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7" r:id="rId3"/>
    <p:sldMasterId id="2147483705" r:id="rId4"/>
    <p:sldMasterId id="2147483718" r:id="rId5"/>
    <p:sldMasterId id="2147484769" r:id="rId6"/>
    <p:sldMasterId id="2147485239" r:id="rId7"/>
    <p:sldMasterId id="2147485959" r:id="rId8"/>
    <p:sldMasterId id="2147485972" r:id="rId9"/>
  </p:sldMasterIdLst>
  <p:notesMasterIdLst>
    <p:notesMasterId r:id="rId46"/>
  </p:notesMasterIdLst>
  <p:sldIdLst>
    <p:sldId id="919" r:id="rId10"/>
    <p:sldId id="920" r:id="rId11"/>
    <p:sldId id="909" r:id="rId12"/>
    <p:sldId id="794" r:id="rId13"/>
    <p:sldId id="797" r:id="rId14"/>
    <p:sldId id="645" r:id="rId15"/>
    <p:sldId id="646" r:id="rId16"/>
    <p:sldId id="761" r:id="rId17"/>
    <p:sldId id="802" r:id="rId18"/>
    <p:sldId id="915" r:id="rId19"/>
    <p:sldId id="893" r:id="rId20"/>
    <p:sldId id="804" r:id="rId21"/>
    <p:sldId id="805" r:id="rId22"/>
    <p:sldId id="806" r:id="rId23"/>
    <p:sldId id="899" r:id="rId24"/>
    <p:sldId id="807" r:id="rId25"/>
    <p:sldId id="808" r:id="rId26"/>
    <p:sldId id="812" r:id="rId27"/>
    <p:sldId id="924" r:id="rId28"/>
    <p:sldId id="901" r:id="rId29"/>
    <p:sldId id="902" r:id="rId30"/>
    <p:sldId id="903" r:id="rId31"/>
    <p:sldId id="816" r:id="rId32"/>
    <p:sldId id="818" r:id="rId33"/>
    <p:sldId id="819" r:id="rId34"/>
    <p:sldId id="831" r:id="rId35"/>
    <p:sldId id="916" r:id="rId36"/>
    <p:sldId id="833" r:id="rId37"/>
    <p:sldId id="834" r:id="rId38"/>
    <p:sldId id="925" r:id="rId39"/>
    <p:sldId id="892" r:id="rId40"/>
    <p:sldId id="926" r:id="rId41"/>
    <p:sldId id="917" r:id="rId42"/>
    <p:sldId id="921" r:id="rId43"/>
    <p:sldId id="922" r:id="rId44"/>
    <p:sldId id="923" r:id="rId4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6FFFF"/>
    <a:srgbClr val="CCFFFF"/>
    <a:srgbClr val="00FFCC"/>
    <a:srgbClr val="FF00FF"/>
    <a:srgbClr val="003300"/>
    <a:srgbClr val="000066"/>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75" autoAdjust="0"/>
    <p:restoredTop sz="99656" autoAdjust="0"/>
  </p:normalViewPr>
  <p:slideViewPr>
    <p:cSldViewPr snapToGrid="0">
      <p:cViewPr>
        <p:scale>
          <a:sx n="66" d="100"/>
          <a:sy n="66" d="100"/>
        </p:scale>
        <p:origin x="-1710" y="-25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095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105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95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095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B0E534B7-78E6-45D8-985E-070A422C4A26}" type="slidenum">
              <a:rPr lang="en-US" altLang="en-US"/>
              <a:pPr>
                <a:defRPr/>
              </a:pPr>
              <a:t>‹#›</a:t>
            </a:fld>
            <a:endParaRPr lang="en-US" altLang="en-US"/>
          </a:p>
        </p:txBody>
      </p:sp>
    </p:spTree>
    <p:extLst>
      <p:ext uri="{BB962C8B-B14F-4D97-AF65-F5344CB8AC3E}">
        <p14:creationId xmlns:p14="http://schemas.microsoft.com/office/powerpoint/2010/main" val="38198417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AD83864-B594-4093-BE02-BFF2A57AED5F}" type="slidenum">
              <a:rPr lang="en-US" altLang="en-US" smtClean="0">
                <a:solidFill>
                  <a:srgbClr val="000000"/>
                </a:solidFill>
              </a:rPr>
              <a:pPr/>
              <a:t>4</a:t>
            </a:fld>
            <a:endParaRPr lang="en-US" altLang="en-US" smtClean="0">
              <a:solidFill>
                <a:srgbClr val="000000"/>
              </a:solidFill>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1B20A19-EE26-4A5A-A77D-17A7C1166FAF}" type="slidenum">
              <a:rPr lang="en-US" altLang="en-US" smtClean="0">
                <a:solidFill>
                  <a:srgbClr val="000000"/>
                </a:solidFill>
                <a:latin typeface="Times New Roman" pitchFamily="18" charset="0"/>
              </a:rPr>
              <a:pPr/>
              <a:t>25</a:t>
            </a:fld>
            <a:endParaRPr lang="en-US" altLang="en-US" smtClean="0">
              <a:solidFill>
                <a:srgbClr val="000000"/>
              </a:solidFill>
              <a:latin typeface="Times New Roman" pitchFamily="18"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B3A633F-4BB7-4FEF-80FC-2B6AB5277487}" type="slidenum">
              <a:rPr lang="en-US" altLang="en-US" smtClean="0">
                <a:solidFill>
                  <a:srgbClr val="000000"/>
                </a:solidFill>
              </a:rPr>
              <a:pPr/>
              <a:t>5</a:t>
            </a:fld>
            <a:endParaRPr lang="en-US" altLang="en-US" smtClean="0">
              <a:solidFill>
                <a:srgbClr val="000000"/>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8E105E1-80CD-4726-ADFF-71371E29ACBF}" type="slidenum">
              <a:rPr lang="en-US" altLang="en-US" smtClean="0"/>
              <a:pPr/>
              <a:t>6</a:t>
            </a:fld>
            <a:endParaRPr lang="en-US" alt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3EECD19-6B52-4A9F-8B36-04253193FA73}" type="slidenum">
              <a:rPr lang="en-US" altLang="en-US" smtClean="0"/>
              <a:pPr/>
              <a:t>7</a:t>
            </a:fld>
            <a:endParaRPr lang="en-US" alt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0CEEFCC-2948-479F-B2D3-6A2FF7C4C78D}" type="slidenum">
              <a:rPr lang="en-US" altLang="en-US" smtClean="0">
                <a:solidFill>
                  <a:srgbClr val="000000"/>
                </a:solidFill>
              </a:rPr>
              <a:pPr/>
              <a:t>9</a:t>
            </a:fld>
            <a:endParaRPr lang="en-US" altLang="en-US" smtClean="0">
              <a:solidFill>
                <a:srgbClr val="000000"/>
              </a:solidFill>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2C2E58C-9D37-4B8F-874A-9E3F7CCE5EE0}" type="slidenum">
              <a:rPr lang="en-US" altLang="en-US" smtClean="0">
                <a:solidFill>
                  <a:srgbClr val="000000"/>
                </a:solidFill>
              </a:rPr>
              <a:pPr/>
              <a:t>10</a:t>
            </a:fld>
            <a:endParaRPr lang="en-US" altLang="en-US" smtClean="0">
              <a:solidFill>
                <a:srgbClr val="000000"/>
              </a:solidFill>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08E6774-3C5D-477E-BEF0-12DC219CD40B}" type="slidenum">
              <a:rPr lang="en-US" altLang="en-US" smtClean="0"/>
              <a:pPr/>
              <a:t>20</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B90D490-D5D7-4168-B8BB-B2BD0A380A14}" type="slidenum">
              <a:rPr lang="en-US" altLang="en-US" smtClean="0">
                <a:solidFill>
                  <a:srgbClr val="000000"/>
                </a:solidFill>
                <a:latin typeface="Times New Roman" pitchFamily="18" charset="0"/>
              </a:rPr>
              <a:pPr/>
              <a:t>23</a:t>
            </a:fld>
            <a:endParaRPr lang="en-US" altLang="en-US" smtClean="0">
              <a:solidFill>
                <a:srgbClr val="000000"/>
              </a:solidFill>
              <a:latin typeface="Times New Roman"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DFC4DA7-EAD4-4E1A-8108-607BD2E18BD0}" type="slidenum">
              <a:rPr lang="en-US" altLang="en-US" smtClean="0">
                <a:solidFill>
                  <a:srgbClr val="000000"/>
                </a:solidFill>
                <a:latin typeface="Times New Roman" pitchFamily="18" charset="0"/>
              </a:rPr>
              <a:pPr/>
              <a:t>24</a:t>
            </a:fld>
            <a:endParaRPr lang="en-US" altLang="en-US" smtClean="0">
              <a:solidFill>
                <a:srgbClr val="000000"/>
              </a:solidFill>
              <a:latin typeface="Times New Roman" pitchFamily="18"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A2FD0C-6DCD-4E25-BFDA-A4012291FC1A}" type="slidenum">
              <a:rPr lang="en-US" altLang="en-US"/>
              <a:pPr>
                <a:defRPr/>
              </a:pPr>
              <a:t>‹#›</a:t>
            </a:fld>
            <a:endParaRPr lang="en-US" altLang="en-US"/>
          </a:p>
        </p:txBody>
      </p:sp>
    </p:spTree>
    <p:extLst>
      <p:ext uri="{BB962C8B-B14F-4D97-AF65-F5344CB8AC3E}">
        <p14:creationId xmlns:p14="http://schemas.microsoft.com/office/powerpoint/2010/main" val="2531571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67FCCC-483D-4A79-BC36-63E3113754F9}" type="slidenum">
              <a:rPr lang="en-US" altLang="en-US"/>
              <a:pPr>
                <a:defRPr/>
              </a:pPr>
              <a:t>‹#›</a:t>
            </a:fld>
            <a:endParaRPr lang="en-US" altLang="en-US"/>
          </a:p>
        </p:txBody>
      </p:sp>
    </p:spTree>
    <p:extLst>
      <p:ext uri="{BB962C8B-B14F-4D97-AF65-F5344CB8AC3E}">
        <p14:creationId xmlns:p14="http://schemas.microsoft.com/office/powerpoint/2010/main" val="17367345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lt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1" hangingPunct="1">
              <a:defRPr>
                <a:latin typeface="Arial" charset="0"/>
              </a:defRPr>
            </a:lvl1pPr>
          </a:lstStyle>
          <a:p>
            <a:pPr>
              <a:defRPr/>
            </a:pPr>
            <a:fld id="{C0FDA4D7-586A-42ED-8D2C-9099BA1F8344}" type="slidenum">
              <a:rPr lang="en-US" altLang="en-US"/>
              <a:pPr>
                <a:defRPr/>
              </a:pPr>
              <a:t>‹#›</a:t>
            </a:fld>
            <a:endParaRPr lang="en-US" altLang="en-US"/>
          </a:p>
        </p:txBody>
      </p:sp>
    </p:spTree>
    <p:extLst>
      <p:ext uri="{BB962C8B-B14F-4D97-AF65-F5344CB8AC3E}">
        <p14:creationId xmlns:p14="http://schemas.microsoft.com/office/powerpoint/2010/main" val="22156456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eaLnBrk="1" hangingPunct="1">
              <a:defRPr>
                <a:latin typeface="Arial" charset="0"/>
              </a:defRPr>
            </a:lvl1pPr>
          </a:lstStyle>
          <a:p>
            <a:pPr>
              <a:defRPr/>
            </a:pPr>
            <a:endParaRPr lang="en-US" altLang="en-US"/>
          </a:p>
        </p:txBody>
      </p:sp>
      <p:sp>
        <p:nvSpPr>
          <p:cNvPr id="7" name="Footer Placeholder 6"/>
          <p:cNvSpPr>
            <a:spLocks noGrp="1"/>
          </p:cNvSpPr>
          <p:nvPr>
            <p:ph type="ftr" sz="quarter" idx="11"/>
          </p:nvPr>
        </p:nvSpPr>
        <p:spPr/>
        <p:txBody>
          <a:bodyPr/>
          <a:lstStyle>
            <a:lvl1pPr eaLnBrk="1" hangingPunct="1">
              <a:defRPr>
                <a:latin typeface="Arial" charset="0"/>
              </a:defRPr>
            </a:lvl1pPr>
          </a:lstStyle>
          <a:p>
            <a:pPr>
              <a:defRPr/>
            </a:pPr>
            <a:endParaRPr lang="en-US" altLang="en-US"/>
          </a:p>
        </p:txBody>
      </p:sp>
      <p:sp>
        <p:nvSpPr>
          <p:cNvPr id="8" name="Slide Number Placeholder 7"/>
          <p:cNvSpPr>
            <a:spLocks noGrp="1"/>
          </p:cNvSpPr>
          <p:nvPr>
            <p:ph type="sldNum" sz="quarter" idx="12"/>
          </p:nvPr>
        </p:nvSpPr>
        <p:spPr/>
        <p:txBody>
          <a:bodyPr/>
          <a:lstStyle>
            <a:lvl1pPr eaLnBrk="1" hangingPunct="1">
              <a:defRPr>
                <a:latin typeface="Arial" charset="0"/>
              </a:defRPr>
            </a:lvl1pPr>
          </a:lstStyle>
          <a:p>
            <a:pPr>
              <a:defRPr/>
            </a:pPr>
            <a:fld id="{B46731B8-4CC3-4F5A-9B7F-939BFAE9B278}" type="slidenum">
              <a:rPr lang="en-US" altLang="en-US"/>
              <a:pPr>
                <a:defRPr/>
              </a:pPr>
              <a:t>‹#›</a:t>
            </a:fld>
            <a:endParaRPr lang="en-US" altLang="en-US"/>
          </a:p>
        </p:txBody>
      </p:sp>
    </p:spTree>
    <p:extLst>
      <p:ext uri="{BB962C8B-B14F-4D97-AF65-F5344CB8AC3E}">
        <p14:creationId xmlns:p14="http://schemas.microsoft.com/office/powerpoint/2010/main" val="28024072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411F1399-85B9-48FA-9773-39F1D0ECACD7}" type="slidenum">
              <a:rPr lang="en-US" altLang="en-US"/>
              <a:pPr>
                <a:defRPr/>
              </a:pPr>
              <a:t>‹#›</a:t>
            </a:fld>
            <a:endParaRPr lang="en-US" altLang="en-US"/>
          </a:p>
        </p:txBody>
      </p:sp>
    </p:spTree>
    <p:extLst>
      <p:ext uri="{BB962C8B-B14F-4D97-AF65-F5344CB8AC3E}">
        <p14:creationId xmlns:p14="http://schemas.microsoft.com/office/powerpoint/2010/main" val="417122008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5F6B326F-462A-406E-BC45-4B828EBE80FF}" type="slidenum">
              <a:rPr lang="en-US" altLang="en-US"/>
              <a:pPr>
                <a:defRPr/>
              </a:pPr>
              <a:t>‹#›</a:t>
            </a:fld>
            <a:endParaRPr lang="en-US" altLang="en-US"/>
          </a:p>
        </p:txBody>
      </p:sp>
    </p:spTree>
    <p:extLst>
      <p:ext uri="{BB962C8B-B14F-4D97-AF65-F5344CB8AC3E}">
        <p14:creationId xmlns:p14="http://schemas.microsoft.com/office/powerpoint/2010/main" val="23373805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17F05156-2DCF-4847-A283-B8D5BEDA187F}" type="slidenum">
              <a:rPr lang="en-US" altLang="en-US"/>
              <a:pPr>
                <a:defRPr/>
              </a:pPr>
              <a:t>‹#›</a:t>
            </a:fld>
            <a:endParaRPr lang="en-US" altLang="en-US"/>
          </a:p>
        </p:txBody>
      </p:sp>
    </p:spTree>
    <p:extLst>
      <p:ext uri="{BB962C8B-B14F-4D97-AF65-F5344CB8AC3E}">
        <p14:creationId xmlns:p14="http://schemas.microsoft.com/office/powerpoint/2010/main" val="13539452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Arial" charset="0"/>
              </a:defRPr>
            </a:lvl1pPr>
          </a:lstStyle>
          <a:p>
            <a:pPr>
              <a:defRPr/>
            </a:pPr>
            <a:fld id="{850B0F9B-2E0D-4673-BCE4-169A65242729}" type="slidenum">
              <a:rPr lang="en-US" altLang="en-US"/>
              <a:pPr>
                <a:defRPr/>
              </a:pPr>
              <a:t>‹#›</a:t>
            </a:fld>
            <a:endParaRPr lang="en-US" altLang="en-US"/>
          </a:p>
        </p:txBody>
      </p:sp>
    </p:spTree>
    <p:extLst>
      <p:ext uri="{BB962C8B-B14F-4D97-AF65-F5344CB8AC3E}">
        <p14:creationId xmlns:p14="http://schemas.microsoft.com/office/powerpoint/2010/main" val="13426581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atin typeface="Arial" charset="0"/>
              </a:defRPr>
            </a:lvl1pPr>
          </a:lstStyle>
          <a:p>
            <a:pPr>
              <a:defRPr/>
            </a:pPr>
            <a:fld id="{1126F572-14ED-4735-BE87-5BCBCA3A55CA}" type="slidenum">
              <a:rPr lang="en-US" altLang="en-US"/>
              <a:pPr>
                <a:defRPr/>
              </a:pPr>
              <a:t>‹#›</a:t>
            </a:fld>
            <a:endParaRPr lang="en-US" altLang="en-US"/>
          </a:p>
        </p:txBody>
      </p:sp>
    </p:spTree>
    <p:extLst>
      <p:ext uri="{BB962C8B-B14F-4D97-AF65-F5344CB8AC3E}">
        <p14:creationId xmlns:p14="http://schemas.microsoft.com/office/powerpoint/2010/main" val="34668260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atin typeface="Arial" charset="0"/>
              </a:defRPr>
            </a:lvl1pPr>
          </a:lstStyle>
          <a:p>
            <a:pPr>
              <a:defRPr/>
            </a:pPr>
            <a:fld id="{132AE271-16DE-4C1D-9052-613B494029AF}" type="slidenum">
              <a:rPr lang="en-US" altLang="en-US"/>
              <a:pPr>
                <a:defRPr/>
              </a:pPr>
              <a:t>‹#›</a:t>
            </a:fld>
            <a:endParaRPr lang="en-US" altLang="en-US"/>
          </a:p>
        </p:txBody>
      </p:sp>
    </p:spTree>
    <p:extLst>
      <p:ext uri="{BB962C8B-B14F-4D97-AF65-F5344CB8AC3E}">
        <p14:creationId xmlns:p14="http://schemas.microsoft.com/office/powerpoint/2010/main" val="26345929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atin typeface="Arial" charset="0"/>
              </a:defRPr>
            </a:lvl1pPr>
          </a:lstStyle>
          <a:p>
            <a:pPr>
              <a:defRPr/>
            </a:pPr>
            <a:fld id="{6BFC2372-261E-45E6-A6A8-CCE5A4A784CC}" type="slidenum">
              <a:rPr lang="en-US" altLang="en-US"/>
              <a:pPr>
                <a:defRPr/>
              </a:pPr>
              <a:t>‹#›</a:t>
            </a:fld>
            <a:endParaRPr lang="en-US" altLang="en-US"/>
          </a:p>
        </p:txBody>
      </p:sp>
    </p:spTree>
    <p:extLst>
      <p:ext uri="{BB962C8B-B14F-4D97-AF65-F5344CB8AC3E}">
        <p14:creationId xmlns:p14="http://schemas.microsoft.com/office/powerpoint/2010/main" val="40514440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Arial" charset="0"/>
              </a:defRPr>
            </a:lvl1pPr>
          </a:lstStyle>
          <a:p>
            <a:pPr>
              <a:defRPr/>
            </a:pPr>
            <a:fld id="{8CFF9257-3B37-474B-A6C5-BBAF798AE298}" type="slidenum">
              <a:rPr lang="en-US" altLang="en-US"/>
              <a:pPr>
                <a:defRPr/>
              </a:pPr>
              <a:t>‹#›</a:t>
            </a:fld>
            <a:endParaRPr lang="en-US" altLang="en-US"/>
          </a:p>
        </p:txBody>
      </p:sp>
    </p:spTree>
    <p:extLst>
      <p:ext uri="{BB962C8B-B14F-4D97-AF65-F5344CB8AC3E}">
        <p14:creationId xmlns:p14="http://schemas.microsoft.com/office/powerpoint/2010/main" val="1267996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EA7FAF-3720-48AA-8DDC-371DEA300E4C}" type="slidenum">
              <a:rPr lang="en-US" altLang="en-US"/>
              <a:pPr>
                <a:defRPr/>
              </a:pPr>
              <a:t>‹#›</a:t>
            </a:fld>
            <a:endParaRPr lang="en-US" altLang="en-US"/>
          </a:p>
        </p:txBody>
      </p:sp>
    </p:spTree>
    <p:extLst>
      <p:ext uri="{BB962C8B-B14F-4D97-AF65-F5344CB8AC3E}">
        <p14:creationId xmlns:p14="http://schemas.microsoft.com/office/powerpoint/2010/main" val="169656397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Arial" charset="0"/>
              </a:defRPr>
            </a:lvl1pPr>
          </a:lstStyle>
          <a:p>
            <a:pPr>
              <a:defRPr/>
            </a:pPr>
            <a:fld id="{D8E0BC90-AF18-4B65-98FB-963461F898CD}" type="slidenum">
              <a:rPr lang="en-US" altLang="en-US"/>
              <a:pPr>
                <a:defRPr/>
              </a:pPr>
              <a:t>‹#›</a:t>
            </a:fld>
            <a:endParaRPr lang="en-US" altLang="en-US"/>
          </a:p>
        </p:txBody>
      </p:sp>
    </p:spTree>
    <p:extLst>
      <p:ext uri="{BB962C8B-B14F-4D97-AF65-F5344CB8AC3E}">
        <p14:creationId xmlns:p14="http://schemas.microsoft.com/office/powerpoint/2010/main" val="9397734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73621845-A92C-4F2C-BFD3-BADE53CFE469}" type="slidenum">
              <a:rPr lang="en-US" altLang="en-US"/>
              <a:pPr>
                <a:defRPr/>
              </a:pPr>
              <a:t>‹#›</a:t>
            </a:fld>
            <a:endParaRPr lang="en-US" altLang="en-US"/>
          </a:p>
        </p:txBody>
      </p:sp>
    </p:spTree>
    <p:extLst>
      <p:ext uri="{BB962C8B-B14F-4D97-AF65-F5344CB8AC3E}">
        <p14:creationId xmlns:p14="http://schemas.microsoft.com/office/powerpoint/2010/main" val="1607292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E2AF5D70-5328-4D40-9257-D91F13E4CF59}" type="slidenum">
              <a:rPr lang="en-US" altLang="en-US"/>
              <a:pPr>
                <a:defRPr/>
              </a:pPr>
              <a:t>‹#›</a:t>
            </a:fld>
            <a:endParaRPr lang="en-US" altLang="en-US"/>
          </a:p>
        </p:txBody>
      </p:sp>
    </p:spTree>
    <p:extLst>
      <p:ext uri="{BB962C8B-B14F-4D97-AF65-F5344CB8AC3E}">
        <p14:creationId xmlns:p14="http://schemas.microsoft.com/office/powerpoint/2010/main" val="2716539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atin typeface="Arial" charset="0"/>
              </a:defRPr>
            </a:lvl1pPr>
          </a:lstStyle>
          <a:p>
            <a:pPr>
              <a:defRPr/>
            </a:pPr>
            <a:fld id="{00DDF96F-F2C7-4441-8578-005E32FF2D3D}" type="slidenum">
              <a:rPr lang="en-US" altLang="en-US"/>
              <a:pPr>
                <a:defRPr/>
              </a:pPr>
              <a:t>‹#›</a:t>
            </a:fld>
            <a:endParaRPr lang="en-US" altLang="en-US"/>
          </a:p>
        </p:txBody>
      </p:sp>
    </p:spTree>
    <p:extLst>
      <p:ext uri="{BB962C8B-B14F-4D97-AF65-F5344CB8AC3E}">
        <p14:creationId xmlns:p14="http://schemas.microsoft.com/office/powerpoint/2010/main" val="31494039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IN"/>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7"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8" name="Rectangle 6"/>
          <p:cNvSpPr>
            <a:spLocks noGrp="1" noChangeArrowheads="1"/>
          </p:cNvSpPr>
          <p:nvPr>
            <p:ph type="sldNum" sz="quarter" idx="12"/>
          </p:nvPr>
        </p:nvSpPr>
        <p:spPr/>
        <p:txBody>
          <a:bodyPr/>
          <a:lstStyle>
            <a:lvl1pPr eaLnBrk="1" hangingPunct="1">
              <a:defRPr>
                <a:latin typeface="Arial" charset="0"/>
              </a:defRPr>
            </a:lvl1pPr>
          </a:lstStyle>
          <a:p>
            <a:pPr>
              <a:defRPr/>
            </a:pPr>
            <a:fld id="{FB93C4B2-A03D-47B4-9A40-188A228DD35E}" type="slidenum">
              <a:rPr lang="en-US" altLang="en-US"/>
              <a:pPr>
                <a:defRPr/>
              </a:pPr>
              <a:t>‹#›</a:t>
            </a:fld>
            <a:endParaRPr lang="en-US" altLang="en-US"/>
          </a:p>
        </p:txBody>
      </p:sp>
    </p:spTree>
    <p:extLst>
      <p:ext uri="{BB962C8B-B14F-4D97-AF65-F5344CB8AC3E}">
        <p14:creationId xmlns:p14="http://schemas.microsoft.com/office/powerpoint/2010/main" val="2497857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21CFF79-4AC7-420F-8215-41B5C4985BDB}" type="slidenum">
              <a:rPr lang="en-US" altLang="en-US"/>
              <a:pPr>
                <a:defRPr/>
              </a:pPr>
              <a:t>‹#›</a:t>
            </a:fld>
            <a:endParaRPr lang="en-US" altLang="en-US"/>
          </a:p>
        </p:txBody>
      </p:sp>
    </p:spTree>
    <p:extLst>
      <p:ext uri="{BB962C8B-B14F-4D97-AF65-F5344CB8AC3E}">
        <p14:creationId xmlns:p14="http://schemas.microsoft.com/office/powerpoint/2010/main" val="2140493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DA93BF-4E0B-47CF-AF8B-04E46BD1D4D7}" type="slidenum">
              <a:rPr lang="en-US" altLang="en-US"/>
              <a:pPr>
                <a:defRPr/>
              </a:pPr>
              <a:t>‹#›</a:t>
            </a:fld>
            <a:endParaRPr lang="en-US" altLang="en-US"/>
          </a:p>
        </p:txBody>
      </p:sp>
    </p:spTree>
    <p:extLst>
      <p:ext uri="{BB962C8B-B14F-4D97-AF65-F5344CB8AC3E}">
        <p14:creationId xmlns:p14="http://schemas.microsoft.com/office/powerpoint/2010/main" val="1872296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F4EB21-350A-491D-AD3D-E8A54F4C929A}" type="slidenum">
              <a:rPr lang="en-US" altLang="en-US"/>
              <a:pPr>
                <a:defRPr/>
              </a:pPr>
              <a:t>‹#›</a:t>
            </a:fld>
            <a:endParaRPr lang="en-US" altLang="en-US"/>
          </a:p>
        </p:txBody>
      </p:sp>
    </p:spTree>
    <p:extLst>
      <p:ext uri="{BB962C8B-B14F-4D97-AF65-F5344CB8AC3E}">
        <p14:creationId xmlns:p14="http://schemas.microsoft.com/office/powerpoint/2010/main" val="1767328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9C3450-2094-490A-8412-87901AE08D33}" type="slidenum">
              <a:rPr lang="en-US" altLang="en-US"/>
              <a:pPr>
                <a:defRPr/>
              </a:pPr>
              <a:t>‹#›</a:t>
            </a:fld>
            <a:endParaRPr lang="en-US" altLang="en-US"/>
          </a:p>
        </p:txBody>
      </p:sp>
    </p:spTree>
    <p:extLst>
      <p:ext uri="{BB962C8B-B14F-4D97-AF65-F5344CB8AC3E}">
        <p14:creationId xmlns:p14="http://schemas.microsoft.com/office/powerpoint/2010/main" val="1083034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D4BDE0-20D1-43D1-9FF4-80208104E3FF}" type="slidenum">
              <a:rPr lang="en-US" altLang="en-US"/>
              <a:pPr>
                <a:defRPr/>
              </a:pPr>
              <a:t>‹#›</a:t>
            </a:fld>
            <a:endParaRPr lang="en-US" altLang="en-US"/>
          </a:p>
        </p:txBody>
      </p:sp>
    </p:spTree>
    <p:extLst>
      <p:ext uri="{BB962C8B-B14F-4D97-AF65-F5344CB8AC3E}">
        <p14:creationId xmlns:p14="http://schemas.microsoft.com/office/powerpoint/2010/main" val="3084260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8AFF4C-6035-4619-A45A-0AACF5605BC7}" type="slidenum">
              <a:rPr lang="en-US" altLang="en-US"/>
              <a:pPr>
                <a:defRPr/>
              </a:pPr>
              <a:t>‹#›</a:t>
            </a:fld>
            <a:endParaRPr lang="en-US" altLang="en-US"/>
          </a:p>
        </p:txBody>
      </p:sp>
    </p:spTree>
    <p:extLst>
      <p:ext uri="{BB962C8B-B14F-4D97-AF65-F5344CB8AC3E}">
        <p14:creationId xmlns:p14="http://schemas.microsoft.com/office/powerpoint/2010/main" val="1811784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682393B-ECDE-402F-8F76-D2441CD44EA1}" type="slidenum">
              <a:rPr lang="en-US" altLang="en-US"/>
              <a:pPr>
                <a:defRPr/>
              </a:pPr>
              <a:t>‹#›</a:t>
            </a:fld>
            <a:endParaRPr lang="en-US" altLang="en-US"/>
          </a:p>
        </p:txBody>
      </p:sp>
    </p:spTree>
    <p:extLst>
      <p:ext uri="{BB962C8B-B14F-4D97-AF65-F5344CB8AC3E}">
        <p14:creationId xmlns:p14="http://schemas.microsoft.com/office/powerpoint/2010/main" val="4125078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BC0C806-6AFA-4317-9B0F-EC4290E300E4}" type="slidenum">
              <a:rPr lang="en-US" altLang="en-US"/>
              <a:pPr>
                <a:defRPr/>
              </a:pPr>
              <a:t>‹#›</a:t>
            </a:fld>
            <a:endParaRPr lang="en-US" altLang="en-US"/>
          </a:p>
        </p:txBody>
      </p:sp>
    </p:spTree>
    <p:extLst>
      <p:ext uri="{BB962C8B-B14F-4D97-AF65-F5344CB8AC3E}">
        <p14:creationId xmlns:p14="http://schemas.microsoft.com/office/powerpoint/2010/main" val="349149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AFA378-F708-44CE-86E6-293C0B916721}" type="slidenum">
              <a:rPr lang="en-US" altLang="en-US"/>
              <a:pPr>
                <a:defRPr/>
              </a:pPr>
              <a:t>‹#›</a:t>
            </a:fld>
            <a:endParaRPr lang="en-US" altLang="en-US"/>
          </a:p>
        </p:txBody>
      </p:sp>
    </p:spTree>
    <p:extLst>
      <p:ext uri="{BB962C8B-B14F-4D97-AF65-F5344CB8AC3E}">
        <p14:creationId xmlns:p14="http://schemas.microsoft.com/office/powerpoint/2010/main" val="2170552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1412DC6-5FAD-4041-AF33-671C09780AF2}" type="slidenum">
              <a:rPr lang="en-US" altLang="en-US"/>
              <a:pPr>
                <a:defRPr/>
              </a:pPr>
              <a:t>‹#›</a:t>
            </a:fld>
            <a:endParaRPr lang="en-US" altLang="en-US"/>
          </a:p>
        </p:txBody>
      </p:sp>
    </p:spTree>
    <p:extLst>
      <p:ext uri="{BB962C8B-B14F-4D97-AF65-F5344CB8AC3E}">
        <p14:creationId xmlns:p14="http://schemas.microsoft.com/office/powerpoint/2010/main" val="1925456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4BE2E5-0EA6-4663-ADE2-BDE30C080397}" type="slidenum">
              <a:rPr lang="en-US" altLang="en-US"/>
              <a:pPr>
                <a:defRPr/>
              </a:pPr>
              <a:t>‹#›</a:t>
            </a:fld>
            <a:endParaRPr lang="en-US" altLang="en-US"/>
          </a:p>
        </p:txBody>
      </p:sp>
    </p:spTree>
    <p:extLst>
      <p:ext uri="{BB962C8B-B14F-4D97-AF65-F5344CB8AC3E}">
        <p14:creationId xmlns:p14="http://schemas.microsoft.com/office/powerpoint/2010/main" val="3803605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BF13C4-FB42-4191-9D2D-B17BFB2CEB5E}" type="slidenum">
              <a:rPr lang="en-US" altLang="en-US"/>
              <a:pPr>
                <a:defRPr/>
              </a:pPr>
              <a:t>‹#›</a:t>
            </a:fld>
            <a:endParaRPr lang="en-US" altLang="en-US"/>
          </a:p>
        </p:txBody>
      </p:sp>
    </p:spTree>
    <p:extLst>
      <p:ext uri="{BB962C8B-B14F-4D97-AF65-F5344CB8AC3E}">
        <p14:creationId xmlns:p14="http://schemas.microsoft.com/office/powerpoint/2010/main" val="774926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6263BF-B82E-4542-859B-CAADCDFCB534}" type="slidenum">
              <a:rPr lang="en-US" altLang="en-US"/>
              <a:pPr>
                <a:defRPr/>
              </a:pPr>
              <a:t>‹#›</a:t>
            </a:fld>
            <a:endParaRPr lang="en-US" altLang="en-US"/>
          </a:p>
        </p:txBody>
      </p:sp>
    </p:spTree>
    <p:extLst>
      <p:ext uri="{BB962C8B-B14F-4D97-AF65-F5344CB8AC3E}">
        <p14:creationId xmlns:p14="http://schemas.microsoft.com/office/powerpoint/2010/main" val="4247700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8D4F85-B835-4D66-A979-8FE33969B622}" type="slidenum">
              <a:rPr lang="en-US" altLang="en-US"/>
              <a:pPr>
                <a:defRPr/>
              </a:pPr>
              <a:t>‹#›</a:t>
            </a:fld>
            <a:endParaRPr lang="en-US" altLang="en-US"/>
          </a:p>
        </p:txBody>
      </p:sp>
    </p:spTree>
    <p:extLst>
      <p:ext uri="{BB962C8B-B14F-4D97-AF65-F5344CB8AC3E}">
        <p14:creationId xmlns:p14="http://schemas.microsoft.com/office/powerpoint/2010/main" val="205043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4C58D9D-807F-4C9E-90E4-0E82AF0F28B3}" type="slidenum">
              <a:rPr lang="en-US" altLang="en-US"/>
              <a:pPr>
                <a:defRPr/>
              </a:pPr>
              <a:t>‹#›</a:t>
            </a:fld>
            <a:endParaRPr lang="en-US" altLang="en-US"/>
          </a:p>
        </p:txBody>
      </p:sp>
    </p:spTree>
    <p:extLst>
      <p:ext uri="{BB962C8B-B14F-4D97-AF65-F5344CB8AC3E}">
        <p14:creationId xmlns:p14="http://schemas.microsoft.com/office/powerpoint/2010/main" val="36477424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B20D4F-D9E3-4D5B-8E01-0A1FAB60AA97}" type="slidenum">
              <a:rPr lang="en-US" altLang="en-US"/>
              <a:pPr>
                <a:defRPr/>
              </a:pPr>
              <a:t>‹#›</a:t>
            </a:fld>
            <a:endParaRPr lang="en-US" altLang="en-US"/>
          </a:p>
        </p:txBody>
      </p:sp>
    </p:spTree>
    <p:extLst>
      <p:ext uri="{BB962C8B-B14F-4D97-AF65-F5344CB8AC3E}">
        <p14:creationId xmlns:p14="http://schemas.microsoft.com/office/powerpoint/2010/main" val="2658420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C30DC7F5-E88A-4AC9-9E09-1E1995AB2936}" type="slidenum">
              <a:rPr lang="en-US" altLang="en-US"/>
              <a:pPr>
                <a:defRPr/>
              </a:pPr>
              <a:t>‹#›</a:t>
            </a:fld>
            <a:endParaRPr lang="en-US" altLang="en-US"/>
          </a:p>
        </p:txBody>
      </p:sp>
    </p:spTree>
    <p:extLst>
      <p:ext uri="{BB962C8B-B14F-4D97-AF65-F5344CB8AC3E}">
        <p14:creationId xmlns:p14="http://schemas.microsoft.com/office/powerpoint/2010/main" val="28112218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32634D2B-40B3-4673-8D92-888FBEE15370}" type="slidenum">
              <a:rPr lang="en-US" altLang="en-US"/>
              <a:pPr>
                <a:defRPr/>
              </a:pPr>
              <a:t>‹#›</a:t>
            </a:fld>
            <a:endParaRPr lang="en-US" altLang="en-US"/>
          </a:p>
        </p:txBody>
      </p:sp>
    </p:spTree>
    <p:extLst>
      <p:ext uri="{BB962C8B-B14F-4D97-AF65-F5344CB8AC3E}">
        <p14:creationId xmlns:p14="http://schemas.microsoft.com/office/powerpoint/2010/main" val="2070005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15285C41-4395-4A28-995B-FDE567874534}" type="slidenum">
              <a:rPr lang="en-US" altLang="en-US"/>
              <a:pPr>
                <a:defRPr/>
              </a:pPr>
              <a:t>‹#›</a:t>
            </a:fld>
            <a:endParaRPr lang="en-US" altLang="en-US"/>
          </a:p>
        </p:txBody>
      </p:sp>
    </p:spTree>
    <p:extLst>
      <p:ext uri="{BB962C8B-B14F-4D97-AF65-F5344CB8AC3E}">
        <p14:creationId xmlns:p14="http://schemas.microsoft.com/office/powerpoint/2010/main" val="1180799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117574-51E0-4199-BBD8-AFB8D787C5BF}" type="slidenum">
              <a:rPr lang="en-US" altLang="en-US"/>
              <a:pPr>
                <a:defRPr/>
              </a:pPr>
              <a:t>‹#›</a:t>
            </a:fld>
            <a:endParaRPr lang="en-US" altLang="en-US"/>
          </a:p>
        </p:txBody>
      </p:sp>
    </p:spTree>
    <p:extLst>
      <p:ext uri="{BB962C8B-B14F-4D97-AF65-F5344CB8AC3E}">
        <p14:creationId xmlns:p14="http://schemas.microsoft.com/office/powerpoint/2010/main" val="5839041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Arial" charset="0"/>
              </a:defRPr>
            </a:lvl1pPr>
          </a:lstStyle>
          <a:p>
            <a:pPr>
              <a:defRPr/>
            </a:pPr>
            <a:fld id="{431809ED-3819-41AE-A491-D503644180BB}" type="slidenum">
              <a:rPr lang="en-US" altLang="en-US"/>
              <a:pPr>
                <a:defRPr/>
              </a:pPr>
              <a:t>‹#›</a:t>
            </a:fld>
            <a:endParaRPr lang="en-US" altLang="en-US"/>
          </a:p>
        </p:txBody>
      </p:sp>
    </p:spTree>
    <p:extLst>
      <p:ext uri="{BB962C8B-B14F-4D97-AF65-F5344CB8AC3E}">
        <p14:creationId xmlns:p14="http://schemas.microsoft.com/office/powerpoint/2010/main" val="22857598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atin typeface="Arial" charset="0"/>
              </a:defRPr>
            </a:lvl1pPr>
          </a:lstStyle>
          <a:p>
            <a:pPr>
              <a:defRPr/>
            </a:pPr>
            <a:fld id="{2704759E-E886-4392-8D63-5A38452CC7EA}" type="slidenum">
              <a:rPr lang="en-US" altLang="en-US"/>
              <a:pPr>
                <a:defRPr/>
              </a:pPr>
              <a:t>‹#›</a:t>
            </a:fld>
            <a:endParaRPr lang="en-US" altLang="en-US"/>
          </a:p>
        </p:txBody>
      </p:sp>
    </p:spTree>
    <p:extLst>
      <p:ext uri="{BB962C8B-B14F-4D97-AF65-F5344CB8AC3E}">
        <p14:creationId xmlns:p14="http://schemas.microsoft.com/office/powerpoint/2010/main" val="4221390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atin typeface="Arial" charset="0"/>
              </a:defRPr>
            </a:lvl1pPr>
          </a:lstStyle>
          <a:p>
            <a:pPr>
              <a:defRPr/>
            </a:pPr>
            <a:fld id="{2C73135A-4504-4205-B2B7-E20FDD6A6F1C}" type="slidenum">
              <a:rPr lang="en-US" altLang="en-US"/>
              <a:pPr>
                <a:defRPr/>
              </a:pPr>
              <a:t>‹#›</a:t>
            </a:fld>
            <a:endParaRPr lang="en-US" altLang="en-US"/>
          </a:p>
        </p:txBody>
      </p:sp>
    </p:spTree>
    <p:extLst>
      <p:ext uri="{BB962C8B-B14F-4D97-AF65-F5344CB8AC3E}">
        <p14:creationId xmlns:p14="http://schemas.microsoft.com/office/powerpoint/2010/main" val="5254374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atin typeface="Arial" charset="0"/>
              </a:defRPr>
            </a:lvl1pPr>
          </a:lstStyle>
          <a:p>
            <a:pPr>
              <a:defRPr/>
            </a:pPr>
            <a:fld id="{CC5B5240-2A72-4FD1-BF46-D6F8D1055FBE}" type="slidenum">
              <a:rPr lang="en-US" altLang="en-US"/>
              <a:pPr>
                <a:defRPr/>
              </a:pPr>
              <a:t>‹#›</a:t>
            </a:fld>
            <a:endParaRPr lang="en-US" altLang="en-US"/>
          </a:p>
        </p:txBody>
      </p:sp>
    </p:spTree>
    <p:extLst>
      <p:ext uri="{BB962C8B-B14F-4D97-AF65-F5344CB8AC3E}">
        <p14:creationId xmlns:p14="http://schemas.microsoft.com/office/powerpoint/2010/main" val="11739912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Arial" charset="0"/>
              </a:defRPr>
            </a:lvl1pPr>
          </a:lstStyle>
          <a:p>
            <a:pPr>
              <a:defRPr/>
            </a:pPr>
            <a:fld id="{7DC6C728-0554-4563-91A1-9055940FD325}" type="slidenum">
              <a:rPr lang="en-US" altLang="en-US"/>
              <a:pPr>
                <a:defRPr/>
              </a:pPr>
              <a:t>‹#›</a:t>
            </a:fld>
            <a:endParaRPr lang="en-US" altLang="en-US"/>
          </a:p>
        </p:txBody>
      </p:sp>
    </p:spTree>
    <p:extLst>
      <p:ext uri="{BB962C8B-B14F-4D97-AF65-F5344CB8AC3E}">
        <p14:creationId xmlns:p14="http://schemas.microsoft.com/office/powerpoint/2010/main" val="22385602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Arial" charset="0"/>
              </a:defRPr>
            </a:lvl1pPr>
          </a:lstStyle>
          <a:p>
            <a:pPr>
              <a:defRPr/>
            </a:pPr>
            <a:fld id="{B4D22353-A3B4-4085-9E75-29DDED348179}" type="slidenum">
              <a:rPr lang="en-US" altLang="en-US"/>
              <a:pPr>
                <a:defRPr/>
              </a:pPr>
              <a:t>‹#›</a:t>
            </a:fld>
            <a:endParaRPr lang="en-US" altLang="en-US"/>
          </a:p>
        </p:txBody>
      </p:sp>
    </p:spTree>
    <p:extLst>
      <p:ext uri="{BB962C8B-B14F-4D97-AF65-F5344CB8AC3E}">
        <p14:creationId xmlns:p14="http://schemas.microsoft.com/office/powerpoint/2010/main" val="21052462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1CFC4F39-BDBC-49C1-A305-8CCF603C7E83}" type="slidenum">
              <a:rPr lang="en-US" altLang="en-US"/>
              <a:pPr>
                <a:defRPr/>
              </a:pPr>
              <a:t>‹#›</a:t>
            </a:fld>
            <a:endParaRPr lang="en-US" altLang="en-US"/>
          </a:p>
        </p:txBody>
      </p:sp>
    </p:spTree>
    <p:extLst>
      <p:ext uri="{BB962C8B-B14F-4D97-AF65-F5344CB8AC3E}">
        <p14:creationId xmlns:p14="http://schemas.microsoft.com/office/powerpoint/2010/main" val="39405476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42EB31B3-2BED-43F6-9C12-44E45D03D013}" type="slidenum">
              <a:rPr lang="en-US" altLang="en-US"/>
              <a:pPr>
                <a:defRPr/>
              </a:pPr>
              <a:t>‹#›</a:t>
            </a:fld>
            <a:endParaRPr lang="en-US" altLang="en-US"/>
          </a:p>
        </p:txBody>
      </p:sp>
    </p:spTree>
    <p:extLst>
      <p:ext uri="{BB962C8B-B14F-4D97-AF65-F5344CB8AC3E}">
        <p14:creationId xmlns:p14="http://schemas.microsoft.com/office/powerpoint/2010/main" val="22712878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atin typeface="Arial" charset="0"/>
              </a:defRPr>
            </a:lvl1pPr>
          </a:lstStyle>
          <a:p>
            <a:pPr>
              <a:defRPr/>
            </a:pPr>
            <a:fld id="{8BCB16E0-44EF-4B1D-BE03-1F22791B928D}" type="slidenum">
              <a:rPr lang="en-US" altLang="en-US"/>
              <a:pPr>
                <a:defRPr/>
              </a:pPr>
              <a:t>‹#›</a:t>
            </a:fld>
            <a:endParaRPr lang="en-US" altLang="en-US"/>
          </a:p>
        </p:txBody>
      </p:sp>
    </p:spTree>
    <p:extLst>
      <p:ext uri="{BB962C8B-B14F-4D97-AF65-F5344CB8AC3E}">
        <p14:creationId xmlns:p14="http://schemas.microsoft.com/office/powerpoint/2010/main" val="42787226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IN"/>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7"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8" name="Rectangle 6"/>
          <p:cNvSpPr>
            <a:spLocks noGrp="1" noChangeArrowheads="1"/>
          </p:cNvSpPr>
          <p:nvPr>
            <p:ph type="sldNum" sz="quarter" idx="12"/>
          </p:nvPr>
        </p:nvSpPr>
        <p:spPr/>
        <p:txBody>
          <a:bodyPr/>
          <a:lstStyle>
            <a:lvl1pPr eaLnBrk="1" hangingPunct="1">
              <a:defRPr>
                <a:latin typeface="Arial" charset="0"/>
              </a:defRPr>
            </a:lvl1pPr>
          </a:lstStyle>
          <a:p>
            <a:pPr>
              <a:defRPr/>
            </a:pPr>
            <a:fld id="{3DE25413-936E-414F-BE47-C7E77E8F6943}" type="slidenum">
              <a:rPr lang="en-US" altLang="en-US"/>
              <a:pPr>
                <a:defRPr/>
              </a:pPr>
              <a:t>‹#›</a:t>
            </a:fld>
            <a:endParaRPr lang="en-US" altLang="en-US"/>
          </a:p>
        </p:txBody>
      </p:sp>
    </p:spTree>
    <p:extLst>
      <p:ext uri="{BB962C8B-B14F-4D97-AF65-F5344CB8AC3E}">
        <p14:creationId xmlns:p14="http://schemas.microsoft.com/office/powerpoint/2010/main" val="3945256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F6C4EB-D52E-4265-A1D5-DEE8C27EEC46}" type="slidenum">
              <a:rPr lang="en-US" altLang="en-US"/>
              <a:pPr>
                <a:defRPr/>
              </a:pPr>
              <a:t>‹#›</a:t>
            </a:fld>
            <a:endParaRPr lang="en-US" altLang="en-US"/>
          </a:p>
        </p:txBody>
      </p:sp>
    </p:spTree>
    <p:extLst>
      <p:ext uri="{BB962C8B-B14F-4D97-AF65-F5344CB8AC3E}">
        <p14:creationId xmlns:p14="http://schemas.microsoft.com/office/powerpoint/2010/main" val="37983126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104966F8-9207-4DD8-A599-31A7E397BD12}" type="slidenum">
              <a:rPr lang="en-US" altLang="en-US"/>
              <a:pPr>
                <a:defRPr/>
              </a:pPr>
              <a:t>‹#›</a:t>
            </a:fld>
            <a:endParaRPr lang="en-US" altLang="en-US"/>
          </a:p>
        </p:txBody>
      </p:sp>
    </p:spTree>
    <p:extLst>
      <p:ext uri="{BB962C8B-B14F-4D97-AF65-F5344CB8AC3E}">
        <p14:creationId xmlns:p14="http://schemas.microsoft.com/office/powerpoint/2010/main" val="15731747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02B5ACF0-E918-4568-B667-8F2C8DAD5442}" type="slidenum">
              <a:rPr lang="en-US" altLang="en-US"/>
              <a:pPr>
                <a:defRPr/>
              </a:pPr>
              <a:t>‹#›</a:t>
            </a:fld>
            <a:endParaRPr lang="en-US" altLang="en-US"/>
          </a:p>
        </p:txBody>
      </p:sp>
    </p:spTree>
    <p:extLst>
      <p:ext uri="{BB962C8B-B14F-4D97-AF65-F5344CB8AC3E}">
        <p14:creationId xmlns:p14="http://schemas.microsoft.com/office/powerpoint/2010/main" val="15286092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42C778FF-F1E2-46E2-808D-308375D34DD4}" type="slidenum">
              <a:rPr lang="en-US" altLang="en-US"/>
              <a:pPr>
                <a:defRPr/>
              </a:pPr>
              <a:t>‹#›</a:t>
            </a:fld>
            <a:endParaRPr lang="en-US" altLang="en-US"/>
          </a:p>
        </p:txBody>
      </p:sp>
    </p:spTree>
    <p:extLst>
      <p:ext uri="{BB962C8B-B14F-4D97-AF65-F5344CB8AC3E}">
        <p14:creationId xmlns:p14="http://schemas.microsoft.com/office/powerpoint/2010/main" val="16425506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Arial" charset="0"/>
              </a:defRPr>
            </a:lvl1pPr>
          </a:lstStyle>
          <a:p>
            <a:pPr>
              <a:defRPr/>
            </a:pPr>
            <a:fld id="{41CCD317-BD0C-44C3-91B9-F995F65DA0D5}" type="slidenum">
              <a:rPr lang="en-US" altLang="en-US"/>
              <a:pPr>
                <a:defRPr/>
              </a:pPr>
              <a:t>‹#›</a:t>
            </a:fld>
            <a:endParaRPr lang="en-US" altLang="en-US"/>
          </a:p>
        </p:txBody>
      </p:sp>
    </p:spTree>
    <p:extLst>
      <p:ext uri="{BB962C8B-B14F-4D97-AF65-F5344CB8AC3E}">
        <p14:creationId xmlns:p14="http://schemas.microsoft.com/office/powerpoint/2010/main" val="38761995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atin typeface="Arial" charset="0"/>
              </a:defRPr>
            </a:lvl1pPr>
          </a:lstStyle>
          <a:p>
            <a:pPr>
              <a:defRPr/>
            </a:pPr>
            <a:fld id="{35423FE8-95DF-4D2E-9518-56555DD64D3C}" type="slidenum">
              <a:rPr lang="en-US" altLang="en-US"/>
              <a:pPr>
                <a:defRPr/>
              </a:pPr>
              <a:t>‹#›</a:t>
            </a:fld>
            <a:endParaRPr lang="en-US" altLang="en-US"/>
          </a:p>
        </p:txBody>
      </p:sp>
    </p:spTree>
    <p:extLst>
      <p:ext uri="{BB962C8B-B14F-4D97-AF65-F5344CB8AC3E}">
        <p14:creationId xmlns:p14="http://schemas.microsoft.com/office/powerpoint/2010/main" val="28808696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atin typeface="Arial" charset="0"/>
              </a:defRPr>
            </a:lvl1pPr>
          </a:lstStyle>
          <a:p>
            <a:pPr>
              <a:defRPr/>
            </a:pPr>
            <a:fld id="{42F7C7F2-3564-45ED-9C1C-D653D5B65047}" type="slidenum">
              <a:rPr lang="en-US" altLang="en-US"/>
              <a:pPr>
                <a:defRPr/>
              </a:pPr>
              <a:t>‹#›</a:t>
            </a:fld>
            <a:endParaRPr lang="en-US" altLang="en-US"/>
          </a:p>
        </p:txBody>
      </p:sp>
    </p:spTree>
    <p:extLst>
      <p:ext uri="{BB962C8B-B14F-4D97-AF65-F5344CB8AC3E}">
        <p14:creationId xmlns:p14="http://schemas.microsoft.com/office/powerpoint/2010/main" val="20082904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atin typeface="Arial" charset="0"/>
              </a:defRPr>
            </a:lvl1pPr>
          </a:lstStyle>
          <a:p>
            <a:pPr>
              <a:defRPr/>
            </a:pPr>
            <a:fld id="{61A565DF-1ED2-4F53-813F-01A13FEA5E01}" type="slidenum">
              <a:rPr lang="en-US" altLang="en-US"/>
              <a:pPr>
                <a:defRPr/>
              </a:pPr>
              <a:t>‹#›</a:t>
            </a:fld>
            <a:endParaRPr lang="en-US" altLang="en-US"/>
          </a:p>
        </p:txBody>
      </p:sp>
    </p:spTree>
    <p:extLst>
      <p:ext uri="{BB962C8B-B14F-4D97-AF65-F5344CB8AC3E}">
        <p14:creationId xmlns:p14="http://schemas.microsoft.com/office/powerpoint/2010/main" val="4242974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Arial" charset="0"/>
              </a:defRPr>
            </a:lvl1pPr>
          </a:lstStyle>
          <a:p>
            <a:pPr>
              <a:defRPr/>
            </a:pPr>
            <a:fld id="{B4D9FD02-39FB-42AC-8EC9-E16EF6F36B7E}" type="slidenum">
              <a:rPr lang="en-US" altLang="en-US"/>
              <a:pPr>
                <a:defRPr/>
              </a:pPr>
              <a:t>‹#›</a:t>
            </a:fld>
            <a:endParaRPr lang="en-US" altLang="en-US"/>
          </a:p>
        </p:txBody>
      </p:sp>
    </p:spTree>
    <p:extLst>
      <p:ext uri="{BB962C8B-B14F-4D97-AF65-F5344CB8AC3E}">
        <p14:creationId xmlns:p14="http://schemas.microsoft.com/office/powerpoint/2010/main" val="26415134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Arial" charset="0"/>
              </a:defRPr>
            </a:lvl1pPr>
          </a:lstStyle>
          <a:p>
            <a:pPr>
              <a:defRPr/>
            </a:pPr>
            <a:fld id="{B0C5C191-E48F-40B5-8064-D009CB9559AA}" type="slidenum">
              <a:rPr lang="en-US" altLang="en-US"/>
              <a:pPr>
                <a:defRPr/>
              </a:pPr>
              <a:t>‹#›</a:t>
            </a:fld>
            <a:endParaRPr lang="en-US" altLang="en-US"/>
          </a:p>
        </p:txBody>
      </p:sp>
    </p:spTree>
    <p:extLst>
      <p:ext uri="{BB962C8B-B14F-4D97-AF65-F5344CB8AC3E}">
        <p14:creationId xmlns:p14="http://schemas.microsoft.com/office/powerpoint/2010/main" val="26598282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822943B8-6832-4F95-BF0A-304883D4A975}" type="slidenum">
              <a:rPr lang="en-US" altLang="en-US"/>
              <a:pPr>
                <a:defRPr/>
              </a:pPr>
              <a:t>‹#›</a:t>
            </a:fld>
            <a:endParaRPr lang="en-US" altLang="en-US"/>
          </a:p>
        </p:txBody>
      </p:sp>
    </p:spTree>
    <p:extLst>
      <p:ext uri="{BB962C8B-B14F-4D97-AF65-F5344CB8AC3E}">
        <p14:creationId xmlns:p14="http://schemas.microsoft.com/office/powerpoint/2010/main" val="875977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0EB1993-4682-4BEC-A835-5C5C29E26DF1}" type="slidenum">
              <a:rPr lang="en-US" altLang="en-US"/>
              <a:pPr>
                <a:defRPr/>
              </a:pPr>
              <a:t>‹#›</a:t>
            </a:fld>
            <a:endParaRPr lang="en-US" altLang="en-US"/>
          </a:p>
        </p:txBody>
      </p:sp>
    </p:spTree>
    <p:extLst>
      <p:ext uri="{BB962C8B-B14F-4D97-AF65-F5344CB8AC3E}">
        <p14:creationId xmlns:p14="http://schemas.microsoft.com/office/powerpoint/2010/main" val="41621712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DAEB9002-3652-4C08-911E-CD7CF3EE22A1}" type="slidenum">
              <a:rPr lang="en-US" altLang="en-US"/>
              <a:pPr>
                <a:defRPr/>
              </a:pPr>
              <a:t>‹#›</a:t>
            </a:fld>
            <a:endParaRPr lang="en-US" altLang="en-US"/>
          </a:p>
        </p:txBody>
      </p:sp>
    </p:spTree>
    <p:extLst>
      <p:ext uri="{BB962C8B-B14F-4D97-AF65-F5344CB8AC3E}">
        <p14:creationId xmlns:p14="http://schemas.microsoft.com/office/powerpoint/2010/main" val="34135679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IN"/>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7"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8" name="Rectangle 6"/>
          <p:cNvSpPr>
            <a:spLocks noGrp="1" noChangeArrowheads="1"/>
          </p:cNvSpPr>
          <p:nvPr>
            <p:ph type="sldNum" sz="quarter" idx="12"/>
          </p:nvPr>
        </p:nvSpPr>
        <p:spPr/>
        <p:txBody>
          <a:bodyPr/>
          <a:lstStyle>
            <a:lvl1pPr eaLnBrk="1" hangingPunct="1">
              <a:defRPr>
                <a:latin typeface="Arial" charset="0"/>
              </a:defRPr>
            </a:lvl1pPr>
          </a:lstStyle>
          <a:p>
            <a:pPr>
              <a:defRPr/>
            </a:pPr>
            <a:fld id="{2EA72D3E-2CE3-499D-9F78-0B43E9298655}" type="slidenum">
              <a:rPr lang="en-US" altLang="en-US"/>
              <a:pPr>
                <a:defRPr/>
              </a:pPr>
              <a:t>‹#›</a:t>
            </a:fld>
            <a:endParaRPr lang="en-US" altLang="en-US"/>
          </a:p>
        </p:txBody>
      </p:sp>
    </p:spTree>
    <p:extLst>
      <p:ext uri="{BB962C8B-B14F-4D97-AF65-F5344CB8AC3E}">
        <p14:creationId xmlns:p14="http://schemas.microsoft.com/office/powerpoint/2010/main" val="30425171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FF49BE-9FE0-4D3C-90B3-9C6A49D675AC}" type="slidenum">
              <a:rPr lang="en-US" altLang="en-US"/>
              <a:pPr>
                <a:defRPr/>
              </a:pPr>
              <a:t>‹#›</a:t>
            </a:fld>
            <a:endParaRPr lang="en-US" altLang="en-US"/>
          </a:p>
        </p:txBody>
      </p:sp>
    </p:spTree>
    <p:extLst>
      <p:ext uri="{BB962C8B-B14F-4D97-AF65-F5344CB8AC3E}">
        <p14:creationId xmlns:p14="http://schemas.microsoft.com/office/powerpoint/2010/main" val="3501955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8DB2D1-5460-496B-AF9E-4CDAF245D2E6}" type="slidenum">
              <a:rPr lang="en-US" altLang="en-US"/>
              <a:pPr>
                <a:defRPr/>
              </a:pPr>
              <a:t>‹#›</a:t>
            </a:fld>
            <a:endParaRPr lang="en-US" altLang="en-US"/>
          </a:p>
        </p:txBody>
      </p:sp>
    </p:spTree>
    <p:extLst>
      <p:ext uri="{BB962C8B-B14F-4D97-AF65-F5344CB8AC3E}">
        <p14:creationId xmlns:p14="http://schemas.microsoft.com/office/powerpoint/2010/main" val="7884260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44A62A-4CAE-4857-A713-9C47B5C1B37B}" type="slidenum">
              <a:rPr lang="en-US" altLang="en-US"/>
              <a:pPr>
                <a:defRPr/>
              </a:pPr>
              <a:t>‹#›</a:t>
            </a:fld>
            <a:endParaRPr lang="en-US" altLang="en-US"/>
          </a:p>
        </p:txBody>
      </p:sp>
    </p:spTree>
    <p:extLst>
      <p:ext uri="{BB962C8B-B14F-4D97-AF65-F5344CB8AC3E}">
        <p14:creationId xmlns:p14="http://schemas.microsoft.com/office/powerpoint/2010/main" val="22958816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AAE1C4-57B0-4DFA-ACDF-6E040117FF8E}" type="slidenum">
              <a:rPr lang="en-US" altLang="en-US"/>
              <a:pPr>
                <a:defRPr/>
              </a:pPr>
              <a:t>‹#›</a:t>
            </a:fld>
            <a:endParaRPr lang="en-US" altLang="en-US"/>
          </a:p>
        </p:txBody>
      </p:sp>
    </p:spTree>
    <p:extLst>
      <p:ext uri="{BB962C8B-B14F-4D97-AF65-F5344CB8AC3E}">
        <p14:creationId xmlns:p14="http://schemas.microsoft.com/office/powerpoint/2010/main" val="22959804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814DD61-E938-4C12-8A72-180F0F06EB97}" type="slidenum">
              <a:rPr lang="en-US" altLang="en-US"/>
              <a:pPr>
                <a:defRPr/>
              </a:pPr>
              <a:t>‹#›</a:t>
            </a:fld>
            <a:endParaRPr lang="en-US" altLang="en-US"/>
          </a:p>
        </p:txBody>
      </p:sp>
    </p:spTree>
    <p:extLst>
      <p:ext uri="{BB962C8B-B14F-4D97-AF65-F5344CB8AC3E}">
        <p14:creationId xmlns:p14="http://schemas.microsoft.com/office/powerpoint/2010/main" val="10975234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D53DE86-03D9-47FC-8B66-C1511247665B}" type="slidenum">
              <a:rPr lang="en-US" altLang="en-US"/>
              <a:pPr>
                <a:defRPr/>
              </a:pPr>
              <a:t>‹#›</a:t>
            </a:fld>
            <a:endParaRPr lang="en-US" altLang="en-US"/>
          </a:p>
        </p:txBody>
      </p:sp>
    </p:spTree>
    <p:extLst>
      <p:ext uri="{BB962C8B-B14F-4D97-AF65-F5344CB8AC3E}">
        <p14:creationId xmlns:p14="http://schemas.microsoft.com/office/powerpoint/2010/main" val="14088705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58C7CF3-CB7F-44ED-8163-B04F7D2F3C71}" type="slidenum">
              <a:rPr lang="en-US" altLang="en-US"/>
              <a:pPr>
                <a:defRPr/>
              </a:pPr>
              <a:t>‹#›</a:t>
            </a:fld>
            <a:endParaRPr lang="en-US" altLang="en-US"/>
          </a:p>
        </p:txBody>
      </p:sp>
    </p:spTree>
    <p:extLst>
      <p:ext uri="{BB962C8B-B14F-4D97-AF65-F5344CB8AC3E}">
        <p14:creationId xmlns:p14="http://schemas.microsoft.com/office/powerpoint/2010/main" val="39306177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FFDBBA-3D18-4532-9D93-0C052C0F8738}" type="slidenum">
              <a:rPr lang="en-US" altLang="en-US"/>
              <a:pPr>
                <a:defRPr/>
              </a:pPr>
              <a:t>‹#›</a:t>
            </a:fld>
            <a:endParaRPr lang="en-US" altLang="en-US"/>
          </a:p>
        </p:txBody>
      </p:sp>
    </p:spTree>
    <p:extLst>
      <p:ext uri="{BB962C8B-B14F-4D97-AF65-F5344CB8AC3E}">
        <p14:creationId xmlns:p14="http://schemas.microsoft.com/office/powerpoint/2010/main" val="1427820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BD0C90-BD6E-4C03-9B49-8D2E0E736C49}" type="slidenum">
              <a:rPr lang="en-US" altLang="en-US"/>
              <a:pPr>
                <a:defRPr/>
              </a:pPr>
              <a:t>‹#›</a:t>
            </a:fld>
            <a:endParaRPr lang="en-US" altLang="en-US"/>
          </a:p>
        </p:txBody>
      </p:sp>
    </p:spTree>
    <p:extLst>
      <p:ext uri="{BB962C8B-B14F-4D97-AF65-F5344CB8AC3E}">
        <p14:creationId xmlns:p14="http://schemas.microsoft.com/office/powerpoint/2010/main" val="29446220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E5B7AB-689D-45BF-A9FA-9C175647E697}" type="slidenum">
              <a:rPr lang="en-US" altLang="en-US"/>
              <a:pPr>
                <a:defRPr/>
              </a:pPr>
              <a:t>‹#›</a:t>
            </a:fld>
            <a:endParaRPr lang="en-US" altLang="en-US"/>
          </a:p>
        </p:txBody>
      </p:sp>
    </p:spTree>
    <p:extLst>
      <p:ext uri="{BB962C8B-B14F-4D97-AF65-F5344CB8AC3E}">
        <p14:creationId xmlns:p14="http://schemas.microsoft.com/office/powerpoint/2010/main" val="33192851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4EE075-24F2-4906-AB79-49DA5881F3BF}" type="slidenum">
              <a:rPr lang="en-US" altLang="en-US"/>
              <a:pPr>
                <a:defRPr/>
              </a:pPr>
              <a:t>‹#›</a:t>
            </a:fld>
            <a:endParaRPr lang="en-US" altLang="en-US"/>
          </a:p>
        </p:txBody>
      </p:sp>
    </p:spTree>
    <p:extLst>
      <p:ext uri="{BB962C8B-B14F-4D97-AF65-F5344CB8AC3E}">
        <p14:creationId xmlns:p14="http://schemas.microsoft.com/office/powerpoint/2010/main" val="19831939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02D7E5-B93C-49D5-AE48-6E3AD1C09EE9}" type="slidenum">
              <a:rPr lang="en-US" altLang="en-US"/>
              <a:pPr>
                <a:defRPr/>
              </a:pPr>
              <a:t>‹#›</a:t>
            </a:fld>
            <a:endParaRPr lang="en-US" altLang="en-US"/>
          </a:p>
        </p:txBody>
      </p:sp>
    </p:spTree>
    <p:extLst>
      <p:ext uri="{BB962C8B-B14F-4D97-AF65-F5344CB8AC3E}">
        <p14:creationId xmlns:p14="http://schemas.microsoft.com/office/powerpoint/2010/main" val="32574604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AE0221F-5A75-4CF3-B8CC-B208DDA3C92D}" type="slidenum">
              <a:rPr lang="en-US" altLang="en-US"/>
              <a:pPr>
                <a:defRPr/>
              </a:pPr>
              <a:t>‹#›</a:t>
            </a:fld>
            <a:endParaRPr lang="en-US" altLang="en-US"/>
          </a:p>
        </p:txBody>
      </p:sp>
    </p:spTree>
    <p:extLst>
      <p:ext uri="{BB962C8B-B14F-4D97-AF65-F5344CB8AC3E}">
        <p14:creationId xmlns:p14="http://schemas.microsoft.com/office/powerpoint/2010/main" val="18587654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96CA5B-0F09-4375-B804-740F1841B0F2}" type="slidenum">
              <a:rPr lang="en-US" altLang="en-US"/>
              <a:pPr>
                <a:defRPr/>
              </a:pPr>
              <a:t>‹#›</a:t>
            </a:fld>
            <a:endParaRPr lang="en-US" altLang="en-US"/>
          </a:p>
        </p:txBody>
      </p:sp>
    </p:spTree>
    <p:extLst>
      <p:ext uri="{BB962C8B-B14F-4D97-AF65-F5344CB8AC3E}">
        <p14:creationId xmlns:p14="http://schemas.microsoft.com/office/powerpoint/2010/main" val="3308880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19CAFF-A0D7-41CC-9DDC-CF57DC77BBDA}" type="slidenum">
              <a:rPr lang="en-US" altLang="en-US"/>
              <a:pPr>
                <a:defRPr/>
              </a:pPr>
              <a:t>‹#›</a:t>
            </a:fld>
            <a:endParaRPr lang="en-US" altLang="en-US"/>
          </a:p>
        </p:txBody>
      </p:sp>
    </p:spTree>
    <p:extLst>
      <p:ext uri="{BB962C8B-B14F-4D97-AF65-F5344CB8AC3E}">
        <p14:creationId xmlns:p14="http://schemas.microsoft.com/office/powerpoint/2010/main" val="41014525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72FA67-F802-4254-A23F-8578E087120E}" type="slidenum">
              <a:rPr lang="en-US" altLang="en-US"/>
              <a:pPr>
                <a:defRPr/>
              </a:pPr>
              <a:t>‹#›</a:t>
            </a:fld>
            <a:endParaRPr lang="en-US" altLang="en-US"/>
          </a:p>
        </p:txBody>
      </p:sp>
    </p:spTree>
    <p:extLst>
      <p:ext uri="{BB962C8B-B14F-4D97-AF65-F5344CB8AC3E}">
        <p14:creationId xmlns:p14="http://schemas.microsoft.com/office/powerpoint/2010/main" val="3543894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FD9DDD-2838-4015-B985-0A4743C30DB4}" type="slidenum">
              <a:rPr lang="en-US" altLang="en-US"/>
              <a:pPr>
                <a:defRPr/>
              </a:pPr>
              <a:t>‹#›</a:t>
            </a:fld>
            <a:endParaRPr lang="en-US" altLang="en-US"/>
          </a:p>
        </p:txBody>
      </p:sp>
    </p:spTree>
    <p:extLst>
      <p:ext uri="{BB962C8B-B14F-4D97-AF65-F5344CB8AC3E}">
        <p14:creationId xmlns:p14="http://schemas.microsoft.com/office/powerpoint/2010/main" val="11941162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EAD205-AE17-4EDE-A195-AFBF54EC5CE8}" type="slidenum">
              <a:rPr lang="en-US" altLang="en-US"/>
              <a:pPr>
                <a:defRPr/>
              </a:pPr>
              <a:t>‹#›</a:t>
            </a:fld>
            <a:endParaRPr lang="en-US" altLang="en-US"/>
          </a:p>
        </p:txBody>
      </p:sp>
    </p:spTree>
    <p:extLst>
      <p:ext uri="{BB962C8B-B14F-4D97-AF65-F5344CB8AC3E}">
        <p14:creationId xmlns:p14="http://schemas.microsoft.com/office/powerpoint/2010/main" val="6974181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4195657-A3DB-4080-A56F-309E017BD264}" type="slidenum">
              <a:rPr lang="en-US" altLang="en-US"/>
              <a:pPr>
                <a:defRPr/>
              </a:pPr>
              <a:t>‹#›</a:t>
            </a:fld>
            <a:endParaRPr lang="en-US" altLang="en-US"/>
          </a:p>
        </p:txBody>
      </p:sp>
    </p:spTree>
    <p:extLst>
      <p:ext uri="{BB962C8B-B14F-4D97-AF65-F5344CB8AC3E}">
        <p14:creationId xmlns:p14="http://schemas.microsoft.com/office/powerpoint/2010/main" val="622116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BF35DCA-6445-4250-8C1A-46AC408C3BA1}" type="slidenum">
              <a:rPr lang="en-US" altLang="en-US"/>
              <a:pPr>
                <a:defRPr/>
              </a:pPr>
              <a:t>‹#›</a:t>
            </a:fld>
            <a:endParaRPr lang="en-US" altLang="en-US"/>
          </a:p>
        </p:txBody>
      </p:sp>
    </p:spTree>
    <p:extLst>
      <p:ext uri="{BB962C8B-B14F-4D97-AF65-F5344CB8AC3E}">
        <p14:creationId xmlns:p14="http://schemas.microsoft.com/office/powerpoint/2010/main" val="1364040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A91EEF-9590-41EB-9F77-F421A0C5D22D}" type="slidenum">
              <a:rPr lang="en-US" altLang="en-US"/>
              <a:pPr>
                <a:defRPr/>
              </a:pPr>
              <a:t>‹#›</a:t>
            </a:fld>
            <a:endParaRPr lang="en-US" altLang="en-US"/>
          </a:p>
        </p:txBody>
      </p:sp>
    </p:spTree>
    <p:extLst>
      <p:ext uri="{BB962C8B-B14F-4D97-AF65-F5344CB8AC3E}">
        <p14:creationId xmlns:p14="http://schemas.microsoft.com/office/powerpoint/2010/main" val="7563798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C9DDB25-E624-459E-95E2-5713FB303C99}" type="slidenum">
              <a:rPr lang="en-US" altLang="en-US"/>
              <a:pPr>
                <a:defRPr/>
              </a:pPr>
              <a:t>‹#›</a:t>
            </a:fld>
            <a:endParaRPr lang="en-US" altLang="en-US"/>
          </a:p>
        </p:txBody>
      </p:sp>
    </p:spTree>
    <p:extLst>
      <p:ext uri="{BB962C8B-B14F-4D97-AF65-F5344CB8AC3E}">
        <p14:creationId xmlns:p14="http://schemas.microsoft.com/office/powerpoint/2010/main" val="36398548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633C3B-34B3-4A16-84D7-86B10B26AE41}" type="slidenum">
              <a:rPr lang="en-US" altLang="en-US"/>
              <a:pPr>
                <a:defRPr/>
              </a:pPr>
              <a:t>‹#›</a:t>
            </a:fld>
            <a:endParaRPr lang="en-US" altLang="en-US"/>
          </a:p>
        </p:txBody>
      </p:sp>
    </p:spTree>
    <p:extLst>
      <p:ext uri="{BB962C8B-B14F-4D97-AF65-F5344CB8AC3E}">
        <p14:creationId xmlns:p14="http://schemas.microsoft.com/office/powerpoint/2010/main" val="4710715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C9E4BD-86C7-4333-A21E-602184B481CE}" type="slidenum">
              <a:rPr lang="en-US" altLang="en-US"/>
              <a:pPr>
                <a:defRPr/>
              </a:pPr>
              <a:t>‹#›</a:t>
            </a:fld>
            <a:endParaRPr lang="en-US" altLang="en-US"/>
          </a:p>
        </p:txBody>
      </p:sp>
    </p:spTree>
    <p:extLst>
      <p:ext uri="{BB962C8B-B14F-4D97-AF65-F5344CB8AC3E}">
        <p14:creationId xmlns:p14="http://schemas.microsoft.com/office/powerpoint/2010/main" val="28231387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752E78-F7BF-42B4-B3A0-E580999FE49A}" type="slidenum">
              <a:rPr lang="en-US" altLang="en-US"/>
              <a:pPr>
                <a:defRPr/>
              </a:pPr>
              <a:t>‹#›</a:t>
            </a:fld>
            <a:endParaRPr lang="en-US" altLang="en-US"/>
          </a:p>
        </p:txBody>
      </p:sp>
    </p:spTree>
    <p:extLst>
      <p:ext uri="{BB962C8B-B14F-4D97-AF65-F5344CB8AC3E}">
        <p14:creationId xmlns:p14="http://schemas.microsoft.com/office/powerpoint/2010/main" val="34732963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53130F-9EE4-4007-B971-1C1183929AC4}" type="slidenum">
              <a:rPr lang="en-US" altLang="en-US"/>
              <a:pPr>
                <a:defRPr/>
              </a:pPr>
              <a:t>‹#›</a:t>
            </a:fld>
            <a:endParaRPr lang="en-US" altLang="en-US"/>
          </a:p>
        </p:txBody>
      </p:sp>
    </p:spTree>
    <p:extLst>
      <p:ext uri="{BB962C8B-B14F-4D97-AF65-F5344CB8AC3E}">
        <p14:creationId xmlns:p14="http://schemas.microsoft.com/office/powerpoint/2010/main" val="32704252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58A0875-AE28-4427-BA75-AF0FA725DC35}" type="slidenum">
              <a:rPr lang="en-US" altLang="en-US"/>
              <a:pPr>
                <a:defRPr/>
              </a:pPr>
              <a:t>‹#›</a:t>
            </a:fld>
            <a:endParaRPr lang="en-US" altLang="en-US"/>
          </a:p>
        </p:txBody>
      </p:sp>
    </p:spTree>
    <p:extLst>
      <p:ext uri="{BB962C8B-B14F-4D97-AF65-F5344CB8AC3E}">
        <p14:creationId xmlns:p14="http://schemas.microsoft.com/office/powerpoint/2010/main" val="25871235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1BCFFAC-8850-4911-A137-63684EE58FA3}" type="slidenum">
              <a:rPr lang="en-US" altLang="en-US"/>
              <a:pPr>
                <a:defRPr/>
              </a:pPr>
              <a:t>‹#›</a:t>
            </a:fld>
            <a:endParaRPr lang="en-US" altLang="en-US"/>
          </a:p>
        </p:txBody>
      </p:sp>
    </p:spTree>
    <p:extLst>
      <p:ext uri="{BB962C8B-B14F-4D97-AF65-F5344CB8AC3E}">
        <p14:creationId xmlns:p14="http://schemas.microsoft.com/office/powerpoint/2010/main" val="41080641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lt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1" hangingPunct="1">
              <a:defRPr>
                <a:latin typeface="Arial" charset="0"/>
              </a:defRPr>
            </a:lvl1pPr>
          </a:lstStyle>
          <a:p>
            <a:pPr>
              <a:defRPr/>
            </a:pPr>
            <a:fld id="{D27EC714-2B87-4042-BC09-432F8E7E8462}" type="slidenum">
              <a:rPr lang="en-US" altLang="en-US"/>
              <a:pPr>
                <a:defRPr/>
              </a:pPr>
              <a:t>‹#›</a:t>
            </a:fld>
            <a:endParaRPr lang="en-US" altLang="en-US"/>
          </a:p>
        </p:txBody>
      </p:sp>
    </p:spTree>
    <p:extLst>
      <p:ext uri="{BB962C8B-B14F-4D97-AF65-F5344CB8AC3E}">
        <p14:creationId xmlns:p14="http://schemas.microsoft.com/office/powerpoint/2010/main" val="42133816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lt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1" hangingPunct="1">
              <a:defRPr>
                <a:latin typeface="Arial" charset="0"/>
              </a:defRPr>
            </a:lvl1pPr>
          </a:lstStyle>
          <a:p>
            <a:pPr>
              <a:defRPr/>
            </a:pPr>
            <a:fld id="{81B0FE2A-50BD-4014-B200-79E89EF592B3}" type="slidenum">
              <a:rPr lang="en-US" altLang="en-US"/>
              <a:pPr>
                <a:defRPr/>
              </a:pPr>
              <a:t>‹#›</a:t>
            </a:fld>
            <a:endParaRPr lang="en-US" altLang="en-US"/>
          </a:p>
        </p:txBody>
      </p:sp>
    </p:spTree>
    <p:extLst>
      <p:ext uri="{BB962C8B-B14F-4D97-AF65-F5344CB8AC3E}">
        <p14:creationId xmlns:p14="http://schemas.microsoft.com/office/powerpoint/2010/main" val="1651342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6B54EE-5CD1-4CC3-9A88-2FE43DC5489F}" type="slidenum">
              <a:rPr lang="en-US" altLang="en-US"/>
              <a:pPr>
                <a:defRPr/>
              </a:pPr>
              <a:t>‹#›</a:t>
            </a:fld>
            <a:endParaRPr lang="en-US" altLang="en-US"/>
          </a:p>
        </p:txBody>
      </p:sp>
    </p:spTree>
    <p:extLst>
      <p:ext uri="{BB962C8B-B14F-4D97-AF65-F5344CB8AC3E}">
        <p14:creationId xmlns:p14="http://schemas.microsoft.com/office/powerpoint/2010/main" val="39065094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lt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1" hangingPunct="1">
              <a:defRPr>
                <a:latin typeface="Arial" charset="0"/>
              </a:defRPr>
            </a:lvl1pPr>
          </a:lstStyle>
          <a:p>
            <a:pPr>
              <a:defRPr/>
            </a:pPr>
            <a:fld id="{686EAC7A-A84F-444F-8A07-E0EDD35B0D16}" type="slidenum">
              <a:rPr lang="en-US" altLang="en-US"/>
              <a:pPr>
                <a:defRPr/>
              </a:pPr>
              <a:t>‹#›</a:t>
            </a:fld>
            <a:endParaRPr lang="en-US" altLang="en-US"/>
          </a:p>
        </p:txBody>
      </p:sp>
    </p:spTree>
    <p:extLst>
      <p:ext uri="{BB962C8B-B14F-4D97-AF65-F5344CB8AC3E}">
        <p14:creationId xmlns:p14="http://schemas.microsoft.com/office/powerpoint/2010/main" val="42030842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1" hangingPunct="1">
              <a:defRPr>
                <a:latin typeface="Arial" charset="0"/>
              </a:defRPr>
            </a:lvl1pPr>
          </a:lstStyle>
          <a:p>
            <a:pPr>
              <a:defRPr/>
            </a:pPr>
            <a:endParaRPr lang="en-US" altLang="en-US"/>
          </a:p>
        </p:txBody>
      </p:sp>
      <p:sp>
        <p:nvSpPr>
          <p:cNvPr id="6" name="Footer Placeholder 5"/>
          <p:cNvSpPr>
            <a:spLocks noGrp="1"/>
          </p:cNvSpPr>
          <p:nvPr>
            <p:ph type="ftr" sz="quarter" idx="11"/>
          </p:nvPr>
        </p:nvSpPr>
        <p:spPr/>
        <p:txBody>
          <a:bodyPr/>
          <a:lstStyle>
            <a:lvl1pPr eaLnBrk="1" hangingPunct="1">
              <a:defRPr>
                <a:latin typeface="Arial" charse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1" hangingPunct="1">
              <a:defRPr>
                <a:latin typeface="Arial" charset="0"/>
              </a:defRPr>
            </a:lvl1pPr>
          </a:lstStyle>
          <a:p>
            <a:pPr>
              <a:defRPr/>
            </a:pPr>
            <a:fld id="{E52D24A2-4E2B-460E-A3F2-7B774D78AB9E}" type="slidenum">
              <a:rPr lang="en-US" altLang="en-US"/>
              <a:pPr>
                <a:defRPr/>
              </a:pPr>
              <a:t>‹#›</a:t>
            </a:fld>
            <a:endParaRPr lang="en-US" altLang="en-US"/>
          </a:p>
        </p:txBody>
      </p:sp>
    </p:spTree>
    <p:extLst>
      <p:ext uri="{BB962C8B-B14F-4D97-AF65-F5344CB8AC3E}">
        <p14:creationId xmlns:p14="http://schemas.microsoft.com/office/powerpoint/2010/main" val="12431546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1" hangingPunct="1">
              <a:defRPr>
                <a:latin typeface="Arial" charset="0"/>
              </a:defRPr>
            </a:lvl1pPr>
          </a:lstStyle>
          <a:p>
            <a:pPr>
              <a:defRPr/>
            </a:pPr>
            <a:endParaRPr lang="en-US" altLang="en-US"/>
          </a:p>
        </p:txBody>
      </p:sp>
      <p:sp>
        <p:nvSpPr>
          <p:cNvPr id="8" name="Footer Placeholder 7"/>
          <p:cNvSpPr>
            <a:spLocks noGrp="1"/>
          </p:cNvSpPr>
          <p:nvPr>
            <p:ph type="ftr" sz="quarter" idx="11"/>
          </p:nvPr>
        </p:nvSpPr>
        <p:spPr/>
        <p:txBody>
          <a:bodyPr/>
          <a:lstStyle>
            <a:lvl1pPr eaLnBrk="1" hangingPunct="1">
              <a:defRPr>
                <a:latin typeface="Arial" charset="0"/>
              </a:defRPr>
            </a:lvl1pPr>
          </a:lstStyle>
          <a:p>
            <a:pPr>
              <a:defRPr/>
            </a:pPr>
            <a:endParaRPr lang="en-US" altLang="en-US"/>
          </a:p>
        </p:txBody>
      </p:sp>
      <p:sp>
        <p:nvSpPr>
          <p:cNvPr id="9" name="Slide Number Placeholder 8"/>
          <p:cNvSpPr>
            <a:spLocks noGrp="1"/>
          </p:cNvSpPr>
          <p:nvPr>
            <p:ph type="sldNum" sz="quarter" idx="12"/>
          </p:nvPr>
        </p:nvSpPr>
        <p:spPr/>
        <p:txBody>
          <a:bodyPr/>
          <a:lstStyle>
            <a:lvl1pPr eaLnBrk="1" hangingPunct="1">
              <a:defRPr>
                <a:latin typeface="Arial" charset="0"/>
              </a:defRPr>
            </a:lvl1pPr>
          </a:lstStyle>
          <a:p>
            <a:pPr>
              <a:defRPr/>
            </a:pPr>
            <a:fld id="{C5AE7CF6-008F-48F2-A3DD-35BEA3C1892C}" type="slidenum">
              <a:rPr lang="en-US" altLang="en-US"/>
              <a:pPr>
                <a:defRPr/>
              </a:pPr>
              <a:t>‹#›</a:t>
            </a:fld>
            <a:endParaRPr lang="en-US" altLang="en-US"/>
          </a:p>
        </p:txBody>
      </p:sp>
    </p:spTree>
    <p:extLst>
      <p:ext uri="{BB962C8B-B14F-4D97-AF65-F5344CB8AC3E}">
        <p14:creationId xmlns:p14="http://schemas.microsoft.com/office/powerpoint/2010/main" val="26767530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1" hangingPunct="1">
              <a:defRPr>
                <a:latin typeface="Arial" charset="0"/>
              </a:defRPr>
            </a:lvl1pPr>
          </a:lstStyle>
          <a:p>
            <a:pPr>
              <a:defRPr/>
            </a:pPr>
            <a:endParaRPr lang="en-US" altLang="en-US"/>
          </a:p>
        </p:txBody>
      </p:sp>
      <p:sp>
        <p:nvSpPr>
          <p:cNvPr id="4" name="Footer Placeholder 3"/>
          <p:cNvSpPr>
            <a:spLocks noGrp="1"/>
          </p:cNvSpPr>
          <p:nvPr>
            <p:ph type="ftr" sz="quarter" idx="11"/>
          </p:nvPr>
        </p:nvSpPr>
        <p:spPr/>
        <p:txBody>
          <a:bodyPr/>
          <a:lstStyle>
            <a:lvl1pPr eaLnBrk="1" hangingPunct="1">
              <a:defRPr>
                <a:latin typeface="Arial" charset="0"/>
              </a:defRPr>
            </a:lvl1pPr>
          </a:lstStyle>
          <a:p>
            <a:pPr>
              <a:defRPr/>
            </a:pPr>
            <a:endParaRPr lang="en-US" altLang="en-US"/>
          </a:p>
        </p:txBody>
      </p:sp>
      <p:sp>
        <p:nvSpPr>
          <p:cNvPr id="5" name="Slide Number Placeholder 4"/>
          <p:cNvSpPr>
            <a:spLocks noGrp="1"/>
          </p:cNvSpPr>
          <p:nvPr>
            <p:ph type="sldNum" sz="quarter" idx="12"/>
          </p:nvPr>
        </p:nvSpPr>
        <p:spPr/>
        <p:txBody>
          <a:bodyPr/>
          <a:lstStyle>
            <a:lvl1pPr eaLnBrk="1" hangingPunct="1">
              <a:defRPr>
                <a:latin typeface="Arial" charset="0"/>
              </a:defRPr>
            </a:lvl1pPr>
          </a:lstStyle>
          <a:p>
            <a:pPr>
              <a:defRPr/>
            </a:pPr>
            <a:fld id="{DEEBBBAA-3E46-4824-808E-604CA2A230FB}" type="slidenum">
              <a:rPr lang="en-US" altLang="en-US"/>
              <a:pPr>
                <a:defRPr/>
              </a:pPr>
              <a:t>‹#›</a:t>
            </a:fld>
            <a:endParaRPr lang="en-US" altLang="en-US"/>
          </a:p>
        </p:txBody>
      </p:sp>
    </p:spTree>
    <p:extLst>
      <p:ext uri="{BB962C8B-B14F-4D97-AF65-F5344CB8AC3E}">
        <p14:creationId xmlns:p14="http://schemas.microsoft.com/office/powerpoint/2010/main" val="7656705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atin typeface="Arial" charset="0"/>
              </a:defRPr>
            </a:lvl1pPr>
          </a:lstStyle>
          <a:p>
            <a:pPr>
              <a:defRPr/>
            </a:pPr>
            <a:endParaRPr lang="en-US" altLang="en-US"/>
          </a:p>
        </p:txBody>
      </p:sp>
      <p:sp>
        <p:nvSpPr>
          <p:cNvPr id="3" name="Footer Placeholder 2"/>
          <p:cNvSpPr>
            <a:spLocks noGrp="1"/>
          </p:cNvSpPr>
          <p:nvPr>
            <p:ph type="ftr" sz="quarter" idx="11"/>
          </p:nvPr>
        </p:nvSpPr>
        <p:spPr/>
        <p:txBody>
          <a:bodyPr/>
          <a:lstStyle>
            <a:lvl1pPr eaLnBrk="1" hangingPunct="1">
              <a:defRPr>
                <a:latin typeface="Arial" charset="0"/>
              </a:defRPr>
            </a:lvl1pPr>
          </a:lstStyle>
          <a:p>
            <a:pPr>
              <a:defRPr/>
            </a:pPr>
            <a:endParaRPr lang="en-US" altLang="en-US"/>
          </a:p>
        </p:txBody>
      </p:sp>
      <p:sp>
        <p:nvSpPr>
          <p:cNvPr id="4" name="Slide Number Placeholder 3"/>
          <p:cNvSpPr>
            <a:spLocks noGrp="1"/>
          </p:cNvSpPr>
          <p:nvPr>
            <p:ph type="sldNum" sz="quarter" idx="12"/>
          </p:nvPr>
        </p:nvSpPr>
        <p:spPr/>
        <p:txBody>
          <a:bodyPr/>
          <a:lstStyle>
            <a:lvl1pPr eaLnBrk="1" hangingPunct="1">
              <a:defRPr>
                <a:latin typeface="Arial" charset="0"/>
              </a:defRPr>
            </a:lvl1pPr>
          </a:lstStyle>
          <a:p>
            <a:pPr>
              <a:defRPr/>
            </a:pPr>
            <a:fld id="{D59C22CE-AA09-48B9-B2D6-A033112E24C7}" type="slidenum">
              <a:rPr lang="en-US" altLang="en-US"/>
              <a:pPr>
                <a:defRPr/>
              </a:pPr>
              <a:t>‹#›</a:t>
            </a:fld>
            <a:endParaRPr lang="en-US" altLang="en-US"/>
          </a:p>
        </p:txBody>
      </p:sp>
    </p:spTree>
    <p:extLst>
      <p:ext uri="{BB962C8B-B14F-4D97-AF65-F5344CB8AC3E}">
        <p14:creationId xmlns:p14="http://schemas.microsoft.com/office/powerpoint/2010/main" val="5159688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atin typeface="Arial" charset="0"/>
              </a:defRPr>
            </a:lvl1pPr>
          </a:lstStyle>
          <a:p>
            <a:pPr>
              <a:defRPr/>
            </a:pPr>
            <a:endParaRPr lang="en-US" altLang="en-US"/>
          </a:p>
        </p:txBody>
      </p:sp>
      <p:sp>
        <p:nvSpPr>
          <p:cNvPr id="6" name="Footer Placeholder 5"/>
          <p:cNvSpPr>
            <a:spLocks noGrp="1"/>
          </p:cNvSpPr>
          <p:nvPr>
            <p:ph type="ftr" sz="quarter" idx="11"/>
          </p:nvPr>
        </p:nvSpPr>
        <p:spPr/>
        <p:txBody>
          <a:bodyPr/>
          <a:lstStyle>
            <a:lvl1pPr eaLnBrk="1" hangingPunct="1">
              <a:defRPr>
                <a:latin typeface="Arial" charse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1" hangingPunct="1">
              <a:defRPr>
                <a:latin typeface="Arial" charset="0"/>
              </a:defRPr>
            </a:lvl1pPr>
          </a:lstStyle>
          <a:p>
            <a:pPr>
              <a:defRPr/>
            </a:pPr>
            <a:fld id="{EA43633B-EE39-4DC4-9B2E-47BD71CBEDBB}" type="slidenum">
              <a:rPr lang="en-US" altLang="en-US"/>
              <a:pPr>
                <a:defRPr/>
              </a:pPr>
              <a:t>‹#›</a:t>
            </a:fld>
            <a:endParaRPr lang="en-US" altLang="en-US"/>
          </a:p>
        </p:txBody>
      </p:sp>
    </p:spTree>
    <p:extLst>
      <p:ext uri="{BB962C8B-B14F-4D97-AF65-F5344CB8AC3E}">
        <p14:creationId xmlns:p14="http://schemas.microsoft.com/office/powerpoint/2010/main" val="38799829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atin typeface="Arial" charset="0"/>
              </a:defRPr>
            </a:lvl1pPr>
          </a:lstStyle>
          <a:p>
            <a:pPr>
              <a:defRPr/>
            </a:pPr>
            <a:endParaRPr lang="en-US" altLang="en-US"/>
          </a:p>
        </p:txBody>
      </p:sp>
      <p:sp>
        <p:nvSpPr>
          <p:cNvPr id="6" name="Footer Placeholder 5"/>
          <p:cNvSpPr>
            <a:spLocks noGrp="1"/>
          </p:cNvSpPr>
          <p:nvPr>
            <p:ph type="ftr" sz="quarter" idx="11"/>
          </p:nvPr>
        </p:nvSpPr>
        <p:spPr/>
        <p:txBody>
          <a:bodyPr/>
          <a:lstStyle>
            <a:lvl1pPr eaLnBrk="1" hangingPunct="1">
              <a:defRPr>
                <a:latin typeface="Arial" charse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1" hangingPunct="1">
              <a:defRPr>
                <a:latin typeface="Arial" charset="0"/>
              </a:defRPr>
            </a:lvl1pPr>
          </a:lstStyle>
          <a:p>
            <a:pPr>
              <a:defRPr/>
            </a:pPr>
            <a:fld id="{0F14DDB5-D3F8-41D8-A682-6202CD087A56}" type="slidenum">
              <a:rPr lang="en-US" altLang="en-US"/>
              <a:pPr>
                <a:defRPr/>
              </a:pPr>
              <a:t>‹#›</a:t>
            </a:fld>
            <a:endParaRPr lang="en-US" altLang="en-US"/>
          </a:p>
        </p:txBody>
      </p:sp>
    </p:spTree>
    <p:extLst>
      <p:ext uri="{BB962C8B-B14F-4D97-AF65-F5344CB8AC3E}">
        <p14:creationId xmlns:p14="http://schemas.microsoft.com/office/powerpoint/2010/main" val="10823773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lt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1" hangingPunct="1">
              <a:defRPr>
                <a:latin typeface="Arial" charset="0"/>
              </a:defRPr>
            </a:lvl1pPr>
          </a:lstStyle>
          <a:p>
            <a:pPr>
              <a:defRPr/>
            </a:pPr>
            <a:fld id="{60711E78-0184-459C-AEC9-EA432DFEA285}" type="slidenum">
              <a:rPr lang="en-US" altLang="en-US"/>
              <a:pPr>
                <a:defRPr/>
              </a:pPr>
              <a:t>‹#›</a:t>
            </a:fld>
            <a:endParaRPr lang="en-US" altLang="en-US"/>
          </a:p>
        </p:txBody>
      </p:sp>
    </p:spTree>
    <p:extLst>
      <p:ext uri="{BB962C8B-B14F-4D97-AF65-F5344CB8AC3E}">
        <p14:creationId xmlns:p14="http://schemas.microsoft.com/office/powerpoint/2010/main" val="2931871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lt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1" hangingPunct="1">
              <a:defRPr>
                <a:latin typeface="Arial" charset="0"/>
              </a:defRPr>
            </a:lvl1pPr>
          </a:lstStyle>
          <a:p>
            <a:pPr>
              <a:defRPr/>
            </a:pPr>
            <a:fld id="{E74048F0-FCEA-4038-B0C4-AE4E5950A60C}" type="slidenum">
              <a:rPr lang="en-US" altLang="en-US"/>
              <a:pPr>
                <a:defRPr/>
              </a:pPr>
              <a:t>‹#›</a:t>
            </a:fld>
            <a:endParaRPr lang="en-US" altLang="en-US"/>
          </a:p>
        </p:txBody>
      </p:sp>
    </p:spTree>
    <p:extLst>
      <p:ext uri="{BB962C8B-B14F-4D97-AF65-F5344CB8AC3E}">
        <p14:creationId xmlns:p14="http://schemas.microsoft.com/office/powerpoint/2010/main" val="13171896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eaLnBrk="1" hangingPunct="1">
              <a:defRPr>
                <a:latin typeface="Arial" charset="0"/>
              </a:defRPr>
            </a:lvl1pPr>
          </a:lstStyle>
          <a:p>
            <a:pPr>
              <a:defRPr/>
            </a:pPr>
            <a:endParaRPr lang="en-US" altLang="en-US"/>
          </a:p>
        </p:txBody>
      </p:sp>
      <p:sp>
        <p:nvSpPr>
          <p:cNvPr id="7" name="Footer Placeholder 6"/>
          <p:cNvSpPr>
            <a:spLocks noGrp="1"/>
          </p:cNvSpPr>
          <p:nvPr>
            <p:ph type="ftr" sz="quarter" idx="11"/>
          </p:nvPr>
        </p:nvSpPr>
        <p:spPr/>
        <p:txBody>
          <a:bodyPr/>
          <a:lstStyle>
            <a:lvl1pPr eaLnBrk="1" hangingPunct="1">
              <a:defRPr>
                <a:latin typeface="Arial" charset="0"/>
              </a:defRPr>
            </a:lvl1pPr>
          </a:lstStyle>
          <a:p>
            <a:pPr>
              <a:defRPr/>
            </a:pPr>
            <a:endParaRPr lang="en-US" altLang="en-US"/>
          </a:p>
        </p:txBody>
      </p:sp>
      <p:sp>
        <p:nvSpPr>
          <p:cNvPr id="8" name="Slide Number Placeholder 7"/>
          <p:cNvSpPr>
            <a:spLocks noGrp="1"/>
          </p:cNvSpPr>
          <p:nvPr>
            <p:ph type="sldNum" sz="quarter" idx="12"/>
          </p:nvPr>
        </p:nvSpPr>
        <p:spPr/>
        <p:txBody>
          <a:bodyPr/>
          <a:lstStyle>
            <a:lvl1pPr eaLnBrk="1" hangingPunct="1">
              <a:defRPr>
                <a:latin typeface="Arial" charset="0"/>
              </a:defRPr>
            </a:lvl1pPr>
          </a:lstStyle>
          <a:p>
            <a:pPr>
              <a:defRPr/>
            </a:pPr>
            <a:fld id="{36BC3622-C02C-47F7-9160-A2B476433E26}" type="slidenum">
              <a:rPr lang="en-US" altLang="en-US"/>
              <a:pPr>
                <a:defRPr/>
              </a:pPr>
              <a:t>‹#›</a:t>
            </a:fld>
            <a:endParaRPr lang="en-US" altLang="en-US"/>
          </a:p>
        </p:txBody>
      </p:sp>
    </p:spTree>
    <p:extLst>
      <p:ext uri="{BB962C8B-B14F-4D97-AF65-F5344CB8AC3E}">
        <p14:creationId xmlns:p14="http://schemas.microsoft.com/office/powerpoint/2010/main" val="2158310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34A35D-5E35-480B-9B32-695BA6563D0F}" type="slidenum">
              <a:rPr lang="en-US" altLang="en-US"/>
              <a:pPr>
                <a:defRPr/>
              </a:pPr>
              <a:t>‹#›</a:t>
            </a:fld>
            <a:endParaRPr lang="en-US" altLang="en-US"/>
          </a:p>
        </p:txBody>
      </p:sp>
    </p:spTree>
    <p:extLst>
      <p:ext uri="{BB962C8B-B14F-4D97-AF65-F5344CB8AC3E}">
        <p14:creationId xmlns:p14="http://schemas.microsoft.com/office/powerpoint/2010/main" val="25235582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lt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1" hangingPunct="1">
              <a:defRPr>
                <a:latin typeface="Arial" charset="0"/>
              </a:defRPr>
            </a:lvl1pPr>
          </a:lstStyle>
          <a:p>
            <a:pPr>
              <a:defRPr/>
            </a:pPr>
            <a:fld id="{04162C94-8E26-448F-BC50-FFC7500841A3}" type="slidenum">
              <a:rPr lang="en-US" altLang="en-US"/>
              <a:pPr>
                <a:defRPr/>
              </a:pPr>
              <a:t>‹#›</a:t>
            </a:fld>
            <a:endParaRPr lang="en-US" altLang="en-US"/>
          </a:p>
        </p:txBody>
      </p:sp>
    </p:spTree>
    <p:extLst>
      <p:ext uri="{BB962C8B-B14F-4D97-AF65-F5344CB8AC3E}">
        <p14:creationId xmlns:p14="http://schemas.microsoft.com/office/powerpoint/2010/main" val="17438458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lt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1" hangingPunct="1">
              <a:defRPr>
                <a:latin typeface="Arial" charset="0"/>
              </a:defRPr>
            </a:lvl1pPr>
          </a:lstStyle>
          <a:p>
            <a:pPr>
              <a:defRPr/>
            </a:pPr>
            <a:fld id="{23C99FD9-5150-41E7-9A90-0C5D791EC17C}" type="slidenum">
              <a:rPr lang="en-US" altLang="en-US"/>
              <a:pPr>
                <a:defRPr/>
              </a:pPr>
              <a:t>‹#›</a:t>
            </a:fld>
            <a:endParaRPr lang="en-US" altLang="en-US"/>
          </a:p>
        </p:txBody>
      </p:sp>
    </p:spTree>
    <p:extLst>
      <p:ext uri="{BB962C8B-B14F-4D97-AF65-F5344CB8AC3E}">
        <p14:creationId xmlns:p14="http://schemas.microsoft.com/office/powerpoint/2010/main" val="32970050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lt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1" hangingPunct="1">
              <a:defRPr>
                <a:latin typeface="Arial" charset="0"/>
              </a:defRPr>
            </a:lvl1pPr>
          </a:lstStyle>
          <a:p>
            <a:pPr>
              <a:defRPr/>
            </a:pPr>
            <a:fld id="{65AF2100-5F42-439C-9D32-14A11F3A6536}" type="slidenum">
              <a:rPr lang="en-US" altLang="en-US"/>
              <a:pPr>
                <a:defRPr/>
              </a:pPr>
              <a:t>‹#›</a:t>
            </a:fld>
            <a:endParaRPr lang="en-US" altLang="en-US"/>
          </a:p>
        </p:txBody>
      </p:sp>
    </p:spTree>
    <p:extLst>
      <p:ext uri="{BB962C8B-B14F-4D97-AF65-F5344CB8AC3E}">
        <p14:creationId xmlns:p14="http://schemas.microsoft.com/office/powerpoint/2010/main" val="11937655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1" hangingPunct="1">
              <a:defRPr>
                <a:latin typeface="Arial" charset="0"/>
              </a:defRPr>
            </a:lvl1pPr>
          </a:lstStyle>
          <a:p>
            <a:pPr>
              <a:defRPr/>
            </a:pPr>
            <a:endParaRPr lang="en-US" altLang="en-US"/>
          </a:p>
        </p:txBody>
      </p:sp>
      <p:sp>
        <p:nvSpPr>
          <p:cNvPr id="6" name="Footer Placeholder 5"/>
          <p:cNvSpPr>
            <a:spLocks noGrp="1"/>
          </p:cNvSpPr>
          <p:nvPr>
            <p:ph type="ftr" sz="quarter" idx="11"/>
          </p:nvPr>
        </p:nvSpPr>
        <p:spPr/>
        <p:txBody>
          <a:bodyPr/>
          <a:lstStyle>
            <a:lvl1pPr eaLnBrk="1" hangingPunct="1">
              <a:defRPr>
                <a:latin typeface="Arial" charse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1" hangingPunct="1">
              <a:defRPr>
                <a:latin typeface="Arial" charset="0"/>
              </a:defRPr>
            </a:lvl1pPr>
          </a:lstStyle>
          <a:p>
            <a:pPr>
              <a:defRPr/>
            </a:pPr>
            <a:fld id="{BFC1CA06-FCD7-4B1E-8C18-10A600A3A6A8}" type="slidenum">
              <a:rPr lang="en-US" altLang="en-US"/>
              <a:pPr>
                <a:defRPr/>
              </a:pPr>
              <a:t>‹#›</a:t>
            </a:fld>
            <a:endParaRPr lang="en-US" altLang="en-US"/>
          </a:p>
        </p:txBody>
      </p:sp>
    </p:spTree>
    <p:extLst>
      <p:ext uri="{BB962C8B-B14F-4D97-AF65-F5344CB8AC3E}">
        <p14:creationId xmlns:p14="http://schemas.microsoft.com/office/powerpoint/2010/main" val="28171959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1" hangingPunct="1">
              <a:defRPr>
                <a:latin typeface="Arial" charset="0"/>
              </a:defRPr>
            </a:lvl1pPr>
          </a:lstStyle>
          <a:p>
            <a:pPr>
              <a:defRPr/>
            </a:pPr>
            <a:endParaRPr lang="en-US" altLang="en-US"/>
          </a:p>
        </p:txBody>
      </p:sp>
      <p:sp>
        <p:nvSpPr>
          <p:cNvPr id="8" name="Footer Placeholder 7"/>
          <p:cNvSpPr>
            <a:spLocks noGrp="1"/>
          </p:cNvSpPr>
          <p:nvPr>
            <p:ph type="ftr" sz="quarter" idx="11"/>
          </p:nvPr>
        </p:nvSpPr>
        <p:spPr/>
        <p:txBody>
          <a:bodyPr/>
          <a:lstStyle>
            <a:lvl1pPr eaLnBrk="1" hangingPunct="1">
              <a:defRPr>
                <a:latin typeface="Arial" charset="0"/>
              </a:defRPr>
            </a:lvl1pPr>
          </a:lstStyle>
          <a:p>
            <a:pPr>
              <a:defRPr/>
            </a:pPr>
            <a:endParaRPr lang="en-US" altLang="en-US"/>
          </a:p>
        </p:txBody>
      </p:sp>
      <p:sp>
        <p:nvSpPr>
          <p:cNvPr id="9" name="Slide Number Placeholder 8"/>
          <p:cNvSpPr>
            <a:spLocks noGrp="1"/>
          </p:cNvSpPr>
          <p:nvPr>
            <p:ph type="sldNum" sz="quarter" idx="12"/>
          </p:nvPr>
        </p:nvSpPr>
        <p:spPr/>
        <p:txBody>
          <a:bodyPr/>
          <a:lstStyle>
            <a:lvl1pPr eaLnBrk="1" hangingPunct="1">
              <a:defRPr>
                <a:latin typeface="Arial" charset="0"/>
              </a:defRPr>
            </a:lvl1pPr>
          </a:lstStyle>
          <a:p>
            <a:pPr>
              <a:defRPr/>
            </a:pPr>
            <a:fld id="{650BC5D0-0AA0-4B4D-9423-B8CEACF7F45D}" type="slidenum">
              <a:rPr lang="en-US" altLang="en-US"/>
              <a:pPr>
                <a:defRPr/>
              </a:pPr>
              <a:t>‹#›</a:t>
            </a:fld>
            <a:endParaRPr lang="en-US" altLang="en-US"/>
          </a:p>
        </p:txBody>
      </p:sp>
    </p:spTree>
    <p:extLst>
      <p:ext uri="{BB962C8B-B14F-4D97-AF65-F5344CB8AC3E}">
        <p14:creationId xmlns:p14="http://schemas.microsoft.com/office/powerpoint/2010/main" val="29959063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1" hangingPunct="1">
              <a:defRPr>
                <a:latin typeface="Arial" charset="0"/>
              </a:defRPr>
            </a:lvl1pPr>
          </a:lstStyle>
          <a:p>
            <a:pPr>
              <a:defRPr/>
            </a:pPr>
            <a:endParaRPr lang="en-US" altLang="en-US"/>
          </a:p>
        </p:txBody>
      </p:sp>
      <p:sp>
        <p:nvSpPr>
          <p:cNvPr id="4" name="Footer Placeholder 3"/>
          <p:cNvSpPr>
            <a:spLocks noGrp="1"/>
          </p:cNvSpPr>
          <p:nvPr>
            <p:ph type="ftr" sz="quarter" idx="11"/>
          </p:nvPr>
        </p:nvSpPr>
        <p:spPr/>
        <p:txBody>
          <a:bodyPr/>
          <a:lstStyle>
            <a:lvl1pPr eaLnBrk="1" hangingPunct="1">
              <a:defRPr>
                <a:latin typeface="Arial" charset="0"/>
              </a:defRPr>
            </a:lvl1pPr>
          </a:lstStyle>
          <a:p>
            <a:pPr>
              <a:defRPr/>
            </a:pPr>
            <a:endParaRPr lang="en-US" altLang="en-US"/>
          </a:p>
        </p:txBody>
      </p:sp>
      <p:sp>
        <p:nvSpPr>
          <p:cNvPr id="5" name="Slide Number Placeholder 4"/>
          <p:cNvSpPr>
            <a:spLocks noGrp="1"/>
          </p:cNvSpPr>
          <p:nvPr>
            <p:ph type="sldNum" sz="quarter" idx="12"/>
          </p:nvPr>
        </p:nvSpPr>
        <p:spPr/>
        <p:txBody>
          <a:bodyPr/>
          <a:lstStyle>
            <a:lvl1pPr eaLnBrk="1" hangingPunct="1">
              <a:defRPr>
                <a:latin typeface="Arial" charset="0"/>
              </a:defRPr>
            </a:lvl1pPr>
          </a:lstStyle>
          <a:p>
            <a:pPr>
              <a:defRPr/>
            </a:pPr>
            <a:fld id="{5620F585-6160-4515-A3DC-7AB06E29349C}" type="slidenum">
              <a:rPr lang="en-US" altLang="en-US"/>
              <a:pPr>
                <a:defRPr/>
              </a:pPr>
              <a:t>‹#›</a:t>
            </a:fld>
            <a:endParaRPr lang="en-US" altLang="en-US"/>
          </a:p>
        </p:txBody>
      </p:sp>
    </p:spTree>
    <p:extLst>
      <p:ext uri="{BB962C8B-B14F-4D97-AF65-F5344CB8AC3E}">
        <p14:creationId xmlns:p14="http://schemas.microsoft.com/office/powerpoint/2010/main" val="25747814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atin typeface="Arial" charset="0"/>
              </a:defRPr>
            </a:lvl1pPr>
          </a:lstStyle>
          <a:p>
            <a:pPr>
              <a:defRPr/>
            </a:pPr>
            <a:endParaRPr lang="en-US" altLang="en-US"/>
          </a:p>
        </p:txBody>
      </p:sp>
      <p:sp>
        <p:nvSpPr>
          <p:cNvPr id="3" name="Footer Placeholder 2"/>
          <p:cNvSpPr>
            <a:spLocks noGrp="1"/>
          </p:cNvSpPr>
          <p:nvPr>
            <p:ph type="ftr" sz="quarter" idx="11"/>
          </p:nvPr>
        </p:nvSpPr>
        <p:spPr/>
        <p:txBody>
          <a:bodyPr/>
          <a:lstStyle>
            <a:lvl1pPr eaLnBrk="1" hangingPunct="1">
              <a:defRPr>
                <a:latin typeface="Arial" charset="0"/>
              </a:defRPr>
            </a:lvl1pPr>
          </a:lstStyle>
          <a:p>
            <a:pPr>
              <a:defRPr/>
            </a:pPr>
            <a:endParaRPr lang="en-US" altLang="en-US"/>
          </a:p>
        </p:txBody>
      </p:sp>
      <p:sp>
        <p:nvSpPr>
          <p:cNvPr id="4" name="Slide Number Placeholder 3"/>
          <p:cNvSpPr>
            <a:spLocks noGrp="1"/>
          </p:cNvSpPr>
          <p:nvPr>
            <p:ph type="sldNum" sz="quarter" idx="12"/>
          </p:nvPr>
        </p:nvSpPr>
        <p:spPr/>
        <p:txBody>
          <a:bodyPr/>
          <a:lstStyle>
            <a:lvl1pPr eaLnBrk="1" hangingPunct="1">
              <a:defRPr>
                <a:latin typeface="Arial" charset="0"/>
              </a:defRPr>
            </a:lvl1pPr>
          </a:lstStyle>
          <a:p>
            <a:pPr>
              <a:defRPr/>
            </a:pPr>
            <a:fld id="{79412016-4A03-4FCD-A0B0-527B03388424}" type="slidenum">
              <a:rPr lang="en-US" altLang="en-US"/>
              <a:pPr>
                <a:defRPr/>
              </a:pPr>
              <a:t>‹#›</a:t>
            </a:fld>
            <a:endParaRPr lang="en-US" altLang="en-US"/>
          </a:p>
        </p:txBody>
      </p:sp>
    </p:spTree>
    <p:extLst>
      <p:ext uri="{BB962C8B-B14F-4D97-AF65-F5344CB8AC3E}">
        <p14:creationId xmlns:p14="http://schemas.microsoft.com/office/powerpoint/2010/main" val="18410814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atin typeface="Arial" charset="0"/>
              </a:defRPr>
            </a:lvl1pPr>
          </a:lstStyle>
          <a:p>
            <a:pPr>
              <a:defRPr/>
            </a:pPr>
            <a:endParaRPr lang="en-US" altLang="en-US"/>
          </a:p>
        </p:txBody>
      </p:sp>
      <p:sp>
        <p:nvSpPr>
          <p:cNvPr id="6" name="Footer Placeholder 5"/>
          <p:cNvSpPr>
            <a:spLocks noGrp="1"/>
          </p:cNvSpPr>
          <p:nvPr>
            <p:ph type="ftr" sz="quarter" idx="11"/>
          </p:nvPr>
        </p:nvSpPr>
        <p:spPr/>
        <p:txBody>
          <a:bodyPr/>
          <a:lstStyle>
            <a:lvl1pPr eaLnBrk="1" hangingPunct="1">
              <a:defRPr>
                <a:latin typeface="Arial" charse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1" hangingPunct="1">
              <a:defRPr>
                <a:latin typeface="Arial" charset="0"/>
              </a:defRPr>
            </a:lvl1pPr>
          </a:lstStyle>
          <a:p>
            <a:pPr>
              <a:defRPr/>
            </a:pPr>
            <a:fld id="{9A8655C9-1E12-4C48-9348-F6249E944A41}" type="slidenum">
              <a:rPr lang="en-US" altLang="en-US"/>
              <a:pPr>
                <a:defRPr/>
              </a:pPr>
              <a:t>‹#›</a:t>
            </a:fld>
            <a:endParaRPr lang="en-US" altLang="en-US"/>
          </a:p>
        </p:txBody>
      </p:sp>
    </p:spTree>
    <p:extLst>
      <p:ext uri="{BB962C8B-B14F-4D97-AF65-F5344CB8AC3E}">
        <p14:creationId xmlns:p14="http://schemas.microsoft.com/office/powerpoint/2010/main" val="34314413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atin typeface="Arial" charset="0"/>
              </a:defRPr>
            </a:lvl1pPr>
          </a:lstStyle>
          <a:p>
            <a:pPr>
              <a:defRPr/>
            </a:pPr>
            <a:endParaRPr lang="en-US" altLang="en-US"/>
          </a:p>
        </p:txBody>
      </p:sp>
      <p:sp>
        <p:nvSpPr>
          <p:cNvPr id="6" name="Footer Placeholder 5"/>
          <p:cNvSpPr>
            <a:spLocks noGrp="1"/>
          </p:cNvSpPr>
          <p:nvPr>
            <p:ph type="ftr" sz="quarter" idx="11"/>
          </p:nvPr>
        </p:nvSpPr>
        <p:spPr/>
        <p:txBody>
          <a:bodyPr/>
          <a:lstStyle>
            <a:lvl1pPr eaLnBrk="1" hangingPunct="1">
              <a:defRPr>
                <a:latin typeface="Arial" charse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1" hangingPunct="1">
              <a:defRPr>
                <a:latin typeface="Arial" charset="0"/>
              </a:defRPr>
            </a:lvl1pPr>
          </a:lstStyle>
          <a:p>
            <a:pPr>
              <a:defRPr/>
            </a:pPr>
            <a:fld id="{BCE1EA89-4626-4035-9420-21764516A47F}" type="slidenum">
              <a:rPr lang="en-US" altLang="en-US"/>
              <a:pPr>
                <a:defRPr/>
              </a:pPr>
              <a:t>‹#›</a:t>
            </a:fld>
            <a:endParaRPr lang="en-US" altLang="en-US"/>
          </a:p>
        </p:txBody>
      </p:sp>
    </p:spTree>
    <p:extLst>
      <p:ext uri="{BB962C8B-B14F-4D97-AF65-F5344CB8AC3E}">
        <p14:creationId xmlns:p14="http://schemas.microsoft.com/office/powerpoint/2010/main" val="41944544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lt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1" hangingPunct="1">
              <a:defRPr>
                <a:latin typeface="Arial" charset="0"/>
              </a:defRPr>
            </a:lvl1pPr>
          </a:lstStyle>
          <a:p>
            <a:pPr>
              <a:defRPr/>
            </a:pPr>
            <a:fld id="{C6D97BC6-64E1-4DD1-8ABC-E9F79DEACF92}" type="slidenum">
              <a:rPr lang="en-US" altLang="en-US"/>
              <a:pPr>
                <a:defRPr/>
              </a:pPr>
              <a:t>‹#›</a:t>
            </a:fld>
            <a:endParaRPr lang="en-US" altLang="en-US"/>
          </a:p>
        </p:txBody>
      </p:sp>
    </p:spTree>
    <p:extLst>
      <p:ext uri="{BB962C8B-B14F-4D97-AF65-F5344CB8AC3E}">
        <p14:creationId xmlns:p14="http://schemas.microsoft.com/office/powerpoint/2010/main" val="16177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7.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8.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1190ACD5-8100-412E-A901-18F66A1AB50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791" r:id="rId1"/>
    <p:sldLayoutId id="2147488792" r:id="rId2"/>
    <p:sldLayoutId id="2147488793" r:id="rId3"/>
    <p:sldLayoutId id="2147488794" r:id="rId4"/>
    <p:sldLayoutId id="2147488795" r:id="rId5"/>
    <p:sldLayoutId id="2147488796" r:id="rId6"/>
    <p:sldLayoutId id="2147488797" r:id="rId7"/>
    <p:sldLayoutId id="2147488798" r:id="rId8"/>
    <p:sldLayoutId id="2147488799" r:id="rId9"/>
    <p:sldLayoutId id="2147488800" r:id="rId10"/>
    <p:sldLayoutId id="2147488801" r:id="rId11"/>
    <p:sldLayoutId id="2147488802" r:id="rId12"/>
    <p:sldLayoutId id="214748880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01DA9A91-4E4C-4536-ACBA-9FB8CB94CB2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804" r:id="rId1"/>
    <p:sldLayoutId id="2147488805" r:id="rId2"/>
    <p:sldLayoutId id="2147488806" r:id="rId3"/>
    <p:sldLayoutId id="2147488807" r:id="rId4"/>
    <p:sldLayoutId id="2147488808" r:id="rId5"/>
    <p:sldLayoutId id="2147488809" r:id="rId6"/>
    <p:sldLayoutId id="2147488810" r:id="rId7"/>
    <p:sldLayoutId id="2147488811" r:id="rId8"/>
    <p:sldLayoutId id="2147488812" r:id="rId9"/>
    <p:sldLayoutId id="2147488813" r:id="rId10"/>
    <p:sldLayoutId id="2147488814" r:id="rId11"/>
    <p:sldLayoutId id="2147488815" r:id="rId12"/>
    <p:sldLayoutId id="214748881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defRPr>
            </a:lvl1pPr>
          </a:lstStyle>
          <a:p>
            <a:pPr>
              <a:defRPr/>
            </a:pPr>
            <a:fld id="{0DD720D8-7D87-49E9-8AA7-3C6B6915308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843" r:id="rId1"/>
    <p:sldLayoutId id="2147488844" r:id="rId2"/>
    <p:sldLayoutId id="2147488845" r:id="rId3"/>
    <p:sldLayoutId id="2147488846" r:id="rId4"/>
    <p:sldLayoutId id="2147488847" r:id="rId5"/>
    <p:sldLayoutId id="2147488848" r:id="rId6"/>
    <p:sldLayoutId id="2147488849" r:id="rId7"/>
    <p:sldLayoutId id="2147488850" r:id="rId8"/>
    <p:sldLayoutId id="2147488851" r:id="rId9"/>
    <p:sldLayoutId id="2147488852" r:id="rId10"/>
    <p:sldLayoutId id="2147488853" r:id="rId11"/>
    <p:sldLayoutId id="2147488854" r:id="rId12"/>
    <p:sldLayoutId id="214748885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defRPr>
            </a:lvl1pPr>
          </a:lstStyle>
          <a:p>
            <a:pPr>
              <a:defRPr/>
            </a:pPr>
            <a:fld id="{6F0DAE12-6495-45F9-A431-267016FB289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856" r:id="rId1"/>
    <p:sldLayoutId id="2147488857" r:id="rId2"/>
    <p:sldLayoutId id="2147488858" r:id="rId3"/>
    <p:sldLayoutId id="2147488859" r:id="rId4"/>
    <p:sldLayoutId id="2147488860" r:id="rId5"/>
    <p:sldLayoutId id="2147488861" r:id="rId6"/>
    <p:sldLayoutId id="2147488862" r:id="rId7"/>
    <p:sldLayoutId id="2147488863" r:id="rId8"/>
    <p:sldLayoutId id="2147488864" r:id="rId9"/>
    <p:sldLayoutId id="2147488865" r:id="rId10"/>
    <p:sldLayoutId id="2147488866" r:id="rId11"/>
    <p:sldLayoutId id="214748886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2AB6BC96-7E2C-4F60-95C3-9557CDDBF62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817" r:id="rId1"/>
    <p:sldLayoutId id="2147488818" r:id="rId2"/>
    <p:sldLayoutId id="2147488819" r:id="rId3"/>
    <p:sldLayoutId id="2147488820" r:id="rId4"/>
    <p:sldLayoutId id="2147488821" r:id="rId5"/>
    <p:sldLayoutId id="2147488822" r:id="rId6"/>
    <p:sldLayoutId id="2147488823" r:id="rId7"/>
    <p:sldLayoutId id="2147488824" r:id="rId8"/>
    <p:sldLayoutId id="2147488825" r:id="rId9"/>
    <p:sldLayoutId id="2147488826" r:id="rId10"/>
    <p:sldLayoutId id="2147488827" r:id="rId11"/>
    <p:sldLayoutId id="2147488828" r:id="rId12"/>
    <p:sldLayoutId id="214748882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3A27D95E-96B1-497F-B4CB-0E613602A29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830" r:id="rId1"/>
    <p:sldLayoutId id="2147488831" r:id="rId2"/>
    <p:sldLayoutId id="2147488832" r:id="rId3"/>
    <p:sldLayoutId id="2147488833" r:id="rId4"/>
    <p:sldLayoutId id="2147488834" r:id="rId5"/>
    <p:sldLayoutId id="2147488835" r:id="rId6"/>
    <p:sldLayoutId id="2147488836" r:id="rId7"/>
    <p:sldLayoutId id="2147488837" r:id="rId8"/>
    <p:sldLayoutId id="2147488838" r:id="rId9"/>
    <p:sldLayoutId id="2147488839" r:id="rId10"/>
    <p:sldLayoutId id="2147488840" r:id="rId11"/>
    <p:sldLayoutId id="2147488841" r:id="rId12"/>
    <p:sldLayoutId id="214748884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pitchFamily="18"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8"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defRPr>
            </a:lvl1pPr>
          </a:lstStyle>
          <a:p>
            <a:pPr>
              <a:defRPr/>
            </a:pPr>
            <a:fld id="{792EE6A1-5D31-4B76-B989-27CAE441D16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868" r:id="rId1"/>
    <p:sldLayoutId id="2147488869" r:id="rId2"/>
    <p:sldLayoutId id="2147488870" r:id="rId3"/>
    <p:sldLayoutId id="2147488871" r:id="rId4"/>
    <p:sldLayoutId id="2147488872" r:id="rId5"/>
    <p:sldLayoutId id="2147488873" r:id="rId6"/>
    <p:sldLayoutId id="2147488874" r:id="rId7"/>
    <p:sldLayoutId id="2147488875" r:id="rId8"/>
    <p:sldLayoutId id="2147488876" r:id="rId9"/>
    <p:sldLayoutId id="2147488877" r:id="rId10"/>
    <p:sldLayoutId id="2147488878" r:id="rId11"/>
    <p:sldLayoutId id="214748887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pitchFamily="18"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8"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defRPr>
            </a:lvl1pPr>
          </a:lstStyle>
          <a:p>
            <a:pPr>
              <a:defRPr/>
            </a:pPr>
            <a:fld id="{338D0BF8-691A-4538-BA6E-8451B8C479D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880" r:id="rId1"/>
    <p:sldLayoutId id="2147488881" r:id="rId2"/>
    <p:sldLayoutId id="2147488882" r:id="rId3"/>
    <p:sldLayoutId id="2147488883" r:id="rId4"/>
    <p:sldLayoutId id="2147488884" r:id="rId5"/>
    <p:sldLayoutId id="2147488885" r:id="rId6"/>
    <p:sldLayoutId id="2147488886" r:id="rId7"/>
    <p:sldLayoutId id="2147488887" r:id="rId8"/>
    <p:sldLayoutId id="2147488888" r:id="rId9"/>
    <p:sldLayoutId id="2147488889" r:id="rId10"/>
    <p:sldLayoutId id="2147488890" r:id="rId11"/>
    <p:sldLayoutId id="214748889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pitchFamily="18"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8"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ea typeface="MS PGothic" pitchFamily="34" charset="-128"/>
              </a:defRPr>
            </a:lvl1pPr>
          </a:lstStyle>
          <a:p>
            <a:pPr>
              <a:defRPr/>
            </a:pPr>
            <a:fld id="{67550546-DC87-43F4-B7FD-BF74360F248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892" r:id="rId1"/>
    <p:sldLayoutId id="2147488893" r:id="rId2"/>
    <p:sldLayoutId id="2147488894" r:id="rId3"/>
    <p:sldLayoutId id="2147488895" r:id="rId4"/>
    <p:sldLayoutId id="2147488896" r:id="rId5"/>
    <p:sldLayoutId id="2147488897" r:id="rId6"/>
    <p:sldLayoutId id="2147488898" r:id="rId7"/>
    <p:sldLayoutId id="2147488899" r:id="rId8"/>
    <p:sldLayoutId id="2147488900" r:id="rId9"/>
    <p:sldLayoutId id="2147488901" r:id="rId10"/>
    <p:sldLayoutId id="2147488902" r:id="rId11"/>
    <p:sldLayoutId id="2147488903" r:id="rId12"/>
    <p:sldLayoutId id="2147488904" r:id="rId13"/>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84.xml"/><Relationship Id="rId1" Type="http://schemas.openxmlformats.org/officeDocument/2006/relationships/vmlDrawing" Target="../drawings/vmlDrawing2.vml"/><Relationship Id="rId5" Type="http://schemas.openxmlformats.org/officeDocument/2006/relationships/image" Target="../media/image4.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8.xml"/><Relationship Id="rId1" Type="http://schemas.openxmlformats.org/officeDocument/2006/relationships/vmlDrawing" Target="../drawings/vmlDrawing3.vml"/><Relationship Id="rId6" Type="http://schemas.openxmlformats.org/officeDocument/2006/relationships/image" Target="../media/image4.jpeg"/><Relationship Id="rId5" Type="http://schemas.openxmlformats.org/officeDocument/2006/relationships/image" Target="../media/image14.png"/><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0.xml"/><Relationship Id="rId1" Type="http://schemas.openxmlformats.org/officeDocument/2006/relationships/vmlDrawing" Target="../drawings/vmlDrawing4.vml"/><Relationship Id="rId5" Type="http://schemas.openxmlformats.org/officeDocument/2006/relationships/image" Target="../media/image4.jpe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png"/><Relationship Id="rId1" Type="http://schemas.openxmlformats.org/officeDocument/2006/relationships/slideLayout" Target="../slideLayouts/slideLayout108.xml"/></Relationships>
</file>

<file path=ppt/slides/_rels/slide2.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96.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png"/><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6.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6.xml"/><Relationship Id="rId5" Type="http://schemas.openxmlformats.org/officeDocument/2006/relationships/image" Target="../media/image4.jpe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4.jpeg"/><Relationship Id="rId2" Type="http://schemas.openxmlformats.org/officeDocument/2006/relationships/slideLayout" Target="../slideLayouts/slideLayout46.xml"/><Relationship Id="rId1" Type="http://schemas.openxmlformats.org/officeDocument/2006/relationships/vmlDrawing" Target="../drawings/vmlDrawing5.vml"/><Relationship Id="rId6" Type="http://schemas.openxmlformats.org/officeDocument/2006/relationships/image" Target="../media/image25.jpeg"/><Relationship Id="rId5" Type="http://schemas.openxmlformats.org/officeDocument/2006/relationships/image" Target="../media/image24.wmf"/><Relationship Id="rId4" Type="http://schemas.openxmlformats.org/officeDocument/2006/relationships/oleObject" Target="../embeddings/oleObject10.bin"/></Relationships>
</file>

<file path=ppt/slides/_rels/slide2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33.xml"/><Relationship Id="rId5" Type="http://schemas.openxmlformats.org/officeDocument/2006/relationships/image" Target="../media/image4.jpe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8.jpe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remsbnm@yahoo.com"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9.png"/><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0.png"/><Relationship Id="rId1" Type="http://schemas.openxmlformats.org/officeDocument/2006/relationships/slideLayout" Target="../slideLayouts/slideLayout71.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1.png"/><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hyperlink" Target="http://sleepmedicine.conferenceseries.net/" TargetMode="External"/><Relationship Id="rId2" Type="http://schemas.openxmlformats.org/officeDocument/2006/relationships/image" Target="../media/image34.jpeg"/><Relationship Id="rId1" Type="http://schemas.openxmlformats.org/officeDocument/2006/relationships/slideLayout" Target="../slideLayouts/slideLayout28.xml"/><Relationship Id="rId4" Type="http://schemas.openxmlformats.org/officeDocument/2006/relationships/hyperlink" Target="http://www.omicsgroup.com/alzheimers-disease-dementia-conference-2014"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8.xml"/><Relationship Id="rId4" Type="http://schemas.openxmlformats.org/officeDocument/2006/relationships/hyperlink" Target="http://omicsonline.org/membership.ph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0.png"/><Relationship Id="rId3" Type="http://schemas.openxmlformats.org/officeDocument/2006/relationships/notesSlide" Target="../notesSlides/notesSlide4.xml"/><Relationship Id="rId7" Type="http://schemas.openxmlformats.org/officeDocument/2006/relationships/image" Target="../media/image7.png"/><Relationship Id="rId12" Type="http://schemas.openxmlformats.org/officeDocument/2006/relationships/oleObject" Target="../embeddings/oleObject5.bin"/><Relationship Id="rId2" Type="http://schemas.openxmlformats.org/officeDocument/2006/relationships/slideLayout" Target="../slideLayouts/slideLayout7.xml"/><Relationship Id="rId16" Type="http://schemas.openxmlformats.org/officeDocument/2006/relationships/image" Target="../media/image4.jpe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8.png"/><Relationship Id="rId1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1217613" y="285750"/>
            <a:ext cx="6556375" cy="116363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dirty="0" smtClean="0">
                <a:solidFill>
                  <a:schemeClr val="accent6"/>
                </a:solidFill>
                <a:latin typeface="Stencil" panose="040409050D0802020404" pitchFamily="82" charset="0"/>
              </a:rPr>
              <a:t>OMICS Group</a:t>
            </a:r>
            <a:endParaRPr lang="en-US" sz="5400" dirty="0">
              <a:solidFill>
                <a:schemeClr val="accent6"/>
              </a:solidFill>
              <a:latin typeface="Stencil" panose="040409050D0802020404" pitchFamily="82" charset="0"/>
            </a:endParaRPr>
          </a:p>
        </p:txBody>
      </p:sp>
      <p:sp>
        <p:nvSpPr>
          <p:cNvPr id="73732" name="Rectangle 8"/>
          <p:cNvSpPr>
            <a:spLocks noChangeArrowheads="1"/>
          </p:cNvSpPr>
          <p:nvPr/>
        </p:nvSpPr>
        <p:spPr bwMode="auto">
          <a:xfrm>
            <a:off x="2209800" y="6372225"/>
            <a:ext cx="501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000">
                <a:solidFill>
                  <a:srgbClr val="7030A0"/>
                </a:solidFill>
                <a:cs typeface="Arial" pitchFamily="34" charset="0"/>
              </a:rPr>
              <a:t>Contact us at: contact.omics@omicsonline.org</a:t>
            </a:r>
          </a:p>
        </p:txBody>
      </p:sp>
      <p:pic>
        <p:nvPicPr>
          <p:cNvPr id="73733" name="Picture 3" descr="C:\Users\rakesh-s\Desktop\indexF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849313"/>
            <a:ext cx="1981200"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ded Corner 1"/>
          <p:cNvSpPr/>
          <p:nvPr/>
        </p:nvSpPr>
        <p:spPr>
          <a:xfrm>
            <a:off x="6350" y="2849563"/>
            <a:ext cx="9137650" cy="3922712"/>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200" dirty="0">
                <a:solidFill>
                  <a:srgbClr val="0070C0"/>
                </a:solidFill>
                <a:latin typeface="Nyala" panose="02000504070300020003" pitchFamily="2" charset="0"/>
              </a:rPr>
              <a:t>OMICS Group International through its Open Access Initiative is committed to make genuine and reliable contributions to the scientific community. OMICS Group hosts over </a:t>
            </a:r>
            <a:r>
              <a:rPr lang="en-US" sz="2200" b="1" dirty="0">
                <a:solidFill>
                  <a:srgbClr val="0070C0"/>
                </a:solidFill>
                <a:latin typeface="Nyala" panose="02000504070300020003" pitchFamily="2" charset="0"/>
              </a:rPr>
              <a:t>400</a:t>
            </a:r>
            <a:r>
              <a:rPr lang="en-US" sz="2200" dirty="0">
                <a:solidFill>
                  <a:srgbClr val="0070C0"/>
                </a:solidFill>
                <a:latin typeface="Nyala" panose="02000504070300020003" pitchFamily="2" charset="0"/>
              </a:rPr>
              <a:t> leading-edge peer reviewed Open Access Journals and organizes over </a:t>
            </a:r>
            <a:r>
              <a:rPr lang="en-US" sz="2200" b="1" dirty="0">
                <a:solidFill>
                  <a:srgbClr val="0070C0"/>
                </a:solidFill>
                <a:latin typeface="Nyala" panose="02000504070300020003" pitchFamily="2" charset="0"/>
              </a:rPr>
              <a:t>300</a:t>
            </a:r>
            <a:r>
              <a:rPr lang="en-US" sz="2200" dirty="0">
                <a:solidFill>
                  <a:srgbClr val="0070C0"/>
                </a:solidFill>
                <a:latin typeface="Nyala" panose="02000504070300020003" pitchFamily="2" charset="0"/>
              </a:rPr>
              <a:t> International Conferences annually all over the world. OMICS Publishing Group journals have over </a:t>
            </a:r>
            <a:r>
              <a:rPr lang="en-US" sz="2200" b="1" dirty="0">
                <a:solidFill>
                  <a:srgbClr val="0070C0"/>
                </a:solidFill>
                <a:latin typeface="Nyala" panose="02000504070300020003" pitchFamily="2" charset="0"/>
              </a:rPr>
              <a:t>3 million</a:t>
            </a:r>
            <a:r>
              <a:rPr lang="en-US" sz="2200" dirty="0">
                <a:solidFill>
                  <a:srgbClr val="0070C0"/>
                </a:solidFill>
                <a:latin typeface="Nyala" panose="02000504070300020003" pitchFamily="2" charset="0"/>
              </a:rPr>
              <a:t> readers and the fame and success of the same can be attributed to the strong editorial board which contains over </a:t>
            </a:r>
            <a:r>
              <a:rPr lang="en-US" sz="2200" b="1" dirty="0">
                <a:solidFill>
                  <a:srgbClr val="0070C0"/>
                </a:solidFill>
                <a:latin typeface="Nyala" panose="02000504070300020003" pitchFamily="2" charset="0"/>
              </a:rPr>
              <a:t>30000</a:t>
            </a:r>
            <a:r>
              <a:rPr lang="en-US" sz="2200" dirty="0">
                <a:solidFill>
                  <a:srgbClr val="0070C0"/>
                </a:solidFill>
                <a:latin typeface="Nyala" panose="02000504070300020003" pitchFamily="2" charset="0"/>
              </a:rPr>
              <a:t> eminent personalities that ensure a rapid, quality and quick review process. OMICS Group signed an agreement with more than </a:t>
            </a:r>
            <a:r>
              <a:rPr lang="en-US" sz="2200" b="1" dirty="0">
                <a:solidFill>
                  <a:srgbClr val="0070C0"/>
                </a:solidFill>
                <a:latin typeface="Nyala" panose="02000504070300020003" pitchFamily="2" charset="0"/>
              </a:rPr>
              <a:t>1000</a:t>
            </a:r>
            <a:r>
              <a:rPr lang="en-US" sz="2200" dirty="0">
                <a:solidFill>
                  <a:srgbClr val="0070C0"/>
                </a:solidFill>
                <a:latin typeface="Nyala" panose="02000504070300020003" pitchFamily="2" charset="0"/>
              </a:rPr>
              <a:t> International Societies to make healthcare information Open Access.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82946" name="Rectangle 3"/>
          <p:cNvSpPr>
            <a:spLocks noGrp="1" noChangeArrowheads="1"/>
          </p:cNvSpPr>
          <p:nvPr>
            <p:ph type="title"/>
          </p:nvPr>
        </p:nvSpPr>
        <p:spPr>
          <a:xfrm>
            <a:off x="2191544" y="1288869"/>
            <a:ext cx="4953000" cy="457200"/>
          </a:xfrm>
        </p:spPr>
        <p:txBody>
          <a:bodyPr/>
          <a:lstStyle/>
          <a:p>
            <a:pPr eaLnBrk="1" hangingPunct="1"/>
            <a:r>
              <a:rPr lang="en-US" altLang="en-US" sz="3200" b="1" dirty="0" smtClean="0">
                <a:solidFill>
                  <a:srgbClr val="0000FF"/>
                </a:solidFill>
              </a:rPr>
              <a:t>REM-OFF NEURON</a:t>
            </a:r>
            <a:endParaRPr lang="en-US" altLang="en-US" sz="3200" dirty="0" smtClean="0"/>
          </a:p>
        </p:txBody>
      </p:sp>
      <p:sp>
        <p:nvSpPr>
          <p:cNvPr id="82947" name="Text Box 4"/>
          <p:cNvSpPr txBox="1">
            <a:spLocks noChangeArrowheads="1"/>
          </p:cNvSpPr>
          <p:nvPr/>
        </p:nvSpPr>
        <p:spPr bwMode="auto">
          <a:xfrm>
            <a:off x="5253038" y="6470650"/>
            <a:ext cx="37830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b="1" i="1">
                <a:solidFill>
                  <a:srgbClr val="990000"/>
                </a:solidFill>
              </a:rPr>
              <a:t>Mallick et al., Sleep Res. Online, 1998</a:t>
            </a:r>
          </a:p>
        </p:txBody>
      </p:sp>
      <p:pic>
        <p:nvPicPr>
          <p:cNvPr id="829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7391400"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Sleep disorders and therapy\PPTs\BN malik\Untitl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grpSp>
        <p:nvGrpSpPr>
          <p:cNvPr id="83970" name="Group 11"/>
          <p:cNvGrpSpPr>
            <a:grpSpLocks/>
          </p:cNvGrpSpPr>
          <p:nvPr/>
        </p:nvGrpSpPr>
        <p:grpSpPr bwMode="auto">
          <a:xfrm>
            <a:off x="7938" y="1295738"/>
            <a:ext cx="9144000" cy="5429203"/>
            <a:chOff x="5" y="745"/>
            <a:chExt cx="5760" cy="2402"/>
          </a:xfrm>
        </p:grpSpPr>
        <p:graphicFrame>
          <p:nvGraphicFramePr>
            <p:cNvPr id="83971" name="Object 6"/>
            <p:cNvGraphicFramePr>
              <a:graphicFrameLocks noChangeAspect="1"/>
            </p:cNvGraphicFramePr>
            <p:nvPr>
              <p:extLst>
                <p:ext uri="{D42A27DB-BD31-4B8C-83A1-F6EECF244321}">
                  <p14:modId xmlns:p14="http://schemas.microsoft.com/office/powerpoint/2010/main" val="123816121"/>
                </p:ext>
              </p:extLst>
            </p:nvPr>
          </p:nvGraphicFramePr>
          <p:xfrm>
            <a:off x="120" y="745"/>
            <a:ext cx="5520" cy="1514"/>
          </p:xfrm>
          <a:graphic>
            <a:graphicData uri="http://schemas.openxmlformats.org/presentationml/2006/ole">
              <mc:AlternateContent xmlns:mc="http://schemas.openxmlformats.org/markup-compatibility/2006">
                <mc:Choice xmlns:v="urn:schemas-microsoft-com:vml" Requires="v">
                  <p:oleObj spid="_x0000_s84021" name="Image" r:id="rId3" imgW="7497221" imgH="5590476" progId="Photoshop.Image.3">
                    <p:embed/>
                  </p:oleObj>
                </mc:Choice>
                <mc:Fallback>
                  <p:oleObj name="Image" r:id="rId3" imgW="7497221" imgH="5590476" progId="Photoshop.Image.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 y="745"/>
                          <a:ext cx="5520" cy="1514"/>
                        </a:xfrm>
                        <a:prstGeom prst="rect">
                          <a:avLst/>
                        </a:prstGeom>
                        <a:noFill/>
                        <a:ln>
                          <a:noFill/>
                        </a:ln>
                        <a:extLst/>
                      </p:spPr>
                    </p:pic>
                  </p:oleObj>
                </mc:Fallback>
              </mc:AlternateContent>
            </a:graphicData>
          </a:graphic>
        </p:graphicFrame>
        <p:sp>
          <p:nvSpPr>
            <p:cNvPr id="109573" name="Rectangle 7"/>
            <p:cNvSpPr>
              <a:spLocks noChangeArrowheads="1"/>
            </p:cNvSpPr>
            <p:nvPr/>
          </p:nvSpPr>
          <p:spPr bwMode="auto">
            <a:xfrm>
              <a:off x="5" y="2270"/>
              <a:ext cx="5760" cy="877"/>
            </a:xfrm>
            <a:prstGeom prst="rect">
              <a:avLst/>
            </a:prstGeom>
            <a:noFill/>
            <a:ln>
              <a:noFill/>
            </a:ln>
            <a:effectLs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defRPr/>
              </a:pPr>
              <a:r>
                <a:rPr lang="en-US" altLang="en-US" sz="2000" b="1" dirty="0" smtClean="0">
                  <a:solidFill>
                    <a:srgbClr val="66FFFF"/>
                  </a:solidFill>
                </a:rPr>
                <a:t>Based on recording of REM-ON and REM-OFF neuronal activities from isolated, independent studies it was proposed that for REMS </a:t>
              </a:r>
            </a:p>
            <a:p>
              <a:pPr algn="ctr" eaLnBrk="1" hangingPunct="1">
                <a:spcBef>
                  <a:spcPct val="0"/>
                </a:spcBef>
                <a:buFontTx/>
                <a:buNone/>
                <a:defRPr/>
              </a:pPr>
              <a:endParaRPr lang="en-US" altLang="en-US" sz="1200" b="1" dirty="0" smtClean="0">
                <a:solidFill>
                  <a:srgbClr val="66FFFF"/>
                </a:solidFill>
              </a:endParaRPr>
            </a:p>
            <a:p>
              <a:pPr marL="514350" indent="-514350" algn="ctr" eaLnBrk="1" hangingPunct="1">
                <a:spcBef>
                  <a:spcPct val="0"/>
                </a:spcBef>
                <a:buFontTx/>
                <a:buAutoNum type="romanLcParenR"/>
                <a:defRPr/>
              </a:pPr>
              <a:r>
                <a:rPr lang="en-US" altLang="en-US" sz="2000" b="1" dirty="0" smtClean="0">
                  <a:solidFill>
                    <a:srgbClr val="66FFFF"/>
                  </a:solidFill>
                </a:rPr>
                <a:t>activity of REM-ON neurons inhibit REM-OFF neurons;</a:t>
              </a:r>
              <a:endParaRPr lang="en-US" altLang="en-US" sz="1200" b="1" dirty="0">
                <a:solidFill>
                  <a:srgbClr val="66FFFF"/>
                </a:solidFill>
              </a:endParaRPr>
            </a:p>
            <a:p>
              <a:pPr marL="514350" indent="-514350" algn="ctr" eaLnBrk="1" hangingPunct="1">
                <a:spcBef>
                  <a:spcPct val="0"/>
                </a:spcBef>
                <a:buFontTx/>
                <a:buAutoNum type="romanLcParenR"/>
                <a:defRPr/>
              </a:pPr>
              <a:endParaRPr lang="en-US" altLang="en-US" sz="1200" b="1" dirty="0" smtClean="0">
                <a:solidFill>
                  <a:srgbClr val="66FFFF"/>
                </a:solidFill>
              </a:endParaRPr>
            </a:p>
            <a:p>
              <a:pPr marL="514350" indent="-514350" algn="ctr" eaLnBrk="1" hangingPunct="1">
                <a:spcBef>
                  <a:spcPct val="0"/>
                </a:spcBef>
                <a:buFontTx/>
                <a:buAutoNum type="romanLcParenR"/>
                <a:defRPr/>
              </a:pPr>
              <a:r>
                <a:rPr lang="en-US" altLang="en-US" sz="2000" b="1" dirty="0" smtClean="0">
                  <a:solidFill>
                    <a:srgbClr val="66FFFF"/>
                  </a:solidFill>
                </a:rPr>
                <a:t>acetylcholine from REM-ON neurons inhibit the </a:t>
              </a:r>
            </a:p>
            <a:p>
              <a:pPr algn="ctr" eaLnBrk="1" hangingPunct="1">
                <a:spcBef>
                  <a:spcPct val="0"/>
                </a:spcBef>
                <a:buFontTx/>
                <a:buNone/>
                <a:defRPr/>
              </a:pPr>
              <a:r>
                <a:rPr lang="en-US" altLang="en-US" sz="2000" b="1" dirty="0" smtClean="0">
                  <a:solidFill>
                    <a:srgbClr val="66FFFF"/>
                  </a:solidFill>
                </a:rPr>
                <a:t>Noradrenergic (NA-ergic) REM-OFF neurons</a:t>
              </a:r>
            </a:p>
          </p:txBody>
        </p:sp>
        <p:sp>
          <p:nvSpPr>
            <p:cNvPr id="83973" name="Text Box 5"/>
            <p:cNvSpPr txBox="1">
              <a:spLocks noChangeArrowheads="1"/>
            </p:cNvSpPr>
            <p:nvPr/>
          </p:nvSpPr>
          <p:spPr bwMode="auto">
            <a:xfrm>
              <a:off x="120" y="1759"/>
              <a:ext cx="2592"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600" b="1" i="1">
                  <a:latin typeface="Times New Roman" pitchFamily="18" charset="0"/>
                </a:rPr>
                <a:t>Hobson and McCarley, 1974;      Sakai, 1980</a:t>
              </a:r>
            </a:p>
          </p:txBody>
        </p:sp>
      </p:grpSp>
      <p:pic>
        <p:nvPicPr>
          <p:cNvPr id="6" name="Picture 5" descr="D:\Sleep disorders and therapy\PPTs\BN malik\Untitl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354421" y="1471612"/>
            <a:ext cx="8443913" cy="5386388"/>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endParaRPr lang="en-US" altLang="en-US" sz="2000" b="1" dirty="0" smtClean="0">
              <a:solidFill>
                <a:srgbClr val="FF0000"/>
              </a:solidFill>
              <a:latin typeface="Times New Roman" pitchFamily="18" charset="0"/>
            </a:endParaRPr>
          </a:p>
          <a:p>
            <a:pPr algn="ctr">
              <a:spcBef>
                <a:spcPct val="0"/>
              </a:spcBef>
              <a:buFontTx/>
              <a:buNone/>
              <a:defRPr/>
            </a:pPr>
            <a:r>
              <a:rPr lang="en-US" altLang="en-US" sz="3600" b="1" u="sng" dirty="0" smtClean="0">
                <a:solidFill>
                  <a:srgbClr val="FF0000"/>
                </a:solidFill>
                <a:latin typeface="Times New Roman" pitchFamily="18" charset="0"/>
              </a:rPr>
              <a:t>QUESTIONS WE RAISED/ASKED</a:t>
            </a:r>
          </a:p>
          <a:p>
            <a:pPr algn="ctr">
              <a:spcBef>
                <a:spcPct val="0"/>
              </a:spcBef>
              <a:buFontTx/>
              <a:buNone/>
              <a:defRPr/>
            </a:pPr>
            <a:endParaRPr lang="en-US" altLang="en-US" sz="3600" b="1" dirty="0" smtClean="0">
              <a:solidFill>
                <a:srgbClr val="FF0000"/>
              </a:solidFill>
              <a:latin typeface="Times New Roman" pitchFamily="18" charset="0"/>
            </a:endParaRPr>
          </a:p>
          <a:p>
            <a:pPr marL="457200" indent="-457200" algn="ctr">
              <a:spcBef>
                <a:spcPct val="0"/>
              </a:spcBef>
              <a:defRPr/>
            </a:pPr>
            <a:r>
              <a:rPr lang="en-US" altLang="en-US" sz="2800" b="1" dirty="0" smtClean="0">
                <a:solidFill>
                  <a:srgbClr val="0000CC"/>
                </a:solidFill>
                <a:latin typeface="Times New Roman" pitchFamily="18" charset="0"/>
              </a:rPr>
              <a:t>Is cessation of NA-ergic REM-OFF </a:t>
            </a:r>
          </a:p>
          <a:p>
            <a:pPr algn="ctr">
              <a:spcBef>
                <a:spcPct val="0"/>
              </a:spcBef>
              <a:buFontTx/>
              <a:buNone/>
              <a:defRPr/>
            </a:pPr>
            <a:r>
              <a:rPr lang="en-US" altLang="en-US" sz="2800" b="1" dirty="0" smtClean="0">
                <a:solidFill>
                  <a:srgbClr val="0000CC"/>
                </a:solidFill>
                <a:latin typeface="Times New Roman" pitchFamily="18" charset="0"/>
              </a:rPr>
              <a:t>neuronal activities in locus </a:t>
            </a:r>
            <a:r>
              <a:rPr lang="en-US" altLang="en-US" sz="2800" b="1" dirty="0" err="1" smtClean="0">
                <a:solidFill>
                  <a:srgbClr val="0000CC"/>
                </a:solidFill>
                <a:latin typeface="Times New Roman" pitchFamily="18" charset="0"/>
              </a:rPr>
              <a:t>coeruleus</a:t>
            </a:r>
            <a:r>
              <a:rPr lang="en-US" altLang="en-US" sz="2800" b="1" dirty="0" smtClean="0">
                <a:solidFill>
                  <a:srgbClr val="0000CC"/>
                </a:solidFill>
                <a:latin typeface="Times New Roman" pitchFamily="18" charset="0"/>
              </a:rPr>
              <a:t> (LC) a</a:t>
            </a:r>
          </a:p>
          <a:p>
            <a:pPr algn="ctr">
              <a:spcBef>
                <a:spcPct val="0"/>
              </a:spcBef>
              <a:buFontTx/>
              <a:buNone/>
              <a:defRPr/>
            </a:pPr>
            <a:r>
              <a:rPr lang="en-US" altLang="en-US" sz="2800" b="1" dirty="0" smtClean="0">
                <a:solidFill>
                  <a:srgbClr val="0000CC"/>
                </a:solidFill>
                <a:latin typeface="Times New Roman" pitchFamily="18" charset="0"/>
              </a:rPr>
              <a:t>pre-requisite/pre-condition for REMS generation </a:t>
            </a:r>
          </a:p>
          <a:p>
            <a:pPr algn="ctr">
              <a:spcBef>
                <a:spcPct val="0"/>
              </a:spcBef>
              <a:buFontTx/>
              <a:buNone/>
              <a:defRPr/>
            </a:pPr>
            <a:r>
              <a:rPr lang="en-US" altLang="en-US" sz="2800" b="1" dirty="0" smtClean="0">
                <a:solidFill>
                  <a:srgbClr val="0000CC"/>
                </a:solidFill>
                <a:latin typeface="Times New Roman" pitchFamily="18" charset="0"/>
              </a:rPr>
              <a:t>or it is an associated phenomenon</a:t>
            </a:r>
          </a:p>
          <a:p>
            <a:pPr algn="ctr">
              <a:spcBef>
                <a:spcPct val="0"/>
              </a:spcBef>
              <a:buFontTx/>
              <a:buNone/>
              <a:defRPr/>
            </a:pPr>
            <a:endParaRPr lang="en-US" altLang="en-US" sz="2800" b="1" dirty="0" smtClean="0">
              <a:solidFill>
                <a:srgbClr val="0000CC"/>
              </a:solidFill>
              <a:latin typeface="Times New Roman" pitchFamily="18" charset="0"/>
            </a:endParaRPr>
          </a:p>
          <a:p>
            <a:pPr marL="457200" indent="-457200" algn="ctr">
              <a:spcBef>
                <a:spcPct val="0"/>
              </a:spcBef>
              <a:defRPr/>
            </a:pPr>
            <a:r>
              <a:rPr lang="en-US" altLang="en-US" sz="2800" b="1" dirty="0" smtClean="0">
                <a:solidFill>
                  <a:srgbClr val="0000CC"/>
                </a:solidFill>
                <a:latin typeface="Times New Roman" pitchFamily="18" charset="0"/>
              </a:rPr>
              <a:t>Activation of REM-OFF neurons in LC should </a:t>
            </a:r>
          </a:p>
          <a:p>
            <a:pPr algn="ctr">
              <a:spcBef>
                <a:spcPct val="0"/>
              </a:spcBef>
              <a:buFontTx/>
              <a:buNone/>
              <a:defRPr/>
            </a:pPr>
            <a:r>
              <a:rPr lang="en-US" altLang="en-US" sz="2800" b="1" dirty="0" smtClean="0">
                <a:solidFill>
                  <a:srgbClr val="0000CC"/>
                </a:solidFill>
                <a:latin typeface="Times New Roman" pitchFamily="18" charset="0"/>
              </a:rPr>
              <a:t>not allow REMS to happen</a:t>
            </a:r>
          </a:p>
          <a:p>
            <a:pPr algn="ctr">
              <a:spcBef>
                <a:spcPct val="0"/>
              </a:spcBef>
              <a:buFontTx/>
              <a:buNone/>
              <a:defRPr/>
            </a:pPr>
            <a:endParaRPr lang="en-US" altLang="en-US" sz="2800" b="1" dirty="0" smtClean="0">
              <a:solidFill>
                <a:srgbClr val="0000CC"/>
              </a:solidFill>
              <a:latin typeface="Times New Roman" pitchFamily="18" charset="0"/>
            </a:endParaRPr>
          </a:p>
          <a:p>
            <a:pPr marL="457200" indent="-457200" algn="ctr">
              <a:spcBef>
                <a:spcPct val="0"/>
              </a:spcBef>
              <a:defRPr/>
            </a:pPr>
            <a:r>
              <a:rPr lang="en-US" altLang="en-US" sz="2800" b="1" dirty="0" smtClean="0">
                <a:solidFill>
                  <a:srgbClr val="0000CC"/>
                </a:solidFill>
                <a:latin typeface="Times New Roman" pitchFamily="18" charset="0"/>
              </a:rPr>
              <a:t>Does acetylcholine inhibit the REM-OFF neurons</a:t>
            </a:r>
          </a:p>
        </p:txBody>
      </p:sp>
      <p:pic>
        <p:nvPicPr>
          <p:cNvPr id="3" name="Picture 2" descr="D:\Sleep disorders and therapy\PPTs\BN malik\Unti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pic>
        <p:nvPicPr>
          <p:cNvPr id="8601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188" y="1600200"/>
            <a:ext cx="6221412"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6019" name="Group 13"/>
          <p:cNvGrpSpPr>
            <a:grpSpLocks/>
          </p:cNvGrpSpPr>
          <p:nvPr/>
        </p:nvGrpSpPr>
        <p:grpSpPr bwMode="auto">
          <a:xfrm>
            <a:off x="1524000" y="1133475"/>
            <a:ext cx="7731126" cy="5554663"/>
            <a:chOff x="912" y="701"/>
            <a:chExt cx="4870" cy="3499"/>
          </a:xfrm>
        </p:grpSpPr>
        <p:sp>
          <p:nvSpPr>
            <p:cNvPr id="86020" name="Rectangle 12"/>
            <p:cNvSpPr>
              <a:spLocks noChangeArrowheads="1"/>
            </p:cNvSpPr>
            <p:nvPr/>
          </p:nvSpPr>
          <p:spPr bwMode="auto">
            <a:xfrm>
              <a:off x="912" y="701"/>
              <a:ext cx="22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en-US" sz="2400" b="1" dirty="0">
                  <a:solidFill>
                    <a:srgbClr val="0000FF"/>
                  </a:solidFill>
                  <a:latin typeface="Times New Roman" pitchFamily="18" charset="0"/>
                </a:rPr>
                <a:t>REM-OFF NEURON</a:t>
              </a:r>
              <a:endParaRPr lang="en-US" altLang="en-US" sz="2400" dirty="0">
                <a:solidFill>
                  <a:srgbClr val="000000"/>
                </a:solidFill>
                <a:latin typeface="Times New Roman" pitchFamily="18" charset="0"/>
              </a:endParaRPr>
            </a:p>
          </p:txBody>
        </p:sp>
        <p:sp>
          <p:nvSpPr>
            <p:cNvPr id="86021" name="Rectangle 8"/>
            <p:cNvSpPr>
              <a:spLocks noChangeArrowheads="1"/>
            </p:cNvSpPr>
            <p:nvPr/>
          </p:nvSpPr>
          <p:spPr bwMode="auto">
            <a:xfrm>
              <a:off x="3840" y="1539"/>
              <a:ext cx="1942" cy="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1" dirty="0">
                  <a:solidFill>
                    <a:srgbClr val="FF0066"/>
                  </a:solidFill>
                  <a:latin typeface="Times New Roman" pitchFamily="18" charset="0"/>
                </a:rPr>
                <a:t>HYPOTHESIS</a:t>
              </a:r>
            </a:p>
            <a:p>
              <a:pPr algn="ctr"/>
              <a:r>
                <a:rPr lang="en-US" altLang="en-US" sz="1050" b="1" i="1" dirty="0">
                  <a:solidFill>
                    <a:srgbClr val="000000"/>
                  </a:solidFill>
                </a:rPr>
                <a:t>Singh &amp; </a:t>
              </a:r>
              <a:r>
                <a:rPr lang="en-US" altLang="en-US" sz="1050" b="1" i="1" dirty="0" err="1">
                  <a:solidFill>
                    <a:srgbClr val="000000"/>
                  </a:solidFill>
                </a:rPr>
                <a:t>Mallick</a:t>
              </a:r>
              <a:r>
                <a:rPr lang="en-US" altLang="en-US" sz="1050" b="1" i="1" dirty="0">
                  <a:solidFill>
                    <a:srgbClr val="000000"/>
                  </a:solidFill>
                </a:rPr>
                <a:t>, </a:t>
              </a:r>
              <a:r>
                <a:rPr lang="en-US" altLang="en-US" sz="1050" b="1" i="1" dirty="0" err="1">
                  <a:solidFill>
                    <a:srgbClr val="000000"/>
                  </a:solidFill>
                </a:rPr>
                <a:t>Neurosci</a:t>
              </a:r>
              <a:r>
                <a:rPr lang="en-US" altLang="en-US" sz="1050" b="1" i="1" dirty="0">
                  <a:solidFill>
                    <a:srgbClr val="000000"/>
                  </a:solidFill>
                </a:rPr>
                <a:t>. Res., 1996</a:t>
              </a:r>
            </a:p>
            <a:p>
              <a:pPr algn="ctr"/>
              <a:endParaRPr lang="en-US" altLang="en-US" sz="1400" b="1" dirty="0">
                <a:solidFill>
                  <a:srgbClr val="FF0066"/>
                </a:solidFill>
                <a:latin typeface="Times New Roman" pitchFamily="18" charset="0"/>
              </a:endParaRPr>
            </a:p>
            <a:p>
              <a:pPr algn="ctr"/>
              <a:r>
                <a:rPr lang="en-US" altLang="en-US" sz="1600" b="1" dirty="0">
                  <a:solidFill>
                    <a:srgbClr val="339933"/>
                  </a:solidFill>
                  <a:latin typeface="Times New Roman" pitchFamily="18" charset="0"/>
                </a:rPr>
                <a:t>IF  LC  REM-OFF  NEURONS   MUST  STOP  FIRING  FOR GENERATION OF REMS</a:t>
              </a:r>
              <a:endParaRPr lang="en-US" altLang="en-US" sz="1600" b="1" dirty="0">
                <a:solidFill>
                  <a:srgbClr val="0000CC"/>
                </a:solidFill>
                <a:latin typeface="Times New Roman" pitchFamily="18" charset="0"/>
              </a:endParaRPr>
            </a:p>
            <a:p>
              <a:endParaRPr lang="en-US" altLang="en-US" sz="1600" b="1" dirty="0">
                <a:solidFill>
                  <a:srgbClr val="0000CC"/>
                </a:solidFill>
                <a:latin typeface="Times New Roman" pitchFamily="18" charset="0"/>
              </a:endParaRPr>
            </a:p>
            <a:p>
              <a:pPr algn="ctr"/>
              <a:r>
                <a:rPr lang="en-US" altLang="en-US" sz="1600" b="1" dirty="0">
                  <a:solidFill>
                    <a:srgbClr val="0000CC"/>
                  </a:solidFill>
                  <a:latin typeface="Times New Roman" pitchFamily="18" charset="0"/>
                </a:rPr>
                <a:t>THEIR ACTIVATION IN AN  ATTEMPT NOT TO ALLOW THEM TO CEASE FIRING</a:t>
              </a:r>
            </a:p>
            <a:p>
              <a:endParaRPr lang="en-US" altLang="en-US" sz="1600" b="1" dirty="0">
                <a:solidFill>
                  <a:srgbClr val="800000"/>
                </a:solidFill>
                <a:latin typeface="Times New Roman" pitchFamily="18" charset="0"/>
              </a:endParaRPr>
            </a:p>
            <a:p>
              <a:endParaRPr lang="en-US" altLang="en-US" sz="1600" b="1" dirty="0">
                <a:solidFill>
                  <a:srgbClr val="800000"/>
                </a:solidFill>
                <a:latin typeface="Times New Roman" pitchFamily="18" charset="0"/>
              </a:endParaRPr>
            </a:p>
            <a:p>
              <a:pPr algn="ctr"/>
              <a:r>
                <a:rPr lang="en-US" altLang="en-US" sz="1600" b="1" dirty="0">
                  <a:solidFill>
                    <a:srgbClr val="990000"/>
                  </a:solidFill>
                  <a:latin typeface="Times New Roman" pitchFamily="18" charset="0"/>
                </a:rPr>
                <a:t>WOULD CAUSE REMS LOSS OR </a:t>
              </a:r>
            </a:p>
            <a:p>
              <a:pPr algn="ctr"/>
              <a:r>
                <a:rPr lang="en-US" altLang="en-US" sz="1600" b="1" dirty="0">
                  <a:solidFill>
                    <a:srgbClr val="990000"/>
                  </a:solidFill>
                  <a:latin typeface="Times New Roman" pitchFamily="18" charset="0"/>
                </a:rPr>
                <a:t>AT LEAST WOULD SIGNIFICANTLY </a:t>
              </a:r>
            </a:p>
            <a:p>
              <a:pPr algn="ctr"/>
              <a:r>
                <a:rPr lang="en-US" altLang="en-US" sz="1600" b="1" dirty="0">
                  <a:solidFill>
                    <a:srgbClr val="990000"/>
                  </a:solidFill>
                  <a:latin typeface="Times New Roman" pitchFamily="18" charset="0"/>
                </a:rPr>
                <a:t>REDUCE REMS</a:t>
              </a:r>
            </a:p>
          </p:txBody>
        </p:sp>
      </p:grpSp>
      <p:pic>
        <p:nvPicPr>
          <p:cNvPr id="6" name="Picture 5" descr="D:\Sleep disorders and therapy\PPTs\BN malik\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grpSp>
        <p:nvGrpSpPr>
          <p:cNvPr id="87042" name="Group 8"/>
          <p:cNvGrpSpPr>
            <a:grpSpLocks/>
          </p:cNvGrpSpPr>
          <p:nvPr/>
        </p:nvGrpSpPr>
        <p:grpSpPr bwMode="auto">
          <a:xfrm>
            <a:off x="76200" y="1076875"/>
            <a:ext cx="9083675" cy="5771600"/>
            <a:chOff x="48" y="449"/>
            <a:chExt cx="5722" cy="3760"/>
          </a:xfrm>
        </p:grpSpPr>
        <p:pic>
          <p:nvPicPr>
            <p:cNvPr id="87043" name="Picture 2" descr="~AUT0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 y="790"/>
              <a:ext cx="4080" cy="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Text Box 3"/>
            <p:cNvSpPr txBox="1">
              <a:spLocks noChangeArrowheads="1"/>
            </p:cNvSpPr>
            <p:nvPr/>
          </p:nvSpPr>
          <p:spPr bwMode="auto">
            <a:xfrm>
              <a:off x="3104" y="3978"/>
              <a:ext cx="25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b="1" i="1">
                  <a:solidFill>
                    <a:srgbClr val="000000"/>
                  </a:solidFill>
                  <a:latin typeface="Times New Roman" pitchFamily="18" charset="0"/>
                </a:rPr>
                <a:t>Singh and Mallick, Neurosci. Res., 1996</a:t>
              </a:r>
            </a:p>
          </p:txBody>
        </p:sp>
        <p:sp>
          <p:nvSpPr>
            <p:cNvPr id="87045" name="Text Box 4"/>
            <p:cNvSpPr txBox="1">
              <a:spLocks noChangeArrowheads="1"/>
            </p:cNvSpPr>
            <p:nvPr/>
          </p:nvSpPr>
          <p:spPr bwMode="auto">
            <a:xfrm>
              <a:off x="48" y="449"/>
              <a:ext cx="5520"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800" b="1" dirty="0">
                  <a:solidFill>
                    <a:srgbClr val="000000"/>
                  </a:solidFill>
                  <a:latin typeface="Times New Roman" pitchFamily="18" charset="0"/>
                </a:rPr>
                <a:t>Mild sustained stimulation of LC reduced REMS</a:t>
              </a:r>
              <a:endParaRPr lang="en-US" altLang="en-US" sz="2800" b="1" i="1" dirty="0">
                <a:solidFill>
                  <a:srgbClr val="000000"/>
                </a:solidFill>
                <a:latin typeface="Times New Roman" pitchFamily="18" charset="0"/>
              </a:endParaRPr>
            </a:p>
          </p:txBody>
        </p:sp>
        <p:sp>
          <p:nvSpPr>
            <p:cNvPr id="87046" name="Text Box 6"/>
            <p:cNvSpPr txBox="1">
              <a:spLocks noChangeArrowheads="1"/>
            </p:cNvSpPr>
            <p:nvPr/>
          </p:nvSpPr>
          <p:spPr bwMode="auto">
            <a:xfrm>
              <a:off x="4216" y="1485"/>
              <a:ext cx="1554" cy="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2400" b="1" dirty="0">
                  <a:solidFill>
                    <a:srgbClr val="000000"/>
                  </a:solidFill>
                  <a:latin typeface="Times New Roman" pitchFamily="18" charset="0"/>
                </a:rPr>
                <a:t>Cessation of activities of LC-NA-</a:t>
              </a:r>
              <a:r>
                <a:rPr lang="en-US" altLang="en-US" sz="2400" b="1" dirty="0" err="1">
                  <a:solidFill>
                    <a:srgbClr val="000000"/>
                  </a:solidFill>
                  <a:latin typeface="Times New Roman" pitchFamily="18" charset="0"/>
                </a:rPr>
                <a:t>ergic</a:t>
              </a:r>
              <a:r>
                <a:rPr lang="en-US" altLang="en-US" sz="2400" b="1" dirty="0">
                  <a:solidFill>
                    <a:srgbClr val="000000"/>
                  </a:solidFill>
                  <a:latin typeface="Times New Roman" pitchFamily="18" charset="0"/>
                </a:rPr>
                <a:t> </a:t>
              </a:r>
            </a:p>
            <a:p>
              <a:pPr algn="ctr"/>
              <a:r>
                <a:rPr lang="en-US" altLang="en-US" sz="2400" b="1" dirty="0">
                  <a:solidFill>
                    <a:srgbClr val="000000"/>
                  </a:solidFill>
                  <a:latin typeface="Times New Roman" pitchFamily="18" charset="0"/>
                </a:rPr>
                <a:t>REM-OFF neurons is a pre-requisite for the generation of REMS</a:t>
              </a:r>
            </a:p>
          </p:txBody>
        </p:sp>
      </p:grpSp>
      <p:pic>
        <p:nvPicPr>
          <p:cNvPr id="7" name="Picture 6" descr="D:\Sleep disorders and therapy\PPTs\BN malik\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37011" y="1676400"/>
            <a:ext cx="89503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2800" b="1" dirty="0">
                <a:solidFill>
                  <a:srgbClr val="000066"/>
                </a:solidFill>
                <a:latin typeface="Times New Roman" pitchFamily="18" charset="0"/>
              </a:rPr>
              <a:t>Previously, activities of REM-ON and REM-OFF neurons were recorded independently in separate animals, </a:t>
            </a:r>
          </a:p>
          <a:p>
            <a:pPr algn="ctr"/>
            <a:r>
              <a:rPr lang="en-US" altLang="en-US" sz="2800" b="1" dirty="0">
                <a:solidFill>
                  <a:srgbClr val="000066"/>
                </a:solidFill>
                <a:latin typeface="Times New Roman" pitchFamily="18" charset="0"/>
              </a:rPr>
              <a:t>in isolated experiments on different days. </a:t>
            </a:r>
          </a:p>
          <a:p>
            <a:pPr algn="ctr"/>
            <a:endParaRPr lang="en-US" altLang="en-US" sz="3600" b="1" dirty="0">
              <a:solidFill>
                <a:srgbClr val="000066"/>
              </a:solidFill>
              <a:latin typeface="Times New Roman" pitchFamily="18" charset="0"/>
            </a:endParaRPr>
          </a:p>
          <a:p>
            <a:pPr algn="ctr"/>
            <a:r>
              <a:rPr lang="en-US" altLang="en-US" sz="2800" b="1" dirty="0">
                <a:solidFill>
                  <a:srgbClr val="000066"/>
                </a:solidFill>
                <a:latin typeface="Times New Roman" pitchFamily="18" charset="0"/>
              </a:rPr>
              <a:t>For confirmation and to understand their temporal correlation, we recorded in freely moving normally behaving, surgically prepared chronic animals, </a:t>
            </a:r>
          </a:p>
          <a:p>
            <a:pPr algn="ctr"/>
            <a:r>
              <a:rPr lang="en-US" altLang="en-US" sz="2800" b="1" dirty="0">
                <a:solidFill>
                  <a:srgbClr val="000066"/>
                </a:solidFill>
                <a:latin typeface="Times New Roman" pitchFamily="18" charset="0"/>
              </a:rPr>
              <a:t>both REM-OFF and REM-ON neuronal activities simultaneously along with electrophysiological </a:t>
            </a:r>
          </a:p>
          <a:p>
            <a:pPr algn="ctr"/>
            <a:r>
              <a:rPr lang="en-US" altLang="en-US" sz="2800" b="1" dirty="0">
                <a:solidFill>
                  <a:srgbClr val="000066"/>
                </a:solidFill>
                <a:latin typeface="Times New Roman" pitchFamily="18" charset="0"/>
              </a:rPr>
              <a:t>(EEG, EMG,  EOG, PGO) waking-sleep-REMS patterns</a:t>
            </a:r>
          </a:p>
        </p:txBody>
      </p:sp>
      <p:pic>
        <p:nvPicPr>
          <p:cNvPr id="3" name="Picture 2" descr="D:\Sleep disorders and therapy\PPTs\BN malik\Unti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pic>
        <p:nvPicPr>
          <p:cNvPr id="89090" name="Picture 2" descr="~AUT00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1752600"/>
            <a:ext cx="6324600"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Rectangle 3"/>
          <p:cNvSpPr>
            <a:spLocks noGrp="1" noChangeArrowheads="1"/>
          </p:cNvSpPr>
          <p:nvPr>
            <p:ph type="title"/>
          </p:nvPr>
        </p:nvSpPr>
        <p:spPr>
          <a:xfrm>
            <a:off x="76200" y="1219200"/>
            <a:ext cx="9144000" cy="533400"/>
          </a:xfrm>
        </p:spPr>
        <p:txBody>
          <a:bodyPr/>
          <a:lstStyle/>
          <a:p>
            <a:r>
              <a:rPr lang="en-US" altLang="en-US" sz="2000" b="1" dirty="0" smtClean="0">
                <a:solidFill>
                  <a:srgbClr val="FFFF00"/>
                </a:solidFill>
              </a:rPr>
              <a:t>SIMULTANEOUS RECORDING OF REM-OFF AND REM-ON NEURONS</a:t>
            </a:r>
            <a:endParaRPr lang="en-US" altLang="en-US" sz="2000" dirty="0" smtClean="0">
              <a:solidFill>
                <a:srgbClr val="FFFF00"/>
              </a:solidFill>
            </a:endParaRPr>
          </a:p>
        </p:txBody>
      </p:sp>
      <p:sp>
        <p:nvSpPr>
          <p:cNvPr id="89092" name="Text Box 4"/>
          <p:cNvSpPr txBox="1">
            <a:spLocks noChangeArrowheads="1"/>
          </p:cNvSpPr>
          <p:nvPr/>
        </p:nvSpPr>
        <p:spPr bwMode="auto">
          <a:xfrm>
            <a:off x="5676900" y="6319838"/>
            <a:ext cx="33457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400" b="1" i="1" dirty="0" err="1">
                <a:solidFill>
                  <a:schemeClr val="bg1"/>
                </a:solidFill>
              </a:rPr>
              <a:t>Mallick</a:t>
            </a:r>
            <a:r>
              <a:rPr lang="en-US" altLang="en-US" sz="1400" b="1" i="1" dirty="0">
                <a:solidFill>
                  <a:schemeClr val="bg1"/>
                </a:solidFill>
              </a:rPr>
              <a:t> et al., Sleep Res. Online, 1998</a:t>
            </a:r>
          </a:p>
        </p:txBody>
      </p:sp>
      <p:graphicFrame>
        <p:nvGraphicFramePr>
          <p:cNvPr id="89093" name="Object 5"/>
          <p:cNvGraphicFramePr>
            <a:graphicFrameLocks noGrp="1" noChangeAspect="1"/>
          </p:cNvGraphicFramePr>
          <p:nvPr>
            <p:ph idx="1"/>
            <p:extLst>
              <p:ext uri="{D42A27DB-BD31-4B8C-83A1-F6EECF244321}">
                <p14:modId xmlns:p14="http://schemas.microsoft.com/office/powerpoint/2010/main" val="2666674831"/>
              </p:ext>
            </p:extLst>
          </p:nvPr>
        </p:nvGraphicFramePr>
        <p:xfrm>
          <a:off x="150223" y="2650404"/>
          <a:ext cx="2743200" cy="3657600"/>
        </p:xfrm>
        <a:graphic>
          <a:graphicData uri="http://schemas.openxmlformats.org/presentationml/2006/ole">
            <mc:AlternateContent xmlns:mc="http://schemas.openxmlformats.org/markup-compatibility/2006">
              <mc:Choice xmlns:v="urn:schemas-microsoft-com:vml" Requires="v">
                <p:oleObj spid="_x0000_s89142" name="Image" r:id="rId4" imgW="7497221" imgH="5590476" progId="Photoshop.Image.3">
                  <p:embed/>
                </p:oleObj>
              </mc:Choice>
              <mc:Fallback>
                <p:oleObj name="Image" r:id="rId4" imgW="7497221" imgH="5590476" progId="Photoshop.Image.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223" y="2650404"/>
                        <a:ext cx="27432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9094" name="Rectangle 7"/>
          <p:cNvSpPr>
            <a:spLocks noChangeArrowheads="1"/>
          </p:cNvSpPr>
          <p:nvPr/>
        </p:nvSpPr>
        <p:spPr bwMode="auto">
          <a:xfrm>
            <a:off x="168275" y="6462713"/>
            <a:ext cx="90519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b="1">
                <a:solidFill>
                  <a:srgbClr val="99FF99"/>
                </a:solidFill>
                <a:latin typeface="Times New Roman" pitchFamily="18" charset="0"/>
              </a:rPr>
              <a:t>Temporal correlation between REM-ON and REM-OFF neuronal firing</a:t>
            </a:r>
          </a:p>
        </p:txBody>
      </p:sp>
      <p:pic>
        <p:nvPicPr>
          <p:cNvPr id="7" name="Picture 6" descr="D:\Sleep disorders and therapy\PPTs\BN malik\Untitl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90114" name="Group 1"/>
          <p:cNvGrpSpPr>
            <a:grpSpLocks/>
          </p:cNvGrpSpPr>
          <p:nvPr/>
        </p:nvGrpSpPr>
        <p:grpSpPr bwMode="auto">
          <a:xfrm>
            <a:off x="168178" y="1236519"/>
            <a:ext cx="8899622" cy="5036129"/>
            <a:chOff x="168178" y="1236519"/>
            <a:chExt cx="8899622" cy="5036129"/>
          </a:xfrm>
        </p:grpSpPr>
        <p:grpSp>
          <p:nvGrpSpPr>
            <p:cNvPr id="90115" name="Group 2"/>
            <p:cNvGrpSpPr>
              <a:grpSpLocks/>
            </p:cNvGrpSpPr>
            <p:nvPr/>
          </p:nvGrpSpPr>
          <p:grpSpPr bwMode="auto">
            <a:xfrm>
              <a:off x="168178" y="1236519"/>
              <a:ext cx="8899622" cy="5036129"/>
              <a:chOff x="73" y="1040"/>
              <a:chExt cx="3863" cy="2908"/>
            </a:xfrm>
          </p:grpSpPr>
          <p:graphicFrame>
            <p:nvGraphicFramePr>
              <p:cNvPr id="90117" name="Object 4"/>
              <p:cNvGraphicFramePr>
                <a:graphicFrameLocks noChangeAspect="1"/>
              </p:cNvGraphicFramePr>
              <p:nvPr>
                <p:extLst>
                  <p:ext uri="{D42A27DB-BD31-4B8C-83A1-F6EECF244321}">
                    <p14:modId xmlns:p14="http://schemas.microsoft.com/office/powerpoint/2010/main" val="2703737360"/>
                  </p:ext>
                </p:extLst>
              </p:nvPr>
            </p:nvGraphicFramePr>
            <p:xfrm>
              <a:off x="298" y="1040"/>
              <a:ext cx="3293" cy="1651"/>
            </p:xfrm>
            <a:graphic>
              <a:graphicData uri="http://schemas.openxmlformats.org/presentationml/2006/ole">
                <mc:AlternateContent xmlns:mc="http://schemas.openxmlformats.org/markup-compatibility/2006">
                  <mc:Choice xmlns:v="urn:schemas-microsoft-com:vml" Requires="v">
                    <p:oleObj spid="_x0000_s90168" name="Image" r:id="rId3" imgW="7497221" imgH="5590476" progId="Photoshop.Image.3">
                      <p:embed/>
                    </p:oleObj>
                  </mc:Choice>
                  <mc:Fallback>
                    <p:oleObj name="Image" r:id="rId3" imgW="7497221" imgH="5590476" progId="Photoshop.Image.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 y="1040"/>
                            <a:ext cx="3293" cy="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118" name="Rectangle 6"/>
              <p:cNvSpPr>
                <a:spLocks noChangeArrowheads="1"/>
              </p:cNvSpPr>
              <p:nvPr/>
            </p:nvSpPr>
            <p:spPr bwMode="auto">
              <a:xfrm>
                <a:off x="73" y="3362"/>
                <a:ext cx="3863"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000" b="1" i="1" dirty="0">
                    <a:solidFill>
                      <a:srgbClr val="FFFF00"/>
                    </a:solidFill>
                    <a:latin typeface="Times New Roman" pitchFamily="18" charset="0"/>
                  </a:rPr>
                  <a:t>in vitro </a:t>
                </a:r>
                <a:r>
                  <a:rPr lang="en-US" altLang="en-US" sz="2000" b="1" dirty="0">
                    <a:solidFill>
                      <a:srgbClr val="FFFF00"/>
                    </a:solidFill>
                    <a:latin typeface="Times New Roman" pitchFamily="18" charset="0"/>
                  </a:rPr>
                  <a:t>studies showed that</a:t>
                </a:r>
                <a:endParaRPr lang="en-US" altLang="en-US" sz="2000" b="1" i="1" dirty="0">
                  <a:solidFill>
                    <a:srgbClr val="FFFF00"/>
                  </a:solidFill>
                  <a:latin typeface="Times New Roman" pitchFamily="18" charset="0"/>
                </a:endParaRPr>
              </a:p>
              <a:p>
                <a:pPr algn="ctr"/>
                <a:r>
                  <a:rPr lang="en-US" altLang="en-US" sz="2000" b="1" dirty="0">
                    <a:solidFill>
                      <a:srgbClr val="FFFF00"/>
                    </a:solidFill>
                    <a:latin typeface="Times New Roman" pitchFamily="18" charset="0"/>
                  </a:rPr>
                  <a:t>Acetylcholine depolarized LC neurons</a:t>
                </a:r>
              </a:p>
              <a:p>
                <a:pPr algn="ctr"/>
                <a:r>
                  <a:rPr lang="en-US" altLang="en-US" sz="2000" b="1" dirty="0">
                    <a:solidFill>
                      <a:srgbClr val="FFFF00"/>
                    </a:solidFill>
                    <a:latin typeface="Times New Roman" pitchFamily="18" charset="0"/>
                  </a:rPr>
                  <a:t>i.e. not inhibition (</a:t>
                </a:r>
                <a:r>
                  <a:rPr lang="en-US" altLang="en-US" b="1" i="1" dirty="0">
                    <a:solidFill>
                      <a:srgbClr val="FFFF00"/>
                    </a:solidFill>
                    <a:latin typeface="Times New Roman" pitchFamily="18" charset="0"/>
                  </a:rPr>
                  <a:t>Egan and North, 1985</a:t>
                </a:r>
                <a:r>
                  <a:rPr lang="en-US" altLang="en-US" sz="2000" b="1" i="1" dirty="0">
                    <a:solidFill>
                      <a:srgbClr val="FFFF00"/>
                    </a:solidFill>
                    <a:latin typeface="Times New Roman" pitchFamily="18" charset="0"/>
                  </a:rPr>
                  <a:t>)</a:t>
                </a:r>
              </a:p>
            </p:txBody>
          </p:sp>
          <p:sp>
            <p:nvSpPr>
              <p:cNvPr id="90119" name="Text Box 8"/>
              <p:cNvSpPr txBox="1">
                <a:spLocks noChangeArrowheads="1"/>
              </p:cNvSpPr>
              <p:nvPr/>
            </p:nvSpPr>
            <p:spPr bwMode="auto">
              <a:xfrm>
                <a:off x="84" y="2771"/>
                <a:ext cx="3840"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000" b="1" i="1" dirty="0">
                    <a:solidFill>
                      <a:srgbClr val="FFFFFF"/>
                    </a:solidFill>
                    <a:latin typeface="Times New Roman" pitchFamily="18" charset="0"/>
                  </a:rPr>
                  <a:t>REM-OFF NEURONS MUST STOP FIRING FOR  REMS GENERATION</a:t>
                </a:r>
              </a:p>
              <a:p>
                <a:pPr algn="ctr" eaLnBrk="1" hangingPunct="1"/>
                <a:r>
                  <a:rPr lang="en-US" altLang="en-US" sz="4000" b="1" i="1" dirty="0">
                    <a:solidFill>
                      <a:srgbClr val="FF0000"/>
                    </a:solidFill>
                    <a:latin typeface="Times New Roman" pitchFamily="18" charset="0"/>
                  </a:rPr>
                  <a:t>BUT   HOW ?</a:t>
                </a:r>
                <a:endParaRPr lang="en-US" altLang="en-US" sz="4000" b="1" i="1" dirty="0">
                  <a:solidFill>
                    <a:srgbClr val="000099"/>
                  </a:solidFill>
                  <a:latin typeface="Times New Roman" pitchFamily="18" charset="0"/>
                </a:endParaRPr>
              </a:p>
            </p:txBody>
          </p:sp>
        </p:grpSp>
        <p:sp>
          <p:nvSpPr>
            <p:cNvPr id="90116" name="Text Box 5"/>
            <p:cNvSpPr txBox="1">
              <a:spLocks noChangeArrowheads="1"/>
            </p:cNvSpPr>
            <p:nvPr/>
          </p:nvSpPr>
          <p:spPr bwMode="auto">
            <a:xfrm>
              <a:off x="685800" y="3657600"/>
              <a:ext cx="4114800" cy="37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600" b="1" i="1" dirty="0">
                  <a:latin typeface="Times New Roman" pitchFamily="18" charset="0"/>
                </a:rPr>
                <a:t>Hobson and </a:t>
              </a:r>
              <a:r>
                <a:rPr lang="en-US" altLang="en-US" sz="1600" b="1" i="1" dirty="0" err="1">
                  <a:latin typeface="Times New Roman" pitchFamily="18" charset="0"/>
                </a:rPr>
                <a:t>McCarley</a:t>
              </a:r>
              <a:r>
                <a:rPr lang="en-US" altLang="en-US" sz="1600" b="1" i="1" dirty="0">
                  <a:latin typeface="Times New Roman" pitchFamily="18" charset="0"/>
                </a:rPr>
                <a:t>, 1974;      Sakai, 1980</a:t>
              </a:r>
            </a:p>
          </p:txBody>
        </p:sp>
      </p:grpSp>
      <p:pic>
        <p:nvPicPr>
          <p:cNvPr id="11" name="Picture 10" descr="D:\Sleep disorders and therapy\PPTs\BN malik\Untitl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grpSp>
        <p:nvGrpSpPr>
          <p:cNvPr id="91138" name="Group 2"/>
          <p:cNvGrpSpPr>
            <a:grpSpLocks/>
          </p:cNvGrpSpPr>
          <p:nvPr/>
        </p:nvGrpSpPr>
        <p:grpSpPr bwMode="auto">
          <a:xfrm>
            <a:off x="98425" y="1295400"/>
            <a:ext cx="8991600" cy="5562601"/>
            <a:chOff x="98425" y="1295400"/>
            <a:chExt cx="8991600" cy="5562601"/>
          </a:xfrm>
        </p:grpSpPr>
        <p:grpSp>
          <p:nvGrpSpPr>
            <p:cNvPr id="91139" name="Group 5"/>
            <p:cNvGrpSpPr>
              <a:grpSpLocks/>
            </p:cNvGrpSpPr>
            <p:nvPr/>
          </p:nvGrpSpPr>
          <p:grpSpPr bwMode="auto">
            <a:xfrm>
              <a:off x="98425" y="1295400"/>
              <a:ext cx="8991600" cy="5562601"/>
              <a:chOff x="62" y="816"/>
              <a:chExt cx="5664" cy="3504"/>
            </a:xfrm>
          </p:grpSpPr>
          <p:sp>
            <p:nvSpPr>
              <p:cNvPr id="91141" name="Text Box 2"/>
              <p:cNvSpPr txBox="1">
                <a:spLocks noChangeArrowheads="1"/>
              </p:cNvSpPr>
              <p:nvPr/>
            </p:nvSpPr>
            <p:spPr bwMode="auto">
              <a:xfrm>
                <a:off x="86" y="816"/>
                <a:ext cx="5616"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2800" b="1" dirty="0">
                    <a:solidFill>
                      <a:srgbClr val="800080"/>
                    </a:solidFill>
                    <a:latin typeface="Times New Roman" pitchFamily="18" charset="0"/>
                  </a:rPr>
                  <a:t>Therefore, it was hypothesized</a:t>
                </a:r>
              </a:p>
              <a:p>
                <a:pPr algn="ctr"/>
                <a:r>
                  <a:rPr lang="en-US" altLang="en-US" b="1" i="1" dirty="0">
                    <a:solidFill>
                      <a:srgbClr val="0000FF"/>
                    </a:solidFill>
                    <a:latin typeface="Times New Roman" pitchFamily="18" charset="0"/>
                  </a:rPr>
                  <a:t>In LC, </a:t>
                </a:r>
                <a:r>
                  <a:rPr lang="en-US" altLang="en-US" b="1" i="1" dirty="0">
                    <a:solidFill>
                      <a:srgbClr val="006600"/>
                    </a:solidFill>
                    <a:latin typeface="Times New Roman" pitchFamily="18" charset="0"/>
                  </a:rPr>
                  <a:t>excitatory</a:t>
                </a:r>
                <a:r>
                  <a:rPr lang="en-US" altLang="en-US" b="1" i="1" dirty="0">
                    <a:solidFill>
                      <a:srgbClr val="0000FF"/>
                    </a:solidFill>
                    <a:latin typeface="Times New Roman" pitchFamily="18" charset="0"/>
                  </a:rPr>
                  <a:t> cholinergic input from REM-ON neurons was translated into </a:t>
                </a:r>
                <a:r>
                  <a:rPr lang="en-US" altLang="en-US" b="1" i="1" dirty="0">
                    <a:solidFill>
                      <a:srgbClr val="FF3300"/>
                    </a:solidFill>
                    <a:latin typeface="Times New Roman" pitchFamily="18" charset="0"/>
                  </a:rPr>
                  <a:t>an inhibition on REM-OFF neurons</a:t>
                </a:r>
                <a:r>
                  <a:rPr lang="en-US" altLang="en-US" b="1" i="1" dirty="0">
                    <a:solidFill>
                      <a:srgbClr val="0000FF"/>
                    </a:solidFill>
                    <a:latin typeface="Times New Roman" pitchFamily="18" charset="0"/>
                  </a:rPr>
                  <a:t> through GABA interneuron for REMS generation </a:t>
                </a:r>
              </a:p>
            </p:txBody>
          </p:sp>
          <p:pic>
            <p:nvPicPr>
              <p:cNvPr id="91142" name="Picture 3" descr="DIA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 y="1584"/>
                <a:ext cx="4272" cy="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3" name="Rectangle 4"/>
              <p:cNvSpPr>
                <a:spLocks noChangeArrowheads="1"/>
              </p:cNvSpPr>
              <p:nvPr/>
            </p:nvSpPr>
            <p:spPr bwMode="auto">
              <a:xfrm>
                <a:off x="62" y="3292"/>
                <a:ext cx="5664" cy="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000" b="1" dirty="0">
                    <a:solidFill>
                      <a:srgbClr val="FF0000"/>
                    </a:solidFill>
                    <a:latin typeface="Times New Roman" pitchFamily="18" charset="0"/>
                  </a:rPr>
                  <a:t>Challenge was to simultaneously gather information on</a:t>
                </a:r>
              </a:p>
              <a:p>
                <a:pPr algn="ctr"/>
                <a:r>
                  <a:rPr lang="en-US" altLang="en-US" sz="2000" b="1" dirty="0" err="1">
                    <a:solidFill>
                      <a:srgbClr val="660033"/>
                    </a:solidFill>
                    <a:latin typeface="Times New Roman" pitchFamily="18" charset="0"/>
                  </a:rPr>
                  <a:t>Neuro</a:t>
                </a:r>
                <a:r>
                  <a:rPr lang="en-US" altLang="en-US" sz="2000" b="1" dirty="0">
                    <a:solidFill>
                      <a:srgbClr val="660033"/>
                    </a:solidFill>
                    <a:latin typeface="Times New Roman" pitchFamily="18" charset="0"/>
                  </a:rPr>
                  <a:t>-</a:t>
                </a:r>
                <a:r>
                  <a:rPr lang="en-US" altLang="en-US" sz="2000" b="1" dirty="0">
                    <a:solidFill>
                      <a:srgbClr val="0000FF"/>
                    </a:solidFill>
                    <a:latin typeface="Times New Roman" pitchFamily="18" charset="0"/>
                  </a:rPr>
                  <a:t>Micro-</a:t>
                </a:r>
                <a:r>
                  <a:rPr lang="en-US" altLang="en-US" sz="2000" b="1" dirty="0" err="1">
                    <a:solidFill>
                      <a:srgbClr val="660066"/>
                    </a:solidFill>
                    <a:latin typeface="Times New Roman" pitchFamily="18" charset="0"/>
                  </a:rPr>
                  <a:t>Anatomo</a:t>
                </a:r>
                <a:r>
                  <a:rPr lang="en-US" altLang="en-US" sz="2000" b="1" dirty="0">
                    <a:solidFill>
                      <a:srgbClr val="660066"/>
                    </a:solidFill>
                    <a:latin typeface="Times New Roman" pitchFamily="18" charset="0"/>
                  </a:rPr>
                  <a:t>-</a:t>
                </a:r>
                <a:r>
                  <a:rPr lang="en-US" altLang="en-US" sz="2000" b="1" dirty="0" err="1">
                    <a:solidFill>
                      <a:srgbClr val="800000"/>
                    </a:solidFill>
                    <a:latin typeface="Times New Roman" pitchFamily="18" charset="0"/>
                  </a:rPr>
                  <a:t>Pharmaco</a:t>
                </a:r>
                <a:r>
                  <a:rPr lang="en-US" altLang="en-US" sz="2000" b="1" dirty="0">
                    <a:solidFill>
                      <a:srgbClr val="800000"/>
                    </a:solidFill>
                    <a:latin typeface="Times New Roman" pitchFamily="18" charset="0"/>
                  </a:rPr>
                  <a:t>-</a:t>
                </a:r>
                <a:r>
                  <a:rPr lang="en-US" altLang="en-US" sz="2000" b="1" dirty="0" err="1">
                    <a:solidFill>
                      <a:srgbClr val="003300"/>
                    </a:solidFill>
                    <a:latin typeface="Times New Roman" pitchFamily="18" charset="0"/>
                  </a:rPr>
                  <a:t>Physiologico</a:t>
                </a:r>
                <a:r>
                  <a:rPr lang="en-US" altLang="en-US" sz="2000" b="1" dirty="0">
                    <a:solidFill>
                      <a:srgbClr val="003300"/>
                    </a:solidFill>
                    <a:latin typeface="Times New Roman" pitchFamily="18" charset="0"/>
                  </a:rPr>
                  <a:t>-</a:t>
                </a:r>
                <a:r>
                  <a:rPr lang="en-US" altLang="en-US" sz="2000" b="1" dirty="0">
                    <a:solidFill>
                      <a:srgbClr val="000099"/>
                    </a:solidFill>
                    <a:latin typeface="Times New Roman" pitchFamily="18" charset="0"/>
                  </a:rPr>
                  <a:t>Behavioral aspects</a:t>
                </a:r>
              </a:p>
              <a:p>
                <a:pPr algn="ctr"/>
                <a:endParaRPr lang="en-US" altLang="en-US" sz="2000" b="1" dirty="0">
                  <a:solidFill>
                    <a:srgbClr val="000099"/>
                  </a:solidFill>
                  <a:latin typeface="Times New Roman" pitchFamily="18" charset="0"/>
                </a:endParaRPr>
              </a:p>
              <a:p>
                <a:pPr algn="ctr"/>
                <a:r>
                  <a:rPr lang="en-US" altLang="en-US" sz="2000" b="1" dirty="0">
                    <a:solidFill>
                      <a:srgbClr val="000099"/>
                    </a:solidFill>
                    <a:latin typeface="Times New Roman" pitchFamily="18" charset="0"/>
                  </a:rPr>
                  <a:t>It was overcome by microinjection of agonist/antagonist of one or more types of receptors in LC in various sequence/combination</a:t>
                </a:r>
                <a:r>
                  <a:rPr lang="en-US" altLang="en-US" sz="2000" b="1" dirty="0">
                    <a:solidFill>
                      <a:srgbClr val="FF0000"/>
                    </a:solidFill>
                    <a:latin typeface="Times New Roman" pitchFamily="18" charset="0"/>
                  </a:rPr>
                  <a:t> </a:t>
                </a:r>
                <a:endParaRPr lang="en-US" altLang="en-US" sz="2000" b="1" dirty="0">
                  <a:solidFill>
                    <a:srgbClr val="660066"/>
                  </a:solidFill>
                  <a:latin typeface="Times New Roman" pitchFamily="18" charset="0"/>
                </a:endParaRPr>
              </a:p>
            </p:txBody>
          </p:sp>
        </p:grpSp>
        <p:sp>
          <p:nvSpPr>
            <p:cNvPr id="91140" name="Rectangle 1"/>
            <p:cNvSpPr>
              <a:spLocks noChangeArrowheads="1"/>
            </p:cNvSpPr>
            <p:nvPr/>
          </p:nvSpPr>
          <p:spPr bwMode="auto">
            <a:xfrm>
              <a:off x="1172069" y="4451879"/>
              <a:ext cx="30075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400" b="1" i="1">
                  <a:solidFill>
                    <a:srgbClr val="000000"/>
                  </a:solidFill>
                </a:rPr>
                <a:t>Mallick et al., Neuroscience, 2001</a:t>
              </a:r>
            </a:p>
          </p:txBody>
        </p:sp>
      </p:grpSp>
      <p:pic>
        <p:nvPicPr>
          <p:cNvPr id="8" name="Picture 7" descr="D:\Sleep disorders and therapy\PPTs\BN malik\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7" name="Picture 5" descr="D:\Sleep disorders and therapy\PPTs\BN malik\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199"/>
            <a:ext cx="9144000" cy="57388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Sleep disorders and therapy\PPTs\BN malik\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140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319088" y="754742"/>
            <a:ext cx="8824912" cy="4542971"/>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IN" dirty="0" smtClean="0">
              <a:solidFill>
                <a:schemeClr val="bg2">
                  <a:lumMod val="10000"/>
                </a:schemeClr>
              </a:solidFill>
              <a:latin typeface="Centaur" panose="02030504050205020304" pitchFamily="18" charset="0"/>
            </a:endParaRPr>
          </a:p>
          <a:p>
            <a:pPr algn="ctr">
              <a:defRPr/>
            </a:pPr>
            <a:r>
              <a:rPr lang="en-IN" dirty="0" smtClean="0">
                <a:solidFill>
                  <a:schemeClr val="bg2">
                    <a:lumMod val="10000"/>
                  </a:schemeClr>
                </a:solidFill>
                <a:latin typeface="Centaur" panose="02030504050205020304" pitchFamily="18" charset="0"/>
              </a:rPr>
              <a:t>OMICS </a:t>
            </a:r>
            <a:r>
              <a:rPr lang="en-IN" dirty="0">
                <a:solidFill>
                  <a:schemeClr val="bg2">
                    <a:lumMod val="10000"/>
                  </a:schemeClr>
                </a:solidFill>
                <a:latin typeface="Centaur" panose="02030504050205020304" pitchFamily="18" charset="0"/>
              </a:rPr>
              <a:t>Group welcomes submissions that are original and technically so as to serve both the developing world and developed countries in the best possible way.</a:t>
            </a:r>
          </a:p>
          <a:p>
            <a:pPr algn="ctr">
              <a:defRPr/>
            </a:pPr>
            <a:r>
              <a:rPr lang="en-US" dirty="0">
                <a:solidFill>
                  <a:schemeClr val="bg2">
                    <a:lumMod val="10000"/>
                  </a:schemeClr>
                </a:solidFill>
                <a:latin typeface="Centaur" panose="02030504050205020304" pitchFamily="18" charset="0"/>
              </a:rPr>
              <a:t>OMICS Journals  are poised in excellence by publishing high quality research. </a:t>
            </a:r>
            <a:r>
              <a:rPr lang="en-IN" dirty="0">
                <a:solidFill>
                  <a:schemeClr val="bg2">
                    <a:lumMod val="10000"/>
                  </a:schemeClr>
                </a:solidFill>
                <a:latin typeface="Centaur" panose="02030504050205020304" pitchFamily="18" charset="0"/>
              </a:rPr>
              <a:t>OMICS Group follows an Editorial Manager® System peer review process and boasts of a strong and active editorial board.</a:t>
            </a:r>
            <a:endParaRPr lang="en-US" dirty="0">
              <a:solidFill>
                <a:schemeClr val="bg2">
                  <a:lumMod val="10000"/>
                </a:schemeClr>
              </a:solidFill>
              <a:latin typeface="Centaur" panose="02030504050205020304" pitchFamily="18" charset="0"/>
            </a:endParaRPr>
          </a:p>
          <a:p>
            <a:pPr algn="ctr">
              <a:defRPr/>
            </a:pPr>
            <a:r>
              <a:rPr lang="en-US"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dirty="0">
              <a:solidFill>
                <a:schemeClr val="bg2">
                  <a:lumMod val="10000"/>
                </a:schemeClr>
              </a:solidFill>
              <a:latin typeface="Centaur" panose="02030504050205020304" pitchFamily="18" charset="0"/>
            </a:endParaRPr>
          </a:p>
          <a:p>
            <a:pPr>
              <a:defRPr/>
            </a:pPr>
            <a:endParaRPr lang="en-US" dirty="0"/>
          </a:p>
        </p:txBody>
      </p:sp>
      <p:sp>
        <p:nvSpPr>
          <p:cNvPr id="6" name="Rectangle 5"/>
          <p:cNvSpPr/>
          <p:nvPr/>
        </p:nvSpPr>
        <p:spPr>
          <a:xfrm>
            <a:off x="1327944" y="5649005"/>
            <a:ext cx="7010400" cy="9223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93186" name="Group 3"/>
          <p:cNvGrpSpPr>
            <a:grpSpLocks/>
          </p:cNvGrpSpPr>
          <p:nvPr/>
        </p:nvGrpSpPr>
        <p:grpSpPr bwMode="auto">
          <a:xfrm>
            <a:off x="160402" y="1102071"/>
            <a:ext cx="8839136" cy="5102801"/>
            <a:chOff x="160338" y="871060"/>
            <a:chExt cx="8839200" cy="5103436"/>
          </a:xfrm>
        </p:grpSpPr>
        <p:grpSp>
          <p:nvGrpSpPr>
            <p:cNvPr id="93189" name="Group 2"/>
            <p:cNvGrpSpPr>
              <a:grpSpLocks/>
            </p:cNvGrpSpPr>
            <p:nvPr/>
          </p:nvGrpSpPr>
          <p:grpSpPr bwMode="auto">
            <a:xfrm>
              <a:off x="160338" y="1524179"/>
              <a:ext cx="8839200" cy="4450317"/>
              <a:chOff x="160338" y="306997"/>
              <a:chExt cx="8839200" cy="5498642"/>
            </a:xfrm>
          </p:grpSpPr>
          <p:pic>
            <p:nvPicPr>
              <p:cNvPr id="93191" name="Picture 2" descr="~AUT0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38" y="306997"/>
                <a:ext cx="8839200" cy="549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79906" y="1719421"/>
                <a:ext cx="754067" cy="307987"/>
              </a:xfrm>
              <a:prstGeom prst="rect">
                <a:avLst/>
              </a:prstGeom>
              <a:noFill/>
            </p:spPr>
            <p:txBody>
              <a:bodyPr>
                <a:spAutoFit/>
              </a:bodyPr>
              <a:lstStyle/>
              <a:p>
                <a:pPr>
                  <a:defRPr/>
                </a:pPr>
                <a:r>
                  <a:rPr lang="en-IN" sz="1400" b="1" dirty="0">
                    <a:latin typeface="+mj-lt"/>
                  </a:rPr>
                  <a:t>REMS</a:t>
                </a:r>
                <a:endParaRPr lang="en-IN" b="1" dirty="0">
                  <a:latin typeface="+mj-lt"/>
                </a:endParaRPr>
              </a:p>
            </p:txBody>
          </p:sp>
          <p:sp>
            <p:nvSpPr>
              <p:cNvPr id="5" name="TextBox 4"/>
              <p:cNvSpPr txBox="1"/>
              <p:nvPr/>
            </p:nvSpPr>
            <p:spPr>
              <a:xfrm>
                <a:off x="4800570" y="5109236"/>
                <a:ext cx="838206" cy="306025"/>
              </a:xfrm>
              <a:prstGeom prst="rect">
                <a:avLst/>
              </a:prstGeom>
              <a:noFill/>
            </p:spPr>
            <p:txBody>
              <a:bodyPr>
                <a:spAutoFit/>
              </a:bodyPr>
              <a:lstStyle/>
              <a:p>
                <a:pPr>
                  <a:defRPr/>
                </a:pPr>
                <a:r>
                  <a:rPr lang="en-IN" sz="1400" b="1" dirty="0">
                    <a:latin typeface="+mj-lt"/>
                  </a:rPr>
                  <a:t>REMS</a:t>
                </a:r>
                <a:endParaRPr lang="en-IN" b="1" dirty="0">
                  <a:latin typeface="+mj-lt"/>
                </a:endParaRPr>
              </a:p>
            </p:txBody>
          </p:sp>
        </p:grpSp>
        <p:sp>
          <p:nvSpPr>
            <p:cNvPr id="93190" name="TextBox 2"/>
            <p:cNvSpPr txBox="1">
              <a:spLocks noChangeArrowheads="1"/>
            </p:cNvSpPr>
            <p:nvPr/>
          </p:nvSpPr>
          <p:spPr bwMode="auto">
            <a:xfrm>
              <a:off x="602136" y="871060"/>
              <a:ext cx="7981730" cy="64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b="1" dirty="0">
                  <a:solidFill>
                    <a:schemeClr val="bg1"/>
                  </a:solidFill>
                </a:rPr>
                <a:t>Effect of local microinjection of cholinergic antagonist (</a:t>
              </a:r>
              <a:r>
                <a:rPr lang="en-US" altLang="en-US" b="1" dirty="0" err="1">
                  <a:solidFill>
                    <a:schemeClr val="bg1"/>
                  </a:solidFill>
                </a:rPr>
                <a:t>scopoloamine</a:t>
              </a:r>
              <a:r>
                <a:rPr lang="en-US" altLang="en-US" b="1" dirty="0">
                  <a:solidFill>
                    <a:schemeClr val="bg1"/>
                  </a:solidFill>
                </a:rPr>
                <a:t>) </a:t>
              </a:r>
            </a:p>
            <a:p>
              <a:pPr algn="ctr"/>
              <a:r>
                <a:rPr lang="en-US" altLang="en-US" b="1" dirty="0">
                  <a:solidFill>
                    <a:schemeClr val="bg1"/>
                  </a:solidFill>
                </a:rPr>
                <a:t>and agonist (</a:t>
              </a:r>
              <a:r>
                <a:rPr lang="en-US" altLang="en-US" b="1" dirty="0" err="1">
                  <a:solidFill>
                    <a:schemeClr val="bg1"/>
                  </a:solidFill>
                </a:rPr>
                <a:t>carbachol</a:t>
              </a:r>
              <a:r>
                <a:rPr lang="en-US" altLang="en-US" b="1" dirty="0">
                  <a:solidFill>
                    <a:schemeClr val="bg1"/>
                  </a:solidFill>
                </a:rPr>
                <a:t>) bilaterally into the LC on REMS </a:t>
              </a:r>
            </a:p>
          </p:txBody>
        </p:sp>
      </p:grpSp>
      <p:sp>
        <p:nvSpPr>
          <p:cNvPr id="93187" name="TextBox 5"/>
          <p:cNvSpPr txBox="1">
            <a:spLocks noChangeArrowheads="1"/>
          </p:cNvSpPr>
          <p:nvPr/>
        </p:nvSpPr>
        <p:spPr bwMode="auto">
          <a:xfrm>
            <a:off x="166688" y="5684838"/>
            <a:ext cx="3006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400" b="1" i="1"/>
              <a:t>Mallick et al., Neuroscience, 2001</a:t>
            </a:r>
          </a:p>
        </p:txBody>
      </p:sp>
      <p:sp>
        <p:nvSpPr>
          <p:cNvPr id="93188" name="Rectangle 9"/>
          <p:cNvSpPr>
            <a:spLocks noChangeArrowheads="1"/>
          </p:cNvSpPr>
          <p:nvPr/>
        </p:nvSpPr>
        <p:spPr bwMode="auto">
          <a:xfrm>
            <a:off x="1303370" y="6273225"/>
            <a:ext cx="6553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600" b="1" dirty="0">
                <a:solidFill>
                  <a:srgbClr val="FFC000"/>
                </a:solidFill>
              </a:rPr>
              <a:t>REMS duration per episode was not affected, however, </a:t>
            </a:r>
          </a:p>
          <a:p>
            <a:pPr algn="ctr"/>
            <a:r>
              <a:rPr lang="en-US" altLang="en-US" sz="1600" b="1" dirty="0">
                <a:solidFill>
                  <a:srgbClr val="FFC000"/>
                </a:solidFill>
              </a:rPr>
              <a:t>frequency of REMS generation was increased </a:t>
            </a:r>
          </a:p>
        </p:txBody>
      </p:sp>
      <p:pic>
        <p:nvPicPr>
          <p:cNvPr id="10" name="Picture 9" descr="D:\Sleep disorders and therapy\PPTs\BN malik\Untitl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94210" name="Picture 2" descr="~AUT00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17" y="1828800"/>
            <a:ext cx="8991600" cy="443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bwMode="auto">
          <a:xfrm>
            <a:off x="3886200" y="3071813"/>
            <a:ext cx="754063" cy="307975"/>
          </a:xfrm>
          <a:prstGeom prst="rect">
            <a:avLst/>
          </a:prstGeom>
          <a:noFill/>
        </p:spPr>
        <p:txBody>
          <a:bodyPr>
            <a:spAutoFit/>
          </a:bodyPr>
          <a:lstStyle/>
          <a:p>
            <a:pPr>
              <a:defRPr/>
            </a:pPr>
            <a:r>
              <a:rPr lang="en-IN" sz="1400" b="1" dirty="0">
                <a:latin typeface="+mj-lt"/>
              </a:rPr>
              <a:t>REMS</a:t>
            </a:r>
            <a:endParaRPr lang="en-IN" b="1" dirty="0">
              <a:latin typeface="+mj-lt"/>
            </a:endParaRPr>
          </a:p>
        </p:txBody>
      </p:sp>
      <p:sp>
        <p:nvSpPr>
          <p:cNvPr id="8" name="TextBox 7"/>
          <p:cNvSpPr txBox="1"/>
          <p:nvPr/>
        </p:nvSpPr>
        <p:spPr bwMode="auto">
          <a:xfrm>
            <a:off x="5722938" y="5186363"/>
            <a:ext cx="754062" cy="307975"/>
          </a:xfrm>
          <a:prstGeom prst="rect">
            <a:avLst/>
          </a:prstGeom>
          <a:noFill/>
        </p:spPr>
        <p:txBody>
          <a:bodyPr>
            <a:spAutoFit/>
          </a:bodyPr>
          <a:lstStyle/>
          <a:p>
            <a:pPr>
              <a:defRPr/>
            </a:pPr>
            <a:r>
              <a:rPr lang="en-IN" sz="1400" b="1" dirty="0">
                <a:latin typeface="+mj-lt"/>
              </a:rPr>
              <a:t>REMS</a:t>
            </a:r>
            <a:endParaRPr lang="en-IN" b="1" dirty="0">
              <a:latin typeface="+mj-lt"/>
            </a:endParaRPr>
          </a:p>
        </p:txBody>
      </p:sp>
      <p:sp>
        <p:nvSpPr>
          <p:cNvPr id="94213" name="Rectangle 1"/>
          <p:cNvSpPr>
            <a:spLocks noChangeArrowheads="1"/>
          </p:cNvSpPr>
          <p:nvPr/>
        </p:nvSpPr>
        <p:spPr bwMode="auto">
          <a:xfrm>
            <a:off x="131717" y="1182469"/>
            <a:ext cx="8915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1" dirty="0">
                <a:solidFill>
                  <a:schemeClr val="bg1"/>
                </a:solidFill>
              </a:rPr>
              <a:t>Effect of local microinjection of GABA-</a:t>
            </a:r>
            <a:r>
              <a:rPr lang="en-US" altLang="en-US" b="1" dirty="0" err="1">
                <a:solidFill>
                  <a:schemeClr val="bg1"/>
                </a:solidFill>
              </a:rPr>
              <a:t>ergic</a:t>
            </a:r>
            <a:r>
              <a:rPr lang="en-US" altLang="en-US" b="1" dirty="0">
                <a:solidFill>
                  <a:schemeClr val="bg1"/>
                </a:solidFill>
              </a:rPr>
              <a:t> antagonist (</a:t>
            </a:r>
            <a:r>
              <a:rPr lang="en-US" altLang="en-US" b="1" dirty="0" err="1">
                <a:solidFill>
                  <a:schemeClr val="bg1"/>
                </a:solidFill>
              </a:rPr>
              <a:t>picrotoxin</a:t>
            </a:r>
            <a:r>
              <a:rPr lang="en-US" altLang="en-US" b="1" dirty="0">
                <a:solidFill>
                  <a:schemeClr val="bg1"/>
                </a:solidFill>
              </a:rPr>
              <a:t>) and GABA bilaterally into the LC on REMS </a:t>
            </a:r>
          </a:p>
        </p:txBody>
      </p:sp>
      <p:sp>
        <p:nvSpPr>
          <p:cNvPr id="94214" name="TextBox 8"/>
          <p:cNvSpPr txBox="1">
            <a:spLocks noChangeArrowheads="1"/>
          </p:cNvSpPr>
          <p:nvPr/>
        </p:nvSpPr>
        <p:spPr bwMode="auto">
          <a:xfrm>
            <a:off x="166688" y="5673725"/>
            <a:ext cx="3006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400" b="1" i="1"/>
              <a:t>Mallick et al., Neuroscience, 2001</a:t>
            </a:r>
          </a:p>
        </p:txBody>
      </p:sp>
      <p:sp>
        <p:nvSpPr>
          <p:cNvPr id="94215" name="Rectangle 8"/>
          <p:cNvSpPr>
            <a:spLocks noChangeArrowheads="1"/>
          </p:cNvSpPr>
          <p:nvPr/>
        </p:nvSpPr>
        <p:spPr bwMode="auto">
          <a:xfrm>
            <a:off x="944563" y="6249399"/>
            <a:ext cx="7391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1" dirty="0">
                <a:solidFill>
                  <a:srgbClr val="FFC000"/>
                </a:solidFill>
              </a:rPr>
              <a:t>REMS duration per episode was significantly affected, however, frequency of REMS generation remained unaffected</a:t>
            </a:r>
          </a:p>
        </p:txBody>
      </p:sp>
      <p:pic>
        <p:nvPicPr>
          <p:cNvPr id="9" name="Picture 8" descr="D:\Sleep disorders and therapy\PPTs\BN malik\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95234" name="Group 1"/>
          <p:cNvGrpSpPr>
            <a:grpSpLocks/>
          </p:cNvGrpSpPr>
          <p:nvPr/>
        </p:nvGrpSpPr>
        <p:grpSpPr bwMode="auto">
          <a:xfrm>
            <a:off x="100648" y="1218548"/>
            <a:ext cx="8971506" cy="5639452"/>
            <a:chOff x="100648" y="1218431"/>
            <a:chExt cx="8971506" cy="5638904"/>
          </a:xfrm>
        </p:grpSpPr>
        <p:pic>
          <p:nvPicPr>
            <p:cNvPr id="9523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648" y="1904816"/>
              <a:ext cx="8915400" cy="440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bwMode="auto">
            <a:xfrm>
              <a:off x="3262313" y="2282604"/>
              <a:ext cx="754062" cy="339692"/>
            </a:xfrm>
            <a:prstGeom prst="rect">
              <a:avLst/>
            </a:prstGeom>
            <a:noFill/>
          </p:spPr>
          <p:txBody>
            <a:bodyPr>
              <a:spAutoFit/>
            </a:bodyPr>
            <a:lstStyle/>
            <a:p>
              <a:pPr>
                <a:defRPr/>
              </a:pPr>
              <a:r>
                <a:rPr lang="en-IN" sz="1400" b="1" dirty="0">
                  <a:latin typeface="+mj-lt"/>
                </a:rPr>
                <a:t>REMS</a:t>
              </a:r>
              <a:endParaRPr lang="en-IN" b="1" dirty="0">
                <a:latin typeface="+mj-lt"/>
              </a:endParaRPr>
            </a:p>
          </p:txBody>
        </p:sp>
        <p:sp>
          <p:nvSpPr>
            <p:cNvPr id="8" name="TextBox 7"/>
            <p:cNvSpPr txBox="1"/>
            <p:nvPr/>
          </p:nvSpPr>
          <p:spPr bwMode="auto">
            <a:xfrm>
              <a:off x="4343400" y="4266787"/>
              <a:ext cx="754063" cy="253975"/>
            </a:xfrm>
            <a:prstGeom prst="rect">
              <a:avLst/>
            </a:prstGeom>
            <a:noFill/>
          </p:spPr>
          <p:txBody>
            <a:bodyPr>
              <a:spAutoFit/>
            </a:bodyPr>
            <a:lstStyle/>
            <a:p>
              <a:pPr>
                <a:defRPr/>
              </a:pPr>
              <a:r>
                <a:rPr lang="en-IN" sz="1400" b="1" dirty="0">
                  <a:latin typeface="+mj-lt"/>
                </a:rPr>
                <a:t>REMS</a:t>
              </a:r>
              <a:endParaRPr lang="en-IN" b="1" dirty="0">
                <a:latin typeface="+mj-lt"/>
              </a:endParaRPr>
            </a:p>
          </p:txBody>
        </p:sp>
        <p:sp>
          <p:nvSpPr>
            <p:cNvPr id="95238" name="Rectangle 5"/>
            <p:cNvSpPr>
              <a:spLocks noChangeArrowheads="1"/>
            </p:cNvSpPr>
            <p:nvPr/>
          </p:nvSpPr>
          <p:spPr bwMode="auto">
            <a:xfrm>
              <a:off x="156754" y="1218431"/>
              <a:ext cx="8915400" cy="584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600" b="1" dirty="0">
                  <a:solidFill>
                    <a:schemeClr val="bg1"/>
                  </a:solidFill>
                </a:rPr>
                <a:t>Effect of local microinjection of cholinergic and GABA-</a:t>
              </a:r>
              <a:r>
                <a:rPr lang="en-US" altLang="en-US" sz="1600" b="1" dirty="0" err="1">
                  <a:solidFill>
                    <a:schemeClr val="bg1"/>
                  </a:solidFill>
                </a:rPr>
                <a:t>ergic</a:t>
              </a:r>
              <a:r>
                <a:rPr lang="en-US" altLang="en-US" sz="1600" b="1" dirty="0">
                  <a:solidFill>
                    <a:schemeClr val="bg1"/>
                  </a:solidFill>
                </a:rPr>
                <a:t> antagonist/agonist in various combinations/sequences into the LC on REMS</a:t>
              </a:r>
            </a:p>
          </p:txBody>
        </p:sp>
        <p:sp>
          <p:nvSpPr>
            <p:cNvPr id="95239" name="TextBox 8"/>
            <p:cNvSpPr txBox="1">
              <a:spLocks noChangeArrowheads="1"/>
            </p:cNvSpPr>
            <p:nvPr/>
          </p:nvSpPr>
          <p:spPr bwMode="auto">
            <a:xfrm>
              <a:off x="115888" y="5811176"/>
              <a:ext cx="30083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400" b="1" i="1"/>
                <a:t>Mallick et al., Neuroscience, 2001</a:t>
              </a:r>
            </a:p>
          </p:txBody>
        </p:sp>
        <p:sp>
          <p:nvSpPr>
            <p:cNvPr id="95240" name="TextBox 9"/>
            <p:cNvSpPr txBox="1">
              <a:spLocks noChangeArrowheads="1"/>
            </p:cNvSpPr>
            <p:nvPr/>
          </p:nvSpPr>
          <p:spPr bwMode="auto">
            <a:xfrm>
              <a:off x="3826184" y="6005467"/>
              <a:ext cx="2797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400" b="1" i="1" dirty="0">
                  <a:solidFill>
                    <a:srgbClr val="0000CC"/>
                  </a:solidFill>
                </a:rPr>
                <a:t>REMS could not be sustained</a:t>
              </a:r>
            </a:p>
          </p:txBody>
        </p:sp>
        <p:sp>
          <p:nvSpPr>
            <p:cNvPr id="95241" name="Rectangle 8"/>
            <p:cNvSpPr>
              <a:spLocks noChangeArrowheads="1"/>
            </p:cNvSpPr>
            <p:nvPr/>
          </p:nvSpPr>
          <p:spPr bwMode="auto">
            <a:xfrm>
              <a:off x="613954" y="6272617"/>
              <a:ext cx="8001000" cy="584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600" b="1" dirty="0">
                  <a:solidFill>
                    <a:srgbClr val="FFC000"/>
                  </a:solidFill>
                </a:rPr>
                <a:t>REMS duration per episode was reduced in (A); it was increased in (B), while in (C) REMS did not continue</a:t>
              </a:r>
            </a:p>
          </p:txBody>
        </p:sp>
      </p:grpSp>
      <p:pic>
        <p:nvPicPr>
          <p:cNvPr id="10" name="Picture 9" descr="D:\Sleep disorders and therapy\PPTs\BN malik\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3">
            <a:extLst>
              <a:ext uri="{28A0092B-C50C-407E-A947-70E740481C1C}">
                <a14:useLocalDpi xmlns:a14="http://schemas.microsoft.com/office/drawing/2010/main" val="0"/>
              </a:ext>
            </a:extLst>
          </a:blip>
          <a:srcRect l="4022" r="4024" b="6133"/>
          <a:stretch>
            <a:fillRect/>
          </a:stretch>
        </p:blipFill>
        <p:spPr bwMode="auto">
          <a:xfrm>
            <a:off x="152400" y="990600"/>
            <a:ext cx="8839200" cy="565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Rectangle 3"/>
          <p:cNvSpPr>
            <a:spLocks noChangeArrowheads="1"/>
          </p:cNvSpPr>
          <p:nvPr/>
        </p:nvSpPr>
        <p:spPr bwMode="auto">
          <a:xfrm>
            <a:off x="457200" y="6477000"/>
            <a:ext cx="3109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1600" b="1" i="1">
                <a:solidFill>
                  <a:srgbClr val="0000FF"/>
                </a:solidFill>
                <a:latin typeface="Times New Roman" pitchFamily="18" charset="0"/>
              </a:rPr>
              <a:t>Mallick et al., Neuroscience, 2001</a:t>
            </a:r>
          </a:p>
        </p:txBody>
      </p:sp>
      <p:sp>
        <p:nvSpPr>
          <p:cNvPr id="96260" name="TextBox 1"/>
          <p:cNvSpPr txBox="1">
            <a:spLocks noChangeArrowheads="1"/>
          </p:cNvSpPr>
          <p:nvPr/>
        </p:nvSpPr>
        <p:spPr bwMode="auto">
          <a:xfrm>
            <a:off x="914400" y="5867400"/>
            <a:ext cx="144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t>Other inputs</a:t>
            </a:r>
          </a:p>
        </p:txBody>
      </p:sp>
      <p:pic>
        <p:nvPicPr>
          <p:cNvPr id="5" name="Picture 4" descr="D:\Sleep disorders and therapy\PPTs\BN malik\Untitl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97282" name="Text Box 3"/>
          <p:cNvSpPr txBox="1">
            <a:spLocks noChangeArrowheads="1"/>
          </p:cNvSpPr>
          <p:nvPr/>
        </p:nvSpPr>
        <p:spPr bwMode="auto">
          <a:xfrm>
            <a:off x="122238" y="6546850"/>
            <a:ext cx="23923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600" b="1" i="1">
                <a:solidFill>
                  <a:schemeClr val="bg1"/>
                </a:solidFill>
                <a:latin typeface="Times New Roman" pitchFamily="18" charset="0"/>
              </a:rPr>
              <a:t>Kaur et al., Synapse</a:t>
            </a:r>
            <a:r>
              <a:rPr lang="en-GB" altLang="en-US" sz="1600" b="1" i="1">
                <a:solidFill>
                  <a:schemeClr val="bg1"/>
                </a:solidFill>
                <a:latin typeface="Times New Roman" pitchFamily="18" charset="0"/>
              </a:rPr>
              <a:t>, 2001</a:t>
            </a:r>
            <a:endParaRPr lang="en-US" altLang="en-US" sz="1600" b="1" i="1">
              <a:solidFill>
                <a:schemeClr val="bg1"/>
              </a:solidFill>
              <a:latin typeface="Times New Roman" pitchFamily="18" charset="0"/>
            </a:endParaRPr>
          </a:p>
        </p:txBody>
      </p:sp>
      <p:grpSp>
        <p:nvGrpSpPr>
          <p:cNvPr id="97283" name="Group 7"/>
          <p:cNvGrpSpPr>
            <a:grpSpLocks/>
          </p:cNvGrpSpPr>
          <p:nvPr/>
        </p:nvGrpSpPr>
        <p:grpSpPr bwMode="auto">
          <a:xfrm>
            <a:off x="117475" y="2666999"/>
            <a:ext cx="8950325" cy="3948113"/>
            <a:chOff x="40943" y="595951"/>
            <a:chExt cx="8950657" cy="5804849"/>
          </a:xfrm>
        </p:grpSpPr>
        <p:pic>
          <p:nvPicPr>
            <p:cNvPr id="2" name="Picture 2" descr="~AUT0020"/>
            <p:cNvPicPr>
              <a:picLocks noChangeAspect="1" noChangeArrowheads="1"/>
            </p:cNvPicPr>
            <p:nvPr/>
          </p:nvPicPr>
          <p:blipFill>
            <a:blip r:embed="rId3"/>
            <a:srcRect t="9737"/>
            <a:stretch>
              <a:fillRect/>
            </a:stretch>
          </p:blipFill>
          <p:spPr bwMode="auto">
            <a:xfrm>
              <a:off x="40943" y="610240"/>
              <a:ext cx="6096226" cy="5776269"/>
            </a:xfrm>
            <a:prstGeom prst="rect">
              <a:avLst/>
            </a:prstGeom>
            <a:ln/>
          </p:spPr>
          <p:style>
            <a:lnRef idx="2">
              <a:schemeClr val="accent2"/>
            </a:lnRef>
            <a:fillRef idx="1">
              <a:schemeClr val="lt1"/>
            </a:fillRef>
            <a:effectRef idx="0">
              <a:schemeClr val="accent2"/>
            </a:effectRef>
            <a:fontRef idx="minor">
              <a:schemeClr val="dk1"/>
            </a:fontRef>
          </p:style>
        </p:pic>
        <p:pic>
          <p:nvPicPr>
            <p:cNvPr id="3" name="Picture 4"/>
            <p:cNvPicPr>
              <a:picLocks noChangeAspect="1" noChangeArrowheads="1"/>
            </p:cNvPicPr>
            <p:nvPr/>
          </p:nvPicPr>
          <p:blipFill>
            <a:blip r:embed="rId4"/>
            <a:srcRect l="4022" r="4024" b="6133"/>
            <a:stretch>
              <a:fillRect/>
            </a:stretch>
          </p:blipFill>
          <p:spPr bwMode="auto">
            <a:xfrm>
              <a:off x="6095893" y="595951"/>
              <a:ext cx="2895707" cy="5804849"/>
            </a:xfrm>
            <a:prstGeom prst="rect">
              <a:avLst/>
            </a:prstGeom>
            <a:ln/>
          </p:spPr>
          <p:style>
            <a:lnRef idx="2">
              <a:schemeClr val="accent2"/>
            </a:lnRef>
            <a:fillRef idx="1">
              <a:schemeClr val="lt1"/>
            </a:fillRef>
            <a:effectRef idx="0">
              <a:schemeClr val="accent2"/>
            </a:effectRef>
            <a:fontRef idx="minor">
              <a:schemeClr val="dk1"/>
            </a:fontRef>
          </p:style>
        </p:pic>
      </p:grpSp>
      <p:sp>
        <p:nvSpPr>
          <p:cNvPr id="97284" name="TextBox 1"/>
          <p:cNvSpPr txBox="1">
            <a:spLocks noChangeArrowheads="1"/>
          </p:cNvSpPr>
          <p:nvPr/>
        </p:nvSpPr>
        <p:spPr bwMode="auto">
          <a:xfrm>
            <a:off x="6208713" y="5662613"/>
            <a:ext cx="13350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400" b="1"/>
              <a:t>Prepositus </a:t>
            </a:r>
          </a:p>
          <a:p>
            <a:pPr algn="ctr" eaLnBrk="1" hangingPunct="1"/>
            <a:r>
              <a:rPr lang="en-US" altLang="en-US" sz="1400" b="1"/>
              <a:t>hypoglossus </a:t>
            </a:r>
          </a:p>
          <a:p>
            <a:pPr algn="ctr" eaLnBrk="1" hangingPunct="1"/>
            <a:r>
              <a:rPr lang="en-US" altLang="en-US" sz="1400" b="1"/>
              <a:t>(PrH)</a:t>
            </a:r>
          </a:p>
        </p:txBody>
      </p:sp>
      <p:sp>
        <p:nvSpPr>
          <p:cNvPr id="7" name="TextBox 6"/>
          <p:cNvSpPr txBox="1"/>
          <p:nvPr/>
        </p:nvSpPr>
        <p:spPr>
          <a:xfrm>
            <a:off x="76200" y="1447800"/>
            <a:ext cx="8991600" cy="830262"/>
          </a:xfrm>
          <a:prstGeom prst="rect">
            <a:avLst/>
          </a:prstGeom>
          <a:noFill/>
        </p:spPr>
        <p:txBody>
          <a:bodyPr>
            <a:spAutoFit/>
          </a:bodyPr>
          <a:lstStyle/>
          <a:p>
            <a:pPr algn="ctr">
              <a:defRPr/>
            </a:pPr>
            <a:r>
              <a:rPr lang="en-US" sz="2400" b="1" dirty="0">
                <a:solidFill>
                  <a:srgbClr val="FFFF00"/>
                </a:solidFill>
                <a:latin typeface="+mj-lt"/>
              </a:rPr>
              <a:t>Comparison of the effect </a:t>
            </a:r>
            <a:r>
              <a:rPr lang="en-US" sz="2400" b="1" dirty="0" err="1">
                <a:solidFill>
                  <a:srgbClr val="FFFF00"/>
                </a:solidFill>
                <a:latin typeface="+mj-lt"/>
              </a:rPr>
              <a:t>PrH</a:t>
            </a:r>
            <a:r>
              <a:rPr lang="en-US" sz="2400" b="1" dirty="0">
                <a:solidFill>
                  <a:srgbClr val="FFFF00"/>
                </a:solidFill>
                <a:latin typeface="+mj-lt"/>
              </a:rPr>
              <a:t> Stimulation and microinjection of </a:t>
            </a:r>
            <a:r>
              <a:rPr lang="en-US" sz="2400" b="1" dirty="0" err="1">
                <a:solidFill>
                  <a:srgbClr val="FFFF00"/>
                </a:solidFill>
                <a:latin typeface="+mj-lt"/>
              </a:rPr>
              <a:t>GABA</a:t>
            </a:r>
            <a:r>
              <a:rPr lang="en-US" sz="2400" b="1" dirty="0">
                <a:solidFill>
                  <a:srgbClr val="FFFF00"/>
                </a:solidFill>
                <a:latin typeface="+mj-lt"/>
              </a:rPr>
              <a:t> and </a:t>
            </a:r>
            <a:r>
              <a:rPr lang="en-US" sz="2400" b="1" dirty="0" err="1">
                <a:solidFill>
                  <a:srgbClr val="FFFF00"/>
                </a:solidFill>
                <a:latin typeface="+mj-lt"/>
              </a:rPr>
              <a:t>Picrotoxin</a:t>
            </a:r>
            <a:r>
              <a:rPr lang="en-US" sz="2400" b="1" dirty="0">
                <a:solidFill>
                  <a:srgbClr val="FFFF00"/>
                </a:solidFill>
                <a:latin typeface="+mj-lt"/>
              </a:rPr>
              <a:t> in LC on REM Sleep</a:t>
            </a:r>
          </a:p>
        </p:txBody>
      </p:sp>
      <p:pic>
        <p:nvPicPr>
          <p:cNvPr id="8" name="Picture 7" descr="D:\Sleep disorders and therapy\PPTs\BN malik\Untitl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90033"/>
        </a:solidFill>
        <a:effectLst/>
      </p:bgPr>
    </p:bg>
    <p:spTree>
      <p:nvGrpSpPr>
        <p:cNvPr id="1" name=""/>
        <p:cNvGrpSpPr/>
        <p:nvPr/>
      </p:nvGrpSpPr>
      <p:grpSpPr>
        <a:xfrm>
          <a:off x="0" y="0"/>
          <a:ext cx="0" cy="0"/>
          <a:chOff x="0" y="0"/>
          <a:chExt cx="0" cy="0"/>
        </a:xfrm>
      </p:grpSpPr>
      <p:graphicFrame>
        <p:nvGraphicFramePr>
          <p:cNvPr id="98306" name="Object 2"/>
          <p:cNvGraphicFramePr>
            <a:graphicFrameLocks noChangeAspect="1"/>
          </p:cNvGraphicFramePr>
          <p:nvPr/>
        </p:nvGraphicFramePr>
        <p:xfrm>
          <a:off x="2743200" y="3338513"/>
          <a:ext cx="3657600" cy="180975"/>
        </p:xfrm>
        <a:graphic>
          <a:graphicData uri="http://schemas.openxmlformats.org/presentationml/2006/ole">
            <mc:AlternateContent xmlns:mc="http://schemas.openxmlformats.org/markup-compatibility/2006">
              <mc:Choice xmlns:v="urn:schemas-microsoft-com:vml" Requires="v">
                <p:oleObj spid="_x0000_s98356" name="WordPad Document" r:id="rId4" imgW="3657600" imgH="180975" progId="WordPad.Document.1">
                  <p:embed/>
                </p:oleObj>
              </mc:Choice>
              <mc:Fallback>
                <p:oleObj name="WordPad Document" r:id="rId4" imgW="3657600" imgH="180975" progId="WordPad.Document.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3338513"/>
                        <a:ext cx="3657600"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8307" name="Picture 3" descr="slide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981200"/>
            <a:ext cx="88836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Text Box 4"/>
          <p:cNvSpPr txBox="1">
            <a:spLocks noChangeArrowheads="1"/>
          </p:cNvSpPr>
          <p:nvPr/>
        </p:nvSpPr>
        <p:spPr bwMode="auto">
          <a:xfrm>
            <a:off x="914400" y="1371600"/>
            <a:ext cx="74655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000" b="1" i="1" dirty="0" err="1">
                <a:solidFill>
                  <a:srgbClr val="FFFF00"/>
                </a:solidFill>
                <a:latin typeface="Times New Roman" pitchFamily="18" charset="0"/>
              </a:rPr>
              <a:t>Mallick</a:t>
            </a:r>
            <a:r>
              <a:rPr lang="en-US" altLang="en-US" sz="2000" b="1" i="1" dirty="0">
                <a:solidFill>
                  <a:srgbClr val="FFFF00"/>
                </a:solidFill>
                <a:latin typeface="Times New Roman" pitchFamily="18" charset="0"/>
              </a:rPr>
              <a:t> et al., Neuroscience, 2001 ;  and    </a:t>
            </a:r>
            <a:r>
              <a:rPr lang="en-US" altLang="en-US" sz="2000" b="1" i="1" dirty="0" err="1">
                <a:solidFill>
                  <a:srgbClr val="FFFF00"/>
                </a:solidFill>
                <a:latin typeface="Times New Roman" pitchFamily="18" charset="0"/>
              </a:rPr>
              <a:t>Kaur</a:t>
            </a:r>
            <a:r>
              <a:rPr lang="en-US" altLang="en-US" sz="2000" b="1" i="1" dirty="0">
                <a:solidFill>
                  <a:srgbClr val="FFFF00"/>
                </a:solidFill>
                <a:latin typeface="Times New Roman" pitchFamily="18" charset="0"/>
              </a:rPr>
              <a:t> et al., Synapse, 2001</a:t>
            </a:r>
            <a:endParaRPr lang="en-US" altLang="en-US" sz="2000" i="1" dirty="0">
              <a:solidFill>
                <a:srgbClr val="000000"/>
              </a:solidFill>
              <a:latin typeface="Times New Roman" pitchFamily="18" charset="0"/>
            </a:endParaRPr>
          </a:p>
        </p:txBody>
      </p:sp>
      <p:pic>
        <p:nvPicPr>
          <p:cNvPr id="5" name="Picture 4" descr="D:\Sleep disorders and therapy\PPTs\BN malik\Untitle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99330" name="Rectangle 6"/>
          <p:cNvSpPr>
            <a:spLocks noChangeArrowheads="1"/>
          </p:cNvSpPr>
          <p:nvPr/>
        </p:nvSpPr>
        <p:spPr bwMode="auto">
          <a:xfrm>
            <a:off x="846410" y="1295400"/>
            <a:ext cx="7546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4000" b="1" u="sng" dirty="0">
                <a:solidFill>
                  <a:srgbClr val="FFFF00"/>
                </a:solidFill>
                <a:latin typeface="Times New Roman" pitchFamily="18" charset="0"/>
              </a:rPr>
              <a:t>PHYSIOLOGICAL  VALIDITY?</a:t>
            </a:r>
          </a:p>
        </p:txBody>
      </p:sp>
      <p:sp>
        <p:nvSpPr>
          <p:cNvPr id="99331" name="Rectangle 7"/>
          <p:cNvSpPr>
            <a:spLocks noChangeArrowheads="1"/>
          </p:cNvSpPr>
          <p:nvPr/>
        </p:nvSpPr>
        <p:spPr bwMode="auto">
          <a:xfrm>
            <a:off x="3344091" y="2136493"/>
            <a:ext cx="57912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200" b="1" u="sng" dirty="0">
                <a:solidFill>
                  <a:srgbClr val="FF66FF"/>
                </a:solidFill>
                <a:latin typeface="Times New Roman" pitchFamily="18" charset="0"/>
              </a:rPr>
              <a:t>HYPOTHESIS</a:t>
            </a:r>
          </a:p>
          <a:p>
            <a:pPr algn="ctr"/>
            <a:endParaRPr lang="en-US" altLang="en-US" sz="1200" b="1" dirty="0">
              <a:solidFill>
                <a:srgbClr val="00FFFF"/>
              </a:solidFill>
              <a:latin typeface="Times New Roman" pitchFamily="18" charset="0"/>
            </a:endParaRPr>
          </a:p>
          <a:p>
            <a:pPr algn="ctr"/>
            <a:r>
              <a:rPr lang="en-US" altLang="en-US" sz="2000" b="1" dirty="0">
                <a:solidFill>
                  <a:srgbClr val="00FFFF"/>
                </a:solidFill>
                <a:latin typeface="Times New Roman" pitchFamily="18" charset="0"/>
              </a:rPr>
              <a:t>IF THE PROPOSED NEURAL CONNECTIONS ARE EXPERIMENTALLY DISTURBED SO THAT THE NA-</a:t>
            </a:r>
            <a:r>
              <a:rPr lang="en-US" altLang="en-US" sz="2000" b="1" dirty="0" err="1">
                <a:solidFill>
                  <a:srgbClr val="00FFFF"/>
                </a:solidFill>
                <a:latin typeface="Times New Roman" pitchFamily="18" charset="0"/>
              </a:rPr>
              <a:t>ergic</a:t>
            </a:r>
            <a:r>
              <a:rPr lang="en-US" altLang="en-US" sz="2000" b="1" dirty="0">
                <a:solidFill>
                  <a:srgbClr val="00FFFF"/>
                </a:solidFill>
                <a:latin typeface="Times New Roman" pitchFamily="18" charset="0"/>
              </a:rPr>
              <a:t> LC-REM-OFF NEURONS REMAIN ACTIVE,</a:t>
            </a:r>
          </a:p>
          <a:p>
            <a:pPr algn="ctr"/>
            <a:endParaRPr lang="en-US" altLang="en-US" sz="1200" b="1" dirty="0">
              <a:solidFill>
                <a:srgbClr val="FFFFFF"/>
              </a:solidFill>
              <a:latin typeface="Times New Roman" pitchFamily="18" charset="0"/>
            </a:endParaRPr>
          </a:p>
          <a:p>
            <a:pPr algn="ctr"/>
            <a:r>
              <a:rPr lang="en-US" altLang="en-US" sz="2000" b="1" dirty="0">
                <a:solidFill>
                  <a:srgbClr val="FFFFFF"/>
                </a:solidFill>
                <a:latin typeface="Times New Roman" pitchFamily="18" charset="0"/>
              </a:rPr>
              <a:t>REMS SHOULD BE SIGNIFICANTLY REDUCED</a:t>
            </a:r>
          </a:p>
          <a:p>
            <a:pPr algn="ctr"/>
            <a:endParaRPr lang="en-US" altLang="en-US" sz="1200" b="1" dirty="0">
              <a:solidFill>
                <a:srgbClr val="00FFFF"/>
              </a:solidFill>
              <a:latin typeface="Times New Roman" pitchFamily="18" charset="0"/>
            </a:endParaRPr>
          </a:p>
          <a:p>
            <a:pPr algn="ctr"/>
            <a:r>
              <a:rPr lang="en-US" altLang="en-US" sz="2000" b="1" dirty="0">
                <a:solidFill>
                  <a:srgbClr val="FFFF00"/>
                </a:solidFill>
                <a:latin typeface="Times New Roman" pitchFamily="18" charset="0"/>
              </a:rPr>
              <a:t>AND SIMULTANEOUSLY</a:t>
            </a:r>
          </a:p>
          <a:p>
            <a:pPr algn="ctr"/>
            <a:endParaRPr lang="en-US" altLang="en-US" sz="1200" b="1" dirty="0">
              <a:solidFill>
                <a:srgbClr val="FF00FF"/>
              </a:solidFill>
              <a:latin typeface="Times New Roman" pitchFamily="18" charset="0"/>
            </a:endParaRPr>
          </a:p>
          <a:p>
            <a:pPr algn="ctr"/>
            <a:r>
              <a:rPr lang="en-US" altLang="en-US" sz="2000" b="1" dirty="0">
                <a:solidFill>
                  <a:srgbClr val="FF00FF"/>
                </a:solidFill>
                <a:latin typeface="Times New Roman" pitchFamily="18" charset="0"/>
              </a:rPr>
              <a:t>REMS LOSS ASSOCIATED SYMPTOMS SHOULD BE EXPRESSED/OBSERVED DUE TO ELEVATED LEVELS OF NA </a:t>
            </a:r>
          </a:p>
          <a:p>
            <a:pPr algn="ctr"/>
            <a:r>
              <a:rPr lang="en-US" altLang="en-US" sz="2000" b="1" dirty="0">
                <a:solidFill>
                  <a:srgbClr val="FF00FF"/>
                </a:solidFill>
                <a:latin typeface="Times New Roman" pitchFamily="18" charset="0"/>
              </a:rPr>
              <a:t>EVEN IN NORMAL ANIMALS (</a:t>
            </a:r>
            <a:r>
              <a:rPr lang="en-US" altLang="en-US" b="1" dirty="0" err="1">
                <a:solidFill>
                  <a:srgbClr val="FF00FF"/>
                </a:solidFill>
                <a:latin typeface="Times New Roman" pitchFamily="18" charset="0"/>
              </a:rPr>
              <a:t>Contd</a:t>
            </a:r>
            <a:r>
              <a:rPr lang="en-US" altLang="en-US" sz="2000" b="1" dirty="0">
                <a:solidFill>
                  <a:srgbClr val="FF00FF"/>
                </a:solidFill>
                <a:latin typeface="Times New Roman" pitchFamily="18" charset="0"/>
              </a:rPr>
              <a:t>…)</a:t>
            </a:r>
          </a:p>
        </p:txBody>
      </p:sp>
      <p:grpSp>
        <p:nvGrpSpPr>
          <p:cNvPr id="99332" name="Group 1"/>
          <p:cNvGrpSpPr>
            <a:grpSpLocks/>
          </p:cNvGrpSpPr>
          <p:nvPr/>
        </p:nvGrpSpPr>
        <p:grpSpPr bwMode="auto">
          <a:xfrm>
            <a:off x="228600" y="2136492"/>
            <a:ext cx="2971800" cy="4569107"/>
            <a:chOff x="0" y="685800"/>
            <a:chExt cx="3733800" cy="6019800"/>
          </a:xfrm>
        </p:grpSpPr>
        <p:pic>
          <p:nvPicPr>
            <p:cNvPr id="99333" name="Picture 3" descr="slid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85800"/>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4" name="Rectangle 8"/>
            <p:cNvSpPr>
              <a:spLocks noChangeArrowheads="1"/>
            </p:cNvSpPr>
            <p:nvPr/>
          </p:nvSpPr>
          <p:spPr bwMode="auto">
            <a:xfrm>
              <a:off x="0" y="2895600"/>
              <a:ext cx="23471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200" b="1" i="1">
                  <a:solidFill>
                    <a:srgbClr val="000000"/>
                  </a:solidFill>
                  <a:latin typeface="Times New Roman" pitchFamily="18" charset="0"/>
                </a:rPr>
                <a:t>Mallick et al., Neuroscience, 2001</a:t>
              </a:r>
            </a:p>
          </p:txBody>
        </p:sp>
        <p:grpSp>
          <p:nvGrpSpPr>
            <p:cNvPr id="99335" name="Group 8"/>
            <p:cNvGrpSpPr>
              <a:grpSpLocks/>
            </p:cNvGrpSpPr>
            <p:nvPr/>
          </p:nvGrpSpPr>
          <p:grpSpPr bwMode="auto">
            <a:xfrm>
              <a:off x="88900" y="3276600"/>
              <a:ext cx="3644900" cy="3429000"/>
              <a:chOff x="3936" y="48"/>
              <a:chExt cx="1776" cy="4192"/>
            </a:xfrm>
          </p:grpSpPr>
          <p:grpSp>
            <p:nvGrpSpPr>
              <p:cNvPr id="99336" name="Group 9"/>
              <p:cNvGrpSpPr>
                <a:grpSpLocks/>
              </p:cNvGrpSpPr>
              <p:nvPr/>
            </p:nvGrpSpPr>
            <p:grpSpPr bwMode="auto">
              <a:xfrm>
                <a:off x="3936" y="2368"/>
                <a:ext cx="1776" cy="1872"/>
                <a:chOff x="2994" y="2160"/>
                <a:chExt cx="2736" cy="2096"/>
              </a:xfrm>
            </p:grpSpPr>
            <p:pic>
              <p:nvPicPr>
                <p:cNvPr id="99342" name="Picture 10" descr="synani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94" y="2160"/>
                  <a:ext cx="2736" cy="2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3" name="Text Box 11"/>
                <p:cNvSpPr txBox="1">
                  <a:spLocks noChangeArrowheads="1"/>
                </p:cNvSpPr>
                <p:nvPr/>
              </p:nvSpPr>
              <p:spPr bwMode="auto">
                <a:xfrm>
                  <a:off x="3043" y="2160"/>
                  <a:ext cx="2625"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b="1">
                      <a:solidFill>
                        <a:srgbClr val="000000"/>
                      </a:solidFill>
                      <a:latin typeface="Times New Roman" pitchFamily="18" charset="0"/>
                    </a:rPr>
                    <a:t>Neurotransmitter Release</a:t>
                  </a:r>
                </a:p>
              </p:txBody>
            </p:sp>
          </p:grpSp>
          <p:grpSp>
            <p:nvGrpSpPr>
              <p:cNvPr id="99337" name="Group 12"/>
              <p:cNvGrpSpPr>
                <a:grpSpLocks/>
              </p:cNvGrpSpPr>
              <p:nvPr/>
            </p:nvGrpSpPr>
            <p:grpSpPr bwMode="auto">
              <a:xfrm>
                <a:off x="3936" y="48"/>
                <a:ext cx="1776" cy="2352"/>
                <a:chOff x="3936" y="48"/>
                <a:chExt cx="1776" cy="2352"/>
              </a:xfrm>
            </p:grpSpPr>
            <p:pic>
              <p:nvPicPr>
                <p:cNvPr id="99338" name="Picture 13" descr="sy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 y="48"/>
                  <a:ext cx="1776"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9" name="Rectangle 14"/>
                <p:cNvSpPr>
                  <a:spLocks noChangeArrowheads="1"/>
                </p:cNvSpPr>
                <p:nvPr/>
              </p:nvSpPr>
              <p:spPr bwMode="auto">
                <a:xfrm>
                  <a:off x="4848" y="1344"/>
                  <a:ext cx="144" cy="192"/>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IN" altLang="en-US" sz="2400">
                    <a:solidFill>
                      <a:srgbClr val="000000"/>
                    </a:solidFill>
                    <a:latin typeface="Times New Roman" pitchFamily="18" charset="0"/>
                  </a:endParaRPr>
                </a:p>
              </p:txBody>
            </p:sp>
            <p:sp>
              <p:nvSpPr>
                <p:cNvPr id="99340" name="Line 15"/>
                <p:cNvSpPr>
                  <a:spLocks noChangeShapeType="1"/>
                </p:cNvSpPr>
                <p:nvPr/>
              </p:nvSpPr>
              <p:spPr bwMode="auto">
                <a:xfrm flipH="1">
                  <a:off x="3936" y="1536"/>
                  <a:ext cx="912" cy="86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41" name="Line 16"/>
                <p:cNvSpPr>
                  <a:spLocks noChangeShapeType="1"/>
                </p:cNvSpPr>
                <p:nvPr/>
              </p:nvSpPr>
              <p:spPr bwMode="auto">
                <a:xfrm>
                  <a:off x="4992" y="1536"/>
                  <a:ext cx="720" cy="86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pic>
        <p:nvPicPr>
          <p:cNvPr id="16" name="Picture 15" descr="D:\Sleep disorders and therapy\PPTs\BN malik\Untitl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0354" name="Rectangle 6"/>
          <p:cNvSpPr>
            <a:spLocks noChangeArrowheads="1"/>
          </p:cNvSpPr>
          <p:nvPr/>
        </p:nvSpPr>
        <p:spPr bwMode="auto">
          <a:xfrm>
            <a:off x="442913" y="1160417"/>
            <a:ext cx="83200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4400" b="1" u="sng" dirty="0">
                <a:solidFill>
                  <a:srgbClr val="FFFF00"/>
                </a:solidFill>
                <a:latin typeface="Times New Roman" pitchFamily="18" charset="0"/>
              </a:rPr>
              <a:t>PHYSIOLOGICAL  VALIDITY?</a:t>
            </a:r>
          </a:p>
        </p:txBody>
      </p:sp>
      <p:sp>
        <p:nvSpPr>
          <p:cNvPr id="97283" name="Rectangle 7"/>
          <p:cNvSpPr>
            <a:spLocks noChangeArrowheads="1"/>
          </p:cNvSpPr>
          <p:nvPr/>
        </p:nvSpPr>
        <p:spPr bwMode="auto">
          <a:xfrm>
            <a:off x="381000" y="2087563"/>
            <a:ext cx="8382000" cy="4770437"/>
          </a:xfrm>
          <a:prstGeom prst="rect">
            <a:avLst/>
          </a:prstGeom>
          <a:noFill/>
          <a:ln>
            <a:noFill/>
          </a:ln>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defRPr/>
            </a:pPr>
            <a:r>
              <a:rPr lang="en-US" altLang="en-US" sz="4400" b="1" u="sng" dirty="0" smtClean="0">
                <a:solidFill>
                  <a:srgbClr val="FF66FF"/>
                </a:solidFill>
              </a:rPr>
              <a:t>HYPOTHESIS</a:t>
            </a:r>
          </a:p>
          <a:p>
            <a:pPr algn="ctr">
              <a:spcBef>
                <a:spcPct val="0"/>
              </a:spcBef>
              <a:buFontTx/>
              <a:buNone/>
              <a:defRPr/>
            </a:pPr>
            <a:endParaRPr lang="en-US" altLang="en-US" sz="1400" b="1" dirty="0" smtClean="0">
              <a:solidFill>
                <a:srgbClr val="00FFFF"/>
              </a:solidFill>
            </a:endParaRPr>
          </a:p>
          <a:p>
            <a:pPr algn="ctr">
              <a:spcBef>
                <a:spcPct val="0"/>
              </a:spcBef>
              <a:buFontTx/>
              <a:buNone/>
              <a:defRPr/>
            </a:pPr>
            <a:endParaRPr lang="en-US" altLang="en-US" sz="1400" b="1" dirty="0" smtClean="0">
              <a:solidFill>
                <a:srgbClr val="00FFFF"/>
              </a:solidFill>
            </a:endParaRPr>
          </a:p>
          <a:p>
            <a:pPr algn="ctr">
              <a:spcBef>
                <a:spcPct val="0"/>
              </a:spcBef>
              <a:buFontTx/>
              <a:buNone/>
              <a:defRPr/>
            </a:pPr>
            <a:r>
              <a:rPr lang="en-US" altLang="en-US" sz="2000" b="1" dirty="0" smtClean="0">
                <a:solidFill>
                  <a:srgbClr val="00FFFF"/>
                </a:solidFill>
              </a:rPr>
              <a:t>We had already shown that REMSD increased Na-K ATPase activity and it was due to elevated level of noradrenalin (NA) in the brain </a:t>
            </a:r>
          </a:p>
          <a:p>
            <a:pPr algn="ctr">
              <a:spcBef>
                <a:spcPct val="0"/>
              </a:spcBef>
              <a:buFontTx/>
              <a:buNone/>
              <a:defRPr/>
            </a:pPr>
            <a:r>
              <a:rPr lang="en-US" altLang="en-US" sz="1600" b="1" dirty="0" smtClean="0">
                <a:solidFill>
                  <a:srgbClr val="00FFFF"/>
                </a:solidFill>
              </a:rPr>
              <a:t>(</a:t>
            </a:r>
            <a:r>
              <a:rPr lang="en-US" altLang="en-US" sz="1600" b="1" i="1" dirty="0" err="1" smtClean="0">
                <a:solidFill>
                  <a:srgbClr val="00FFFF"/>
                </a:solidFill>
              </a:rPr>
              <a:t>Gulyani</a:t>
            </a:r>
            <a:r>
              <a:rPr lang="en-US" altLang="en-US" sz="1600" b="1" i="1" dirty="0" smtClean="0">
                <a:solidFill>
                  <a:srgbClr val="00FFFF"/>
                </a:solidFill>
              </a:rPr>
              <a:t> &amp; </a:t>
            </a:r>
            <a:r>
              <a:rPr lang="en-US" altLang="en-US" sz="1600" b="1" i="1" dirty="0" err="1" smtClean="0">
                <a:solidFill>
                  <a:srgbClr val="00FFFF"/>
                </a:solidFill>
              </a:rPr>
              <a:t>Mallick</a:t>
            </a:r>
            <a:r>
              <a:rPr lang="en-US" altLang="en-US" sz="1600" b="1" i="1" dirty="0" smtClean="0">
                <a:solidFill>
                  <a:srgbClr val="00FFFF"/>
                </a:solidFill>
              </a:rPr>
              <a:t>, Neuroscience, 1995; </a:t>
            </a:r>
            <a:r>
              <a:rPr lang="en-US" altLang="en-US" sz="1600" b="1" i="1" dirty="0" err="1" smtClean="0">
                <a:solidFill>
                  <a:srgbClr val="00FFFF"/>
                </a:solidFill>
              </a:rPr>
              <a:t>Mallick</a:t>
            </a:r>
            <a:r>
              <a:rPr lang="en-US" altLang="en-US" sz="1600" b="1" i="1" dirty="0" smtClean="0">
                <a:solidFill>
                  <a:srgbClr val="00FFFF"/>
                </a:solidFill>
              </a:rPr>
              <a:t> et al., J. Neurochem., 2000</a:t>
            </a:r>
            <a:r>
              <a:rPr lang="en-US" altLang="en-US" sz="1600" b="1" dirty="0" smtClean="0">
                <a:solidFill>
                  <a:srgbClr val="00FFFF"/>
                </a:solidFill>
              </a:rPr>
              <a:t>).</a:t>
            </a:r>
            <a:r>
              <a:rPr lang="en-US" altLang="en-US" sz="2000" b="1" dirty="0" smtClean="0">
                <a:solidFill>
                  <a:srgbClr val="00FFFF"/>
                </a:solidFill>
              </a:rPr>
              <a:t>  </a:t>
            </a:r>
          </a:p>
          <a:p>
            <a:pPr algn="ctr">
              <a:spcBef>
                <a:spcPct val="0"/>
              </a:spcBef>
              <a:buFontTx/>
              <a:buNone/>
              <a:defRPr/>
            </a:pPr>
            <a:endParaRPr lang="en-US" altLang="en-US" sz="2400" b="1" dirty="0" smtClean="0">
              <a:solidFill>
                <a:srgbClr val="00FFFF"/>
              </a:solidFill>
            </a:endParaRPr>
          </a:p>
          <a:p>
            <a:pPr algn="ctr">
              <a:spcBef>
                <a:spcPct val="0"/>
              </a:spcBef>
              <a:buFontTx/>
              <a:buNone/>
              <a:defRPr/>
            </a:pPr>
            <a:r>
              <a:rPr lang="en-US" altLang="en-US" sz="2800" b="1" dirty="0" smtClean="0">
                <a:solidFill>
                  <a:srgbClr val="FF00FF"/>
                </a:solidFill>
              </a:rPr>
              <a:t>Therefore, we proposed that </a:t>
            </a:r>
          </a:p>
          <a:p>
            <a:pPr algn="ctr">
              <a:spcBef>
                <a:spcPct val="0"/>
              </a:spcBef>
              <a:buFontTx/>
              <a:buNone/>
              <a:defRPr/>
            </a:pPr>
            <a:endParaRPr lang="en-US" altLang="en-US" sz="2000" b="1" dirty="0" smtClean="0">
              <a:solidFill>
                <a:srgbClr val="FF00FF"/>
              </a:solidFill>
            </a:endParaRPr>
          </a:p>
          <a:p>
            <a:pPr marL="514350" indent="-514350" algn="ctr">
              <a:spcBef>
                <a:spcPct val="0"/>
              </a:spcBef>
              <a:buFontTx/>
              <a:buAutoNum type="romanLcParenR"/>
              <a:defRPr/>
            </a:pPr>
            <a:r>
              <a:rPr lang="en-US" altLang="en-US" sz="2000" b="1" dirty="0" smtClean="0">
                <a:solidFill>
                  <a:srgbClr val="FFC000"/>
                </a:solidFill>
              </a:rPr>
              <a:t>GABA-antagonist, </a:t>
            </a:r>
            <a:r>
              <a:rPr lang="en-US" altLang="en-US" sz="2000" b="1" dirty="0" err="1" smtClean="0">
                <a:solidFill>
                  <a:srgbClr val="FFC000"/>
                </a:solidFill>
              </a:rPr>
              <a:t>picrotoxin</a:t>
            </a:r>
            <a:r>
              <a:rPr lang="en-US" altLang="en-US" sz="2000" b="1" dirty="0" smtClean="0">
                <a:solidFill>
                  <a:srgbClr val="FFC000"/>
                </a:solidFill>
              </a:rPr>
              <a:t>, into LC should not allow REM-OFF neurons to cease activity resulting in increased Na-K ATPase activity;</a:t>
            </a:r>
            <a:r>
              <a:rPr lang="en-US" altLang="en-US" sz="2000" b="1" dirty="0" smtClean="0">
                <a:solidFill>
                  <a:srgbClr val="00FFFF"/>
                </a:solidFill>
              </a:rPr>
              <a:t> </a:t>
            </a:r>
          </a:p>
          <a:p>
            <a:pPr marL="514350" indent="-514350" algn="ctr">
              <a:spcBef>
                <a:spcPct val="0"/>
              </a:spcBef>
              <a:buFontTx/>
              <a:buAutoNum type="romanLcParenR"/>
              <a:defRPr/>
            </a:pPr>
            <a:endParaRPr lang="en-US" altLang="en-US" sz="2000" b="1" dirty="0" smtClean="0">
              <a:solidFill>
                <a:srgbClr val="00FFFF"/>
              </a:solidFill>
            </a:endParaRPr>
          </a:p>
          <a:p>
            <a:pPr marL="514350" indent="-514350" algn="ctr">
              <a:spcBef>
                <a:spcPct val="0"/>
              </a:spcBef>
              <a:buFontTx/>
              <a:buAutoNum type="romanLcParenR"/>
              <a:defRPr/>
            </a:pPr>
            <a:r>
              <a:rPr lang="en-US" altLang="en-US" sz="2000" b="1" dirty="0" smtClean="0">
                <a:solidFill>
                  <a:srgbClr val="CCFFFF"/>
                </a:solidFill>
              </a:rPr>
              <a:t>Modulation of Na-K ATPase activity in LC should alter REM-OFF neuronal activity and REMS</a:t>
            </a:r>
          </a:p>
        </p:txBody>
      </p:sp>
      <p:pic>
        <p:nvPicPr>
          <p:cNvPr id="4" name="Picture 3" descr="D:\Sleep disorders and therapy\PPTs\BN malik\Unti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54754" y="1433276"/>
            <a:ext cx="9144000" cy="838200"/>
          </a:xfrm>
        </p:spPr>
        <p:txBody>
          <a:bodyPr/>
          <a:lstStyle/>
          <a:p>
            <a:pPr eaLnBrk="1" hangingPunct="1"/>
            <a:r>
              <a:rPr lang="en-US" altLang="en-US" sz="2000" b="1" dirty="0" err="1" smtClean="0">
                <a:solidFill>
                  <a:srgbClr val="0000CC"/>
                </a:solidFill>
              </a:rPr>
              <a:t>Picrotoxin</a:t>
            </a:r>
            <a:r>
              <a:rPr lang="en-US" altLang="en-US" sz="2000" b="1" dirty="0" smtClean="0">
                <a:solidFill>
                  <a:srgbClr val="0000CC"/>
                </a:solidFill>
              </a:rPr>
              <a:t> (every 6h) bilaterally into the LC for 48h </a:t>
            </a:r>
            <a:br>
              <a:rPr lang="en-US" altLang="en-US" sz="2000" b="1" dirty="0" smtClean="0">
                <a:solidFill>
                  <a:srgbClr val="0000CC"/>
                </a:solidFill>
              </a:rPr>
            </a:br>
            <a:r>
              <a:rPr lang="en-US" altLang="en-US" sz="2000" b="1" dirty="0" smtClean="0">
                <a:solidFill>
                  <a:srgbClr val="0000CC"/>
                </a:solidFill>
              </a:rPr>
              <a:t>reduced REMS (A) and increased Na-K ATPase activity (B) significantly</a:t>
            </a:r>
            <a:endParaRPr lang="en-US" altLang="en-US" sz="2000" b="1" i="1" dirty="0" smtClean="0">
              <a:solidFill>
                <a:srgbClr val="0000CC"/>
              </a:solidFill>
            </a:endParaRPr>
          </a:p>
        </p:txBody>
      </p:sp>
      <p:sp>
        <p:nvSpPr>
          <p:cNvPr id="101379" name="Text Box 4"/>
          <p:cNvSpPr txBox="1">
            <a:spLocks noChangeArrowheads="1"/>
          </p:cNvSpPr>
          <p:nvPr/>
        </p:nvSpPr>
        <p:spPr bwMode="auto">
          <a:xfrm>
            <a:off x="5867400" y="6561138"/>
            <a:ext cx="3208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600" b="1" i="1">
                <a:solidFill>
                  <a:srgbClr val="0000CC"/>
                </a:solidFill>
                <a:latin typeface="Times New Roman" pitchFamily="18" charset="0"/>
              </a:rPr>
              <a:t>Kaur et al., Behav Brain Res. 2003</a:t>
            </a:r>
          </a:p>
        </p:txBody>
      </p:sp>
      <p:grpSp>
        <p:nvGrpSpPr>
          <p:cNvPr id="101380" name="Group 11"/>
          <p:cNvGrpSpPr>
            <a:grpSpLocks/>
          </p:cNvGrpSpPr>
          <p:nvPr/>
        </p:nvGrpSpPr>
        <p:grpSpPr bwMode="auto">
          <a:xfrm>
            <a:off x="207362" y="2282362"/>
            <a:ext cx="8686800" cy="4219210"/>
            <a:chOff x="228600" y="890125"/>
            <a:chExt cx="8686800" cy="5739275"/>
          </a:xfrm>
        </p:grpSpPr>
        <p:grpSp>
          <p:nvGrpSpPr>
            <p:cNvPr id="101381" name="Group 9"/>
            <p:cNvGrpSpPr>
              <a:grpSpLocks/>
            </p:cNvGrpSpPr>
            <p:nvPr/>
          </p:nvGrpSpPr>
          <p:grpSpPr bwMode="auto">
            <a:xfrm>
              <a:off x="228600" y="890125"/>
              <a:ext cx="4938877" cy="5739275"/>
              <a:chOff x="76200" y="990600"/>
              <a:chExt cx="4938877" cy="5199368"/>
            </a:xfrm>
          </p:grpSpPr>
          <p:grpSp>
            <p:nvGrpSpPr>
              <p:cNvPr id="101570" name="Group 6"/>
              <p:cNvGrpSpPr>
                <a:grpSpLocks/>
              </p:cNvGrpSpPr>
              <p:nvPr/>
            </p:nvGrpSpPr>
            <p:grpSpPr bwMode="auto">
              <a:xfrm>
                <a:off x="236668" y="1740369"/>
                <a:ext cx="372933" cy="3414039"/>
                <a:chOff x="496717" y="1740369"/>
                <a:chExt cx="372933" cy="3414039"/>
              </a:xfrm>
            </p:grpSpPr>
            <p:sp>
              <p:nvSpPr>
                <p:cNvPr id="101867" name="Rectangle 279"/>
                <p:cNvSpPr>
                  <a:spLocks noChangeArrowheads="1"/>
                </p:cNvSpPr>
                <p:nvPr/>
              </p:nvSpPr>
              <p:spPr bwMode="auto">
                <a:xfrm rot="-5400000">
                  <a:off x="-648187" y="3796524"/>
                  <a:ext cx="2502788" cy="21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2400" b="1">
                      <a:solidFill>
                        <a:srgbClr val="000000"/>
                      </a:solidFill>
                      <a:latin typeface="Times New Roman" pitchFamily="18" charset="0"/>
                    </a:rPr>
                    <a:t>Percent time (mean </a:t>
                  </a:r>
                  <a:endParaRPr lang="en-US" altLang="en-US" sz="2400">
                    <a:solidFill>
                      <a:srgbClr val="000000"/>
                    </a:solidFill>
                  </a:endParaRPr>
                </a:p>
              </p:txBody>
            </p:sp>
            <p:sp>
              <p:nvSpPr>
                <p:cNvPr id="101868" name="Rectangle 281"/>
                <p:cNvSpPr>
                  <a:spLocks noChangeArrowheads="1"/>
                </p:cNvSpPr>
                <p:nvPr/>
              </p:nvSpPr>
              <p:spPr bwMode="auto">
                <a:xfrm rot="-5400000">
                  <a:off x="122935" y="2117752"/>
                  <a:ext cx="11240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600" b="1">
                      <a:solidFill>
                        <a:srgbClr val="000000"/>
                      </a:solidFill>
                      <a:latin typeface="Times New Roman" pitchFamily="18" charset="0"/>
                    </a:rPr>
                    <a:t>± </a:t>
                  </a:r>
                  <a:r>
                    <a:rPr lang="en-US" altLang="en-US" sz="2400" b="1">
                      <a:solidFill>
                        <a:srgbClr val="000000"/>
                      </a:solidFill>
                      <a:latin typeface="Times New Roman" pitchFamily="18" charset="0"/>
                    </a:rPr>
                    <a:t>S.E.M.)</a:t>
                  </a:r>
                  <a:r>
                    <a:rPr lang="en-US" altLang="en-US" sz="2400">
                      <a:solidFill>
                        <a:srgbClr val="000000"/>
                      </a:solidFill>
                      <a:latin typeface="Times New Roman" pitchFamily="18" charset="0"/>
                    </a:rPr>
                    <a:t> </a:t>
                  </a:r>
                  <a:endParaRPr lang="en-US" altLang="en-US" sz="2400">
                    <a:solidFill>
                      <a:srgbClr val="000000"/>
                    </a:solidFill>
                  </a:endParaRPr>
                </a:p>
              </p:txBody>
            </p:sp>
          </p:grpSp>
          <p:sp>
            <p:nvSpPr>
              <p:cNvPr id="101571" name="AutoShape 5"/>
              <p:cNvSpPr>
                <a:spLocks noChangeAspect="1" noChangeArrowheads="1" noTextEdit="1"/>
              </p:cNvSpPr>
              <p:nvPr/>
            </p:nvSpPr>
            <p:spPr bwMode="auto">
              <a:xfrm>
                <a:off x="570286" y="1597975"/>
                <a:ext cx="4444791" cy="459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572" name="Line 9"/>
              <p:cNvSpPr>
                <a:spLocks noChangeShapeType="1"/>
              </p:cNvSpPr>
              <p:nvPr/>
            </p:nvSpPr>
            <p:spPr bwMode="auto">
              <a:xfrm>
                <a:off x="1057361" y="5355506"/>
                <a:ext cx="3735476" cy="13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1573" name="Group 8"/>
              <p:cNvGrpSpPr>
                <a:grpSpLocks/>
              </p:cNvGrpSpPr>
              <p:nvPr/>
            </p:nvGrpSpPr>
            <p:grpSpPr bwMode="auto">
              <a:xfrm>
                <a:off x="839993" y="1674001"/>
                <a:ext cx="204646" cy="3792196"/>
                <a:chOff x="853641" y="1674001"/>
                <a:chExt cx="204646" cy="3792196"/>
              </a:xfrm>
            </p:grpSpPr>
            <p:sp>
              <p:nvSpPr>
                <p:cNvPr id="101848" name="Line 10"/>
                <p:cNvSpPr>
                  <a:spLocks noChangeShapeType="1"/>
                </p:cNvSpPr>
                <p:nvPr/>
              </p:nvSpPr>
              <p:spPr bwMode="auto">
                <a:xfrm flipV="1">
                  <a:off x="1057361" y="1754628"/>
                  <a:ext cx="926" cy="360087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849" name="Line 11"/>
                <p:cNvSpPr>
                  <a:spLocks noChangeShapeType="1"/>
                </p:cNvSpPr>
                <p:nvPr/>
              </p:nvSpPr>
              <p:spPr bwMode="auto">
                <a:xfrm>
                  <a:off x="1020321" y="5355506"/>
                  <a:ext cx="37040" cy="13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850" name="Line 12"/>
                <p:cNvSpPr>
                  <a:spLocks noChangeShapeType="1"/>
                </p:cNvSpPr>
                <p:nvPr/>
              </p:nvSpPr>
              <p:spPr bwMode="auto">
                <a:xfrm>
                  <a:off x="1020321" y="4905909"/>
                  <a:ext cx="37040" cy="13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851" name="Line 13"/>
                <p:cNvSpPr>
                  <a:spLocks noChangeShapeType="1"/>
                </p:cNvSpPr>
                <p:nvPr/>
              </p:nvSpPr>
              <p:spPr bwMode="auto">
                <a:xfrm>
                  <a:off x="1020321" y="4454945"/>
                  <a:ext cx="37040" cy="13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852" name="Line 14"/>
                <p:cNvSpPr>
                  <a:spLocks noChangeShapeType="1"/>
                </p:cNvSpPr>
                <p:nvPr/>
              </p:nvSpPr>
              <p:spPr bwMode="auto">
                <a:xfrm>
                  <a:off x="1020321" y="4005347"/>
                  <a:ext cx="37040" cy="13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853" name="Line 15"/>
                <p:cNvSpPr>
                  <a:spLocks noChangeShapeType="1"/>
                </p:cNvSpPr>
                <p:nvPr/>
              </p:nvSpPr>
              <p:spPr bwMode="auto">
                <a:xfrm>
                  <a:off x="1020321" y="3555750"/>
                  <a:ext cx="37040" cy="13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854" name="Line 16"/>
                <p:cNvSpPr>
                  <a:spLocks noChangeShapeType="1"/>
                </p:cNvSpPr>
                <p:nvPr/>
              </p:nvSpPr>
              <p:spPr bwMode="auto">
                <a:xfrm>
                  <a:off x="1020321" y="3104786"/>
                  <a:ext cx="37040" cy="13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855" name="Line 17"/>
                <p:cNvSpPr>
                  <a:spLocks noChangeShapeType="1"/>
                </p:cNvSpPr>
                <p:nvPr/>
              </p:nvSpPr>
              <p:spPr bwMode="auto">
                <a:xfrm>
                  <a:off x="1020321" y="2655189"/>
                  <a:ext cx="37040" cy="13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856" name="Line 18"/>
                <p:cNvSpPr>
                  <a:spLocks noChangeShapeType="1"/>
                </p:cNvSpPr>
                <p:nvPr/>
              </p:nvSpPr>
              <p:spPr bwMode="auto">
                <a:xfrm>
                  <a:off x="1020321" y="2204225"/>
                  <a:ext cx="37040" cy="13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857" name="Line 19"/>
                <p:cNvSpPr>
                  <a:spLocks noChangeShapeType="1"/>
                </p:cNvSpPr>
                <p:nvPr/>
              </p:nvSpPr>
              <p:spPr bwMode="auto">
                <a:xfrm>
                  <a:off x="1020321" y="1754628"/>
                  <a:ext cx="37040" cy="13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858" name="Rectangle 20"/>
                <p:cNvSpPr>
                  <a:spLocks noChangeArrowheads="1"/>
                </p:cNvSpPr>
                <p:nvPr/>
              </p:nvSpPr>
              <p:spPr bwMode="auto">
                <a:xfrm>
                  <a:off x="911053" y="5276246"/>
                  <a:ext cx="53708" cy="189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300">
                      <a:solidFill>
                        <a:srgbClr val="000000"/>
                      </a:solidFill>
                    </a:rPr>
                    <a:t>0</a:t>
                  </a:r>
                  <a:endParaRPr lang="en-US" altLang="en-US">
                    <a:solidFill>
                      <a:srgbClr val="000000"/>
                    </a:solidFill>
                  </a:endParaRPr>
                </a:p>
              </p:txBody>
            </p:sp>
            <p:sp>
              <p:nvSpPr>
                <p:cNvPr id="101859" name="Rectangle 21"/>
                <p:cNvSpPr>
                  <a:spLocks noChangeArrowheads="1"/>
                </p:cNvSpPr>
                <p:nvPr/>
              </p:nvSpPr>
              <p:spPr bwMode="auto">
                <a:xfrm>
                  <a:off x="911053" y="4825282"/>
                  <a:ext cx="53708" cy="189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300">
                      <a:solidFill>
                        <a:srgbClr val="000000"/>
                      </a:solidFill>
                    </a:rPr>
                    <a:t>5</a:t>
                  </a:r>
                  <a:endParaRPr lang="en-US" altLang="en-US">
                    <a:solidFill>
                      <a:srgbClr val="000000"/>
                    </a:solidFill>
                  </a:endParaRPr>
                </a:p>
              </p:txBody>
            </p:sp>
            <p:sp>
              <p:nvSpPr>
                <p:cNvPr id="101860" name="Rectangle 22"/>
                <p:cNvSpPr>
                  <a:spLocks noChangeArrowheads="1"/>
                </p:cNvSpPr>
                <p:nvPr/>
              </p:nvSpPr>
              <p:spPr bwMode="auto">
                <a:xfrm>
                  <a:off x="853641" y="4375684"/>
                  <a:ext cx="107416" cy="18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300">
                      <a:solidFill>
                        <a:srgbClr val="000000"/>
                      </a:solidFill>
                    </a:rPr>
                    <a:t>10</a:t>
                  </a:r>
                  <a:endParaRPr lang="en-US" altLang="en-US">
                    <a:solidFill>
                      <a:srgbClr val="000000"/>
                    </a:solidFill>
                  </a:endParaRPr>
                </a:p>
              </p:txBody>
            </p:sp>
            <p:sp>
              <p:nvSpPr>
                <p:cNvPr id="101861" name="Rectangle 23"/>
                <p:cNvSpPr>
                  <a:spLocks noChangeArrowheads="1"/>
                </p:cNvSpPr>
                <p:nvPr/>
              </p:nvSpPr>
              <p:spPr bwMode="auto">
                <a:xfrm>
                  <a:off x="853641" y="3926087"/>
                  <a:ext cx="107416" cy="189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300">
                      <a:solidFill>
                        <a:srgbClr val="000000"/>
                      </a:solidFill>
                    </a:rPr>
                    <a:t>15</a:t>
                  </a:r>
                  <a:endParaRPr lang="en-US" altLang="en-US">
                    <a:solidFill>
                      <a:srgbClr val="000000"/>
                    </a:solidFill>
                  </a:endParaRPr>
                </a:p>
              </p:txBody>
            </p:sp>
            <p:sp>
              <p:nvSpPr>
                <p:cNvPr id="101862" name="Rectangle 24"/>
                <p:cNvSpPr>
                  <a:spLocks noChangeArrowheads="1"/>
                </p:cNvSpPr>
                <p:nvPr/>
              </p:nvSpPr>
              <p:spPr bwMode="auto">
                <a:xfrm>
                  <a:off x="853641" y="3475123"/>
                  <a:ext cx="107416" cy="189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300">
                      <a:solidFill>
                        <a:srgbClr val="000000"/>
                      </a:solidFill>
                    </a:rPr>
                    <a:t>20</a:t>
                  </a:r>
                  <a:endParaRPr lang="en-US" altLang="en-US">
                    <a:solidFill>
                      <a:srgbClr val="000000"/>
                    </a:solidFill>
                  </a:endParaRPr>
                </a:p>
              </p:txBody>
            </p:sp>
            <p:sp>
              <p:nvSpPr>
                <p:cNvPr id="101863" name="Rectangle 25"/>
                <p:cNvSpPr>
                  <a:spLocks noChangeArrowheads="1"/>
                </p:cNvSpPr>
                <p:nvPr/>
              </p:nvSpPr>
              <p:spPr bwMode="auto">
                <a:xfrm>
                  <a:off x="853641" y="3024159"/>
                  <a:ext cx="107416" cy="18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300">
                      <a:solidFill>
                        <a:srgbClr val="000000"/>
                      </a:solidFill>
                    </a:rPr>
                    <a:t>25</a:t>
                  </a:r>
                  <a:endParaRPr lang="en-US" altLang="en-US">
                    <a:solidFill>
                      <a:srgbClr val="000000"/>
                    </a:solidFill>
                  </a:endParaRPr>
                </a:p>
              </p:txBody>
            </p:sp>
            <p:sp>
              <p:nvSpPr>
                <p:cNvPr id="101864" name="Rectangle 26"/>
                <p:cNvSpPr>
                  <a:spLocks noChangeArrowheads="1"/>
                </p:cNvSpPr>
                <p:nvPr/>
              </p:nvSpPr>
              <p:spPr bwMode="auto">
                <a:xfrm>
                  <a:off x="853641" y="2573196"/>
                  <a:ext cx="107416" cy="189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300">
                      <a:solidFill>
                        <a:srgbClr val="000000"/>
                      </a:solidFill>
                    </a:rPr>
                    <a:t>30</a:t>
                  </a:r>
                  <a:endParaRPr lang="en-US" altLang="en-US">
                    <a:solidFill>
                      <a:srgbClr val="000000"/>
                    </a:solidFill>
                  </a:endParaRPr>
                </a:p>
              </p:txBody>
            </p:sp>
            <p:sp>
              <p:nvSpPr>
                <p:cNvPr id="101865" name="Rectangle 27"/>
                <p:cNvSpPr>
                  <a:spLocks noChangeArrowheads="1"/>
                </p:cNvSpPr>
                <p:nvPr/>
              </p:nvSpPr>
              <p:spPr bwMode="auto">
                <a:xfrm>
                  <a:off x="853641" y="2123598"/>
                  <a:ext cx="107416" cy="189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300">
                      <a:solidFill>
                        <a:srgbClr val="000000"/>
                      </a:solidFill>
                    </a:rPr>
                    <a:t>35</a:t>
                  </a:r>
                  <a:endParaRPr lang="en-US" altLang="en-US">
                    <a:solidFill>
                      <a:srgbClr val="000000"/>
                    </a:solidFill>
                  </a:endParaRPr>
                </a:p>
              </p:txBody>
            </p:sp>
            <p:sp>
              <p:nvSpPr>
                <p:cNvPr id="101866" name="Rectangle 28"/>
                <p:cNvSpPr>
                  <a:spLocks noChangeArrowheads="1"/>
                </p:cNvSpPr>
                <p:nvPr/>
              </p:nvSpPr>
              <p:spPr bwMode="auto">
                <a:xfrm>
                  <a:off x="853641" y="1674001"/>
                  <a:ext cx="107416" cy="18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300">
                      <a:solidFill>
                        <a:srgbClr val="000000"/>
                      </a:solidFill>
                    </a:rPr>
                    <a:t>40</a:t>
                  </a:r>
                  <a:endParaRPr lang="en-US" altLang="en-US">
                    <a:solidFill>
                      <a:srgbClr val="000000"/>
                    </a:solidFill>
                  </a:endParaRPr>
                </a:p>
              </p:txBody>
            </p:sp>
          </p:grpSp>
          <p:sp>
            <p:nvSpPr>
              <p:cNvPr id="101574" name="Line 29"/>
              <p:cNvSpPr>
                <a:spLocks noChangeShapeType="1"/>
              </p:cNvSpPr>
              <p:nvPr/>
            </p:nvSpPr>
            <p:spPr bwMode="auto">
              <a:xfrm>
                <a:off x="1057361" y="5355506"/>
                <a:ext cx="3735476" cy="13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75" name="Rectangle 30"/>
              <p:cNvSpPr>
                <a:spLocks noChangeArrowheads="1"/>
              </p:cNvSpPr>
              <p:nvPr/>
            </p:nvSpPr>
            <p:spPr bwMode="auto">
              <a:xfrm>
                <a:off x="1185148" y="3138950"/>
                <a:ext cx="253723" cy="221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solidFill>
                    <a:srgbClr val="000000"/>
                  </a:solidFill>
                </a:endParaRPr>
              </a:p>
            </p:txBody>
          </p:sp>
          <p:sp>
            <p:nvSpPr>
              <p:cNvPr id="101576" name="Freeform 31"/>
              <p:cNvSpPr>
                <a:spLocks/>
              </p:cNvSpPr>
              <p:nvPr/>
            </p:nvSpPr>
            <p:spPr bwMode="auto">
              <a:xfrm flipV="1">
                <a:off x="1185148" y="3138950"/>
                <a:ext cx="253723" cy="2213823"/>
              </a:xfrm>
              <a:custGeom>
                <a:avLst/>
                <a:gdLst>
                  <a:gd name="T0" fmla="*/ 2147483647 w 340"/>
                  <a:gd name="T1" fmla="*/ 0 h 2152"/>
                  <a:gd name="T2" fmla="*/ 2147483647 w 340"/>
                  <a:gd name="T3" fmla="*/ 2147483647 h 2152"/>
                  <a:gd name="T4" fmla="*/ 0 w 340"/>
                  <a:gd name="T5" fmla="*/ 2147483647 h 2152"/>
                  <a:gd name="T6" fmla="*/ 0 w 340"/>
                  <a:gd name="T7" fmla="*/ 0 h 2152"/>
                  <a:gd name="T8" fmla="*/ 0 60000 65536"/>
                  <a:gd name="T9" fmla="*/ 0 60000 65536"/>
                  <a:gd name="T10" fmla="*/ 0 60000 65536"/>
                  <a:gd name="T11" fmla="*/ 0 60000 65536"/>
                  <a:gd name="T12" fmla="*/ 0 w 340"/>
                  <a:gd name="T13" fmla="*/ 0 h 2152"/>
                  <a:gd name="T14" fmla="*/ 340 w 340"/>
                  <a:gd name="T15" fmla="*/ 2152 h 2152"/>
                </a:gdLst>
                <a:ahLst/>
                <a:cxnLst>
                  <a:cxn ang="T8">
                    <a:pos x="T0" y="T1"/>
                  </a:cxn>
                  <a:cxn ang="T9">
                    <a:pos x="T2" y="T3"/>
                  </a:cxn>
                  <a:cxn ang="T10">
                    <a:pos x="T4" y="T5"/>
                  </a:cxn>
                  <a:cxn ang="T11">
                    <a:pos x="T6" y="T7"/>
                  </a:cxn>
                </a:cxnLst>
                <a:rect l="T12" t="T13" r="T14" b="T15"/>
                <a:pathLst>
                  <a:path w="340" h="2152">
                    <a:moveTo>
                      <a:pt x="340" y="0"/>
                    </a:moveTo>
                    <a:lnTo>
                      <a:pt x="340" y="2152"/>
                    </a:lnTo>
                    <a:lnTo>
                      <a:pt x="0" y="2152"/>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577" name="Line 32"/>
              <p:cNvSpPr>
                <a:spLocks noChangeShapeType="1"/>
              </p:cNvSpPr>
              <p:nvPr/>
            </p:nvSpPr>
            <p:spPr bwMode="auto">
              <a:xfrm flipV="1">
                <a:off x="1312010" y="3065156"/>
                <a:ext cx="926" cy="737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78" name="Line 33"/>
              <p:cNvSpPr>
                <a:spLocks noChangeShapeType="1"/>
              </p:cNvSpPr>
              <p:nvPr/>
            </p:nvSpPr>
            <p:spPr bwMode="auto">
              <a:xfrm>
                <a:off x="1274044" y="3065156"/>
                <a:ext cx="75932" cy="13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79" name="Rectangle 34"/>
              <p:cNvSpPr>
                <a:spLocks noChangeArrowheads="1"/>
              </p:cNvSpPr>
              <p:nvPr/>
            </p:nvSpPr>
            <p:spPr bwMode="auto">
              <a:xfrm>
                <a:off x="1438872" y="3234609"/>
                <a:ext cx="253723" cy="211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solidFill>
                    <a:srgbClr val="000000"/>
                  </a:solidFill>
                </a:endParaRPr>
              </a:p>
            </p:txBody>
          </p:sp>
          <p:sp>
            <p:nvSpPr>
              <p:cNvPr id="101580" name="Line 35"/>
              <p:cNvSpPr>
                <a:spLocks noChangeShapeType="1"/>
              </p:cNvSpPr>
              <p:nvPr/>
            </p:nvSpPr>
            <p:spPr bwMode="auto">
              <a:xfrm flipV="1">
                <a:off x="1687965" y="5347307"/>
                <a:ext cx="4630" cy="546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81" name="Line 36"/>
              <p:cNvSpPr>
                <a:spLocks noChangeShapeType="1"/>
              </p:cNvSpPr>
              <p:nvPr/>
            </p:nvSpPr>
            <p:spPr bwMode="auto">
              <a:xfrm flipV="1">
                <a:off x="1613885" y="5243448"/>
                <a:ext cx="78710" cy="1093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82" name="Line 37"/>
              <p:cNvSpPr>
                <a:spLocks noChangeShapeType="1"/>
              </p:cNvSpPr>
              <p:nvPr/>
            </p:nvSpPr>
            <p:spPr bwMode="auto">
              <a:xfrm flipV="1">
                <a:off x="1538880" y="5140956"/>
                <a:ext cx="153716" cy="21181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83" name="Line 38"/>
              <p:cNvSpPr>
                <a:spLocks noChangeShapeType="1"/>
              </p:cNvSpPr>
              <p:nvPr/>
            </p:nvSpPr>
            <p:spPr bwMode="auto">
              <a:xfrm flipV="1">
                <a:off x="1463874" y="5038465"/>
                <a:ext cx="228722" cy="31430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84" name="Line 39"/>
              <p:cNvSpPr>
                <a:spLocks noChangeShapeType="1"/>
              </p:cNvSpPr>
              <p:nvPr/>
            </p:nvSpPr>
            <p:spPr bwMode="auto">
              <a:xfrm flipV="1">
                <a:off x="1438872" y="4934606"/>
                <a:ext cx="253723"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85" name="Line 40"/>
              <p:cNvSpPr>
                <a:spLocks noChangeShapeType="1"/>
              </p:cNvSpPr>
              <p:nvPr/>
            </p:nvSpPr>
            <p:spPr bwMode="auto">
              <a:xfrm flipV="1">
                <a:off x="1438872" y="4832114"/>
                <a:ext cx="253723"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86" name="Line 41"/>
              <p:cNvSpPr>
                <a:spLocks noChangeShapeType="1"/>
              </p:cNvSpPr>
              <p:nvPr/>
            </p:nvSpPr>
            <p:spPr bwMode="auto">
              <a:xfrm flipV="1">
                <a:off x="1438872" y="4729623"/>
                <a:ext cx="253723"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87" name="Line 42"/>
              <p:cNvSpPr>
                <a:spLocks noChangeShapeType="1"/>
              </p:cNvSpPr>
              <p:nvPr/>
            </p:nvSpPr>
            <p:spPr bwMode="auto">
              <a:xfrm flipV="1">
                <a:off x="1438872" y="4625764"/>
                <a:ext cx="253723" cy="35120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88" name="Line 43"/>
              <p:cNvSpPr>
                <a:spLocks noChangeShapeType="1"/>
              </p:cNvSpPr>
              <p:nvPr/>
            </p:nvSpPr>
            <p:spPr bwMode="auto">
              <a:xfrm flipV="1">
                <a:off x="1438872" y="4523273"/>
                <a:ext cx="253723"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89" name="Line 44"/>
              <p:cNvSpPr>
                <a:spLocks noChangeShapeType="1"/>
              </p:cNvSpPr>
              <p:nvPr/>
            </p:nvSpPr>
            <p:spPr bwMode="auto">
              <a:xfrm flipV="1">
                <a:off x="1438872" y="4420781"/>
                <a:ext cx="253723"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90" name="Line 45"/>
              <p:cNvSpPr>
                <a:spLocks noChangeShapeType="1"/>
              </p:cNvSpPr>
              <p:nvPr/>
            </p:nvSpPr>
            <p:spPr bwMode="auto">
              <a:xfrm flipV="1">
                <a:off x="1438872" y="4318289"/>
                <a:ext cx="253723"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91" name="Line 46"/>
              <p:cNvSpPr>
                <a:spLocks noChangeShapeType="1"/>
              </p:cNvSpPr>
              <p:nvPr/>
            </p:nvSpPr>
            <p:spPr bwMode="auto">
              <a:xfrm flipV="1">
                <a:off x="1438872" y="4214431"/>
                <a:ext cx="253723"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92" name="Line 47"/>
              <p:cNvSpPr>
                <a:spLocks noChangeShapeType="1"/>
              </p:cNvSpPr>
              <p:nvPr/>
            </p:nvSpPr>
            <p:spPr bwMode="auto">
              <a:xfrm flipV="1">
                <a:off x="1438872" y="4111939"/>
                <a:ext cx="253723"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93" name="Line 48"/>
              <p:cNvSpPr>
                <a:spLocks noChangeShapeType="1"/>
              </p:cNvSpPr>
              <p:nvPr/>
            </p:nvSpPr>
            <p:spPr bwMode="auto">
              <a:xfrm flipV="1">
                <a:off x="1438872" y="4009447"/>
                <a:ext cx="253723"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94" name="Line 49"/>
              <p:cNvSpPr>
                <a:spLocks noChangeShapeType="1"/>
              </p:cNvSpPr>
              <p:nvPr/>
            </p:nvSpPr>
            <p:spPr bwMode="auto">
              <a:xfrm flipV="1">
                <a:off x="1438872" y="3905589"/>
                <a:ext cx="253723"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95" name="Line 50"/>
              <p:cNvSpPr>
                <a:spLocks noChangeShapeType="1"/>
              </p:cNvSpPr>
              <p:nvPr/>
            </p:nvSpPr>
            <p:spPr bwMode="auto">
              <a:xfrm flipV="1">
                <a:off x="1438872" y="3803097"/>
                <a:ext cx="253723"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96" name="Line 51"/>
              <p:cNvSpPr>
                <a:spLocks noChangeShapeType="1"/>
              </p:cNvSpPr>
              <p:nvPr/>
            </p:nvSpPr>
            <p:spPr bwMode="auto">
              <a:xfrm flipV="1">
                <a:off x="1438872" y="3700605"/>
                <a:ext cx="253723"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97" name="Line 52"/>
              <p:cNvSpPr>
                <a:spLocks noChangeShapeType="1"/>
              </p:cNvSpPr>
              <p:nvPr/>
            </p:nvSpPr>
            <p:spPr bwMode="auto">
              <a:xfrm flipV="1">
                <a:off x="1438872" y="3596747"/>
                <a:ext cx="253723"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98" name="Line 53"/>
              <p:cNvSpPr>
                <a:spLocks noChangeShapeType="1"/>
              </p:cNvSpPr>
              <p:nvPr/>
            </p:nvSpPr>
            <p:spPr bwMode="auto">
              <a:xfrm flipV="1">
                <a:off x="1438872" y="3494255"/>
                <a:ext cx="253723"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99" name="Line 54"/>
              <p:cNvSpPr>
                <a:spLocks noChangeShapeType="1"/>
              </p:cNvSpPr>
              <p:nvPr/>
            </p:nvSpPr>
            <p:spPr bwMode="auto">
              <a:xfrm flipV="1">
                <a:off x="1438872" y="3391763"/>
                <a:ext cx="253723"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00" name="Line 55"/>
              <p:cNvSpPr>
                <a:spLocks noChangeShapeType="1"/>
              </p:cNvSpPr>
              <p:nvPr/>
            </p:nvSpPr>
            <p:spPr bwMode="auto">
              <a:xfrm flipV="1">
                <a:off x="1438872" y="3287905"/>
                <a:ext cx="253723" cy="35120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01" name="Line 56"/>
              <p:cNvSpPr>
                <a:spLocks noChangeShapeType="1"/>
              </p:cNvSpPr>
              <p:nvPr/>
            </p:nvSpPr>
            <p:spPr bwMode="auto">
              <a:xfrm flipV="1">
                <a:off x="1438872" y="3234609"/>
                <a:ext cx="218536" cy="30064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02" name="Line 57"/>
              <p:cNvSpPr>
                <a:spLocks noChangeShapeType="1"/>
              </p:cNvSpPr>
              <p:nvPr/>
            </p:nvSpPr>
            <p:spPr bwMode="auto">
              <a:xfrm flipV="1">
                <a:off x="1438872" y="3234609"/>
                <a:ext cx="144456" cy="19815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03" name="Line 58"/>
              <p:cNvSpPr>
                <a:spLocks noChangeShapeType="1"/>
              </p:cNvSpPr>
              <p:nvPr/>
            </p:nvSpPr>
            <p:spPr bwMode="auto">
              <a:xfrm flipV="1">
                <a:off x="1438872" y="3234609"/>
                <a:ext cx="69450" cy="9565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04" name="Line 59"/>
              <p:cNvSpPr>
                <a:spLocks noChangeShapeType="1"/>
              </p:cNvSpPr>
              <p:nvPr/>
            </p:nvSpPr>
            <p:spPr bwMode="auto">
              <a:xfrm flipV="1">
                <a:off x="1687965" y="5347307"/>
                <a:ext cx="4630" cy="54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05" name="Line 60"/>
              <p:cNvSpPr>
                <a:spLocks noChangeShapeType="1"/>
              </p:cNvSpPr>
              <p:nvPr/>
            </p:nvSpPr>
            <p:spPr bwMode="auto">
              <a:xfrm flipV="1">
                <a:off x="1613885" y="5243448"/>
                <a:ext cx="78710" cy="109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06" name="Line 61"/>
              <p:cNvSpPr>
                <a:spLocks noChangeShapeType="1"/>
              </p:cNvSpPr>
              <p:nvPr/>
            </p:nvSpPr>
            <p:spPr bwMode="auto">
              <a:xfrm flipV="1">
                <a:off x="1538880" y="5140956"/>
                <a:ext cx="153716" cy="2118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07" name="Line 62"/>
              <p:cNvSpPr>
                <a:spLocks noChangeShapeType="1"/>
              </p:cNvSpPr>
              <p:nvPr/>
            </p:nvSpPr>
            <p:spPr bwMode="auto">
              <a:xfrm flipV="1">
                <a:off x="1463874" y="5038465"/>
                <a:ext cx="228722" cy="3143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08" name="Line 63"/>
              <p:cNvSpPr>
                <a:spLocks noChangeShapeType="1"/>
              </p:cNvSpPr>
              <p:nvPr/>
            </p:nvSpPr>
            <p:spPr bwMode="auto">
              <a:xfrm flipV="1">
                <a:off x="1438872" y="4934606"/>
                <a:ext cx="253723"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09" name="Line 64"/>
              <p:cNvSpPr>
                <a:spLocks noChangeShapeType="1"/>
              </p:cNvSpPr>
              <p:nvPr/>
            </p:nvSpPr>
            <p:spPr bwMode="auto">
              <a:xfrm flipV="1">
                <a:off x="1438872" y="4832114"/>
                <a:ext cx="253723"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10" name="Line 65"/>
              <p:cNvSpPr>
                <a:spLocks noChangeShapeType="1"/>
              </p:cNvSpPr>
              <p:nvPr/>
            </p:nvSpPr>
            <p:spPr bwMode="auto">
              <a:xfrm flipV="1">
                <a:off x="1438872" y="4729623"/>
                <a:ext cx="253723"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11" name="Line 66"/>
              <p:cNvSpPr>
                <a:spLocks noChangeShapeType="1"/>
              </p:cNvSpPr>
              <p:nvPr/>
            </p:nvSpPr>
            <p:spPr bwMode="auto">
              <a:xfrm flipV="1">
                <a:off x="1438872" y="4625764"/>
                <a:ext cx="253723" cy="3512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12" name="Line 67"/>
              <p:cNvSpPr>
                <a:spLocks noChangeShapeType="1"/>
              </p:cNvSpPr>
              <p:nvPr/>
            </p:nvSpPr>
            <p:spPr bwMode="auto">
              <a:xfrm flipV="1">
                <a:off x="1438872" y="4523273"/>
                <a:ext cx="253723"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13" name="Line 68"/>
              <p:cNvSpPr>
                <a:spLocks noChangeShapeType="1"/>
              </p:cNvSpPr>
              <p:nvPr/>
            </p:nvSpPr>
            <p:spPr bwMode="auto">
              <a:xfrm flipV="1">
                <a:off x="1438872" y="4420781"/>
                <a:ext cx="253723"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14" name="Line 69"/>
              <p:cNvSpPr>
                <a:spLocks noChangeShapeType="1"/>
              </p:cNvSpPr>
              <p:nvPr/>
            </p:nvSpPr>
            <p:spPr bwMode="auto">
              <a:xfrm flipV="1">
                <a:off x="1438872" y="4318289"/>
                <a:ext cx="253723"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15" name="Line 70"/>
              <p:cNvSpPr>
                <a:spLocks noChangeShapeType="1"/>
              </p:cNvSpPr>
              <p:nvPr/>
            </p:nvSpPr>
            <p:spPr bwMode="auto">
              <a:xfrm flipV="1">
                <a:off x="1438872" y="4214431"/>
                <a:ext cx="253723"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16" name="Line 71"/>
              <p:cNvSpPr>
                <a:spLocks noChangeShapeType="1"/>
              </p:cNvSpPr>
              <p:nvPr/>
            </p:nvSpPr>
            <p:spPr bwMode="auto">
              <a:xfrm flipV="1">
                <a:off x="1438872" y="4111939"/>
                <a:ext cx="253723"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17" name="Line 72"/>
              <p:cNvSpPr>
                <a:spLocks noChangeShapeType="1"/>
              </p:cNvSpPr>
              <p:nvPr/>
            </p:nvSpPr>
            <p:spPr bwMode="auto">
              <a:xfrm flipV="1">
                <a:off x="1438872" y="4009447"/>
                <a:ext cx="253723"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18" name="Line 73"/>
              <p:cNvSpPr>
                <a:spLocks noChangeShapeType="1"/>
              </p:cNvSpPr>
              <p:nvPr/>
            </p:nvSpPr>
            <p:spPr bwMode="auto">
              <a:xfrm flipV="1">
                <a:off x="1438872" y="3905589"/>
                <a:ext cx="253723"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19" name="Line 74"/>
              <p:cNvSpPr>
                <a:spLocks noChangeShapeType="1"/>
              </p:cNvSpPr>
              <p:nvPr/>
            </p:nvSpPr>
            <p:spPr bwMode="auto">
              <a:xfrm flipV="1">
                <a:off x="1438872" y="3803097"/>
                <a:ext cx="253723"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20" name="Line 75"/>
              <p:cNvSpPr>
                <a:spLocks noChangeShapeType="1"/>
              </p:cNvSpPr>
              <p:nvPr/>
            </p:nvSpPr>
            <p:spPr bwMode="auto">
              <a:xfrm flipV="1">
                <a:off x="1438872" y="3700605"/>
                <a:ext cx="253723"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21" name="Line 76"/>
              <p:cNvSpPr>
                <a:spLocks noChangeShapeType="1"/>
              </p:cNvSpPr>
              <p:nvPr/>
            </p:nvSpPr>
            <p:spPr bwMode="auto">
              <a:xfrm flipV="1">
                <a:off x="1438872" y="3596747"/>
                <a:ext cx="253723"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22" name="Line 77"/>
              <p:cNvSpPr>
                <a:spLocks noChangeShapeType="1"/>
              </p:cNvSpPr>
              <p:nvPr/>
            </p:nvSpPr>
            <p:spPr bwMode="auto">
              <a:xfrm flipV="1">
                <a:off x="1438872" y="3494255"/>
                <a:ext cx="253723"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23" name="Line 78"/>
              <p:cNvSpPr>
                <a:spLocks noChangeShapeType="1"/>
              </p:cNvSpPr>
              <p:nvPr/>
            </p:nvSpPr>
            <p:spPr bwMode="auto">
              <a:xfrm flipV="1">
                <a:off x="1438872" y="3391763"/>
                <a:ext cx="253723"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24" name="Line 79"/>
              <p:cNvSpPr>
                <a:spLocks noChangeShapeType="1"/>
              </p:cNvSpPr>
              <p:nvPr/>
            </p:nvSpPr>
            <p:spPr bwMode="auto">
              <a:xfrm flipV="1">
                <a:off x="1438872" y="3287905"/>
                <a:ext cx="253723" cy="3512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25" name="Line 80"/>
              <p:cNvSpPr>
                <a:spLocks noChangeShapeType="1"/>
              </p:cNvSpPr>
              <p:nvPr/>
            </p:nvSpPr>
            <p:spPr bwMode="auto">
              <a:xfrm flipV="1">
                <a:off x="1438872" y="3234609"/>
                <a:ext cx="218536" cy="30064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26" name="Line 81"/>
              <p:cNvSpPr>
                <a:spLocks noChangeShapeType="1"/>
              </p:cNvSpPr>
              <p:nvPr/>
            </p:nvSpPr>
            <p:spPr bwMode="auto">
              <a:xfrm flipV="1">
                <a:off x="1438872" y="3234609"/>
                <a:ext cx="144456" cy="1981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27" name="Line 82"/>
              <p:cNvSpPr>
                <a:spLocks noChangeShapeType="1"/>
              </p:cNvSpPr>
              <p:nvPr/>
            </p:nvSpPr>
            <p:spPr bwMode="auto">
              <a:xfrm flipV="1">
                <a:off x="1438872" y="3234609"/>
                <a:ext cx="69450" cy="956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28" name="Freeform 83"/>
              <p:cNvSpPr>
                <a:spLocks/>
              </p:cNvSpPr>
              <p:nvPr/>
            </p:nvSpPr>
            <p:spPr bwMode="auto">
              <a:xfrm flipV="1">
                <a:off x="1438872" y="3234609"/>
                <a:ext cx="253723" cy="2118164"/>
              </a:xfrm>
              <a:custGeom>
                <a:avLst/>
                <a:gdLst>
                  <a:gd name="T0" fmla="*/ 2147483647 w 340"/>
                  <a:gd name="T1" fmla="*/ 0 h 2059"/>
                  <a:gd name="T2" fmla="*/ 2147483647 w 340"/>
                  <a:gd name="T3" fmla="*/ 2147483647 h 2059"/>
                  <a:gd name="T4" fmla="*/ 0 w 340"/>
                  <a:gd name="T5" fmla="*/ 2147483647 h 2059"/>
                  <a:gd name="T6" fmla="*/ 0 w 340"/>
                  <a:gd name="T7" fmla="*/ 0 h 2059"/>
                  <a:gd name="T8" fmla="*/ 0 60000 65536"/>
                  <a:gd name="T9" fmla="*/ 0 60000 65536"/>
                  <a:gd name="T10" fmla="*/ 0 60000 65536"/>
                  <a:gd name="T11" fmla="*/ 0 60000 65536"/>
                  <a:gd name="T12" fmla="*/ 0 w 340"/>
                  <a:gd name="T13" fmla="*/ 0 h 2059"/>
                  <a:gd name="T14" fmla="*/ 340 w 340"/>
                  <a:gd name="T15" fmla="*/ 2059 h 2059"/>
                </a:gdLst>
                <a:ahLst/>
                <a:cxnLst>
                  <a:cxn ang="T8">
                    <a:pos x="T0" y="T1"/>
                  </a:cxn>
                  <a:cxn ang="T9">
                    <a:pos x="T2" y="T3"/>
                  </a:cxn>
                  <a:cxn ang="T10">
                    <a:pos x="T4" y="T5"/>
                  </a:cxn>
                  <a:cxn ang="T11">
                    <a:pos x="T6" y="T7"/>
                  </a:cxn>
                </a:cxnLst>
                <a:rect l="T12" t="T13" r="T14" b="T15"/>
                <a:pathLst>
                  <a:path w="340" h="2059">
                    <a:moveTo>
                      <a:pt x="340" y="0"/>
                    </a:moveTo>
                    <a:lnTo>
                      <a:pt x="340" y="2059"/>
                    </a:lnTo>
                    <a:lnTo>
                      <a:pt x="0" y="2059"/>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629" name="Line 84"/>
              <p:cNvSpPr>
                <a:spLocks noChangeShapeType="1"/>
              </p:cNvSpPr>
              <p:nvPr/>
            </p:nvSpPr>
            <p:spPr bwMode="auto">
              <a:xfrm flipV="1">
                <a:off x="1565734" y="2940799"/>
                <a:ext cx="926" cy="29381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30" name="Line 85"/>
              <p:cNvSpPr>
                <a:spLocks noChangeShapeType="1"/>
              </p:cNvSpPr>
              <p:nvPr/>
            </p:nvSpPr>
            <p:spPr bwMode="auto">
              <a:xfrm>
                <a:off x="1528694" y="2940799"/>
                <a:ext cx="75006" cy="13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31" name="Rectangle 86"/>
              <p:cNvSpPr>
                <a:spLocks noChangeArrowheads="1"/>
              </p:cNvSpPr>
              <p:nvPr/>
            </p:nvSpPr>
            <p:spPr bwMode="auto">
              <a:xfrm>
                <a:off x="1946319" y="3621345"/>
                <a:ext cx="254649" cy="173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solidFill>
                    <a:srgbClr val="000000"/>
                  </a:solidFill>
                </a:endParaRPr>
              </a:p>
            </p:txBody>
          </p:sp>
          <p:sp>
            <p:nvSpPr>
              <p:cNvPr id="101632" name="Freeform 87"/>
              <p:cNvSpPr>
                <a:spLocks/>
              </p:cNvSpPr>
              <p:nvPr/>
            </p:nvSpPr>
            <p:spPr bwMode="auto">
              <a:xfrm flipV="1">
                <a:off x="1946319" y="3621345"/>
                <a:ext cx="254649" cy="1731428"/>
              </a:xfrm>
              <a:custGeom>
                <a:avLst/>
                <a:gdLst>
                  <a:gd name="T0" fmla="*/ 2147483647 w 340"/>
                  <a:gd name="T1" fmla="*/ 0 h 1682"/>
                  <a:gd name="T2" fmla="*/ 2147483647 w 340"/>
                  <a:gd name="T3" fmla="*/ 2147483647 h 1682"/>
                  <a:gd name="T4" fmla="*/ 0 w 340"/>
                  <a:gd name="T5" fmla="*/ 2147483647 h 1682"/>
                  <a:gd name="T6" fmla="*/ 0 w 340"/>
                  <a:gd name="T7" fmla="*/ 0 h 1682"/>
                  <a:gd name="T8" fmla="*/ 0 60000 65536"/>
                  <a:gd name="T9" fmla="*/ 0 60000 65536"/>
                  <a:gd name="T10" fmla="*/ 0 60000 65536"/>
                  <a:gd name="T11" fmla="*/ 0 60000 65536"/>
                  <a:gd name="T12" fmla="*/ 0 w 340"/>
                  <a:gd name="T13" fmla="*/ 0 h 1682"/>
                  <a:gd name="T14" fmla="*/ 340 w 340"/>
                  <a:gd name="T15" fmla="*/ 1682 h 1682"/>
                </a:gdLst>
                <a:ahLst/>
                <a:cxnLst>
                  <a:cxn ang="T8">
                    <a:pos x="T0" y="T1"/>
                  </a:cxn>
                  <a:cxn ang="T9">
                    <a:pos x="T2" y="T3"/>
                  </a:cxn>
                  <a:cxn ang="T10">
                    <a:pos x="T4" y="T5"/>
                  </a:cxn>
                  <a:cxn ang="T11">
                    <a:pos x="T6" y="T7"/>
                  </a:cxn>
                </a:cxnLst>
                <a:rect l="T12" t="T13" r="T14" b="T15"/>
                <a:pathLst>
                  <a:path w="340" h="1682">
                    <a:moveTo>
                      <a:pt x="340" y="0"/>
                    </a:moveTo>
                    <a:lnTo>
                      <a:pt x="340" y="1682"/>
                    </a:lnTo>
                    <a:lnTo>
                      <a:pt x="0" y="1682"/>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633" name="Line 88"/>
              <p:cNvSpPr>
                <a:spLocks noChangeShapeType="1"/>
              </p:cNvSpPr>
              <p:nvPr/>
            </p:nvSpPr>
            <p:spPr bwMode="auto">
              <a:xfrm flipV="1">
                <a:off x="2074107" y="3529786"/>
                <a:ext cx="926" cy="915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34" name="Line 89"/>
              <p:cNvSpPr>
                <a:spLocks noChangeShapeType="1"/>
              </p:cNvSpPr>
              <p:nvPr/>
            </p:nvSpPr>
            <p:spPr bwMode="auto">
              <a:xfrm>
                <a:off x="2036141" y="3529786"/>
                <a:ext cx="75932" cy="13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35" name="Rectangle 90"/>
              <p:cNvSpPr>
                <a:spLocks noChangeArrowheads="1"/>
              </p:cNvSpPr>
              <p:nvPr/>
            </p:nvSpPr>
            <p:spPr bwMode="auto">
              <a:xfrm>
                <a:off x="2200968" y="3354866"/>
                <a:ext cx="253723" cy="199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solidFill>
                    <a:srgbClr val="000000"/>
                  </a:solidFill>
                </a:endParaRPr>
              </a:p>
            </p:txBody>
          </p:sp>
          <p:sp>
            <p:nvSpPr>
              <p:cNvPr id="101636" name="Line 91"/>
              <p:cNvSpPr>
                <a:spLocks noChangeShapeType="1"/>
              </p:cNvSpPr>
              <p:nvPr/>
            </p:nvSpPr>
            <p:spPr bwMode="auto">
              <a:xfrm flipV="1">
                <a:off x="2390798" y="5263947"/>
                <a:ext cx="63894" cy="888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37" name="Line 92"/>
              <p:cNvSpPr>
                <a:spLocks noChangeShapeType="1"/>
              </p:cNvSpPr>
              <p:nvPr/>
            </p:nvSpPr>
            <p:spPr bwMode="auto">
              <a:xfrm flipV="1">
                <a:off x="2315792" y="5161455"/>
                <a:ext cx="138900" cy="19131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38" name="Line 93"/>
              <p:cNvSpPr>
                <a:spLocks noChangeShapeType="1"/>
              </p:cNvSpPr>
              <p:nvPr/>
            </p:nvSpPr>
            <p:spPr bwMode="auto">
              <a:xfrm flipV="1">
                <a:off x="2240786" y="5058963"/>
                <a:ext cx="213906" cy="29381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39" name="Line 94"/>
              <p:cNvSpPr>
                <a:spLocks noChangeShapeType="1"/>
              </p:cNvSpPr>
              <p:nvPr/>
            </p:nvSpPr>
            <p:spPr bwMode="auto">
              <a:xfrm flipV="1">
                <a:off x="2200968" y="4955105"/>
                <a:ext cx="253723" cy="35120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40" name="Line 95"/>
              <p:cNvSpPr>
                <a:spLocks noChangeShapeType="1"/>
              </p:cNvSpPr>
              <p:nvPr/>
            </p:nvSpPr>
            <p:spPr bwMode="auto">
              <a:xfrm flipV="1">
                <a:off x="2200968" y="4852613"/>
                <a:ext cx="253723"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41" name="Line 96"/>
              <p:cNvSpPr>
                <a:spLocks noChangeShapeType="1"/>
              </p:cNvSpPr>
              <p:nvPr/>
            </p:nvSpPr>
            <p:spPr bwMode="auto">
              <a:xfrm flipV="1">
                <a:off x="2200968" y="4750121"/>
                <a:ext cx="253723"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42" name="Line 97"/>
              <p:cNvSpPr>
                <a:spLocks noChangeShapeType="1"/>
              </p:cNvSpPr>
              <p:nvPr/>
            </p:nvSpPr>
            <p:spPr bwMode="auto">
              <a:xfrm flipV="1">
                <a:off x="2200968" y="4647629"/>
                <a:ext cx="253723"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43" name="Line 98"/>
              <p:cNvSpPr>
                <a:spLocks noChangeShapeType="1"/>
              </p:cNvSpPr>
              <p:nvPr/>
            </p:nvSpPr>
            <p:spPr bwMode="auto">
              <a:xfrm flipV="1">
                <a:off x="2200968" y="4543771"/>
                <a:ext cx="253723"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44" name="Line 99"/>
              <p:cNvSpPr>
                <a:spLocks noChangeShapeType="1"/>
              </p:cNvSpPr>
              <p:nvPr/>
            </p:nvSpPr>
            <p:spPr bwMode="auto">
              <a:xfrm flipV="1">
                <a:off x="2200968" y="4441279"/>
                <a:ext cx="253723"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45" name="Line 100"/>
              <p:cNvSpPr>
                <a:spLocks noChangeShapeType="1"/>
              </p:cNvSpPr>
              <p:nvPr/>
            </p:nvSpPr>
            <p:spPr bwMode="auto">
              <a:xfrm flipV="1">
                <a:off x="2200968" y="4338787"/>
                <a:ext cx="253723"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46" name="Line 101"/>
              <p:cNvSpPr>
                <a:spLocks noChangeShapeType="1"/>
              </p:cNvSpPr>
              <p:nvPr/>
            </p:nvSpPr>
            <p:spPr bwMode="auto">
              <a:xfrm flipV="1">
                <a:off x="2200968" y="4234929"/>
                <a:ext cx="253723"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47" name="Line 102"/>
              <p:cNvSpPr>
                <a:spLocks noChangeShapeType="1"/>
              </p:cNvSpPr>
              <p:nvPr/>
            </p:nvSpPr>
            <p:spPr bwMode="auto">
              <a:xfrm flipV="1">
                <a:off x="2200968" y="4132437"/>
                <a:ext cx="253723"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48" name="Line 103"/>
              <p:cNvSpPr>
                <a:spLocks noChangeShapeType="1"/>
              </p:cNvSpPr>
              <p:nvPr/>
            </p:nvSpPr>
            <p:spPr bwMode="auto">
              <a:xfrm flipV="1">
                <a:off x="2200968" y="4029945"/>
                <a:ext cx="253723"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49" name="Line 104"/>
              <p:cNvSpPr>
                <a:spLocks noChangeShapeType="1"/>
              </p:cNvSpPr>
              <p:nvPr/>
            </p:nvSpPr>
            <p:spPr bwMode="auto">
              <a:xfrm flipV="1">
                <a:off x="2200968" y="3926087"/>
                <a:ext cx="253723"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50" name="Line 105"/>
              <p:cNvSpPr>
                <a:spLocks noChangeShapeType="1"/>
              </p:cNvSpPr>
              <p:nvPr/>
            </p:nvSpPr>
            <p:spPr bwMode="auto">
              <a:xfrm flipV="1">
                <a:off x="2200968" y="3823595"/>
                <a:ext cx="253723"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51" name="Line 106"/>
              <p:cNvSpPr>
                <a:spLocks noChangeShapeType="1"/>
              </p:cNvSpPr>
              <p:nvPr/>
            </p:nvSpPr>
            <p:spPr bwMode="auto">
              <a:xfrm flipV="1">
                <a:off x="2200968" y="3721104"/>
                <a:ext cx="253723"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52" name="Line 107"/>
              <p:cNvSpPr>
                <a:spLocks noChangeShapeType="1"/>
              </p:cNvSpPr>
              <p:nvPr/>
            </p:nvSpPr>
            <p:spPr bwMode="auto">
              <a:xfrm flipV="1">
                <a:off x="2200968" y="3617245"/>
                <a:ext cx="253723" cy="35120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53" name="Line 108"/>
              <p:cNvSpPr>
                <a:spLocks noChangeShapeType="1"/>
              </p:cNvSpPr>
              <p:nvPr/>
            </p:nvSpPr>
            <p:spPr bwMode="auto">
              <a:xfrm flipV="1">
                <a:off x="2200968" y="3514753"/>
                <a:ext cx="253723"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54" name="Line 109"/>
              <p:cNvSpPr>
                <a:spLocks noChangeShapeType="1"/>
              </p:cNvSpPr>
              <p:nvPr/>
            </p:nvSpPr>
            <p:spPr bwMode="auto">
              <a:xfrm flipV="1">
                <a:off x="2200968" y="3412262"/>
                <a:ext cx="253723"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55" name="Line 110"/>
              <p:cNvSpPr>
                <a:spLocks noChangeShapeType="1"/>
              </p:cNvSpPr>
              <p:nvPr/>
            </p:nvSpPr>
            <p:spPr bwMode="auto">
              <a:xfrm flipV="1">
                <a:off x="2200968" y="3354866"/>
                <a:ext cx="220388" cy="30474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56" name="Line 111"/>
              <p:cNvSpPr>
                <a:spLocks noChangeShapeType="1"/>
              </p:cNvSpPr>
              <p:nvPr/>
            </p:nvSpPr>
            <p:spPr bwMode="auto">
              <a:xfrm flipV="1">
                <a:off x="2200968" y="3354866"/>
                <a:ext cx="145382" cy="20088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57" name="Line 112"/>
              <p:cNvSpPr>
                <a:spLocks noChangeShapeType="1"/>
              </p:cNvSpPr>
              <p:nvPr/>
            </p:nvSpPr>
            <p:spPr bwMode="auto">
              <a:xfrm flipV="1">
                <a:off x="2200968" y="3354866"/>
                <a:ext cx="70376" cy="9839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58" name="Line 113"/>
              <p:cNvSpPr>
                <a:spLocks noChangeShapeType="1"/>
              </p:cNvSpPr>
              <p:nvPr/>
            </p:nvSpPr>
            <p:spPr bwMode="auto">
              <a:xfrm flipV="1">
                <a:off x="2390798" y="5263947"/>
                <a:ext cx="63894" cy="8882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59" name="Line 114"/>
              <p:cNvSpPr>
                <a:spLocks noChangeShapeType="1"/>
              </p:cNvSpPr>
              <p:nvPr/>
            </p:nvSpPr>
            <p:spPr bwMode="auto">
              <a:xfrm flipV="1">
                <a:off x="2315792" y="5161455"/>
                <a:ext cx="138900" cy="1913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60" name="Line 115"/>
              <p:cNvSpPr>
                <a:spLocks noChangeShapeType="1"/>
              </p:cNvSpPr>
              <p:nvPr/>
            </p:nvSpPr>
            <p:spPr bwMode="auto">
              <a:xfrm flipV="1">
                <a:off x="2240786" y="5058963"/>
                <a:ext cx="213906" cy="29381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61" name="Line 116"/>
              <p:cNvSpPr>
                <a:spLocks noChangeShapeType="1"/>
              </p:cNvSpPr>
              <p:nvPr/>
            </p:nvSpPr>
            <p:spPr bwMode="auto">
              <a:xfrm flipV="1">
                <a:off x="2200968" y="4955105"/>
                <a:ext cx="253723" cy="3512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62" name="Line 117"/>
              <p:cNvSpPr>
                <a:spLocks noChangeShapeType="1"/>
              </p:cNvSpPr>
              <p:nvPr/>
            </p:nvSpPr>
            <p:spPr bwMode="auto">
              <a:xfrm flipV="1">
                <a:off x="2200968" y="4852613"/>
                <a:ext cx="253723"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63" name="Line 118"/>
              <p:cNvSpPr>
                <a:spLocks noChangeShapeType="1"/>
              </p:cNvSpPr>
              <p:nvPr/>
            </p:nvSpPr>
            <p:spPr bwMode="auto">
              <a:xfrm flipV="1">
                <a:off x="2200968" y="4750121"/>
                <a:ext cx="253723"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64" name="Line 119"/>
              <p:cNvSpPr>
                <a:spLocks noChangeShapeType="1"/>
              </p:cNvSpPr>
              <p:nvPr/>
            </p:nvSpPr>
            <p:spPr bwMode="auto">
              <a:xfrm flipV="1">
                <a:off x="2200968" y="4647629"/>
                <a:ext cx="253723"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65" name="Line 120"/>
              <p:cNvSpPr>
                <a:spLocks noChangeShapeType="1"/>
              </p:cNvSpPr>
              <p:nvPr/>
            </p:nvSpPr>
            <p:spPr bwMode="auto">
              <a:xfrm flipV="1">
                <a:off x="2200968" y="4543771"/>
                <a:ext cx="253723"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66" name="Line 121"/>
              <p:cNvSpPr>
                <a:spLocks noChangeShapeType="1"/>
              </p:cNvSpPr>
              <p:nvPr/>
            </p:nvSpPr>
            <p:spPr bwMode="auto">
              <a:xfrm flipV="1">
                <a:off x="2200968" y="4441279"/>
                <a:ext cx="253723"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67" name="Line 122"/>
              <p:cNvSpPr>
                <a:spLocks noChangeShapeType="1"/>
              </p:cNvSpPr>
              <p:nvPr/>
            </p:nvSpPr>
            <p:spPr bwMode="auto">
              <a:xfrm flipV="1">
                <a:off x="2200968" y="4338787"/>
                <a:ext cx="253723"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68" name="Line 123"/>
              <p:cNvSpPr>
                <a:spLocks noChangeShapeType="1"/>
              </p:cNvSpPr>
              <p:nvPr/>
            </p:nvSpPr>
            <p:spPr bwMode="auto">
              <a:xfrm flipV="1">
                <a:off x="2200968" y="4234929"/>
                <a:ext cx="253723"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69" name="Line 124"/>
              <p:cNvSpPr>
                <a:spLocks noChangeShapeType="1"/>
              </p:cNvSpPr>
              <p:nvPr/>
            </p:nvSpPr>
            <p:spPr bwMode="auto">
              <a:xfrm flipV="1">
                <a:off x="2200968" y="4132437"/>
                <a:ext cx="253723"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70" name="Line 125"/>
              <p:cNvSpPr>
                <a:spLocks noChangeShapeType="1"/>
              </p:cNvSpPr>
              <p:nvPr/>
            </p:nvSpPr>
            <p:spPr bwMode="auto">
              <a:xfrm flipV="1">
                <a:off x="2200968" y="4029945"/>
                <a:ext cx="253723"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71" name="Line 126"/>
              <p:cNvSpPr>
                <a:spLocks noChangeShapeType="1"/>
              </p:cNvSpPr>
              <p:nvPr/>
            </p:nvSpPr>
            <p:spPr bwMode="auto">
              <a:xfrm flipV="1">
                <a:off x="2200968" y="3926087"/>
                <a:ext cx="253723"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72" name="Line 127"/>
              <p:cNvSpPr>
                <a:spLocks noChangeShapeType="1"/>
              </p:cNvSpPr>
              <p:nvPr/>
            </p:nvSpPr>
            <p:spPr bwMode="auto">
              <a:xfrm flipV="1">
                <a:off x="2200968" y="3823595"/>
                <a:ext cx="253723"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73" name="Line 128"/>
              <p:cNvSpPr>
                <a:spLocks noChangeShapeType="1"/>
              </p:cNvSpPr>
              <p:nvPr/>
            </p:nvSpPr>
            <p:spPr bwMode="auto">
              <a:xfrm flipV="1">
                <a:off x="2200968" y="3721104"/>
                <a:ext cx="253723"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74" name="Line 129"/>
              <p:cNvSpPr>
                <a:spLocks noChangeShapeType="1"/>
              </p:cNvSpPr>
              <p:nvPr/>
            </p:nvSpPr>
            <p:spPr bwMode="auto">
              <a:xfrm flipV="1">
                <a:off x="2200968" y="3617245"/>
                <a:ext cx="253723" cy="3512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75" name="Line 130"/>
              <p:cNvSpPr>
                <a:spLocks noChangeShapeType="1"/>
              </p:cNvSpPr>
              <p:nvPr/>
            </p:nvSpPr>
            <p:spPr bwMode="auto">
              <a:xfrm flipV="1">
                <a:off x="2200968" y="3514753"/>
                <a:ext cx="253723"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76" name="Line 131"/>
              <p:cNvSpPr>
                <a:spLocks noChangeShapeType="1"/>
              </p:cNvSpPr>
              <p:nvPr/>
            </p:nvSpPr>
            <p:spPr bwMode="auto">
              <a:xfrm flipV="1">
                <a:off x="2200968" y="3412262"/>
                <a:ext cx="253723"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77" name="Line 132"/>
              <p:cNvSpPr>
                <a:spLocks noChangeShapeType="1"/>
              </p:cNvSpPr>
              <p:nvPr/>
            </p:nvSpPr>
            <p:spPr bwMode="auto">
              <a:xfrm flipV="1">
                <a:off x="2200968" y="3354866"/>
                <a:ext cx="220388" cy="3047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78" name="Line 133"/>
              <p:cNvSpPr>
                <a:spLocks noChangeShapeType="1"/>
              </p:cNvSpPr>
              <p:nvPr/>
            </p:nvSpPr>
            <p:spPr bwMode="auto">
              <a:xfrm flipV="1">
                <a:off x="2200968" y="3354866"/>
                <a:ext cx="145382" cy="2008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79" name="Line 134"/>
              <p:cNvSpPr>
                <a:spLocks noChangeShapeType="1"/>
              </p:cNvSpPr>
              <p:nvPr/>
            </p:nvSpPr>
            <p:spPr bwMode="auto">
              <a:xfrm flipV="1">
                <a:off x="2200968" y="3354866"/>
                <a:ext cx="70376" cy="983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80" name="Freeform 135"/>
              <p:cNvSpPr>
                <a:spLocks/>
              </p:cNvSpPr>
              <p:nvPr/>
            </p:nvSpPr>
            <p:spPr bwMode="auto">
              <a:xfrm flipV="1">
                <a:off x="2200968" y="3354866"/>
                <a:ext cx="253723" cy="1997907"/>
              </a:xfrm>
              <a:custGeom>
                <a:avLst/>
                <a:gdLst>
                  <a:gd name="T0" fmla="*/ 2147483647 w 340"/>
                  <a:gd name="T1" fmla="*/ 0 h 1941"/>
                  <a:gd name="T2" fmla="*/ 2147483647 w 340"/>
                  <a:gd name="T3" fmla="*/ 2147483647 h 1941"/>
                  <a:gd name="T4" fmla="*/ 0 w 340"/>
                  <a:gd name="T5" fmla="*/ 2147483647 h 1941"/>
                  <a:gd name="T6" fmla="*/ 0 w 340"/>
                  <a:gd name="T7" fmla="*/ 0 h 1941"/>
                  <a:gd name="T8" fmla="*/ 0 60000 65536"/>
                  <a:gd name="T9" fmla="*/ 0 60000 65536"/>
                  <a:gd name="T10" fmla="*/ 0 60000 65536"/>
                  <a:gd name="T11" fmla="*/ 0 60000 65536"/>
                  <a:gd name="T12" fmla="*/ 0 w 340"/>
                  <a:gd name="T13" fmla="*/ 0 h 1941"/>
                  <a:gd name="T14" fmla="*/ 340 w 340"/>
                  <a:gd name="T15" fmla="*/ 1941 h 1941"/>
                </a:gdLst>
                <a:ahLst/>
                <a:cxnLst>
                  <a:cxn ang="T8">
                    <a:pos x="T0" y="T1"/>
                  </a:cxn>
                  <a:cxn ang="T9">
                    <a:pos x="T2" y="T3"/>
                  </a:cxn>
                  <a:cxn ang="T10">
                    <a:pos x="T4" y="T5"/>
                  </a:cxn>
                  <a:cxn ang="T11">
                    <a:pos x="T6" y="T7"/>
                  </a:cxn>
                </a:cxnLst>
                <a:rect l="T12" t="T13" r="T14" b="T15"/>
                <a:pathLst>
                  <a:path w="340" h="1941">
                    <a:moveTo>
                      <a:pt x="340" y="0"/>
                    </a:moveTo>
                    <a:lnTo>
                      <a:pt x="340" y="1941"/>
                    </a:lnTo>
                    <a:lnTo>
                      <a:pt x="0" y="1941"/>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681" name="Line 136"/>
              <p:cNvSpPr>
                <a:spLocks noChangeShapeType="1"/>
              </p:cNvSpPr>
              <p:nvPr/>
            </p:nvSpPr>
            <p:spPr bwMode="auto">
              <a:xfrm flipV="1">
                <a:off x="2327830" y="3315236"/>
                <a:ext cx="926" cy="396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82" name="Line 137"/>
              <p:cNvSpPr>
                <a:spLocks noChangeShapeType="1"/>
              </p:cNvSpPr>
              <p:nvPr/>
            </p:nvSpPr>
            <p:spPr bwMode="auto">
              <a:xfrm>
                <a:off x="2290790" y="3315236"/>
                <a:ext cx="75006" cy="13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83" name="Rectangle 138"/>
              <p:cNvSpPr>
                <a:spLocks noChangeArrowheads="1"/>
              </p:cNvSpPr>
              <p:nvPr/>
            </p:nvSpPr>
            <p:spPr bwMode="auto">
              <a:xfrm>
                <a:off x="2708415" y="2575929"/>
                <a:ext cx="254649" cy="2776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solidFill>
                    <a:srgbClr val="000000"/>
                  </a:solidFill>
                </a:endParaRPr>
              </a:p>
            </p:txBody>
          </p:sp>
          <p:sp>
            <p:nvSpPr>
              <p:cNvPr id="101684" name="Freeform 139"/>
              <p:cNvSpPr>
                <a:spLocks/>
              </p:cNvSpPr>
              <p:nvPr/>
            </p:nvSpPr>
            <p:spPr bwMode="auto">
              <a:xfrm flipV="1">
                <a:off x="2708415" y="2575929"/>
                <a:ext cx="254649" cy="2776844"/>
              </a:xfrm>
              <a:custGeom>
                <a:avLst/>
                <a:gdLst>
                  <a:gd name="T0" fmla="*/ 2147483647 w 341"/>
                  <a:gd name="T1" fmla="*/ 0 h 2699"/>
                  <a:gd name="T2" fmla="*/ 2147483647 w 341"/>
                  <a:gd name="T3" fmla="*/ 2147483647 h 2699"/>
                  <a:gd name="T4" fmla="*/ 0 w 341"/>
                  <a:gd name="T5" fmla="*/ 2147483647 h 2699"/>
                  <a:gd name="T6" fmla="*/ 0 w 341"/>
                  <a:gd name="T7" fmla="*/ 0 h 2699"/>
                  <a:gd name="T8" fmla="*/ 0 60000 65536"/>
                  <a:gd name="T9" fmla="*/ 0 60000 65536"/>
                  <a:gd name="T10" fmla="*/ 0 60000 65536"/>
                  <a:gd name="T11" fmla="*/ 0 60000 65536"/>
                  <a:gd name="T12" fmla="*/ 0 w 341"/>
                  <a:gd name="T13" fmla="*/ 0 h 2699"/>
                  <a:gd name="T14" fmla="*/ 341 w 341"/>
                  <a:gd name="T15" fmla="*/ 2699 h 2699"/>
                </a:gdLst>
                <a:ahLst/>
                <a:cxnLst>
                  <a:cxn ang="T8">
                    <a:pos x="T0" y="T1"/>
                  </a:cxn>
                  <a:cxn ang="T9">
                    <a:pos x="T2" y="T3"/>
                  </a:cxn>
                  <a:cxn ang="T10">
                    <a:pos x="T4" y="T5"/>
                  </a:cxn>
                  <a:cxn ang="T11">
                    <a:pos x="T6" y="T7"/>
                  </a:cxn>
                </a:cxnLst>
                <a:rect l="T12" t="T13" r="T14" b="T15"/>
                <a:pathLst>
                  <a:path w="341" h="2699">
                    <a:moveTo>
                      <a:pt x="341" y="0"/>
                    </a:moveTo>
                    <a:lnTo>
                      <a:pt x="341" y="2699"/>
                    </a:lnTo>
                    <a:lnTo>
                      <a:pt x="0" y="2699"/>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685" name="Line 140"/>
              <p:cNvSpPr>
                <a:spLocks noChangeShapeType="1"/>
              </p:cNvSpPr>
              <p:nvPr/>
            </p:nvSpPr>
            <p:spPr bwMode="auto">
              <a:xfrm flipV="1">
                <a:off x="2835277" y="2370945"/>
                <a:ext cx="926" cy="2049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86" name="Line 141"/>
              <p:cNvSpPr>
                <a:spLocks noChangeShapeType="1"/>
              </p:cNvSpPr>
              <p:nvPr/>
            </p:nvSpPr>
            <p:spPr bwMode="auto">
              <a:xfrm>
                <a:off x="2798237" y="2370945"/>
                <a:ext cx="75932" cy="13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87" name="Rectangle 142"/>
              <p:cNvSpPr>
                <a:spLocks noChangeArrowheads="1"/>
              </p:cNvSpPr>
              <p:nvPr/>
            </p:nvSpPr>
            <p:spPr bwMode="auto">
              <a:xfrm>
                <a:off x="2963065" y="1950046"/>
                <a:ext cx="254649" cy="340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solidFill>
                    <a:srgbClr val="000000"/>
                  </a:solidFill>
                </a:endParaRPr>
              </a:p>
            </p:txBody>
          </p:sp>
          <p:sp>
            <p:nvSpPr>
              <p:cNvPr id="101688" name="Line 143"/>
              <p:cNvSpPr>
                <a:spLocks noChangeShapeType="1"/>
              </p:cNvSpPr>
              <p:nvPr/>
            </p:nvSpPr>
            <p:spPr bwMode="auto">
              <a:xfrm flipV="1">
                <a:off x="3168636" y="5285811"/>
                <a:ext cx="49078" cy="6696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89" name="Line 144"/>
              <p:cNvSpPr>
                <a:spLocks noChangeShapeType="1"/>
              </p:cNvSpPr>
              <p:nvPr/>
            </p:nvSpPr>
            <p:spPr bwMode="auto">
              <a:xfrm flipV="1">
                <a:off x="3094556" y="5183320"/>
                <a:ext cx="123158" cy="16945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90" name="Line 145"/>
              <p:cNvSpPr>
                <a:spLocks noChangeShapeType="1"/>
              </p:cNvSpPr>
              <p:nvPr/>
            </p:nvSpPr>
            <p:spPr bwMode="auto">
              <a:xfrm flipV="1">
                <a:off x="3019551" y="5080828"/>
                <a:ext cx="198164" cy="27194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91" name="Line 146"/>
              <p:cNvSpPr>
                <a:spLocks noChangeShapeType="1"/>
              </p:cNvSpPr>
              <p:nvPr/>
            </p:nvSpPr>
            <p:spPr bwMode="auto">
              <a:xfrm flipV="1">
                <a:off x="2963065" y="4976970"/>
                <a:ext cx="254649"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92" name="Line 147"/>
              <p:cNvSpPr>
                <a:spLocks noChangeShapeType="1"/>
              </p:cNvSpPr>
              <p:nvPr/>
            </p:nvSpPr>
            <p:spPr bwMode="auto">
              <a:xfrm flipV="1">
                <a:off x="2963065" y="4874478"/>
                <a:ext cx="254649"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93" name="Line 148"/>
              <p:cNvSpPr>
                <a:spLocks noChangeShapeType="1"/>
              </p:cNvSpPr>
              <p:nvPr/>
            </p:nvSpPr>
            <p:spPr bwMode="auto">
              <a:xfrm flipV="1">
                <a:off x="2963065" y="4771986"/>
                <a:ext cx="254649"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94" name="Line 149"/>
              <p:cNvSpPr>
                <a:spLocks noChangeShapeType="1"/>
              </p:cNvSpPr>
              <p:nvPr/>
            </p:nvSpPr>
            <p:spPr bwMode="auto">
              <a:xfrm flipV="1">
                <a:off x="2963065" y="4668128"/>
                <a:ext cx="254649"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95" name="Line 150"/>
              <p:cNvSpPr>
                <a:spLocks noChangeShapeType="1"/>
              </p:cNvSpPr>
              <p:nvPr/>
            </p:nvSpPr>
            <p:spPr bwMode="auto">
              <a:xfrm flipV="1">
                <a:off x="2963065" y="4565636"/>
                <a:ext cx="254649"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96" name="Line 151"/>
              <p:cNvSpPr>
                <a:spLocks noChangeShapeType="1"/>
              </p:cNvSpPr>
              <p:nvPr/>
            </p:nvSpPr>
            <p:spPr bwMode="auto">
              <a:xfrm flipV="1">
                <a:off x="2963065" y="4463144"/>
                <a:ext cx="254649"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97" name="Line 152"/>
              <p:cNvSpPr>
                <a:spLocks noChangeShapeType="1"/>
              </p:cNvSpPr>
              <p:nvPr/>
            </p:nvSpPr>
            <p:spPr bwMode="auto">
              <a:xfrm flipV="1">
                <a:off x="2963065" y="4359286"/>
                <a:ext cx="254649"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98" name="Line 153"/>
              <p:cNvSpPr>
                <a:spLocks noChangeShapeType="1"/>
              </p:cNvSpPr>
              <p:nvPr/>
            </p:nvSpPr>
            <p:spPr bwMode="auto">
              <a:xfrm flipV="1">
                <a:off x="2963065" y="4256794"/>
                <a:ext cx="254649"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99" name="Line 154"/>
              <p:cNvSpPr>
                <a:spLocks noChangeShapeType="1"/>
              </p:cNvSpPr>
              <p:nvPr/>
            </p:nvSpPr>
            <p:spPr bwMode="auto">
              <a:xfrm flipV="1">
                <a:off x="2963065" y="4154302"/>
                <a:ext cx="254649"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00" name="Line 155"/>
              <p:cNvSpPr>
                <a:spLocks noChangeShapeType="1"/>
              </p:cNvSpPr>
              <p:nvPr/>
            </p:nvSpPr>
            <p:spPr bwMode="auto">
              <a:xfrm flipV="1">
                <a:off x="2963065" y="4051810"/>
                <a:ext cx="254649"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01" name="Line 156"/>
              <p:cNvSpPr>
                <a:spLocks noChangeShapeType="1"/>
              </p:cNvSpPr>
              <p:nvPr/>
            </p:nvSpPr>
            <p:spPr bwMode="auto">
              <a:xfrm flipV="1">
                <a:off x="2963065" y="3947952"/>
                <a:ext cx="254649"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02" name="Line 157"/>
              <p:cNvSpPr>
                <a:spLocks noChangeShapeType="1"/>
              </p:cNvSpPr>
              <p:nvPr/>
            </p:nvSpPr>
            <p:spPr bwMode="auto">
              <a:xfrm flipV="1">
                <a:off x="2963065" y="3845460"/>
                <a:ext cx="254649"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03" name="Line 158"/>
              <p:cNvSpPr>
                <a:spLocks noChangeShapeType="1"/>
              </p:cNvSpPr>
              <p:nvPr/>
            </p:nvSpPr>
            <p:spPr bwMode="auto">
              <a:xfrm flipV="1">
                <a:off x="2963065" y="3742968"/>
                <a:ext cx="254649"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04" name="Line 159"/>
              <p:cNvSpPr>
                <a:spLocks noChangeShapeType="1"/>
              </p:cNvSpPr>
              <p:nvPr/>
            </p:nvSpPr>
            <p:spPr bwMode="auto">
              <a:xfrm flipV="1">
                <a:off x="2963065" y="3639110"/>
                <a:ext cx="254649"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05" name="Line 160"/>
              <p:cNvSpPr>
                <a:spLocks noChangeShapeType="1"/>
              </p:cNvSpPr>
              <p:nvPr/>
            </p:nvSpPr>
            <p:spPr bwMode="auto">
              <a:xfrm flipV="1">
                <a:off x="2963065" y="3536618"/>
                <a:ext cx="254649"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06" name="Line 161"/>
              <p:cNvSpPr>
                <a:spLocks noChangeShapeType="1"/>
              </p:cNvSpPr>
              <p:nvPr/>
            </p:nvSpPr>
            <p:spPr bwMode="auto">
              <a:xfrm flipV="1">
                <a:off x="2963065" y="3434127"/>
                <a:ext cx="254649"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07" name="Line 162"/>
              <p:cNvSpPr>
                <a:spLocks noChangeShapeType="1"/>
              </p:cNvSpPr>
              <p:nvPr/>
            </p:nvSpPr>
            <p:spPr bwMode="auto">
              <a:xfrm flipV="1">
                <a:off x="2963065" y="3330268"/>
                <a:ext cx="254649"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08" name="Line 163"/>
              <p:cNvSpPr>
                <a:spLocks noChangeShapeType="1"/>
              </p:cNvSpPr>
              <p:nvPr/>
            </p:nvSpPr>
            <p:spPr bwMode="auto">
              <a:xfrm flipV="1">
                <a:off x="2963065" y="3227776"/>
                <a:ext cx="254649"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09" name="Line 164"/>
              <p:cNvSpPr>
                <a:spLocks noChangeShapeType="1"/>
              </p:cNvSpPr>
              <p:nvPr/>
            </p:nvSpPr>
            <p:spPr bwMode="auto">
              <a:xfrm flipV="1">
                <a:off x="2963065" y="3125285"/>
                <a:ext cx="254649"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10" name="Line 165"/>
              <p:cNvSpPr>
                <a:spLocks noChangeShapeType="1"/>
              </p:cNvSpPr>
              <p:nvPr/>
            </p:nvSpPr>
            <p:spPr bwMode="auto">
              <a:xfrm flipV="1">
                <a:off x="2963065" y="3021426"/>
                <a:ext cx="254649"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11" name="Line 166"/>
              <p:cNvSpPr>
                <a:spLocks noChangeShapeType="1"/>
              </p:cNvSpPr>
              <p:nvPr/>
            </p:nvSpPr>
            <p:spPr bwMode="auto">
              <a:xfrm flipV="1">
                <a:off x="2963065" y="2918935"/>
                <a:ext cx="254649"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12" name="Line 167"/>
              <p:cNvSpPr>
                <a:spLocks noChangeShapeType="1"/>
              </p:cNvSpPr>
              <p:nvPr/>
            </p:nvSpPr>
            <p:spPr bwMode="auto">
              <a:xfrm flipV="1">
                <a:off x="2963065" y="2816443"/>
                <a:ext cx="254649"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13" name="Line 168"/>
              <p:cNvSpPr>
                <a:spLocks noChangeShapeType="1"/>
              </p:cNvSpPr>
              <p:nvPr/>
            </p:nvSpPr>
            <p:spPr bwMode="auto">
              <a:xfrm flipV="1">
                <a:off x="2963065" y="2713951"/>
                <a:ext cx="254649"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14" name="Line 169"/>
              <p:cNvSpPr>
                <a:spLocks noChangeShapeType="1"/>
              </p:cNvSpPr>
              <p:nvPr/>
            </p:nvSpPr>
            <p:spPr bwMode="auto">
              <a:xfrm flipV="1">
                <a:off x="2963065" y="2610093"/>
                <a:ext cx="254649"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15" name="Line 170"/>
              <p:cNvSpPr>
                <a:spLocks noChangeShapeType="1"/>
              </p:cNvSpPr>
              <p:nvPr/>
            </p:nvSpPr>
            <p:spPr bwMode="auto">
              <a:xfrm flipV="1">
                <a:off x="2963065" y="2507601"/>
                <a:ext cx="254649"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16" name="Line 171"/>
              <p:cNvSpPr>
                <a:spLocks noChangeShapeType="1"/>
              </p:cNvSpPr>
              <p:nvPr/>
            </p:nvSpPr>
            <p:spPr bwMode="auto">
              <a:xfrm flipV="1">
                <a:off x="2963065" y="2405109"/>
                <a:ext cx="254649"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17" name="Line 172"/>
              <p:cNvSpPr>
                <a:spLocks noChangeShapeType="1"/>
              </p:cNvSpPr>
              <p:nvPr/>
            </p:nvSpPr>
            <p:spPr bwMode="auto">
              <a:xfrm flipV="1">
                <a:off x="2963065" y="2301251"/>
                <a:ext cx="254649"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18" name="Line 173"/>
              <p:cNvSpPr>
                <a:spLocks noChangeShapeType="1"/>
              </p:cNvSpPr>
              <p:nvPr/>
            </p:nvSpPr>
            <p:spPr bwMode="auto">
              <a:xfrm flipV="1">
                <a:off x="2963065" y="2198759"/>
                <a:ext cx="254649"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19" name="Line 174"/>
              <p:cNvSpPr>
                <a:spLocks noChangeShapeType="1"/>
              </p:cNvSpPr>
              <p:nvPr/>
            </p:nvSpPr>
            <p:spPr bwMode="auto">
              <a:xfrm flipV="1">
                <a:off x="2963065" y="2096267"/>
                <a:ext cx="254649"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20" name="Line 175"/>
              <p:cNvSpPr>
                <a:spLocks noChangeShapeType="1"/>
              </p:cNvSpPr>
              <p:nvPr/>
            </p:nvSpPr>
            <p:spPr bwMode="auto">
              <a:xfrm flipV="1">
                <a:off x="2963065" y="1992409"/>
                <a:ext cx="254649" cy="3498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21" name="Line 176"/>
              <p:cNvSpPr>
                <a:spLocks noChangeShapeType="1"/>
              </p:cNvSpPr>
              <p:nvPr/>
            </p:nvSpPr>
            <p:spPr bwMode="auto">
              <a:xfrm flipV="1">
                <a:off x="2963065" y="1950046"/>
                <a:ext cx="210202" cy="28971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22" name="Line 177"/>
              <p:cNvSpPr>
                <a:spLocks noChangeShapeType="1"/>
              </p:cNvSpPr>
              <p:nvPr/>
            </p:nvSpPr>
            <p:spPr bwMode="auto">
              <a:xfrm flipV="1">
                <a:off x="2963065" y="1950046"/>
                <a:ext cx="135196" cy="18721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23" name="Line 178"/>
              <p:cNvSpPr>
                <a:spLocks noChangeShapeType="1"/>
              </p:cNvSpPr>
              <p:nvPr/>
            </p:nvSpPr>
            <p:spPr bwMode="auto">
              <a:xfrm flipV="1">
                <a:off x="2963065" y="1950046"/>
                <a:ext cx="61116" cy="8336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24" name="Line 179"/>
              <p:cNvSpPr>
                <a:spLocks noChangeShapeType="1"/>
              </p:cNvSpPr>
              <p:nvPr/>
            </p:nvSpPr>
            <p:spPr bwMode="auto">
              <a:xfrm flipV="1">
                <a:off x="3168636" y="5285811"/>
                <a:ext cx="49078" cy="669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25" name="Line 180"/>
              <p:cNvSpPr>
                <a:spLocks noChangeShapeType="1"/>
              </p:cNvSpPr>
              <p:nvPr/>
            </p:nvSpPr>
            <p:spPr bwMode="auto">
              <a:xfrm flipV="1">
                <a:off x="3094556" y="5183320"/>
                <a:ext cx="123158" cy="16945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26" name="Line 181"/>
              <p:cNvSpPr>
                <a:spLocks noChangeShapeType="1"/>
              </p:cNvSpPr>
              <p:nvPr/>
            </p:nvSpPr>
            <p:spPr bwMode="auto">
              <a:xfrm flipV="1">
                <a:off x="3019551" y="5080828"/>
                <a:ext cx="198164" cy="2719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27" name="Line 182"/>
              <p:cNvSpPr>
                <a:spLocks noChangeShapeType="1"/>
              </p:cNvSpPr>
              <p:nvPr/>
            </p:nvSpPr>
            <p:spPr bwMode="auto">
              <a:xfrm flipV="1">
                <a:off x="2963065" y="4976970"/>
                <a:ext cx="254649"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28" name="Line 183"/>
              <p:cNvSpPr>
                <a:spLocks noChangeShapeType="1"/>
              </p:cNvSpPr>
              <p:nvPr/>
            </p:nvSpPr>
            <p:spPr bwMode="auto">
              <a:xfrm flipV="1">
                <a:off x="2963065" y="4874478"/>
                <a:ext cx="254649"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29" name="Line 184"/>
              <p:cNvSpPr>
                <a:spLocks noChangeShapeType="1"/>
              </p:cNvSpPr>
              <p:nvPr/>
            </p:nvSpPr>
            <p:spPr bwMode="auto">
              <a:xfrm flipV="1">
                <a:off x="2963065" y="4771986"/>
                <a:ext cx="254649"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30" name="Line 185"/>
              <p:cNvSpPr>
                <a:spLocks noChangeShapeType="1"/>
              </p:cNvSpPr>
              <p:nvPr/>
            </p:nvSpPr>
            <p:spPr bwMode="auto">
              <a:xfrm flipV="1">
                <a:off x="2963065" y="4668128"/>
                <a:ext cx="254649"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31" name="Line 186"/>
              <p:cNvSpPr>
                <a:spLocks noChangeShapeType="1"/>
              </p:cNvSpPr>
              <p:nvPr/>
            </p:nvSpPr>
            <p:spPr bwMode="auto">
              <a:xfrm flipV="1">
                <a:off x="2963065" y="4565636"/>
                <a:ext cx="254649"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32" name="Line 187"/>
              <p:cNvSpPr>
                <a:spLocks noChangeShapeType="1"/>
              </p:cNvSpPr>
              <p:nvPr/>
            </p:nvSpPr>
            <p:spPr bwMode="auto">
              <a:xfrm flipV="1">
                <a:off x="2963065" y="4463144"/>
                <a:ext cx="254649"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33" name="Line 188"/>
              <p:cNvSpPr>
                <a:spLocks noChangeShapeType="1"/>
              </p:cNvSpPr>
              <p:nvPr/>
            </p:nvSpPr>
            <p:spPr bwMode="auto">
              <a:xfrm flipV="1">
                <a:off x="2963065" y="4359286"/>
                <a:ext cx="254649"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34" name="Line 189"/>
              <p:cNvSpPr>
                <a:spLocks noChangeShapeType="1"/>
              </p:cNvSpPr>
              <p:nvPr/>
            </p:nvSpPr>
            <p:spPr bwMode="auto">
              <a:xfrm flipV="1">
                <a:off x="2963065" y="4256794"/>
                <a:ext cx="254649"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35" name="Line 190"/>
              <p:cNvSpPr>
                <a:spLocks noChangeShapeType="1"/>
              </p:cNvSpPr>
              <p:nvPr/>
            </p:nvSpPr>
            <p:spPr bwMode="auto">
              <a:xfrm flipV="1">
                <a:off x="2963065" y="4154302"/>
                <a:ext cx="254649"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36" name="Line 191"/>
              <p:cNvSpPr>
                <a:spLocks noChangeShapeType="1"/>
              </p:cNvSpPr>
              <p:nvPr/>
            </p:nvSpPr>
            <p:spPr bwMode="auto">
              <a:xfrm flipV="1">
                <a:off x="2963065" y="4051810"/>
                <a:ext cx="254649"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37" name="Line 192"/>
              <p:cNvSpPr>
                <a:spLocks noChangeShapeType="1"/>
              </p:cNvSpPr>
              <p:nvPr/>
            </p:nvSpPr>
            <p:spPr bwMode="auto">
              <a:xfrm flipV="1">
                <a:off x="2963065" y="3947952"/>
                <a:ext cx="254649"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38" name="Line 193"/>
              <p:cNvSpPr>
                <a:spLocks noChangeShapeType="1"/>
              </p:cNvSpPr>
              <p:nvPr/>
            </p:nvSpPr>
            <p:spPr bwMode="auto">
              <a:xfrm flipV="1">
                <a:off x="2963065" y="3845460"/>
                <a:ext cx="254649"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39" name="Line 194"/>
              <p:cNvSpPr>
                <a:spLocks noChangeShapeType="1"/>
              </p:cNvSpPr>
              <p:nvPr/>
            </p:nvSpPr>
            <p:spPr bwMode="auto">
              <a:xfrm flipV="1">
                <a:off x="2963065" y="3742968"/>
                <a:ext cx="254649"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40" name="Line 195"/>
              <p:cNvSpPr>
                <a:spLocks noChangeShapeType="1"/>
              </p:cNvSpPr>
              <p:nvPr/>
            </p:nvSpPr>
            <p:spPr bwMode="auto">
              <a:xfrm flipV="1">
                <a:off x="2963065" y="3639110"/>
                <a:ext cx="254649"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41" name="Line 196"/>
              <p:cNvSpPr>
                <a:spLocks noChangeShapeType="1"/>
              </p:cNvSpPr>
              <p:nvPr/>
            </p:nvSpPr>
            <p:spPr bwMode="auto">
              <a:xfrm flipV="1">
                <a:off x="2963065" y="3536618"/>
                <a:ext cx="254649"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42" name="Line 197"/>
              <p:cNvSpPr>
                <a:spLocks noChangeShapeType="1"/>
              </p:cNvSpPr>
              <p:nvPr/>
            </p:nvSpPr>
            <p:spPr bwMode="auto">
              <a:xfrm flipV="1">
                <a:off x="2963065" y="3434127"/>
                <a:ext cx="254649"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43" name="Line 198"/>
              <p:cNvSpPr>
                <a:spLocks noChangeShapeType="1"/>
              </p:cNvSpPr>
              <p:nvPr/>
            </p:nvSpPr>
            <p:spPr bwMode="auto">
              <a:xfrm flipV="1">
                <a:off x="2963065" y="3330268"/>
                <a:ext cx="254649"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44" name="Line 199"/>
              <p:cNvSpPr>
                <a:spLocks noChangeShapeType="1"/>
              </p:cNvSpPr>
              <p:nvPr/>
            </p:nvSpPr>
            <p:spPr bwMode="auto">
              <a:xfrm flipV="1">
                <a:off x="2963065" y="3227776"/>
                <a:ext cx="254649"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45" name="Line 200"/>
              <p:cNvSpPr>
                <a:spLocks noChangeShapeType="1"/>
              </p:cNvSpPr>
              <p:nvPr/>
            </p:nvSpPr>
            <p:spPr bwMode="auto">
              <a:xfrm flipV="1">
                <a:off x="2963065" y="3125285"/>
                <a:ext cx="254649"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46" name="Line 201"/>
              <p:cNvSpPr>
                <a:spLocks noChangeShapeType="1"/>
              </p:cNvSpPr>
              <p:nvPr/>
            </p:nvSpPr>
            <p:spPr bwMode="auto">
              <a:xfrm flipV="1">
                <a:off x="2963065" y="3021426"/>
                <a:ext cx="254649"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47" name="Line 202"/>
              <p:cNvSpPr>
                <a:spLocks noChangeShapeType="1"/>
              </p:cNvSpPr>
              <p:nvPr/>
            </p:nvSpPr>
            <p:spPr bwMode="auto">
              <a:xfrm flipV="1">
                <a:off x="2963065" y="2918935"/>
                <a:ext cx="254649"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48" name="Line 203"/>
              <p:cNvSpPr>
                <a:spLocks noChangeShapeType="1"/>
              </p:cNvSpPr>
              <p:nvPr/>
            </p:nvSpPr>
            <p:spPr bwMode="auto">
              <a:xfrm flipV="1">
                <a:off x="2963065" y="2816443"/>
                <a:ext cx="254649"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49" name="Line 204"/>
              <p:cNvSpPr>
                <a:spLocks noChangeShapeType="1"/>
              </p:cNvSpPr>
              <p:nvPr/>
            </p:nvSpPr>
            <p:spPr bwMode="auto">
              <a:xfrm flipV="1">
                <a:off x="2963065" y="2713951"/>
                <a:ext cx="254649"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50" name="Line 205"/>
              <p:cNvSpPr>
                <a:spLocks noChangeShapeType="1"/>
              </p:cNvSpPr>
              <p:nvPr/>
            </p:nvSpPr>
            <p:spPr bwMode="auto">
              <a:xfrm flipV="1">
                <a:off x="2963065" y="2610093"/>
                <a:ext cx="254649"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51" name="Line 206"/>
              <p:cNvSpPr>
                <a:spLocks noChangeShapeType="1"/>
              </p:cNvSpPr>
              <p:nvPr/>
            </p:nvSpPr>
            <p:spPr bwMode="auto">
              <a:xfrm flipV="1">
                <a:off x="2963065" y="2507601"/>
                <a:ext cx="254649" cy="349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52" name="Line 208"/>
              <p:cNvSpPr>
                <a:spLocks noChangeShapeType="1"/>
              </p:cNvSpPr>
              <p:nvPr/>
            </p:nvSpPr>
            <p:spPr bwMode="auto">
              <a:xfrm flipV="1">
                <a:off x="2963065" y="2399293"/>
                <a:ext cx="254649" cy="3512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53" name="Line 209"/>
              <p:cNvSpPr>
                <a:spLocks noChangeShapeType="1"/>
              </p:cNvSpPr>
              <p:nvPr/>
            </p:nvSpPr>
            <p:spPr bwMode="auto">
              <a:xfrm flipV="1">
                <a:off x="2963065" y="2295897"/>
                <a:ext cx="254649" cy="3497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54" name="Line 210"/>
              <p:cNvSpPr>
                <a:spLocks noChangeShapeType="1"/>
              </p:cNvSpPr>
              <p:nvPr/>
            </p:nvSpPr>
            <p:spPr bwMode="auto">
              <a:xfrm flipV="1">
                <a:off x="2963065" y="2192501"/>
                <a:ext cx="254649" cy="3497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55" name="Line 211"/>
              <p:cNvSpPr>
                <a:spLocks noChangeShapeType="1"/>
              </p:cNvSpPr>
              <p:nvPr/>
            </p:nvSpPr>
            <p:spPr bwMode="auto">
              <a:xfrm flipV="1">
                <a:off x="2963065" y="2090626"/>
                <a:ext cx="254649" cy="3497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56" name="Line 212"/>
              <p:cNvSpPr>
                <a:spLocks noChangeShapeType="1"/>
              </p:cNvSpPr>
              <p:nvPr/>
            </p:nvSpPr>
            <p:spPr bwMode="auto">
              <a:xfrm flipV="1">
                <a:off x="2963065" y="1987230"/>
                <a:ext cx="254649" cy="3497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57" name="Line 213"/>
              <p:cNvSpPr>
                <a:spLocks noChangeShapeType="1"/>
              </p:cNvSpPr>
              <p:nvPr/>
            </p:nvSpPr>
            <p:spPr bwMode="auto">
              <a:xfrm flipV="1">
                <a:off x="2963065" y="1944655"/>
                <a:ext cx="210202" cy="288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58" name="Line 214"/>
              <p:cNvSpPr>
                <a:spLocks noChangeShapeType="1"/>
              </p:cNvSpPr>
              <p:nvPr/>
            </p:nvSpPr>
            <p:spPr bwMode="auto">
              <a:xfrm flipV="1">
                <a:off x="2963065" y="1944655"/>
                <a:ext cx="135196" cy="1870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59" name="Line 215"/>
              <p:cNvSpPr>
                <a:spLocks noChangeShapeType="1"/>
              </p:cNvSpPr>
              <p:nvPr/>
            </p:nvSpPr>
            <p:spPr bwMode="auto">
              <a:xfrm flipV="1">
                <a:off x="2963065" y="1944655"/>
                <a:ext cx="61116" cy="836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60" name="Freeform 216"/>
              <p:cNvSpPr>
                <a:spLocks/>
              </p:cNvSpPr>
              <p:nvPr/>
            </p:nvSpPr>
            <p:spPr bwMode="auto">
              <a:xfrm flipV="1">
                <a:off x="2963065" y="1944655"/>
                <a:ext cx="254649" cy="3401420"/>
              </a:xfrm>
              <a:custGeom>
                <a:avLst/>
                <a:gdLst>
                  <a:gd name="T0" fmla="*/ 2147483647 w 340"/>
                  <a:gd name="T1" fmla="*/ 0 h 3306"/>
                  <a:gd name="T2" fmla="*/ 2147483647 w 340"/>
                  <a:gd name="T3" fmla="*/ 2147483647 h 3306"/>
                  <a:gd name="T4" fmla="*/ 0 w 340"/>
                  <a:gd name="T5" fmla="*/ 2147483647 h 3306"/>
                  <a:gd name="T6" fmla="*/ 0 w 340"/>
                  <a:gd name="T7" fmla="*/ 0 h 3306"/>
                  <a:gd name="T8" fmla="*/ 0 60000 65536"/>
                  <a:gd name="T9" fmla="*/ 0 60000 65536"/>
                  <a:gd name="T10" fmla="*/ 0 60000 65536"/>
                  <a:gd name="T11" fmla="*/ 0 60000 65536"/>
                  <a:gd name="T12" fmla="*/ 0 w 340"/>
                  <a:gd name="T13" fmla="*/ 0 h 3306"/>
                  <a:gd name="T14" fmla="*/ 340 w 340"/>
                  <a:gd name="T15" fmla="*/ 3306 h 3306"/>
                </a:gdLst>
                <a:ahLst/>
                <a:cxnLst>
                  <a:cxn ang="T8">
                    <a:pos x="T0" y="T1"/>
                  </a:cxn>
                  <a:cxn ang="T9">
                    <a:pos x="T2" y="T3"/>
                  </a:cxn>
                  <a:cxn ang="T10">
                    <a:pos x="T4" y="T5"/>
                  </a:cxn>
                  <a:cxn ang="T11">
                    <a:pos x="T6" y="T7"/>
                  </a:cxn>
                </a:cxnLst>
                <a:rect l="T12" t="T13" r="T14" b="T15"/>
                <a:pathLst>
                  <a:path w="340" h="3306">
                    <a:moveTo>
                      <a:pt x="340" y="0"/>
                    </a:moveTo>
                    <a:lnTo>
                      <a:pt x="340" y="3306"/>
                    </a:lnTo>
                    <a:lnTo>
                      <a:pt x="0" y="3306"/>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761" name="Line 217"/>
              <p:cNvSpPr>
                <a:spLocks noChangeShapeType="1"/>
              </p:cNvSpPr>
              <p:nvPr/>
            </p:nvSpPr>
            <p:spPr bwMode="auto">
              <a:xfrm flipV="1">
                <a:off x="3089927" y="1850383"/>
                <a:ext cx="926" cy="942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62" name="Line 218"/>
              <p:cNvSpPr>
                <a:spLocks noChangeShapeType="1"/>
              </p:cNvSpPr>
              <p:nvPr/>
            </p:nvSpPr>
            <p:spPr bwMode="auto">
              <a:xfrm>
                <a:off x="3052887" y="1850383"/>
                <a:ext cx="75932" cy="304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63" name="Rectangle 219"/>
              <p:cNvSpPr>
                <a:spLocks noChangeArrowheads="1"/>
              </p:cNvSpPr>
              <p:nvPr/>
            </p:nvSpPr>
            <p:spPr bwMode="auto">
              <a:xfrm>
                <a:off x="3471438" y="3822507"/>
                <a:ext cx="253724" cy="152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solidFill>
                    <a:srgbClr val="000000"/>
                  </a:solidFill>
                </a:endParaRPr>
              </a:p>
            </p:txBody>
          </p:sp>
          <p:sp>
            <p:nvSpPr>
              <p:cNvPr id="101764" name="Freeform 220"/>
              <p:cNvSpPr>
                <a:spLocks/>
              </p:cNvSpPr>
              <p:nvPr/>
            </p:nvSpPr>
            <p:spPr bwMode="auto">
              <a:xfrm flipV="1">
                <a:off x="3471438" y="3822507"/>
                <a:ext cx="253724" cy="1523569"/>
              </a:xfrm>
              <a:custGeom>
                <a:avLst/>
                <a:gdLst>
                  <a:gd name="T0" fmla="*/ 2147483647 w 340"/>
                  <a:gd name="T1" fmla="*/ 0 h 1481"/>
                  <a:gd name="T2" fmla="*/ 2147483647 w 340"/>
                  <a:gd name="T3" fmla="*/ 2147483647 h 1481"/>
                  <a:gd name="T4" fmla="*/ 0 w 340"/>
                  <a:gd name="T5" fmla="*/ 2147483647 h 1481"/>
                  <a:gd name="T6" fmla="*/ 0 w 340"/>
                  <a:gd name="T7" fmla="*/ 0 h 1481"/>
                  <a:gd name="T8" fmla="*/ 0 60000 65536"/>
                  <a:gd name="T9" fmla="*/ 0 60000 65536"/>
                  <a:gd name="T10" fmla="*/ 0 60000 65536"/>
                  <a:gd name="T11" fmla="*/ 0 60000 65536"/>
                  <a:gd name="T12" fmla="*/ 0 w 340"/>
                  <a:gd name="T13" fmla="*/ 0 h 1481"/>
                  <a:gd name="T14" fmla="*/ 340 w 340"/>
                  <a:gd name="T15" fmla="*/ 1481 h 1481"/>
                </a:gdLst>
                <a:ahLst/>
                <a:cxnLst>
                  <a:cxn ang="T8">
                    <a:pos x="T0" y="T1"/>
                  </a:cxn>
                  <a:cxn ang="T9">
                    <a:pos x="T2" y="T3"/>
                  </a:cxn>
                  <a:cxn ang="T10">
                    <a:pos x="T4" y="T5"/>
                  </a:cxn>
                  <a:cxn ang="T11">
                    <a:pos x="T6" y="T7"/>
                  </a:cxn>
                </a:cxnLst>
                <a:rect l="T12" t="T13" r="T14" b="T15"/>
                <a:pathLst>
                  <a:path w="340" h="1481">
                    <a:moveTo>
                      <a:pt x="340" y="0"/>
                    </a:moveTo>
                    <a:lnTo>
                      <a:pt x="340" y="1481"/>
                    </a:lnTo>
                    <a:lnTo>
                      <a:pt x="0" y="1481"/>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765" name="Line 221"/>
              <p:cNvSpPr>
                <a:spLocks noChangeShapeType="1"/>
              </p:cNvSpPr>
              <p:nvPr/>
            </p:nvSpPr>
            <p:spPr bwMode="auto">
              <a:xfrm flipV="1">
                <a:off x="3598300" y="3693262"/>
                <a:ext cx="926" cy="1292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66" name="Line 222"/>
              <p:cNvSpPr>
                <a:spLocks noChangeShapeType="1"/>
              </p:cNvSpPr>
              <p:nvPr/>
            </p:nvSpPr>
            <p:spPr bwMode="auto">
              <a:xfrm>
                <a:off x="3561260" y="3693262"/>
                <a:ext cx="75006" cy="15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67" name="Rectangle 223"/>
              <p:cNvSpPr>
                <a:spLocks noChangeArrowheads="1"/>
              </p:cNvSpPr>
              <p:nvPr/>
            </p:nvSpPr>
            <p:spPr bwMode="auto">
              <a:xfrm>
                <a:off x="3725162" y="4088599"/>
                <a:ext cx="253724" cy="125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solidFill>
                    <a:srgbClr val="000000"/>
                  </a:solidFill>
                </a:endParaRPr>
              </a:p>
            </p:txBody>
          </p:sp>
          <p:sp>
            <p:nvSpPr>
              <p:cNvPr id="101768" name="Line 224"/>
              <p:cNvSpPr>
                <a:spLocks noChangeShapeType="1"/>
              </p:cNvSpPr>
              <p:nvPr/>
            </p:nvSpPr>
            <p:spPr bwMode="auto">
              <a:xfrm flipV="1">
                <a:off x="3945549" y="5300459"/>
                <a:ext cx="33336" cy="4561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69" name="Line 225"/>
              <p:cNvSpPr>
                <a:spLocks noChangeShapeType="1"/>
              </p:cNvSpPr>
              <p:nvPr/>
            </p:nvSpPr>
            <p:spPr bwMode="auto">
              <a:xfrm flipV="1">
                <a:off x="3870543" y="5198584"/>
                <a:ext cx="108342" cy="14749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70" name="Line 226"/>
              <p:cNvSpPr>
                <a:spLocks noChangeShapeType="1"/>
              </p:cNvSpPr>
              <p:nvPr/>
            </p:nvSpPr>
            <p:spPr bwMode="auto">
              <a:xfrm flipV="1">
                <a:off x="3796463" y="5095188"/>
                <a:ext cx="182422" cy="2508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71" name="Line 227"/>
              <p:cNvSpPr>
                <a:spLocks noChangeShapeType="1"/>
              </p:cNvSpPr>
              <p:nvPr/>
            </p:nvSpPr>
            <p:spPr bwMode="auto">
              <a:xfrm flipV="1">
                <a:off x="3725162" y="4991792"/>
                <a:ext cx="253724" cy="3497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72" name="Line 228"/>
              <p:cNvSpPr>
                <a:spLocks noChangeShapeType="1"/>
              </p:cNvSpPr>
              <p:nvPr/>
            </p:nvSpPr>
            <p:spPr bwMode="auto">
              <a:xfrm flipV="1">
                <a:off x="3725162" y="4889917"/>
                <a:ext cx="253724" cy="3497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73" name="Line 229"/>
              <p:cNvSpPr>
                <a:spLocks noChangeShapeType="1"/>
              </p:cNvSpPr>
              <p:nvPr/>
            </p:nvSpPr>
            <p:spPr bwMode="auto">
              <a:xfrm flipV="1">
                <a:off x="3725162" y="4786521"/>
                <a:ext cx="253724" cy="3497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74" name="Line 230"/>
              <p:cNvSpPr>
                <a:spLocks noChangeShapeType="1"/>
              </p:cNvSpPr>
              <p:nvPr/>
            </p:nvSpPr>
            <p:spPr bwMode="auto">
              <a:xfrm flipV="1">
                <a:off x="3725162" y="4683125"/>
                <a:ext cx="253724" cy="3497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75" name="Line 231"/>
              <p:cNvSpPr>
                <a:spLocks noChangeShapeType="1"/>
              </p:cNvSpPr>
              <p:nvPr/>
            </p:nvSpPr>
            <p:spPr bwMode="auto">
              <a:xfrm flipV="1">
                <a:off x="3725162" y="4581250"/>
                <a:ext cx="253724" cy="3497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76" name="Line 232"/>
              <p:cNvSpPr>
                <a:spLocks noChangeShapeType="1"/>
              </p:cNvSpPr>
              <p:nvPr/>
            </p:nvSpPr>
            <p:spPr bwMode="auto">
              <a:xfrm flipV="1">
                <a:off x="3725162" y="4477854"/>
                <a:ext cx="253724" cy="3497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77" name="Line 233"/>
              <p:cNvSpPr>
                <a:spLocks noChangeShapeType="1"/>
              </p:cNvSpPr>
              <p:nvPr/>
            </p:nvSpPr>
            <p:spPr bwMode="auto">
              <a:xfrm flipV="1">
                <a:off x="3725162" y="4375979"/>
                <a:ext cx="253724" cy="3497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78" name="Line 234"/>
              <p:cNvSpPr>
                <a:spLocks noChangeShapeType="1"/>
              </p:cNvSpPr>
              <p:nvPr/>
            </p:nvSpPr>
            <p:spPr bwMode="auto">
              <a:xfrm flipV="1">
                <a:off x="3725162" y="4271062"/>
                <a:ext cx="253724" cy="35124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79" name="Line 235"/>
              <p:cNvSpPr>
                <a:spLocks noChangeShapeType="1"/>
              </p:cNvSpPr>
              <p:nvPr/>
            </p:nvSpPr>
            <p:spPr bwMode="auto">
              <a:xfrm flipV="1">
                <a:off x="3725162" y="4169187"/>
                <a:ext cx="253724" cy="3497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80" name="Line 236"/>
              <p:cNvSpPr>
                <a:spLocks noChangeShapeType="1"/>
              </p:cNvSpPr>
              <p:nvPr/>
            </p:nvSpPr>
            <p:spPr bwMode="auto">
              <a:xfrm flipV="1">
                <a:off x="3725162" y="4088599"/>
                <a:ext cx="237056" cy="3284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81" name="Line 237"/>
              <p:cNvSpPr>
                <a:spLocks noChangeShapeType="1"/>
              </p:cNvSpPr>
              <p:nvPr/>
            </p:nvSpPr>
            <p:spPr bwMode="auto">
              <a:xfrm flipV="1">
                <a:off x="3725162" y="4088599"/>
                <a:ext cx="162050" cy="22351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82" name="Line 238"/>
              <p:cNvSpPr>
                <a:spLocks noChangeShapeType="1"/>
              </p:cNvSpPr>
              <p:nvPr/>
            </p:nvSpPr>
            <p:spPr bwMode="auto">
              <a:xfrm flipV="1">
                <a:off x="3725162" y="4088599"/>
                <a:ext cx="87970" cy="12164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83" name="Line 239"/>
              <p:cNvSpPr>
                <a:spLocks noChangeShapeType="1"/>
              </p:cNvSpPr>
              <p:nvPr/>
            </p:nvSpPr>
            <p:spPr bwMode="auto">
              <a:xfrm flipV="1">
                <a:off x="3725162" y="4088599"/>
                <a:ext cx="12964" cy="1824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784" name="Line 240"/>
              <p:cNvSpPr>
                <a:spLocks noChangeShapeType="1"/>
              </p:cNvSpPr>
              <p:nvPr/>
            </p:nvSpPr>
            <p:spPr bwMode="auto">
              <a:xfrm flipV="1">
                <a:off x="3945549" y="5300459"/>
                <a:ext cx="33336" cy="456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85" name="Line 241"/>
              <p:cNvSpPr>
                <a:spLocks noChangeShapeType="1"/>
              </p:cNvSpPr>
              <p:nvPr/>
            </p:nvSpPr>
            <p:spPr bwMode="auto">
              <a:xfrm flipV="1">
                <a:off x="3870543" y="5198584"/>
                <a:ext cx="108342" cy="147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86" name="Line 242"/>
              <p:cNvSpPr>
                <a:spLocks noChangeShapeType="1"/>
              </p:cNvSpPr>
              <p:nvPr/>
            </p:nvSpPr>
            <p:spPr bwMode="auto">
              <a:xfrm flipV="1">
                <a:off x="3796463" y="5095188"/>
                <a:ext cx="182422" cy="2508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87" name="Line 243"/>
              <p:cNvSpPr>
                <a:spLocks noChangeShapeType="1"/>
              </p:cNvSpPr>
              <p:nvPr/>
            </p:nvSpPr>
            <p:spPr bwMode="auto">
              <a:xfrm flipV="1">
                <a:off x="3725162" y="4991792"/>
                <a:ext cx="253724" cy="3497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88" name="Line 244"/>
              <p:cNvSpPr>
                <a:spLocks noChangeShapeType="1"/>
              </p:cNvSpPr>
              <p:nvPr/>
            </p:nvSpPr>
            <p:spPr bwMode="auto">
              <a:xfrm flipV="1">
                <a:off x="3725162" y="4889917"/>
                <a:ext cx="253724" cy="3497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89" name="Line 245"/>
              <p:cNvSpPr>
                <a:spLocks noChangeShapeType="1"/>
              </p:cNvSpPr>
              <p:nvPr/>
            </p:nvSpPr>
            <p:spPr bwMode="auto">
              <a:xfrm flipV="1">
                <a:off x="3725162" y="4786521"/>
                <a:ext cx="253724" cy="3497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90" name="Line 246"/>
              <p:cNvSpPr>
                <a:spLocks noChangeShapeType="1"/>
              </p:cNvSpPr>
              <p:nvPr/>
            </p:nvSpPr>
            <p:spPr bwMode="auto">
              <a:xfrm flipV="1">
                <a:off x="3725162" y="4683125"/>
                <a:ext cx="253724" cy="3497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91" name="Line 247"/>
              <p:cNvSpPr>
                <a:spLocks noChangeShapeType="1"/>
              </p:cNvSpPr>
              <p:nvPr/>
            </p:nvSpPr>
            <p:spPr bwMode="auto">
              <a:xfrm flipV="1">
                <a:off x="3725162" y="4581250"/>
                <a:ext cx="253724" cy="3497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92" name="Line 248"/>
              <p:cNvSpPr>
                <a:spLocks noChangeShapeType="1"/>
              </p:cNvSpPr>
              <p:nvPr/>
            </p:nvSpPr>
            <p:spPr bwMode="auto">
              <a:xfrm flipV="1">
                <a:off x="3725162" y="4477854"/>
                <a:ext cx="253724" cy="3497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93" name="Line 249"/>
              <p:cNvSpPr>
                <a:spLocks noChangeShapeType="1"/>
              </p:cNvSpPr>
              <p:nvPr/>
            </p:nvSpPr>
            <p:spPr bwMode="auto">
              <a:xfrm flipV="1">
                <a:off x="3725162" y="4375979"/>
                <a:ext cx="253724" cy="3497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94" name="Line 250"/>
              <p:cNvSpPr>
                <a:spLocks noChangeShapeType="1"/>
              </p:cNvSpPr>
              <p:nvPr/>
            </p:nvSpPr>
            <p:spPr bwMode="auto">
              <a:xfrm flipV="1">
                <a:off x="3725162" y="4271062"/>
                <a:ext cx="253724" cy="3512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95" name="Line 251"/>
              <p:cNvSpPr>
                <a:spLocks noChangeShapeType="1"/>
              </p:cNvSpPr>
              <p:nvPr/>
            </p:nvSpPr>
            <p:spPr bwMode="auto">
              <a:xfrm flipV="1">
                <a:off x="3725162" y="4169187"/>
                <a:ext cx="253724" cy="3497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96" name="Line 252"/>
              <p:cNvSpPr>
                <a:spLocks noChangeShapeType="1"/>
              </p:cNvSpPr>
              <p:nvPr/>
            </p:nvSpPr>
            <p:spPr bwMode="auto">
              <a:xfrm flipV="1">
                <a:off x="3725162" y="4088599"/>
                <a:ext cx="237056" cy="32843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97" name="Line 253"/>
              <p:cNvSpPr>
                <a:spLocks noChangeShapeType="1"/>
              </p:cNvSpPr>
              <p:nvPr/>
            </p:nvSpPr>
            <p:spPr bwMode="auto">
              <a:xfrm flipV="1">
                <a:off x="3725162" y="4088599"/>
                <a:ext cx="162050" cy="2235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98" name="Line 254"/>
              <p:cNvSpPr>
                <a:spLocks noChangeShapeType="1"/>
              </p:cNvSpPr>
              <p:nvPr/>
            </p:nvSpPr>
            <p:spPr bwMode="auto">
              <a:xfrm flipV="1">
                <a:off x="3725162" y="4088599"/>
                <a:ext cx="87970" cy="1216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99" name="Line 255"/>
              <p:cNvSpPr>
                <a:spLocks noChangeShapeType="1"/>
              </p:cNvSpPr>
              <p:nvPr/>
            </p:nvSpPr>
            <p:spPr bwMode="auto">
              <a:xfrm flipV="1">
                <a:off x="3725162" y="4088599"/>
                <a:ext cx="12964" cy="18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800" name="Freeform 256"/>
              <p:cNvSpPr>
                <a:spLocks/>
              </p:cNvSpPr>
              <p:nvPr/>
            </p:nvSpPr>
            <p:spPr bwMode="auto">
              <a:xfrm flipV="1">
                <a:off x="3725162" y="4088599"/>
                <a:ext cx="253724" cy="1257476"/>
              </a:xfrm>
              <a:custGeom>
                <a:avLst/>
                <a:gdLst>
                  <a:gd name="T0" fmla="*/ 2147483647 w 340"/>
                  <a:gd name="T1" fmla="*/ 0 h 1222"/>
                  <a:gd name="T2" fmla="*/ 2147483647 w 340"/>
                  <a:gd name="T3" fmla="*/ 2147483647 h 1222"/>
                  <a:gd name="T4" fmla="*/ 0 w 340"/>
                  <a:gd name="T5" fmla="*/ 2147483647 h 1222"/>
                  <a:gd name="T6" fmla="*/ 0 w 340"/>
                  <a:gd name="T7" fmla="*/ 0 h 1222"/>
                  <a:gd name="T8" fmla="*/ 0 60000 65536"/>
                  <a:gd name="T9" fmla="*/ 0 60000 65536"/>
                  <a:gd name="T10" fmla="*/ 0 60000 65536"/>
                  <a:gd name="T11" fmla="*/ 0 60000 65536"/>
                  <a:gd name="T12" fmla="*/ 0 w 340"/>
                  <a:gd name="T13" fmla="*/ 0 h 1222"/>
                  <a:gd name="T14" fmla="*/ 340 w 340"/>
                  <a:gd name="T15" fmla="*/ 1222 h 1222"/>
                </a:gdLst>
                <a:ahLst/>
                <a:cxnLst>
                  <a:cxn ang="T8">
                    <a:pos x="T0" y="T1"/>
                  </a:cxn>
                  <a:cxn ang="T9">
                    <a:pos x="T2" y="T3"/>
                  </a:cxn>
                  <a:cxn ang="T10">
                    <a:pos x="T4" y="T5"/>
                  </a:cxn>
                  <a:cxn ang="T11">
                    <a:pos x="T6" y="T7"/>
                  </a:cxn>
                </a:cxnLst>
                <a:rect l="T12" t="T13" r="T14" b="T15"/>
                <a:pathLst>
                  <a:path w="340" h="1222">
                    <a:moveTo>
                      <a:pt x="340" y="0"/>
                    </a:moveTo>
                    <a:lnTo>
                      <a:pt x="340" y="1222"/>
                    </a:lnTo>
                    <a:lnTo>
                      <a:pt x="0" y="1222"/>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801" name="Line 257"/>
              <p:cNvSpPr>
                <a:spLocks noChangeShapeType="1"/>
              </p:cNvSpPr>
              <p:nvPr/>
            </p:nvSpPr>
            <p:spPr bwMode="auto">
              <a:xfrm flipV="1">
                <a:off x="3852023" y="3804260"/>
                <a:ext cx="926" cy="2843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802" name="Line 258"/>
              <p:cNvSpPr>
                <a:spLocks noChangeShapeType="1"/>
              </p:cNvSpPr>
              <p:nvPr/>
            </p:nvSpPr>
            <p:spPr bwMode="auto">
              <a:xfrm>
                <a:off x="3814983" y="3804260"/>
                <a:ext cx="75006" cy="15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803" name="Rectangle 259"/>
              <p:cNvSpPr>
                <a:spLocks noChangeArrowheads="1"/>
              </p:cNvSpPr>
              <p:nvPr/>
            </p:nvSpPr>
            <p:spPr bwMode="auto">
              <a:xfrm>
                <a:off x="4233535" y="4737864"/>
                <a:ext cx="253724" cy="60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solidFill>
                    <a:srgbClr val="000000"/>
                  </a:solidFill>
                </a:endParaRPr>
              </a:p>
            </p:txBody>
          </p:sp>
          <p:sp>
            <p:nvSpPr>
              <p:cNvPr id="101804" name="Freeform 260"/>
              <p:cNvSpPr>
                <a:spLocks/>
              </p:cNvSpPr>
              <p:nvPr/>
            </p:nvSpPr>
            <p:spPr bwMode="auto">
              <a:xfrm flipV="1">
                <a:off x="4233535" y="4737864"/>
                <a:ext cx="253724" cy="608211"/>
              </a:xfrm>
              <a:custGeom>
                <a:avLst/>
                <a:gdLst>
                  <a:gd name="T0" fmla="*/ 2147483647 w 340"/>
                  <a:gd name="T1" fmla="*/ 0 h 593"/>
                  <a:gd name="T2" fmla="*/ 2147483647 w 340"/>
                  <a:gd name="T3" fmla="*/ 2147483647 h 593"/>
                  <a:gd name="T4" fmla="*/ 0 w 340"/>
                  <a:gd name="T5" fmla="*/ 2147483647 h 593"/>
                  <a:gd name="T6" fmla="*/ 0 w 340"/>
                  <a:gd name="T7" fmla="*/ 0 h 593"/>
                  <a:gd name="T8" fmla="*/ 0 60000 65536"/>
                  <a:gd name="T9" fmla="*/ 0 60000 65536"/>
                  <a:gd name="T10" fmla="*/ 0 60000 65536"/>
                  <a:gd name="T11" fmla="*/ 0 60000 65536"/>
                  <a:gd name="T12" fmla="*/ 0 w 340"/>
                  <a:gd name="T13" fmla="*/ 0 h 593"/>
                  <a:gd name="T14" fmla="*/ 340 w 340"/>
                  <a:gd name="T15" fmla="*/ 593 h 593"/>
                </a:gdLst>
                <a:ahLst/>
                <a:cxnLst>
                  <a:cxn ang="T8">
                    <a:pos x="T0" y="T1"/>
                  </a:cxn>
                  <a:cxn ang="T9">
                    <a:pos x="T2" y="T3"/>
                  </a:cxn>
                  <a:cxn ang="T10">
                    <a:pos x="T4" y="T5"/>
                  </a:cxn>
                  <a:cxn ang="T11">
                    <a:pos x="T6" y="T7"/>
                  </a:cxn>
                </a:cxnLst>
                <a:rect l="T12" t="T13" r="T14" b="T15"/>
                <a:pathLst>
                  <a:path w="340" h="593">
                    <a:moveTo>
                      <a:pt x="340" y="0"/>
                    </a:moveTo>
                    <a:lnTo>
                      <a:pt x="340" y="593"/>
                    </a:lnTo>
                    <a:lnTo>
                      <a:pt x="0" y="593"/>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805" name="Line 261"/>
              <p:cNvSpPr>
                <a:spLocks noChangeShapeType="1"/>
              </p:cNvSpPr>
              <p:nvPr/>
            </p:nvSpPr>
            <p:spPr bwMode="auto">
              <a:xfrm flipV="1">
                <a:off x="4360396" y="4645112"/>
                <a:ext cx="926" cy="927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806" name="Line 262"/>
              <p:cNvSpPr>
                <a:spLocks noChangeShapeType="1"/>
              </p:cNvSpPr>
              <p:nvPr/>
            </p:nvSpPr>
            <p:spPr bwMode="auto">
              <a:xfrm>
                <a:off x="4323356" y="4645112"/>
                <a:ext cx="75006" cy="15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807" name="Rectangle 263"/>
              <p:cNvSpPr>
                <a:spLocks noChangeArrowheads="1"/>
              </p:cNvSpPr>
              <p:nvPr/>
            </p:nvSpPr>
            <p:spPr bwMode="auto">
              <a:xfrm>
                <a:off x="4487258" y="5134722"/>
                <a:ext cx="253724" cy="21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solidFill>
                    <a:srgbClr val="000000"/>
                  </a:solidFill>
                </a:endParaRPr>
              </a:p>
            </p:txBody>
          </p:sp>
          <p:sp>
            <p:nvSpPr>
              <p:cNvPr id="101808" name="Line 264"/>
              <p:cNvSpPr>
                <a:spLocks noChangeShapeType="1"/>
              </p:cNvSpPr>
              <p:nvPr/>
            </p:nvSpPr>
            <p:spPr bwMode="auto">
              <a:xfrm flipV="1">
                <a:off x="4722462" y="5321747"/>
                <a:ext cx="18520" cy="2432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809" name="Line 265"/>
              <p:cNvSpPr>
                <a:spLocks noChangeShapeType="1"/>
              </p:cNvSpPr>
              <p:nvPr/>
            </p:nvSpPr>
            <p:spPr bwMode="auto">
              <a:xfrm flipV="1">
                <a:off x="4647456" y="5218351"/>
                <a:ext cx="93526" cy="12772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810" name="Line 266"/>
              <p:cNvSpPr>
                <a:spLocks noChangeShapeType="1"/>
              </p:cNvSpPr>
              <p:nvPr/>
            </p:nvSpPr>
            <p:spPr bwMode="auto">
              <a:xfrm flipV="1">
                <a:off x="4573376" y="5134722"/>
                <a:ext cx="154642" cy="21135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811" name="Line 267"/>
              <p:cNvSpPr>
                <a:spLocks noChangeShapeType="1"/>
              </p:cNvSpPr>
              <p:nvPr/>
            </p:nvSpPr>
            <p:spPr bwMode="auto">
              <a:xfrm flipV="1">
                <a:off x="4498370" y="5134722"/>
                <a:ext cx="154642" cy="21135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812" name="Line 268"/>
              <p:cNvSpPr>
                <a:spLocks noChangeShapeType="1"/>
              </p:cNvSpPr>
              <p:nvPr/>
            </p:nvSpPr>
            <p:spPr bwMode="auto">
              <a:xfrm flipV="1">
                <a:off x="4487258" y="5134722"/>
                <a:ext cx="90748" cy="12468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813" name="Line 269"/>
              <p:cNvSpPr>
                <a:spLocks noChangeShapeType="1"/>
              </p:cNvSpPr>
              <p:nvPr/>
            </p:nvSpPr>
            <p:spPr bwMode="auto">
              <a:xfrm flipV="1">
                <a:off x="4487258" y="5134722"/>
                <a:ext cx="16668" cy="2280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814" name="Line 270"/>
              <p:cNvSpPr>
                <a:spLocks noChangeShapeType="1"/>
              </p:cNvSpPr>
              <p:nvPr/>
            </p:nvSpPr>
            <p:spPr bwMode="auto">
              <a:xfrm flipV="1">
                <a:off x="4722462" y="5321747"/>
                <a:ext cx="18520" cy="243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815" name="Line 271"/>
              <p:cNvSpPr>
                <a:spLocks noChangeShapeType="1"/>
              </p:cNvSpPr>
              <p:nvPr/>
            </p:nvSpPr>
            <p:spPr bwMode="auto">
              <a:xfrm flipV="1">
                <a:off x="4647456" y="5218351"/>
                <a:ext cx="93526" cy="1277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816" name="Line 272"/>
              <p:cNvSpPr>
                <a:spLocks noChangeShapeType="1"/>
              </p:cNvSpPr>
              <p:nvPr/>
            </p:nvSpPr>
            <p:spPr bwMode="auto">
              <a:xfrm flipV="1">
                <a:off x="4573376" y="5134722"/>
                <a:ext cx="154642" cy="21135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817" name="Line 273"/>
              <p:cNvSpPr>
                <a:spLocks noChangeShapeType="1"/>
              </p:cNvSpPr>
              <p:nvPr/>
            </p:nvSpPr>
            <p:spPr bwMode="auto">
              <a:xfrm flipV="1">
                <a:off x="4498370" y="5134722"/>
                <a:ext cx="154642" cy="21135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818" name="Line 274"/>
              <p:cNvSpPr>
                <a:spLocks noChangeShapeType="1"/>
              </p:cNvSpPr>
              <p:nvPr/>
            </p:nvSpPr>
            <p:spPr bwMode="auto">
              <a:xfrm flipV="1">
                <a:off x="4487258" y="5134722"/>
                <a:ext cx="90748" cy="12468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819" name="Line 275"/>
              <p:cNvSpPr>
                <a:spLocks noChangeShapeType="1"/>
              </p:cNvSpPr>
              <p:nvPr/>
            </p:nvSpPr>
            <p:spPr bwMode="auto">
              <a:xfrm flipV="1">
                <a:off x="4487258" y="5134722"/>
                <a:ext cx="16668" cy="228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820" name="Freeform 276"/>
              <p:cNvSpPr>
                <a:spLocks/>
              </p:cNvSpPr>
              <p:nvPr/>
            </p:nvSpPr>
            <p:spPr bwMode="auto">
              <a:xfrm flipV="1">
                <a:off x="4487258" y="5134722"/>
                <a:ext cx="253724" cy="211353"/>
              </a:xfrm>
              <a:custGeom>
                <a:avLst/>
                <a:gdLst>
                  <a:gd name="T0" fmla="*/ 2147483647 w 340"/>
                  <a:gd name="T1" fmla="*/ 0 h 207"/>
                  <a:gd name="T2" fmla="*/ 2147483647 w 340"/>
                  <a:gd name="T3" fmla="*/ 2147483647 h 207"/>
                  <a:gd name="T4" fmla="*/ 0 w 340"/>
                  <a:gd name="T5" fmla="*/ 2147483647 h 207"/>
                  <a:gd name="T6" fmla="*/ 0 w 340"/>
                  <a:gd name="T7" fmla="*/ 0 h 207"/>
                  <a:gd name="T8" fmla="*/ 0 60000 65536"/>
                  <a:gd name="T9" fmla="*/ 0 60000 65536"/>
                  <a:gd name="T10" fmla="*/ 0 60000 65536"/>
                  <a:gd name="T11" fmla="*/ 0 60000 65536"/>
                  <a:gd name="T12" fmla="*/ 0 w 340"/>
                  <a:gd name="T13" fmla="*/ 0 h 207"/>
                  <a:gd name="T14" fmla="*/ 340 w 340"/>
                  <a:gd name="T15" fmla="*/ 207 h 207"/>
                </a:gdLst>
                <a:ahLst/>
                <a:cxnLst>
                  <a:cxn ang="T8">
                    <a:pos x="T0" y="T1"/>
                  </a:cxn>
                  <a:cxn ang="T9">
                    <a:pos x="T2" y="T3"/>
                  </a:cxn>
                  <a:cxn ang="T10">
                    <a:pos x="T4" y="T5"/>
                  </a:cxn>
                  <a:cxn ang="T11">
                    <a:pos x="T6" y="T7"/>
                  </a:cxn>
                </a:cxnLst>
                <a:rect l="T12" t="T13" r="T14" b="T15"/>
                <a:pathLst>
                  <a:path w="340" h="207">
                    <a:moveTo>
                      <a:pt x="340" y="0"/>
                    </a:moveTo>
                    <a:lnTo>
                      <a:pt x="340" y="207"/>
                    </a:lnTo>
                    <a:lnTo>
                      <a:pt x="0" y="207"/>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821" name="Line 277"/>
              <p:cNvSpPr>
                <a:spLocks noChangeShapeType="1"/>
              </p:cNvSpPr>
              <p:nvPr/>
            </p:nvSpPr>
            <p:spPr bwMode="auto">
              <a:xfrm flipV="1">
                <a:off x="4614120" y="5069339"/>
                <a:ext cx="926" cy="6538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822" name="Line 278"/>
              <p:cNvSpPr>
                <a:spLocks noChangeShapeType="1"/>
              </p:cNvSpPr>
              <p:nvPr/>
            </p:nvSpPr>
            <p:spPr bwMode="auto">
              <a:xfrm>
                <a:off x="4577080" y="5069339"/>
                <a:ext cx="75006" cy="15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823" name="Rectangle 282"/>
              <p:cNvSpPr>
                <a:spLocks noChangeArrowheads="1"/>
              </p:cNvSpPr>
              <p:nvPr/>
            </p:nvSpPr>
            <p:spPr bwMode="auto">
              <a:xfrm>
                <a:off x="4582636" y="4915766"/>
                <a:ext cx="59264" cy="234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600" b="1">
                    <a:solidFill>
                      <a:srgbClr val="000000"/>
                    </a:solidFill>
                    <a:latin typeface="Times New Roman" pitchFamily="18" charset="0"/>
                  </a:rPr>
                  <a:t>*</a:t>
                </a:r>
                <a:endParaRPr lang="en-US" altLang="en-US">
                  <a:solidFill>
                    <a:srgbClr val="000000"/>
                  </a:solidFill>
                </a:endParaRPr>
              </a:p>
            </p:txBody>
          </p:sp>
          <p:sp>
            <p:nvSpPr>
              <p:cNvPr id="101824" name="Rectangle 283"/>
              <p:cNvSpPr>
                <a:spLocks noChangeArrowheads="1"/>
              </p:cNvSpPr>
              <p:nvPr/>
            </p:nvSpPr>
            <p:spPr bwMode="auto">
              <a:xfrm>
                <a:off x="1353680" y="5455553"/>
                <a:ext cx="197238" cy="234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600">
                    <a:solidFill>
                      <a:srgbClr val="000000"/>
                    </a:solidFill>
                    <a:latin typeface="Times New Roman" pitchFamily="18" charset="0"/>
                  </a:rPr>
                  <a:t>AW</a:t>
                </a:r>
                <a:endParaRPr lang="en-US" altLang="en-US">
                  <a:solidFill>
                    <a:srgbClr val="000000"/>
                  </a:solidFill>
                </a:endParaRPr>
              </a:p>
            </p:txBody>
          </p:sp>
          <p:sp>
            <p:nvSpPr>
              <p:cNvPr id="101825" name="Rectangle 284"/>
              <p:cNvSpPr>
                <a:spLocks noChangeArrowheads="1"/>
              </p:cNvSpPr>
              <p:nvPr/>
            </p:nvSpPr>
            <p:spPr bwMode="auto">
              <a:xfrm>
                <a:off x="4226127" y="5464676"/>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600">
                    <a:solidFill>
                      <a:srgbClr val="000000"/>
                    </a:solidFill>
                    <a:latin typeface="Times New Roman" pitchFamily="18" charset="0"/>
                  </a:rPr>
                  <a:t>REMS</a:t>
                </a:r>
                <a:endParaRPr lang="en-US" altLang="en-US">
                  <a:solidFill>
                    <a:srgbClr val="000000"/>
                  </a:solidFill>
                </a:endParaRPr>
              </a:p>
            </p:txBody>
          </p:sp>
          <p:sp>
            <p:nvSpPr>
              <p:cNvPr id="101826" name="Rectangle 285"/>
              <p:cNvSpPr>
                <a:spLocks noChangeArrowheads="1"/>
              </p:cNvSpPr>
              <p:nvPr/>
            </p:nvSpPr>
            <p:spPr bwMode="auto">
              <a:xfrm>
                <a:off x="3694604" y="5444910"/>
                <a:ext cx="150938" cy="23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600">
                    <a:solidFill>
                      <a:srgbClr val="000000"/>
                    </a:solidFill>
                    <a:latin typeface="Times New Roman" pitchFamily="18" charset="0"/>
                  </a:rPr>
                  <a:t>DS</a:t>
                </a:r>
                <a:endParaRPr lang="en-US" altLang="en-US">
                  <a:solidFill>
                    <a:srgbClr val="000000"/>
                  </a:solidFill>
                </a:endParaRPr>
              </a:p>
            </p:txBody>
          </p:sp>
          <p:sp>
            <p:nvSpPr>
              <p:cNvPr id="101827" name="Rectangle 286"/>
              <p:cNvSpPr>
                <a:spLocks noChangeArrowheads="1"/>
              </p:cNvSpPr>
              <p:nvPr/>
            </p:nvSpPr>
            <p:spPr bwMode="auto">
              <a:xfrm>
                <a:off x="2865835" y="5450992"/>
                <a:ext cx="243538" cy="234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600">
                    <a:solidFill>
                      <a:srgbClr val="000000"/>
                    </a:solidFill>
                    <a:latin typeface="Times New Roman" pitchFamily="18" charset="0"/>
                  </a:rPr>
                  <a:t>SWS</a:t>
                </a:r>
                <a:endParaRPr lang="en-US" altLang="en-US">
                  <a:solidFill>
                    <a:srgbClr val="000000"/>
                  </a:solidFill>
                </a:endParaRPr>
              </a:p>
            </p:txBody>
          </p:sp>
          <p:sp>
            <p:nvSpPr>
              <p:cNvPr id="101828" name="Rectangle 287"/>
              <p:cNvSpPr>
                <a:spLocks noChangeArrowheads="1"/>
              </p:cNvSpPr>
              <p:nvPr/>
            </p:nvSpPr>
            <p:spPr bwMode="auto">
              <a:xfrm>
                <a:off x="2131519" y="5476841"/>
                <a:ext cx="170384" cy="23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600">
                    <a:solidFill>
                      <a:srgbClr val="000000"/>
                    </a:solidFill>
                    <a:latin typeface="Times New Roman" pitchFamily="18" charset="0"/>
                  </a:rPr>
                  <a:t>QA</a:t>
                </a:r>
                <a:endParaRPr lang="en-US" altLang="en-US">
                  <a:solidFill>
                    <a:srgbClr val="000000"/>
                  </a:solidFill>
                </a:endParaRPr>
              </a:p>
            </p:txBody>
          </p:sp>
          <p:sp>
            <p:nvSpPr>
              <p:cNvPr id="101829" name="Rectangle 288"/>
              <p:cNvSpPr>
                <a:spLocks noChangeArrowheads="1"/>
              </p:cNvSpPr>
              <p:nvPr/>
            </p:nvSpPr>
            <p:spPr bwMode="auto">
              <a:xfrm>
                <a:off x="1741673" y="5884342"/>
                <a:ext cx="474111" cy="26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b="1">
                    <a:solidFill>
                      <a:srgbClr val="000000"/>
                    </a:solidFill>
                    <a:latin typeface="Times New Roman" pitchFamily="18" charset="0"/>
                  </a:rPr>
                  <a:t>Baseline</a:t>
                </a:r>
                <a:endParaRPr lang="en-US" altLang="en-US">
                  <a:solidFill>
                    <a:srgbClr val="000000"/>
                  </a:solidFill>
                </a:endParaRPr>
              </a:p>
            </p:txBody>
          </p:sp>
          <p:sp>
            <p:nvSpPr>
              <p:cNvPr id="101830" name="Rectangle 289"/>
              <p:cNvSpPr>
                <a:spLocks noChangeArrowheads="1"/>
              </p:cNvSpPr>
              <p:nvPr/>
            </p:nvSpPr>
            <p:spPr bwMode="auto">
              <a:xfrm>
                <a:off x="1335160" y="5945163"/>
                <a:ext cx="325025" cy="1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solidFill>
                    <a:srgbClr val="000000"/>
                  </a:solidFill>
                </a:endParaRPr>
              </a:p>
            </p:txBody>
          </p:sp>
          <p:sp>
            <p:nvSpPr>
              <p:cNvPr id="101831" name="Rectangle 290"/>
              <p:cNvSpPr>
                <a:spLocks noChangeArrowheads="1"/>
              </p:cNvSpPr>
              <p:nvPr/>
            </p:nvSpPr>
            <p:spPr bwMode="auto">
              <a:xfrm>
                <a:off x="1337938" y="5948204"/>
                <a:ext cx="319469" cy="942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a:solidFill>
                    <a:srgbClr val="000000"/>
                  </a:solidFill>
                </a:endParaRPr>
              </a:p>
            </p:txBody>
          </p:sp>
          <p:sp>
            <p:nvSpPr>
              <p:cNvPr id="101832" name="Rectangle 291"/>
              <p:cNvSpPr>
                <a:spLocks noChangeArrowheads="1"/>
              </p:cNvSpPr>
              <p:nvPr/>
            </p:nvSpPr>
            <p:spPr bwMode="auto">
              <a:xfrm>
                <a:off x="3655712" y="5881301"/>
                <a:ext cx="592639" cy="26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b="1">
                    <a:solidFill>
                      <a:srgbClr val="000000"/>
                    </a:solidFill>
                    <a:latin typeface="Times New Roman" pitchFamily="18" charset="0"/>
                  </a:rPr>
                  <a:t>Picrotoxin</a:t>
                </a:r>
                <a:endParaRPr lang="en-US" altLang="en-US">
                  <a:solidFill>
                    <a:srgbClr val="000000"/>
                  </a:solidFill>
                </a:endParaRPr>
              </a:p>
            </p:txBody>
          </p:sp>
          <p:sp>
            <p:nvSpPr>
              <p:cNvPr id="101833" name="Rectangle 292"/>
              <p:cNvSpPr>
                <a:spLocks noChangeArrowheads="1"/>
              </p:cNvSpPr>
              <p:nvPr/>
            </p:nvSpPr>
            <p:spPr bwMode="auto">
              <a:xfrm>
                <a:off x="3249198" y="5940601"/>
                <a:ext cx="325025" cy="10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solidFill>
                    <a:srgbClr val="000000"/>
                  </a:solidFill>
                </a:endParaRPr>
              </a:p>
            </p:txBody>
          </p:sp>
          <p:sp>
            <p:nvSpPr>
              <p:cNvPr id="101834" name="Line 293"/>
              <p:cNvSpPr>
                <a:spLocks noChangeShapeType="1"/>
              </p:cNvSpPr>
              <p:nvPr/>
            </p:nvSpPr>
            <p:spPr bwMode="auto">
              <a:xfrm flipV="1">
                <a:off x="3566816" y="6033354"/>
                <a:ext cx="7408" cy="1064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835" name="Line 294"/>
              <p:cNvSpPr>
                <a:spLocks noChangeShapeType="1"/>
              </p:cNvSpPr>
              <p:nvPr/>
            </p:nvSpPr>
            <p:spPr bwMode="auto">
              <a:xfrm flipV="1">
                <a:off x="3491810" y="5940601"/>
                <a:ext cx="75006" cy="10339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836" name="Line 295"/>
              <p:cNvSpPr>
                <a:spLocks noChangeShapeType="1"/>
              </p:cNvSpPr>
              <p:nvPr/>
            </p:nvSpPr>
            <p:spPr bwMode="auto">
              <a:xfrm flipV="1">
                <a:off x="3417730" y="5940601"/>
                <a:ext cx="74080" cy="10339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837" name="Line 296"/>
              <p:cNvSpPr>
                <a:spLocks noChangeShapeType="1"/>
              </p:cNvSpPr>
              <p:nvPr/>
            </p:nvSpPr>
            <p:spPr bwMode="auto">
              <a:xfrm flipV="1">
                <a:off x="3342724" y="5940601"/>
                <a:ext cx="75006" cy="10339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838" name="Line 297"/>
              <p:cNvSpPr>
                <a:spLocks noChangeShapeType="1"/>
              </p:cNvSpPr>
              <p:nvPr/>
            </p:nvSpPr>
            <p:spPr bwMode="auto">
              <a:xfrm flipV="1">
                <a:off x="3267718" y="5940601"/>
                <a:ext cx="75006" cy="10339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839" name="Line 298"/>
              <p:cNvSpPr>
                <a:spLocks noChangeShapeType="1"/>
              </p:cNvSpPr>
              <p:nvPr/>
            </p:nvSpPr>
            <p:spPr bwMode="auto">
              <a:xfrm flipV="1">
                <a:off x="3249198" y="5940601"/>
                <a:ext cx="18520" cy="2736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840" name="Line 299"/>
              <p:cNvSpPr>
                <a:spLocks noChangeShapeType="1"/>
              </p:cNvSpPr>
              <p:nvPr/>
            </p:nvSpPr>
            <p:spPr bwMode="auto">
              <a:xfrm flipV="1">
                <a:off x="3566816" y="6033354"/>
                <a:ext cx="7408" cy="106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841" name="Line 300"/>
              <p:cNvSpPr>
                <a:spLocks noChangeShapeType="1"/>
              </p:cNvSpPr>
              <p:nvPr/>
            </p:nvSpPr>
            <p:spPr bwMode="auto">
              <a:xfrm flipV="1">
                <a:off x="3491810" y="5940601"/>
                <a:ext cx="75006" cy="1033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842" name="Line 301"/>
              <p:cNvSpPr>
                <a:spLocks noChangeShapeType="1"/>
              </p:cNvSpPr>
              <p:nvPr/>
            </p:nvSpPr>
            <p:spPr bwMode="auto">
              <a:xfrm flipV="1">
                <a:off x="3417730" y="5940601"/>
                <a:ext cx="74080" cy="1033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843" name="Line 302"/>
              <p:cNvSpPr>
                <a:spLocks noChangeShapeType="1"/>
              </p:cNvSpPr>
              <p:nvPr/>
            </p:nvSpPr>
            <p:spPr bwMode="auto">
              <a:xfrm flipV="1">
                <a:off x="3342724" y="5940601"/>
                <a:ext cx="75006" cy="1033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844" name="Line 303"/>
              <p:cNvSpPr>
                <a:spLocks noChangeShapeType="1"/>
              </p:cNvSpPr>
              <p:nvPr/>
            </p:nvSpPr>
            <p:spPr bwMode="auto">
              <a:xfrm flipV="1">
                <a:off x="3267718" y="5940601"/>
                <a:ext cx="75006" cy="1033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845" name="Line 304"/>
              <p:cNvSpPr>
                <a:spLocks noChangeShapeType="1"/>
              </p:cNvSpPr>
              <p:nvPr/>
            </p:nvSpPr>
            <p:spPr bwMode="auto">
              <a:xfrm flipV="1">
                <a:off x="3249198" y="5940601"/>
                <a:ext cx="18520" cy="273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846" name="Rectangle 305"/>
              <p:cNvSpPr>
                <a:spLocks noChangeArrowheads="1"/>
              </p:cNvSpPr>
              <p:nvPr/>
            </p:nvSpPr>
            <p:spPr bwMode="auto">
              <a:xfrm>
                <a:off x="3251976" y="5946684"/>
                <a:ext cx="319469" cy="927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a:solidFill>
                    <a:srgbClr val="000000"/>
                  </a:solidFill>
                </a:endParaRPr>
              </a:p>
            </p:txBody>
          </p:sp>
          <p:sp>
            <p:nvSpPr>
              <p:cNvPr id="101847" name="TextBox 4"/>
              <p:cNvSpPr txBox="1">
                <a:spLocks noChangeArrowheads="1"/>
              </p:cNvSpPr>
              <p:nvPr/>
            </p:nvSpPr>
            <p:spPr bwMode="auto">
              <a:xfrm>
                <a:off x="76200" y="99060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400" b="1"/>
                  <a:t>A.</a:t>
                </a:r>
              </a:p>
            </p:txBody>
          </p:sp>
        </p:grpSp>
        <p:grpSp>
          <p:nvGrpSpPr>
            <p:cNvPr id="101382" name="Group 10"/>
            <p:cNvGrpSpPr>
              <a:grpSpLocks/>
            </p:cNvGrpSpPr>
            <p:nvPr/>
          </p:nvGrpSpPr>
          <p:grpSpPr bwMode="auto">
            <a:xfrm>
              <a:off x="5140958" y="922577"/>
              <a:ext cx="3774442" cy="5647377"/>
              <a:chOff x="5140958" y="922577"/>
              <a:chExt cx="3774442" cy="5647377"/>
            </a:xfrm>
          </p:grpSpPr>
          <p:sp>
            <p:nvSpPr>
              <p:cNvPr id="101383" name="Text Box 186"/>
              <p:cNvSpPr txBox="1">
                <a:spLocks noChangeArrowheads="1"/>
              </p:cNvSpPr>
              <p:nvPr/>
            </p:nvSpPr>
            <p:spPr bwMode="auto">
              <a:xfrm>
                <a:off x="5873870" y="6231015"/>
                <a:ext cx="2820239" cy="338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600" b="1">
                    <a:solidFill>
                      <a:srgbClr val="CCFFFF"/>
                    </a:solidFill>
                    <a:latin typeface="Times New Roman" pitchFamily="18" charset="0"/>
                  </a:rPr>
                  <a:t>Kaur et al., Behav Brain Res. 2003</a:t>
                </a:r>
              </a:p>
            </p:txBody>
          </p:sp>
          <p:grpSp>
            <p:nvGrpSpPr>
              <p:cNvPr id="101384" name="Group 3"/>
              <p:cNvGrpSpPr>
                <a:grpSpLocks/>
              </p:cNvGrpSpPr>
              <p:nvPr/>
            </p:nvGrpSpPr>
            <p:grpSpPr bwMode="auto">
              <a:xfrm>
                <a:off x="5433347" y="1066800"/>
                <a:ext cx="3482053" cy="5410200"/>
                <a:chOff x="5254837" y="1744906"/>
                <a:chExt cx="3482053" cy="4404838"/>
              </a:xfrm>
            </p:grpSpPr>
            <p:sp>
              <p:nvSpPr>
                <p:cNvPr id="101386" name="Line 3"/>
                <p:cNvSpPr>
                  <a:spLocks noChangeShapeType="1"/>
                </p:cNvSpPr>
                <p:nvPr/>
              </p:nvSpPr>
              <p:spPr bwMode="auto">
                <a:xfrm>
                  <a:off x="7965675" y="5866301"/>
                  <a:ext cx="5582" cy="128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387" name="Rectangle 5"/>
                <p:cNvSpPr>
                  <a:spLocks noChangeArrowheads="1"/>
                </p:cNvSpPr>
                <p:nvPr/>
              </p:nvSpPr>
              <p:spPr bwMode="auto">
                <a:xfrm>
                  <a:off x="7667045" y="5872745"/>
                  <a:ext cx="10698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b="1">
                      <a:solidFill>
                        <a:srgbClr val="0000CC"/>
                      </a:solidFill>
                      <a:latin typeface="Times New Roman" pitchFamily="18" charset="0"/>
                    </a:rPr>
                    <a:t>Picrotoxin</a:t>
                  </a:r>
                  <a:r>
                    <a:rPr lang="en-US" altLang="en-US" sz="1500" b="1">
                      <a:solidFill>
                        <a:srgbClr val="0000CC"/>
                      </a:solidFill>
                      <a:latin typeface="Times New Roman" pitchFamily="18" charset="0"/>
                    </a:rPr>
                    <a:t> </a:t>
                  </a:r>
                  <a:endParaRPr lang="en-US" altLang="en-US" sz="2400" b="1">
                    <a:solidFill>
                      <a:srgbClr val="0000CC"/>
                    </a:solidFill>
                    <a:latin typeface="Times New Roman" pitchFamily="18" charset="0"/>
                  </a:endParaRPr>
                </a:p>
              </p:txBody>
            </p:sp>
            <p:sp>
              <p:nvSpPr>
                <p:cNvPr id="101388" name="Rectangle 7"/>
                <p:cNvSpPr>
                  <a:spLocks noChangeArrowheads="1"/>
                </p:cNvSpPr>
                <p:nvPr/>
              </p:nvSpPr>
              <p:spPr bwMode="auto">
                <a:xfrm>
                  <a:off x="6662309" y="5872745"/>
                  <a:ext cx="8133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b="1">
                      <a:solidFill>
                        <a:srgbClr val="0000CC"/>
                      </a:solidFill>
                      <a:latin typeface="Times New Roman" pitchFamily="18" charset="0"/>
                    </a:rPr>
                    <a:t>Control</a:t>
                  </a:r>
                  <a:r>
                    <a:rPr lang="en-US" altLang="en-US" sz="1500" b="1">
                      <a:solidFill>
                        <a:srgbClr val="0000CC"/>
                      </a:solidFill>
                      <a:latin typeface="Times New Roman" pitchFamily="18" charset="0"/>
                    </a:rPr>
                    <a:t> </a:t>
                  </a:r>
                  <a:endParaRPr lang="en-US" altLang="en-US" sz="2400" b="1">
                    <a:solidFill>
                      <a:srgbClr val="0000CC"/>
                    </a:solidFill>
                    <a:latin typeface="Times New Roman" pitchFamily="18" charset="0"/>
                  </a:endParaRPr>
                </a:p>
              </p:txBody>
            </p:sp>
            <p:sp>
              <p:nvSpPr>
                <p:cNvPr id="101389" name="Line 8"/>
                <p:cNvSpPr>
                  <a:spLocks noChangeShapeType="1"/>
                </p:cNvSpPr>
                <p:nvPr/>
              </p:nvSpPr>
              <p:spPr bwMode="auto">
                <a:xfrm>
                  <a:off x="6024581" y="5819906"/>
                  <a:ext cx="2634642" cy="128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90" name="Line 9"/>
                <p:cNvSpPr>
                  <a:spLocks noChangeShapeType="1"/>
                </p:cNvSpPr>
                <p:nvPr/>
              </p:nvSpPr>
              <p:spPr bwMode="auto">
                <a:xfrm flipV="1">
                  <a:off x="6024581" y="1846716"/>
                  <a:ext cx="0" cy="397319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91" name="Line 10"/>
                <p:cNvSpPr>
                  <a:spLocks noChangeShapeType="1"/>
                </p:cNvSpPr>
                <p:nvPr/>
              </p:nvSpPr>
              <p:spPr bwMode="auto">
                <a:xfrm>
                  <a:off x="5971553" y="5819906"/>
                  <a:ext cx="53028" cy="128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92" name="Line 11"/>
                <p:cNvSpPr>
                  <a:spLocks noChangeShapeType="1"/>
                </p:cNvSpPr>
                <p:nvPr/>
              </p:nvSpPr>
              <p:spPr bwMode="auto">
                <a:xfrm>
                  <a:off x="5971553" y="4826287"/>
                  <a:ext cx="53028" cy="128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93" name="Line 12"/>
                <p:cNvSpPr>
                  <a:spLocks noChangeShapeType="1"/>
                </p:cNvSpPr>
                <p:nvPr/>
              </p:nvSpPr>
              <p:spPr bwMode="auto">
                <a:xfrm>
                  <a:off x="5971553" y="3832667"/>
                  <a:ext cx="53028" cy="128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94" name="Line 13"/>
                <p:cNvSpPr>
                  <a:spLocks noChangeShapeType="1"/>
                </p:cNvSpPr>
                <p:nvPr/>
              </p:nvSpPr>
              <p:spPr bwMode="auto">
                <a:xfrm>
                  <a:off x="5971553" y="2840336"/>
                  <a:ext cx="53028" cy="128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95" name="Line 14"/>
                <p:cNvSpPr>
                  <a:spLocks noChangeShapeType="1"/>
                </p:cNvSpPr>
                <p:nvPr/>
              </p:nvSpPr>
              <p:spPr bwMode="auto">
                <a:xfrm>
                  <a:off x="5971553" y="1846716"/>
                  <a:ext cx="53028" cy="128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1396" name="Group 1"/>
                <p:cNvGrpSpPr>
                  <a:grpSpLocks/>
                </p:cNvGrpSpPr>
                <p:nvPr/>
              </p:nvGrpSpPr>
              <p:grpSpPr bwMode="auto">
                <a:xfrm>
                  <a:off x="5710263" y="1760371"/>
                  <a:ext cx="225966" cy="4186338"/>
                  <a:chOff x="5819447" y="1760371"/>
                  <a:chExt cx="225966" cy="4186338"/>
                </a:xfrm>
              </p:grpSpPr>
              <p:sp>
                <p:nvSpPr>
                  <p:cNvPr id="101565" name="Rectangle 15"/>
                  <p:cNvSpPr>
                    <a:spLocks noChangeArrowheads="1"/>
                  </p:cNvSpPr>
                  <p:nvPr/>
                </p:nvSpPr>
                <p:spPr bwMode="auto">
                  <a:xfrm>
                    <a:off x="5864102" y="5715877"/>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b="1">
                        <a:solidFill>
                          <a:srgbClr val="0000CC"/>
                        </a:solidFill>
                      </a:rPr>
                      <a:t>0</a:t>
                    </a:r>
                    <a:endParaRPr lang="en-US" altLang="en-US" sz="2400" b="1">
                      <a:solidFill>
                        <a:srgbClr val="0000CC"/>
                      </a:solidFill>
                      <a:latin typeface="Times New Roman" pitchFamily="18" charset="0"/>
                    </a:endParaRPr>
                  </a:p>
                </p:txBody>
              </p:sp>
              <p:sp>
                <p:nvSpPr>
                  <p:cNvPr id="101566" name="Rectangle 16"/>
                  <p:cNvSpPr>
                    <a:spLocks noChangeArrowheads="1"/>
                  </p:cNvSpPr>
                  <p:nvPr/>
                </p:nvSpPr>
                <p:spPr bwMode="auto">
                  <a:xfrm>
                    <a:off x="5868288" y="4729631"/>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b="1">
                        <a:solidFill>
                          <a:srgbClr val="0000CC"/>
                        </a:solidFill>
                      </a:rPr>
                      <a:t>5</a:t>
                    </a:r>
                    <a:endParaRPr lang="en-US" altLang="en-US" sz="2400" b="1">
                      <a:solidFill>
                        <a:srgbClr val="0000CC"/>
                      </a:solidFill>
                      <a:latin typeface="Times New Roman" pitchFamily="18" charset="0"/>
                    </a:endParaRPr>
                  </a:p>
                </p:txBody>
              </p:sp>
              <p:sp>
                <p:nvSpPr>
                  <p:cNvPr id="101567" name="Rectangle 17"/>
                  <p:cNvSpPr>
                    <a:spLocks noChangeArrowheads="1"/>
                  </p:cNvSpPr>
                  <p:nvPr/>
                </p:nvSpPr>
                <p:spPr bwMode="auto">
                  <a:xfrm>
                    <a:off x="5819447" y="3746321"/>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b="1">
                        <a:solidFill>
                          <a:srgbClr val="0000CC"/>
                        </a:solidFill>
                      </a:rPr>
                      <a:t>10</a:t>
                    </a:r>
                    <a:endParaRPr lang="en-US" altLang="en-US" sz="2400" b="1">
                      <a:solidFill>
                        <a:srgbClr val="0000CC"/>
                      </a:solidFill>
                      <a:latin typeface="Times New Roman" pitchFamily="18" charset="0"/>
                    </a:endParaRPr>
                  </a:p>
                </p:txBody>
              </p:sp>
              <p:sp>
                <p:nvSpPr>
                  <p:cNvPr id="101568" name="Rectangle 18"/>
                  <p:cNvSpPr>
                    <a:spLocks noChangeArrowheads="1"/>
                  </p:cNvSpPr>
                  <p:nvPr/>
                </p:nvSpPr>
                <p:spPr bwMode="auto">
                  <a:xfrm>
                    <a:off x="5830611" y="2775899"/>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b="1">
                        <a:solidFill>
                          <a:srgbClr val="0000CC"/>
                        </a:solidFill>
                      </a:rPr>
                      <a:t>15</a:t>
                    </a:r>
                    <a:endParaRPr lang="en-US" altLang="en-US" sz="2400" b="1">
                      <a:solidFill>
                        <a:srgbClr val="0000CC"/>
                      </a:solidFill>
                      <a:latin typeface="Times New Roman" pitchFamily="18" charset="0"/>
                    </a:endParaRPr>
                  </a:p>
                </p:txBody>
              </p:sp>
              <p:sp>
                <p:nvSpPr>
                  <p:cNvPr id="101569" name="Rectangle 19"/>
                  <p:cNvSpPr>
                    <a:spLocks noChangeArrowheads="1"/>
                  </p:cNvSpPr>
                  <p:nvPr/>
                </p:nvSpPr>
                <p:spPr bwMode="auto">
                  <a:xfrm>
                    <a:off x="5819447" y="1760371"/>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b="1">
                        <a:solidFill>
                          <a:srgbClr val="0000CC"/>
                        </a:solidFill>
                      </a:rPr>
                      <a:t>20</a:t>
                    </a:r>
                    <a:endParaRPr lang="en-US" altLang="en-US" sz="2400" b="1">
                      <a:solidFill>
                        <a:srgbClr val="0000CC"/>
                      </a:solidFill>
                      <a:latin typeface="Times New Roman" pitchFamily="18" charset="0"/>
                    </a:endParaRPr>
                  </a:p>
                </p:txBody>
              </p:sp>
            </p:grpSp>
            <p:sp>
              <p:nvSpPr>
                <p:cNvPr id="101397" name="Rectangle 20"/>
                <p:cNvSpPr>
                  <a:spLocks noChangeArrowheads="1"/>
                </p:cNvSpPr>
                <p:nvPr/>
              </p:nvSpPr>
              <p:spPr bwMode="auto">
                <a:xfrm>
                  <a:off x="6734873" y="3538834"/>
                  <a:ext cx="694943" cy="2296537"/>
                </a:xfrm>
                <a:prstGeom prst="rect">
                  <a:avLst/>
                </a:prstGeom>
                <a:noFill/>
                <a:ln w="9525">
                  <a:solidFill>
                    <a:srgbClr val="0000CC">
                      <a:alpha val="65881"/>
                    </a:srgbClr>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b="1">
                    <a:solidFill>
                      <a:srgbClr val="0000CC"/>
                    </a:solidFill>
                  </a:endParaRPr>
                </a:p>
              </p:txBody>
            </p:sp>
            <p:sp>
              <p:nvSpPr>
                <p:cNvPr id="101398" name="Rectangle 21"/>
                <p:cNvSpPr>
                  <a:spLocks noChangeArrowheads="1"/>
                </p:cNvSpPr>
                <p:nvPr/>
              </p:nvSpPr>
              <p:spPr bwMode="auto">
                <a:xfrm>
                  <a:off x="6730687" y="5817329"/>
                  <a:ext cx="694943" cy="0"/>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b="1">
                    <a:solidFill>
                      <a:srgbClr val="0000CC"/>
                    </a:solidFill>
                  </a:endParaRPr>
                </a:p>
              </p:txBody>
            </p:sp>
            <p:sp>
              <p:nvSpPr>
                <p:cNvPr id="101399" name="Line 22"/>
                <p:cNvSpPr>
                  <a:spLocks noChangeShapeType="1"/>
                </p:cNvSpPr>
                <p:nvPr/>
              </p:nvSpPr>
              <p:spPr bwMode="auto">
                <a:xfrm flipV="1">
                  <a:off x="7078158" y="3315882"/>
                  <a:ext cx="1395" cy="20491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00" name="Line 23"/>
                <p:cNvSpPr>
                  <a:spLocks noChangeShapeType="1"/>
                </p:cNvSpPr>
                <p:nvPr/>
              </p:nvSpPr>
              <p:spPr bwMode="auto">
                <a:xfrm>
                  <a:off x="7051644" y="3315882"/>
                  <a:ext cx="53028" cy="128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01" name="Rectangle 24"/>
                <p:cNvSpPr>
                  <a:spLocks noChangeArrowheads="1"/>
                </p:cNvSpPr>
                <p:nvPr/>
              </p:nvSpPr>
              <p:spPr bwMode="auto">
                <a:xfrm>
                  <a:off x="7784264" y="2232050"/>
                  <a:ext cx="696338" cy="35852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a:solidFill>
                      <a:srgbClr val="0000CC"/>
                    </a:solidFill>
                  </a:endParaRPr>
                </a:p>
              </p:txBody>
            </p:sp>
            <p:sp>
              <p:nvSpPr>
                <p:cNvPr id="101402" name="Line 25"/>
                <p:cNvSpPr>
                  <a:spLocks noChangeShapeType="1"/>
                </p:cNvSpPr>
                <p:nvPr/>
              </p:nvSpPr>
              <p:spPr bwMode="auto">
                <a:xfrm flipV="1">
                  <a:off x="8431761" y="5743871"/>
                  <a:ext cx="48841" cy="7345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03" name="Line 26"/>
                <p:cNvSpPr>
                  <a:spLocks noChangeShapeType="1"/>
                </p:cNvSpPr>
                <p:nvPr/>
              </p:nvSpPr>
              <p:spPr bwMode="auto">
                <a:xfrm flipV="1">
                  <a:off x="8353615" y="5625306"/>
                  <a:ext cx="126987" cy="19202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04" name="Line 27"/>
                <p:cNvSpPr>
                  <a:spLocks noChangeShapeType="1"/>
                </p:cNvSpPr>
                <p:nvPr/>
              </p:nvSpPr>
              <p:spPr bwMode="auto">
                <a:xfrm flipV="1">
                  <a:off x="8274073" y="5505454"/>
                  <a:ext cx="206529" cy="3118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05" name="Line 28"/>
                <p:cNvSpPr>
                  <a:spLocks noChangeShapeType="1"/>
                </p:cNvSpPr>
                <p:nvPr/>
              </p:nvSpPr>
              <p:spPr bwMode="auto">
                <a:xfrm flipV="1">
                  <a:off x="8194532" y="5386889"/>
                  <a:ext cx="286071" cy="43044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06" name="Line 29"/>
                <p:cNvSpPr>
                  <a:spLocks noChangeShapeType="1"/>
                </p:cNvSpPr>
                <p:nvPr/>
              </p:nvSpPr>
              <p:spPr bwMode="auto">
                <a:xfrm flipV="1">
                  <a:off x="8114990" y="5267036"/>
                  <a:ext cx="365612" cy="55029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07" name="Line 30"/>
                <p:cNvSpPr>
                  <a:spLocks noChangeShapeType="1"/>
                </p:cNvSpPr>
                <p:nvPr/>
              </p:nvSpPr>
              <p:spPr bwMode="auto">
                <a:xfrm flipV="1">
                  <a:off x="8036844" y="5148472"/>
                  <a:ext cx="443759" cy="66885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08" name="Line 31"/>
                <p:cNvSpPr>
                  <a:spLocks noChangeShapeType="1"/>
                </p:cNvSpPr>
                <p:nvPr/>
              </p:nvSpPr>
              <p:spPr bwMode="auto">
                <a:xfrm flipV="1">
                  <a:off x="7957302" y="5028619"/>
                  <a:ext cx="523300" cy="78871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09" name="Line 32"/>
                <p:cNvSpPr>
                  <a:spLocks noChangeShapeType="1"/>
                </p:cNvSpPr>
                <p:nvPr/>
              </p:nvSpPr>
              <p:spPr bwMode="auto">
                <a:xfrm flipV="1">
                  <a:off x="7879156" y="4910055"/>
                  <a:ext cx="601446" cy="90727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10" name="Line 33"/>
                <p:cNvSpPr>
                  <a:spLocks noChangeShapeType="1"/>
                </p:cNvSpPr>
                <p:nvPr/>
              </p:nvSpPr>
              <p:spPr bwMode="auto">
                <a:xfrm flipV="1">
                  <a:off x="7799615" y="4790202"/>
                  <a:ext cx="680988" cy="102712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11" name="Line 34"/>
                <p:cNvSpPr>
                  <a:spLocks noChangeShapeType="1"/>
                </p:cNvSpPr>
                <p:nvPr/>
              </p:nvSpPr>
              <p:spPr bwMode="auto">
                <a:xfrm flipV="1">
                  <a:off x="7784264" y="4671638"/>
                  <a:ext cx="696338"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12" name="Line 35"/>
                <p:cNvSpPr>
                  <a:spLocks noChangeShapeType="1"/>
                </p:cNvSpPr>
                <p:nvPr/>
              </p:nvSpPr>
              <p:spPr bwMode="auto">
                <a:xfrm flipV="1">
                  <a:off x="7784264" y="4551785"/>
                  <a:ext cx="696338"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13" name="Line 36"/>
                <p:cNvSpPr>
                  <a:spLocks noChangeShapeType="1"/>
                </p:cNvSpPr>
                <p:nvPr/>
              </p:nvSpPr>
              <p:spPr bwMode="auto">
                <a:xfrm flipV="1">
                  <a:off x="7784264" y="4433221"/>
                  <a:ext cx="696338"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14" name="Line 37"/>
                <p:cNvSpPr>
                  <a:spLocks noChangeShapeType="1"/>
                </p:cNvSpPr>
                <p:nvPr/>
              </p:nvSpPr>
              <p:spPr bwMode="auto">
                <a:xfrm flipV="1">
                  <a:off x="7784264" y="4313368"/>
                  <a:ext cx="696338"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15" name="Line 38"/>
                <p:cNvSpPr>
                  <a:spLocks noChangeShapeType="1"/>
                </p:cNvSpPr>
                <p:nvPr/>
              </p:nvSpPr>
              <p:spPr bwMode="auto">
                <a:xfrm flipV="1">
                  <a:off x="7784264" y="4194803"/>
                  <a:ext cx="696338"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16" name="Line 39"/>
                <p:cNvSpPr>
                  <a:spLocks noChangeShapeType="1"/>
                </p:cNvSpPr>
                <p:nvPr/>
              </p:nvSpPr>
              <p:spPr bwMode="auto">
                <a:xfrm flipV="1">
                  <a:off x="7784264" y="4074950"/>
                  <a:ext cx="696338"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17" name="Line 40"/>
                <p:cNvSpPr>
                  <a:spLocks noChangeShapeType="1"/>
                </p:cNvSpPr>
                <p:nvPr/>
              </p:nvSpPr>
              <p:spPr bwMode="auto">
                <a:xfrm flipV="1">
                  <a:off x="7784264" y="3956386"/>
                  <a:ext cx="696338"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18" name="Line 41"/>
                <p:cNvSpPr>
                  <a:spLocks noChangeShapeType="1"/>
                </p:cNvSpPr>
                <p:nvPr/>
              </p:nvSpPr>
              <p:spPr bwMode="auto">
                <a:xfrm flipV="1">
                  <a:off x="7784264" y="3836533"/>
                  <a:ext cx="696338"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19" name="Line 42"/>
                <p:cNvSpPr>
                  <a:spLocks noChangeShapeType="1"/>
                </p:cNvSpPr>
                <p:nvPr/>
              </p:nvSpPr>
              <p:spPr bwMode="auto">
                <a:xfrm flipV="1">
                  <a:off x="7784264" y="3717969"/>
                  <a:ext cx="696338"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20" name="Line 43"/>
                <p:cNvSpPr>
                  <a:spLocks noChangeShapeType="1"/>
                </p:cNvSpPr>
                <p:nvPr/>
              </p:nvSpPr>
              <p:spPr bwMode="auto">
                <a:xfrm flipV="1">
                  <a:off x="7784264" y="3599405"/>
                  <a:ext cx="696338" cy="10477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21" name="Line 44"/>
                <p:cNvSpPr>
                  <a:spLocks noChangeShapeType="1"/>
                </p:cNvSpPr>
                <p:nvPr/>
              </p:nvSpPr>
              <p:spPr bwMode="auto">
                <a:xfrm flipV="1">
                  <a:off x="7784264" y="3479552"/>
                  <a:ext cx="696338"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22" name="Line 45"/>
                <p:cNvSpPr>
                  <a:spLocks noChangeShapeType="1"/>
                </p:cNvSpPr>
                <p:nvPr/>
              </p:nvSpPr>
              <p:spPr bwMode="auto">
                <a:xfrm flipV="1">
                  <a:off x="7784264" y="3360988"/>
                  <a:ext cx="696338" cy="10477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23" name="Line 46"/>
                <p:cNvSpPr>
                  <a:spLocks noChangeShapeType="1"/>
                </p:cNvSpPr>
                <p:nvPr/>
              </p:nvSpPr>
              <p:spPr bwMode="auto">
                <a:xfrm flipV="1">
                  <a:off x="7784264" y="3241135"/>
                  <a:ext cx="696338"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24" name="Line 47"/>
                <p:cNvSpPr>
                  <a:spLocks noChangeShapeType="1"/>
                </p:cNvSpPr>
                <p:nvPr/>
              </p:nvSpPr>
              <p:spPr bwMode="auto">
                <a:xfrm flipV="1">
                  <a:off x="7784264" y="3122570"/>
                  <a:ext cx="696338" cy="10477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25" name="Line 48"/>
                <p:cNvSpPr>
                  <a:spLocks noChangeShapeType="1"/>
                </p:cNvSpPr>
                <p:nvPr/>
              </p:nvSpPr>
              <p:spPr bwMode="auto">
                <a:xfrm flipV="1">
                  <a:off x="7784264" y="3002717"/>
                  <a:ext cx="696338"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26" name="Line 49"/>
                <p:cNvSpPr>
                  <a:spLocks noChangeShapeType="1"/>
                </p:cNvSpPr>
                <p:nvPr/>
              </p:nvSpPr>
              <p:spPr bwMode="auto">
                <a:xfrm flipV="1">
                  <a:off x="7784264" y="2884153"/>
                  <a:ext cx="696338" cy="10477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27" name="Line 50"/>
                <p:cNvSpPr>
                  <a:spLocks noChangeShapeType="1"/>
                </p:cNvSpPr>
                <p:nvPr/>
              </p:nvSpPr>
              <p:spPr bwMode="auto">
                <a:xfrm flipV="1">
                  <a:off x="7784264" y="2764300"/>
                  <a:ext cx="696338"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28" name="Line 51"/>
                <p:cNvSpPr>
                  <a:spLocks noChangeShapeType="1"/>
                </p:cNvSpPr>
                <p:nvPr/>
              </p:nvSpPr>
              <p:spPr bwMode="auto">
                <a:xfrm flipV="1">
                  <a:off x="7784264" y="2645736"/>
                  <a:ext cx="696338"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29" name="Line 52"/>
                <p:cNvSpPr>
                  <a:spLocks noChangeShapeType="1"/>
                </p:cNvSpPr>
                <p:nvPr/>
              </p:nvSpPr>
              <p:spPr bwMode="auto">
                <a:xfrm flipV="1">
                  <a:off x="7784264" y="2525883"/>
                  <a:ext cx="696338"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30" name="Line 53"/>
                <p:cNvSpPr>
                  <a:spLocks noChangeShapeType="1"/>
                </p:cNvSpPr>
                <p:nvPr/>
              </p:nvSpPr>
              <p:spPr bwMode="auto">
                <a:xfrm flipV="1">
                  <a:off x="7784264" y="2407319"/>
                  <a:ext cx="696338"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31" name="Line 54"/>
                <p:cNvSpPr>
                  <a:spLocks noChangeShapeType="1"/>
                </p:cNvSpPr>
                <p:nvPr/>
              </p:nvSpPr>
              <p:spPr bwMode="auto">
                <a:xfrm flipV="1">
                  <a:off x="7784264" y="2287466"/>
                  <a:ext cx="696338"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32" name="Line 55"/>
                <p:cNvSpPr>
                  <a:spLocks noChangeShapeType="1"/>
                </p:cNvSpPr>
                <p:nvPr/>
              </p:nvSpPr>
              <p:spPr bwMode="auto">
                <a:xfrm flipV="1">
                  <a:off x="7784264" y="2232050"/>
                  <a:ext cx="653079" cy="9858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33" name="Line 56"/>
                <p:cNvSpPr>
                  <a:spLocks noChangeShapeType="1"/>
                </p:cNvSpPr>
                <p:nvPr/>
              </p:nvSpPr>
              <p:spPr bwMode="auto">
                <a:xfrm flipV="1">
                  <a:off x="7784264" y="2232050"/>
                  <a:ext cx="574932" cy="8660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34" name="Line 57"/>
                <p:cNvSpPr>
                  <a:spLocks noChangeShapeType="1"/>
                </p:cNvSpPr>
                <p:nvPr/>
              </p:nvSpPr>
              <p:spPr bwMode="auto">
                <a:xfrm flipV="1">
                  <a:off x="7784264" y="2232050"/>
                  <a:ext cx="495391" cy="74747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35" name="Line 58"/>
                <p:cNvSpPr>
                  <a:spLocks noChangeShapeType="1"/>
                </p:cNvSpPr>
                <p:nvPr/>
              </p:nvSpPr>
              <p:spPr bwMode="auto">
                <a:xfrm flipV="1">
                  <a:off x="7784264" y="2232050"/>
                  <a:ext cx="417245" cy="62761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36" name="Line 59"/>
                <p:cNvSpPr>
                  <a:spLocks noChangeShapeType="1"/>
                </p:cNvSpPr>
                <p:nvPr/>
              </p:nvSpPr>
              <p:spPr bwMode="auto">
                <a:xfrm flipV="1">
                  <a:off x="7784264" y="2232050"/>
                  <a:ext cx="337703" cy="50905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37" name="Line 60"/>
                <p:cNvSpPr>
                  <a:spLocks noChangeShapeType="1"/>
                </p:cNvSpPr>
                <p:nvPr/>
              </p:nvSpPr>
              <p:spPr bwMode="auto">
                <a:xfrm flipV="1">
                  <a:off x="7784264" y="2232050"/>
                  <a:ext cx="258161" cy="389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38" name="Line 61"/>
                <p:cNvSpPr>
                  <a:spLocks noChangeShapeType="1"/>
                </p:cNvSpPr>
                <p:nvPr/>
              </p:nvSpPr>
              <p:spPr bwMode="auto">
                <a:xfrm flipV="1">
                  <a:off x="7784264" y="2232050"/>
                  <a:ext cx="178620" cy="2706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39" name="Line 62"/>
                <p:cNvSpPr>
                  <a:spLocks noChangeShapeType="1"/>
                </p:cNvSpPr>
                <p:nvPr/>
              </p:nvSpPr>
              <p:spPr bwMode="auto">
                <a:xfrm flipV="1">
                  <a:off x="7784264" y="2232050"/>
                  <a:ext cx="100474" cy="15078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40" name="Line 63"/>
                <p:cNvSpPr>
                  <a:spLocks noChangeShapeType="1"/>
                </p:cNvSpPr>
                <p:nvPr/>
              </p:nvSpPr>
              <p:spPr bwMode="auto">
                <a:xfrm flipV="1">
                  <a:off x="7784264" y="2232050"/>
                  <a:ext cx="20932" cy="322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41" name="Line 64"/>
                <p:cNvSpPr>
                  <a:spLocks noChangeShapeType="1"/>
                </p:cNvSpPr>
                <p:nvPr/>
              </p:nvSpPr>
              <p:spPr bwMode="auto">
                <a:xfrm>
                  <a:off x="7784264" y="5804442"/>
                  <a:ext cx="8373" cy="128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42" name="Line 65"/>
                <p:cNvSpPr>
                  <a:spLocks noChangeShapeType="1"/>
                </p:cNvSpPr>
                <p:nvPr/>
              </p:nvSpPr>
              <p:spPr bwMode="auto">
                <a:xfrm>
                  <a:off x="7784264" y="5684589"/>
                  <a:ext cx="87914" cy="13274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43" name="Line 66"/>
                <p:cNvSpPr>
                  <a:spLocks noChangeShapeType="1"/>
                </p:cNvSpPr>
                <p:nvPr/>
              </p:nvSpPr>
              <p:spPr bwMode="auto">
                <a:xfrm>
                  <a:off x="7784264" y="5566024"/>
                  <a:ext cx="167456" cy="25130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44" name="Line 67"/>
                <p:cNvSpPr>
                  <a:spLocks noChangeShapeType="1"/>
                </p:cNvSpPr>
                <p:nvPr/>
              </p:nvSpPr>
              <p:spPr bwMode="auto">
                <a:xfrm>
                  <a:off x="7784264" y="5446171"/>
                  <a:ext cx="245602" cy="37115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45" name="Line 68"/>
                <p:cNvSpPr>
                  <a:spLocks noChangeShapeType="1"/>
                </p:cNvSpPr>
                <p:nvPr/>
              </p:nvSpPr>
              <p:spPr bwMode="auto">
                <a:xfrm>
                  <a:off x="7784264" y="5327607"/>
                  <a:ext cx="325144" cy="48972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46" name="Line 69"/>
                <p:cNvSpPr>
                  <a:spLocks noChangeShapeType="1"/>
                </p:cNvSpPr>
                <p:nvPr/>
              </p:nvSpPr>
              <p:spPr bwMode="auto">
                <a:xfrm>
                  <a:off x="7784264" y="5209043"/>
                  <a:ext cx="403290" cy="60828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47" name="Line 70"/>
                <p:cNvSpPr>
                  <a:spLocks noChangeShapeType="1"/>
                </p:cNvSpPr>
                <p:nvPr/>
              </p:nvSpPr>
              <p:spPr bwMode="auto">
                <a:xfrm>
                  <a:off x="7784264" y="5089190"/>
                  <a:ext cx="482832" cy="7281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48" name="Line 71"/>
                <p:cNvSpPr>
                  <a:spLocks noChangeShapeType="1"/>
                </p:cNvSpPr>
                <p:nvPr/>
              </p:nvSpPr>
              <p:spPr bwMode="auto">
                <a:xfrm>
                  <a:off x="7784264" y="4970626"/>
                  <a:ext cx="562373" cy="84670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49" name="Line 72"/>
                <p:cNvSpPr>
                  <a:spLocks noChangeShapeType="1"/>
                </p:cNvSpPr>
                <p:nvPr/>
              </p:nvSpPr>
              <p:spPr bwMode="auto">
                <a:xfrm>
                  <a:off x="7784264" y="4850773"/>
                  <a:ext cx="641915" cy="96655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50" name="Line 73"/>
                <p:cNvSpPr>
                  <a:spLocks noChangeShapeType="1"/>
                </p:cNvSpPr>
                <p:nvPr/>
              </p:nvSpPr>
              <p:spPr bwMode="auto">
                <a:xfrm>
                  <a:off x="7784264" y="4732209"/>
                  <a:ext cx="696338" cy="10477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51" name="Line 74"/>
                <p:cNvSpPr>
                  <a:spLocks noChangeShapeType="1"/>
                </p:cNvSpPr>
                <p:nvPr/>
              </p:nvSpPr>
              <p:spPr bwMode="auto">
                <a:xfrm>
                  <a:off x="7784264" y="4612356"/>
                  <a:ext cx="696338"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52" name="Line 75"/>
                <p:cNvSpPr>
                  <a:spLocks noChangeShapeType="1"/>
                </p:cNvSpPr>
                <p:nvPr/>
              </p:nvSpPr>
              <p:spPr bwMode="auto">
                <a:xfrm>
                  <a:off x="7784264" y="4493791"/>
                  <a:ext cx="696338" cy="10477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53" name="Line 76"/>
                <p:cNvSpPr>
                  <a:spLocks noChangeShapeType="1"/>
                </p:cNvSpPr>
                <p:nvPr/>
              </p:nvSpPr>
              <p:spPr bwMode="auto">
                <a:xfrm>
                  <a:off x="7784264" y="4373938"/>
                  <a:ext cx="696338"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54" name="Line 77"/>
                <p:cNvSpPr>
                  <a:spLocks noChangeShapeType="1"/>
                </p:cNvSpPr>
                <p:nvPr/>
              </p:nvSpPr>
              <p:spPr bwMode="auto">
                <a:xfrm>
                  <a:off x="7784264" y="4255374"/>
                  <a:ext cx="696338"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55" name="Line 78"/>
                <p:cNvSpPr>
                  <a:spLocks noChangeShapeType="1"/>
                </p:cNvSpPr>
                <p:nvPr/>
              </p:nvSpPr>
              <p:spPr bwMode="auto">
                <a:xfrm>
                  <a:off x="7784264" y="4135521"/>
                  <a:ext cx="696338"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56" name="Line 79"/>
                <p:cNvSpPr>
                  <a:spLocks noChangeShapeType="1"/>
                </p:cNvSpPr>
                <p:nvPr/>
              </p:nvSpPr>
              <p:spPr bwMode="auto">
                <a:xfrm>
                  <a:off x="7784264" y="4016957"/>
                  <a:ext cx="696338"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57" name="Line 80"/>
                <p:cNvSpPr>
                  <a:spLocks noChangeShapeType="1"/>
                </p:cNvSpPr>
                <p:nvPr/>
              </p:nvSpPr>
              <p:spPr bwMode="auto">
                <a:xfrm>
                  <a:off x="7784264" y="3897104"/>
                  <a:ext cx="696338"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58" name="Line 81"/>
                <p:cNvSpPr>
                  <a:spLocks noChangeShapeType="1"/>
                </p:cNvSpPr>
                <p:nvPr/>
              </p:nvSpPr>
              <p:spPr bwMode="auto">
                <a:xfrm>
                  <a:off x="7784264" y="3778540"/>
                  <a:ext cx="696338"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59" name="Line 82"/>
                <p:cNvSpPr>
                  <a:spLocks noChangeShapeType="1"/>
                </p:cNvSpPr>
                <p:nvPr/>
              </p:nvSpPr>
              <p:spPr bwMode="auto">
                <a:xfrm>
                  <a:off x="7784264" y="3658687"/>
                  <a:ext cx="696338"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60" name="Line 83"/>
                <p:cNvSpPr>
                  <a:spLocks noChangeShapeType="1"/>
                </p:cNvSpPr>
                <p:nvPr/>
              </p:nvSpPr>
              <p:spPr bwMode="auto">
                <a:xfrm>
                  <a:off x="7784264" y="3540123"/>
                  <a:ext cx="696338"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61" name="Line 84"/>
                <p:cNvSpPr>
                  <a:spLocks noChangeShapeType="1"/>
                </p:cNvSpPr>
                <p:nvPr/>
              </p:nvSpPr>
              <p:spPr bwMode="auto">
                <a:xfrm>
                  <a:off x="7784264" y="3420270"/>
                  <a:ext cx="696338"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62" name="Line 85"/>
                <p:cNvSpPr>
                  <a:spLocks noChangeShapeType="1"/>
                </p:cNvSpPr>
                <p:nvPr/>
              </p:nvSpPr>
              <p:spPr bwMode="auto">
                <a:xfrm>
                  <a:off x="7784264" y="3301706"/>
                  <a:ext cx="696338"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63" name="Line 86"/>
                <p:cNvSpPr>
                  <a:spLocks noChangeShapeType="1"/>
                </p:cNvSpPr>
                <p:nvPr/>
              </p:nvSpPr>
              <p:spPr bwMode="auto">
                <a:xfrm>
                  <a:off x="7784264" y="3183141"/>
                  <a:ext cx="696338" cy="10477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64" name="Line 87"/>
                <p:cNvSpPr>
                  <a:spLocks noChangeShapeType="1"/>
                </p:cNvSpPr>
                <p:nvPr/>
              </p:nvSpPr>
              <p:spPr bwMode="auto">
                <a:xfrm>
                  <a:off x="7784264" y="3063288"/>
                  <a:ext cx="696338"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65" name="Line 88"/>
                <p:cNvSpPr>
                  <a:spLocks noChangeShapeType="1"/>
                </p:cNvSpPr>
                <p:nvPr/>
              </p:nvSpPr>
              <p:spPr bwMode="auto">
                <a:xfrm>
                  <a:off x="7784264" y="2944724"/>
                  <a:ext cx="696338" cy="10477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66" name="Line 89"/>
                <p:cNvSpPr>
                  <a:spLocks noChangeShapeType="1"/>
                </p:cNvSpPr>
                <p:nvPr/>
              </p:nvSpPr>
              <p:spPr bwMode="auto">
                <a:xfrm>
                  <a:off x="7784264" y="2824871"/>
                  <a:ext cx="696338"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67" name="Line 90"/>
                <p:cNvSpPr>
                  <a:spLocks noChangeShapeType="1"/>
                </p:cNvSpPr>
                <p:nvPr/>
              </p:nvSpPr>
              <p:spPr bwMode="auto">
                <a:xfrm>
                  <a:off x="7784264" y="2706307"/>
                  <a:ext cx="696338" cy="10477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68" name="Line 91"/>
                <p:cNvSpPr>
                  <a:spLocks noChangeShapeType="1"/>
                </p:cNvSpPr>
                <p:nvPr/>
              </p:nvSpPr>
              <p:spPr bwMode="auto">
                <a:xfrm>
                  <a:off x="7784264" y="2586454"/>
                  <a:ext cx="696338"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69" name="Line 92"/>
                <p:cNvSpPr>
                  <a:spLocks noChangeShapeType="1"/>
                </p:cNvSpPr>
                <p:nvPr/>
              </p:nvSpPr>
              <p:spPr bwMode="auto">
                <a:xfrm>
                  <a:off x="7784264" y="2467890"/>
                  <a:ext cx="696338" cy="10477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70" name="Line 93"/>
                <p:cNvSpPr>
                  <a:spLocks noChangeShapeType="1"/>
                </p:cNvSpPr>
                <p:nvPr/>
              </p:nvSpPr>
              <p:spPr bwMode="auto">
                <a:xfrm>
                  <a:off x="7784264" y="2348037"/>
                  <a:ext cx="696338"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71" name="Line 94"/>
                <p:cNvSpPr>
                  <a:spLocks noChangeShapeType="1"/>
                </p:cNvSpPr>
                <p:nvPr/>
              </p:nvSpPr>
              <p:spPr bwMode="auto">
                <a:xfrm>
                  <a:off x="7787055" y="2232050"/>
                  <a:ext cx="693547" cy="104516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72" name="Line 95"/>
                <p:cNvSpPr>
                  <a:spLocks noChangeShapeType="1"/>
                </p:cNvSpPr>
                <p:nvPr/>
              </p:nvSpPr>
              <p:spPr bwMode="auto">
                <a:xfrm>
                  <a:off x="7865202" y="2232050"/>
                  <a:ext cx="615401" cy="92660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73" name="Line 96"/>
                <p:cNvSpPr>
                  <a:spLocks noChangeShapeType="1"/>
                </p:cNvSpPr>
                <p:nvPr/>
              </p:nvSpPr>
              <p:spPr bwMode="auto">
                <a:xfrm>
                  <a:off x="7944743" y="2232050"/>
                  <a:ext cx="535859" cy="80804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74" name="Line 97"/>
                <p:cNvSpPr>
                  <a:spLocks noChangeShapeType="1"/>
                </p:cNvSpPr>
                <p:nvPr/>
              </p:nvSpPr>
              <p:spPr bwMode="auto">
                <a:xfrm>
                  <a:off x="8024285" y="2232050"/>
                  <a:ext cx="456318" cy="6881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75" name="Line 98"/>
                <p:cNvSpPr>
                  <a:spLocks noChangeShapeType="1"/>
                </p:cNvSpPr>
                <p:nvPr/>
              </p:nvSpPr>
              <p:spPr bwMode="auto">
                <a:xfrm>
                  <a:off x="8102431" y="2232050"/>
                  <a:ext cx="378172" cy="56962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76" name="Line 99"/>
                <p:cNvSpPr>
                  <a:spLocks noChangeShapeType="1"/>
                </p:cNvSpPr>
                <p:nvPr/>
              </p:nvSpPr>
              <p:spPr bwMode="auto">
                <a:xfrm>
                  <a:off x="8181973" y="2232050"/>
                  <a:ext cx="298630" cy="44977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77" name="Line 100"/>
                <p:cNvSpPr>
                  <a:spLocks noChangeShapeType="1"/>
                </p:cNvSpPr>
                <p:nvPr/>
              </p:nvSpPr>
              <p:spPr bwMode="auto">
                <a:xfrm>
                  <a:off x="8261514" y="2232050"/>
                  <a:ext cx="219088" cy="33120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78" name="Line 101"/>
                <p:cNvSpPr>
                  <a:spLocks noChangeShapeType="1"/>
                </p:cNvSpPr>
                <p:nvPr/>
              </p:nvSpPr>
              <p:spPr bwMode="auto">
                <a:xfrm>
                  <a:off x="8339660" y="2232050"/>
                  <a:ext cx="140942" cy="21135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79" name="Line 102"/>
                <p:cNvSpPr>
                  <a:spLocks noChangeShapeType="1"/>
                </p:cNvSpPr>
                <p:nvPr/>
              </p:nvSpPr>
              <p:spPr bwMode="auto">
                <a:xfrm>
                  <a:off x="8419202" y="2232050"/>
                  <a:ext cx="61401" cy="9278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1480" name="Line 103"/>
                <p:cNvSpPr>
                  <a:spLocks noChangeShapeType="1"/>
                </p:cNvSpPr>
                <p:nvPr/>
              </p:nvSpPr>
              <p:spPr bwMode="auto">
                <a:xfrm flipV="1">
                  <a:off x="8431761" y="5743871"/>
                  <a:ext cx="48841" cy="7345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81" name="Line 104"/>
                <p:cNvSpPr>
                  <a:spLocks noChangeShapeType="1"/>
                </p:cNvSpPr>
                <p:nvPr/>
              </p:nvSpPr>
              <p:spPr bwMode="auto">
                <a:xfrm flipV="1">
                  <a:off x="8353615" y="5625306"/>
                  <a:ext cx="126987" cy="19202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82" name="Line 105"/>
                <p:cNvSpPr>
                  <a:spLocks noChangeShapeType="1"/>
                </p:cNvSpPr>
                <p:nvPr/>
              </p:nvSpPr>
              <p:spPr bwMode="auto">
                <a:xfrm flipV="1">
                  <a:off x="8274073" y="5505454"/>
                  <a:ext cx="206529" cy="31187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83" name="Line 106"/>
                <p:cNvSpPr>
                  <a:spLocks noChangeShapeType="1"/>
                </p:cNvSpPr>
                <p:nvPr/>
              </p:nvSpPr>
              <p:spPr bwMode="auto">
                <a:xfrm flipV="1">
                  <a:off x="8194532" y="5386889"/>
                  <a:ext cx="286071" cy="4304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84" name="Line 107"/>
                <p:cNvSpPr>
                  <a:spLocks noChangeShapeType="1"/>
                </p:cNvSpPr>
                <p:nvPr/>
              </p:nvSpPr>
              <p:spPr bwMode="auto">
                <a:xfrm flipV="1">
                  <a:off x="8114990" y="5267036"/>
                  <a:ext cx="365612" cy="55029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85" name="Line 108"/>
                <p:cNvSpPr>
                  <a:spLocks noChangeShapeType="1"/>
                </p:cNvSpPr>
                <p:nvPr/>
              </p:nvSpPr>
              <p:spPr bwMode="auto">
                <a:xfrm flipV="1">
                  <a:off x="8036844" y="5148472"/>
                  <a:ext cx="443759" cy="66885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86" name="Line 109"/>
                <p:cNvSpPr>
                  <a:spLocks noChangeShapeType="1"/>
                </p:cNvSpPr>
                <p:nvPr/>
              </p:nvSpPr>
              <p:spPr bwMode="auto">
                <a:xfrm flipV="1">
                  <a:off x="7957302" y="5028619"/>
                  <a:ext cx="523300" cy="78871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87" name="Line 110"/>
                <p:cNvSpPr>
                  <a:spLocks noChangeShapeType="1"/>
                </p:cNvSpPr>
                <p:nvPr/>
              </p:nvSpPr>
              <p:spPr bwMode="auto">
                <a:xfrm flipV="1">
                  <a:off x="7879156" y="4910055"/>
                  <a:ext cx="601446" cy="90727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88" name="Line 111"/>
                <p:cNvSpPr>
                  <a:spLocks noChangeShapeType="1"/>
                </p:cNvSpPr>
                <p:nvPr/>
              </p:nvSpPr>
              <p:spPr bwMode="auto">
                <a:xfrm flipV="1">
                  <a:off x="7799615" y="4790202"/>
                  <a:ext cx="680988" cy="102712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89" name="Line 112"/>
                <p:cNvSpPr>
                  <a:spLocks noChangeShapeType="1"/>
                </p:cNvSpPr>
                <p:nvPr/>
              </p:nvSpPr>
              <p:spPr bwMode="auto">
                <a:xfrm flipV="1">
                  <a:off x="7784264" y="4671638"/>
                  <a:ext cx="696338"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90" name="Line 113"/>
                <p:cNvSpPr>
                  <a:spLocks noChangeShapeType="1"/>
                </p:cNvSpPr>
                <p:nvPr/>
              </p:nvSpPr>
              <p:spPr bwMode="auto">
                <a:xfrm flipV="1">
                  <a:off x="7784264" y="4551785"/>
                  <a:ext cx="696338"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91" name="Line 114"/>
                <p:cNvSpPr>
                  <a:spLocks noChangeShapeType="1"/>
                </p:cNvSpPr>
                <p:nvPr/>
              </p:nvSpPr>
              <p:spPr bwMode="auto">
                <a:xfrm flipV="1">
                  <a:off x="7784264" y="4433221"/>
                  <a:ext cx="696338"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92" name="Line 115"/>
                <p:cNvSpPr>
                  <a:spLocks noChangeShapeType="1"/>
                </p:cNvSpPr>
                <p:nvPr/>
              </p:nvSpPr>
              <p:spPr bwMode="auto">
                <a:xfrm flipV="1">
                  <a:off x="7784264" y="4313368"/>
                  <a:ext cx="696338"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93" name="Line 116"/>
                <p:cNvSpPr>
                  <a:spLocks noChangeShapeType="1"/>
                </p:cNvSpPr>
                <p:nvPr/>
              </p:nvSpPr>
              <p:spPr bwMode="auto">
                <a:xfrm flipV="1">
                  <a:off x="7784264" y="4194803"/>
                  <a:ext cx="696338"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94" name="Line 117"/>
                <p:cNvSpPr>
                  <a:spLocks noChangeShapeType="1"/>
                </p:cNvSpPr>
                <p:nvPr/>
              </p:nvSpPr>
              <p:spPr bwMode="auto">
                <a:xfrm flipV="1">
                  <a:off x="7784264" y="4074950"/>
                  <a:ext cx="696338"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95" name="Line 118"/>
                <p:cNvSpPr>
                  <a:spLocks noChangeShapeType="1"/>
                </p:cNvSpPr>
                <p:nvPr/>
              </p:nvSpPr>
              <p:spPr bwMode="auto">
                <a:xfrm flipV="1">
                  <a:off x="7784264" y="3956386"/>
                  <a:ext cx="696338"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96" name="Line 119"/>
                <p:cNvSpPr>
                  <a:spLocks noChangeShapeType="1"/>
                </p:cNvSpPr>
                <p:nvPr/>
              </p:nvSpPr>
              <p:spPr bwMode="auto">
                <a:xfrm flipV="1">
                  <a:off x="7784264" y="3836533"/>
                  <a:ext cx="696338"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97" name="Line 120"/>
                <p:cNvSpPr>
                  <a:spLocks noChangeShapeType="1"/>
                </p:cNvSpPr>
                <p:nvPr/>
              </p:nvSpPr>
              <p:spPr bwMode="auto">
                <a:xfrm flipV="1">
                  <a:off x="7784264" y="3717969"/>
                  <a:ext cx="696338"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98" name="Line 121"/>
                <p:cNvSpPr>
                  <a:spLocks noChangeShapeType="1"/>
                </p:cNvSpPr>
                <p:nvPr/>
              </p:nvSpPr>
              <p:spPr bwMode="auto">
                <a:xfrm flipV="1">
                  <a:off x="7784264" y="3599405"/>
                  <a:ext cx="696338" cy="10477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99" name="Line 122"/>
                <p:cNvSpPr>
                  <a:spLocks noChangeShapeType="1"/>
                </p:cNvSpPr>
                <p:nvPr/>
              </p:nvSpPr>
              <p:spPr bwMode="auto">
                <a:xfrm flipV="1">
                  <a:off x="7784264" y="3479552"/>
                  <a:ext cx="696338"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00" name="Line 123"/>
                <p:cNvSpPr>
                  <a:spLocks noChangeShapeType="1"/>
                </p:cNvSpPr>
                <p:nvPr/>
              </p:nvSpPr>
              <p:spPr bwMode="auto">
                <a:xfrm flipV="1">
                  <a:off x="7784264" y="3360988"/>
                  <a:ext cx="696338" cy="10477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01" name="Line 124"/>
                <p:cNvSpPr>
                  <a:spLocks noChangeShapeType="1"/>
                </p:cNvSpPr>
                <p:nvPr/>
              </p:nvSpPr>
              <p:spPr bwMode="auto">
                <a:xfrm flipV="1">
                  <a:off x="7784264" y="3241135"/>
                  <a:ext cx="696338"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02" name="Line 125"/>
                <p:cNvSpPr>
                  <a:spLocks noChangeShapeType="1"/>
                </p:cNvSpPr>
                <p:nvPr/>
              </p:nvSpPr>
              <p:spPr bwMode="auto">
                <a:xfrm flipV="1">
                  <a:off x="7784264" y="3122570"/>
                  <a:ext cx="696338" cy="10477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03" name="Line 126"/>
                <p:cNvSpPr>
                  <a:spLocks noChangeShapeType="1"/>
                </p:cNvSpPr>
                <p:nvPr/>
              </p:nvSpPr>
              <p:spPr bwMode="auto">
                <a:xfrm flipV="1">
                  <a:off x="7784264" y="3002717"/>
                  <a:ext cx="696338"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04" name="Line 127"/>
                <p:cNvSpPr>
                  <a:spLocks noChangeShapeType="1"/>
                </p:cNvSpPr>
                <p:nvPr/>
              </p:nvSpPr>
              <p:spPr bwMode="auto">
                <a:xfrm flipV="1">
                  <a:off x="7784264" y="2884153"/>
                  <a:ext cx="696338" cy="10477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05" name="Line 128"/>
                <p:cNvSpPr>
                  <a:spLocks noChangeShapeType="1"/>
                </p:cNvSpPr>
                <p:nvPr/>
              </p:nvSpPr>
              <p:spPr bwMode="auto">
                <a:xfrm flipV="1">
                  <a:off x="7784264" y="2764300"/>
                  <a:ext cx="696338"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06" name="Line 129"/>
                <p:cNvSpPr>
                  <a:spLocks noChangeShapeType="1"/>
                </p:cNvSpPr>
                <p:nvPr/>
              </p:nvSpPr>
              <p:spPr bwMode="auto">
                <a:xfrm flipV="1">
                  <a:off x="7784264" y="2645736"/>
                  <a:ext cx="696338"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07" name="Line 130"/>
                <p:cNvSpPr>
                  <a:spLocks noChangeShapeType="1"/>
                </p:cNvSpPr>
                <p:nvPr/>
              </p:nvSpPr>
              <p:spPr bwMode="auto">
                <a:xfrm flipV="1">
                  <a:off x="7784264" y="2525883"/>
                  <a:ext cx="696338"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08" name="Line 131"/>
                <p:cNvSpPr>
                  <a:spLocks noChangeShapeType="1"/>
                </p:cNvSpPr>
                <p:nvPr/>
              </p:nvSpPr>
              <p:spPr bwMode="auto">
                <a:xfrm flipV="1">
                  <a:off x="7784264" y="2407319"/>
                  <a:ext cx="696338"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09" name="Line 132"/>
                <p:cNvSpPr>
                  <a:spLocks noChangeShapeType="1"/>
                </p:cNvSpPr>
                <p:nvPr/>
              </p:nvSpPr>
              <p:spPr bwMode="auto">
                <a:xfrm flipV="1">
                  <a:off x="7784264" y="2287466"/>
                  <a:ext cx="696338"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10" name="Line 133"/>
                <p:cNvSpPr>
                  <a:spLocks noChangeShapeType="1"/>
                </p:cNvSpPr>
                <p:nvPr/>
              </p:nvSpPr>
              <p:spPr bwMode="auto">
                <a:xfrm flipV="1">
                  <a:off x="7784264" y="2232050"/>
                  <a:ext cx="653079" cy="9858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11" name="Line 134"/>
                <p:cNvSpPr>
                  <a:spLocks noChangeShapeType="1"/>
                </p:cNvSpPr>
                <p:nvPr/>
              </p:nvSpPr>
              <p:spPr bwMode="auto">
                <a:xfrm flipV="1">
                  <a:off x="7784264" y="2232050"/>
                  <a:ext cx="574932" cy="86603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12" name="Line 135"/>
                <p:cNvSpPr>
                  <a:spLocks noChangeShapeType="1"/>
                </p:cNvSpPr>
                <p:nvPr/>
              </p:nvSpPr>
              <p:spPr bwMode="auto">
                <a:xfrm flipV="1">
                  <a:off x="7784264" y="2232050"/>
                  <a:ext cx="495391" cy="74747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13" name="Line 136"/>
                <p:cNvSpPr>
                  <a:spLocks noChangeShapeType="1"/>
                </p:cNvSpPr>
                <p:nvPr/>
              </p:nvSpPr>
              <p:spPr bwMode="auto">
                <a:xfrm flipV="1">
                  <a:off x="7784264" y="2232050"/>
                  <a:ext cx="417245" cy="62761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14" name="Line 137"/>
                <p:cNvSpPr>
                  <a:spLocks noChangeShapeType="1"/>
                </p:cNvSpPr>
                <p:nvPr/>
              </p:nvSpPr>
              <p:spPr bwMode="auto">
                <a:xfrm flipV="1">
                  <a:off x="7784264" y="2232050"/>
                  <a:ext cx="337703" cy="50905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15" name="Line 138"/>
                <p:cNvSpPr>
                  <a:spLocks noChangeShapeType="1"/>
                </p:cNvSpPr>
                <p:nvPr/>
              </p:nvSpPr>
              <p:spPr bwMode="auto">
                <a:xfrm flipV="1">
                  <a:off x="7784264" y="2232050"/>
                  <a:ext cx="258161" cy="3892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16" name="Line 139"/>
                <p:cNvSpPr>
                  <a:spLocks noChangeShapeType="1"/>
                </p:cNvSpPr>
                <p:nvPr/>
              </p:nvSpPr>
              <p:spPr bwMode="auto">
                <a:xfrm flipV="1">
                  <a:off x="7784264" y="2232050"/>
                  <a:ext cx="178620" cy="2706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17" name="Line 140"/>
                <p:cNvSpPr>
                  <a:spLocks noChangeShapeType="1"/>
                </p:cNvSpPr>
                <p:nvPr/>
              </p:nvSpPr>
              <p:spPr bwMode="auto">
                <a:xfrm flipV="1">
                  <a:off x="7784264" y="2232050"/>
                  <a:ext cx="100474" cy="15078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18" name="Line 141"/>
                <p:cNvSpPr>
                  <a:spLocks noChangeShapeType="1"/>
                </p:cNvSpPr>
                <p:nvPr/>
              </p:nvSpPr>
              <p:spPr bwMode="auto">
                <a:xfrm flipV="1">
                  <a:off x="7784264" y="2232050"/>
                  <a:ext cx="20932" cy="322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19" name="Line 142"/>
                <p:cNvSpPr>
                  <a:spLocks noChangeShapeType="1"/>
                </p:cNvSpPr>
                <p:nvPr/>
              </p:nvSpPr>
              <p:spPr bwMode="auto">
                <a:xfrm>
                  <a:off x="7784264" y="5804442"/>
                  <a:ext cx="8373" cy="128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20" name="Line 143"/>
                <p:cNvSpPr>
                  <a:spLocks noChangeShapeType="1"/>
                </p:cNvSpPr>
                <p:nvPr/>
              </p:nvSpPr>
              <p:spPr bwMode="auto">
                <a:xfrm>
                  <a:off x="7784264" y="5684589"/>
                  <a:ext cx="87914" cy="1327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21" name="Line 144"/>
                <p:cNvSpPr>
                  <a:spLocks noChangeShapeType="1"/>
                </p:cNvSpPr>
                <p:nvPr/>
              </p:nvSpPr>
              <p:spPr bwMode="auto">
                <a:xfrm>
                  <a:off x="7784264" y="5566024"/>
                  <a:ext cx="167456" cy="25130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22" name="Line 145"/>
                <p:cNvSpPr>
                  <a:spLocks noChangeShapeType="1"/>
                </p:cNvSpPr>
                <p:nvPr/>
              </p:nvSpPr>
              <p:spPr bwMode="auto">
                <a:xfrm>
                  <a:off x="7784264" y="5446171"/>
                  <a:ext cx="245602" cy="37115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23" name="Line 146"/>
                <p:cNvSpPr>
                  <a:spLocks noChangeShapeType="1"/>
                </p:cNvSpPr>
                <p:nvPr/>
              </p:nvSpPr>
              <p:spPr bwMode="auto">
                <a:xfrm>
                  <a:off x="7784264" y="5327607"/>
                  <a:ext cx="325144" cy="48972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24" name="Line 147"/>
                <p:cNvSpPr>
                  <a:spLocks noChangeShapeType="1"/>
                </p:cNvSpPr>
                <p:nvPr/>
              </p:nvSpPr>
              <p:spPr bwMode="auto">
                <a:xfrm>
                  <a:off x="7784264" y="5209043"/>
                  <a:ext cx="403290" cy="60828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25" name="Line 148"/>
                <p:cNvSpPr>
                  <a:spLocks noChangeShapeType="1"/>
                </p:cNvSpPr>
                <p:nvPr/>
              </p:nvSpPr>
              <p:spPr bwMode="auto">
                <a:xfrm>
                  <a:off x="7784264" y="5089190"/>
                  <a:ext cx="482832" cy="72813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26" name="Line 149"/>
                <p:cNvSpPr>
                  <a:spLocks noChangeShapeType="1"/>
                </p:cNvSpPr>
                <p:nvPr/>
              </p:nvSpPr>
              <p:spPr bwMode="auto">
                <a:xfrm>
                  <a:off x="7784264" y="4970626"/>
                  <a:ext cx="562373" cy="84670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27" name="Line 150"/>
                <p:cNvSpPr>
                  <a:spLocks noChangeShapeType="1"/>
                </p:cNvSpPr>
                <p:nvPr/>
              </p:nvSpPr>
              <p:spPr bwMode="auto">
                <a:xfrm>
                  <a:off x="7784264" y="4850773"/>
                  <a:ext cx="641915" cy="96655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28" name="Line 151"/>
                <p:cNvSpPr>
                  <a:spLocks noChangeShapeType="1"/>
                </p:cNvSpPr>
                <p:nvPr/>
              </p:nvSpPr>
              <p:spPr bwMode="auto">
                <a:xfrm>
                  <a:off x="7784264" y="4732209"/>
                  <a:ext cx="696338" cy="10477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29" name="Line 152"/>
                <p:cNvSpPr>
                  <a:spLocks noChangeShapeType="1"/>
                </p:cNvSpPr>
                <p:nvPr/>
              </p:nvSpPr>
              <p:spPr bwMode="auto">
                <a:xfrm>
                  <a:off x="7784264" y="4612356"/>
                  <a:ext cx="696338"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30" name="Line 153"/>
                <p:cNvSpPr>
                  <a:spLocks noChangeShapeType="1"/>
                </p:cNvSpPr>
                <p:nvPr/>
              </p:nvSpPr>
              <p:spPr bwMode="auto">
                <a:xfrm>
                  <a:off x="7784264" y="4493791"/>
                  <a:ext cx="696338" cy="10477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31" name="Line 154"/>
                <p:cNvSpPr>
                  <a:spLocks noChangeShapeType="1"/>
                </p:cNvSpPr>
                <p:nvPr/>
              </p:nvSpPr>
              <p:spPr bwMode="auto">
                <a:xfrm>
                  <a:off x="7784264" y="4373938"/>
                  <a:ext cx="696338"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32" name="Line 155"/>
                <p:cNvSpPr>
                  <a:spLocks noChangeShapeType="1"/>
                </p:cNvSpPr>
                <p:nvPr/>
              </p:nvSpPr>
              <p:spPr bwMode="auto">
                <a:xfrm>
                  <a:off x="7784264" y="4255374"/>
                  <a:ext cx="696338"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33" name="Line 156"/>
                <p:cNvSpPr>
                  <a:spLocks noChangeShapeType="1"/>
                </p:cNvSpPr>
                <p:nvPr/>
              </p:nvSpPr>
              <p:spPr bwMode="auto">
                <a:xfrm>
                  <a:off x="7784264" y="4135521"/>
                  <a:ext cx="696338"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34" name="Line 157"/>
                <p:cNvSpPr>
                  <a:spLocks noChangeShapeType="1"/>
                </p:cNvSpPr>
                <p:nvPr/>
              </p:nvSpPr>
              <p:spPr bwMode="auto">
                <a:xfrm>
                  <a:off x="7784264" y="4016957"/>
                  <a:ext cx="696338"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35" name="Line 158"/>
                <p:cNvSpPr>
                  <a:spLocks noChangeShapeType="1"/>
                </p:cNvSpPr>
                <p:nvPr/>
              </p:nvSpPr>
              <p:spPr bwMode="auto">
                <a:xfrm>
                  <a:off x="7784264" y="3897104"/>
                  <a:ext cx="696338"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36" name="Line 159"/>
                <p:cNvSpPr>
                  <a:spLocks noChangeShapeType="1"/>
                </p:cNvSpPr>
                <p:nvPr/>
              </p:nvSpPr>
              <p:spPr bwMode="auto">
                <a:xfrm>
                  <a:off x="7784264" y="3778540"/>
                  <a:ext cx="696338"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37" name="Line 160"/>
                <p:cNvSpPr>
                  <a:spLocks noChangeShapeType="1"/>
                </p:cNvSpPr>
                <p:nvPr/>
              </p:nvSpPr>
              <p:spPr bwMode="auto">
                <a:xfrm>
                  <a:off x="7784264" y="3658687"/>
                  <a:ext cx="696338"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38" name="Line 161"/>
                <p:cNvSpPr>
                  <a:spLocks noChangeShapeType="1"/>
                </p:cNvSpPr>
                <p:nvPr/>
              </p:nvSpPr>
              <p:spPr bwMode="auto">
                <a:xfrm>
                  <a:off x="7784264" y="3540123"/>
                  <a:ext cx="696338"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39" name="Line 162"/>
                <p:cNvSpPr>
                  <a:spLocks noChangeShapeType="1"/>
                </p:cNvSpPr>
                <p:nvPr/>
              </p:nvSpPr>
              <p:spPr bwMode="auto">
                <a:xfrm>
                  <a:off x="7784264" y="3420270"/>
                  <a:ext cx="696338"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40" name="Line 163"/>
                <p:cNvSpPr>
                  <a:spLocks noChangeShapeType="1"/>
                </p:cNvSpPr>
                <p:nvPr/>
              </p:nvSpPr>
              <p:spPr bwMode="auto">
                <a:xfrm>
                  <a:off x="7784264" y="3301706"/>
                  <a:ext cx="696338"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41" name="Line 164"/>
                <p:cNvSpPr>
                  <a:spLocks noChangeShapeType="1"/>
                </p:cNvSpPr>
                <p:nvPr/>
              </p:nvSpPr>
              <p:spPr bwMode="auto">
                <a:xfrm>
                  <a:off x="7784264" y="3183141"/>
                  <a:ext cx="696338" cy="10477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42" name="Line 165"/>
                <p:cNvSpPr>
                  <a:spLocks noChangeShapeType="1"/>
                </p:cNvSpPr>
                <p:nvPr/>
              </p:nvSpPr>
              <p:spPr bwMode="auto">
                <a:xfrm>
                  <a:off x="7784264" y="3063288"/>
                  <a:ext cx="696338"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43" name="Line 166"/>
                <p:cNvSpPr>
                  <a:spLocks noChangeShapeType="1"/>
                </p:cNvSpPr>
                <p:nvPr/>
              </p:nvSpPr>
              <p:spPr bwMode="auto">
                <a:xfrm>
                  <a:off x="7784264" y="2944724"/>
                  <a:ext cx="696338" cy="10477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44" name="Line 167"/>
                <p:cNvSpPr>
                  <a:spLocks noChangeShapeType="1"/>
                </p:cNvSpPr>
                <p:nvPr/>
              </p:nvSpPr>
              <p:spPr bwMode="auto">
                <a:xfrm>
                  <a:off x="7784264" y="2824871"/>
                  <a:ext cx="696338"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45" name="Line 168"/>
                <p:cNvSpPr>
                  <a:spLocks noChangeShapeType="1"/>
                </p:cNvSpPr>
                <p:nvPr/>
              </p:nvSpPr>
              <p:spPr bwMode="auto">
                <a:xfrm>
                  <a:off x="7784264" y="2706307"/>
                  <a:ext cx="696338" cy="10477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46" name="Line 169"/>
                <p:cNvSpPr>
                  <a:spLocks noChangeShapeType="1"/>
                </p:cNvSpPr>
                <p:nvPr/>
              </p:nvSpPr>
              <p:spPr bwMode="auto">
                <a:xfrm>
                  <a:off x="7784264" y="2586454"/>
                  <a:ext cx="696338"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47" name="Line 170"/>
                <p:cNvSpPr>
                  <a:spLocks noChangeShapeType="1"/>
                </p:cNvSpPr>
                <p:nvPr/>
              </p:nvSpPr>
              <p:spPr bwMode="auto">
                <a:xfrm>
                  <a:off x="7784264" y="2467890"/>
                  <a:ext cx="696338" cy="10477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48" name="Line 171"/>
                <p:cNvSpPr>
                  <a:spLocks noChangeShapeType="1"/>
                </p:cNvSpPr>
                <p:nvPr/>
              </p:nvSpPr>
              <p:spPr bwMode="auto">
                <a:xfrm>
                  <a:off x="7784264" y="2348037"/>
                  <a:ext cx="696338"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49" name="Line 172"/>
                <p:cNvSpPr>
                  <a:spLocks noChangeShapeType="1"/>
                </p:cNvSpPr>
                <p:nvPr/>
              </p:nvSpPr>
              <p:spPr bwMode="auto">
                <a:xfrm>
                  <a:off x="7787055" y="2232050"/>
                  <a:ext cx="693547" cy="104516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50" name="Line 173"/>
                <p:cNvSpPr>
                  <a:spLocks noChangeShapeType="1"/>
                </p:cNvSpPr>
                <p:nvPr/>
              </p:nvSpPr>
              <p:spPr bwMode="auto">
                <a:xfrm>
                  <a:off x="7865202" y="2232050"/>
                  <a:ext cx="615401" cy="92660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51" name="Line 174"/>
                <p:cNvSpPr>
                  <a:spLocks noChangeShapeType="1"/>
                </p:cNvSpPr>
                <p:nvPr/>
              </p:nvSpPr>
              <p:spPr bwMode="auto">
                <a:xfrm>
                  <a:off x="7944743" y="2232050"/>
                  <a:ext cx="535859" cy="80804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52" name="Line 175"/>
                <p:cNvSpPr>
                  <a:spLocks noChangeShapeType="1"/>
                </p:cNvSpPr>
                <p:nvPr/>
              </p:nvSpPr>
              <p:spPr bwMode="auto">
                <a:xfrm>
                  <a:off x="8024285" y="2232050"/>
                  <a:ext cx="456318" cy="6881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53" name="Line 176"/>
                <p:cNvSpPr>
                  <a:spLocks noChangeShapeType="1"/>
                </p:cNvSpPr>
                <p:nvPr/>
              </p:nvSpPr>
              <p:spPr bwMode="auto">
                <a:xfrm>
                  <a:off x="8102431" y="2232050"/>
                  <a:ext cx="378172" cy="56962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54" name="Line 177"/>
                <p:cNvSpPr>
                  <a:spLocks noChangeShapeType="1"/>
                </p:cNvSpPr>
                <p:nvPr/>
              </p:nvSpPr>
              <p:spPr bwMode="auto">
                <a:xfrm>
                  <a:off x="8181973" y="2232050"/>
                  <a:ext cx="298630" cy="44977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55" name="Line 178"/>
                <p:cNvSpPr>
                  <a:spLocks noChangeShapeType="1"/>
                </p:cNvSpPr>
                <p:nvPr/>
              </p:nvSpPr>
              <p:spPr bwMode="auto">
                <a:xfrm>
                  <a:off x="8261514" y="2232050"/>
                  <a:ext cx="219088" cy="33120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56" name="Line 179"/>
                <p:cNvSpPr>
                  <a:spLocks noChangeShapeType="1"/>
                </p:cNvSpPr>
                <p:nvPr/>
              </p:nvSpPr>
              <p:spPr bwMode="auto">
                <a:xfrm>
                  <a:off x="8339660" y="2232050"/>
                  <a:ext cx="140942" cy="21135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57" name="Line 180"/>
                <p:cNvSpPr>
                  <a:spLocks noChangeShapeType="1"/>
                </p:cNvSpPr>
                <p:nvPr/>
              </p:nvSpPr>
              <p:spPr bwMode="auto">
                <a:xfrm>
                  <a:off x="8419202" y="2232050"/>
                  <a:ext cx="61401" cy="9278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58" name="Rectangle 181"/>
                <p:cNvSpPr>
                  <a:spLocks noChangeArrowheads="1"/>
                </p:cNvSpPr>
                <p:nvPr/>
              </p:nvSpPr>
              <p:spPr bwMode="auto">
                <a:xfrm>
                  <a:off x="7784264" y="5817329"/>
                  <a:ext cx="696338" cy="0"/>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b="1">
                    <a:solidFill>
                      <a:srgbClr val="0000CC"/>
                    </a:solidFill>
                  </a:endParaRPr>
                </a:p>
              </p:txBody>
            </p:sp>
            <p:sp>
              <p:nvSpPr>
                <p:cNvPr id="101559" name="Line 182"/>
                <p:cNvSpPr>
                  <a:spLocks noChangeShapeType="1"/>
                </p:cNvSpPr>
                <p:nvPr/>
              </p:nvSpPr>
              <p:spPr bwMode="auto">
                <a:xfrm flipV="1">
                  <a:off x="8133131" y="1940794"/>
                  <a:ext cx="0" cy="29125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60" name="Line 183"/>
                <p:cNvSpPr>
                  <a:spLocks noChangeShapeType="1"/>
                </p:cNvSpPr>
                <p:nvPr/>
              </p:nvSpPr>
              <p:spPr bwMode="auto">
                <a:xfrm>
                  <a:off x="8105222" y="1940794"/>
                  <a:ext cx="54423" cy="128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61" name="Line 184"/>
                <p:cNvSpPr>
                  <a:spLocks noChangeShapeType="1"/>
                </p:cNvSpPr>
                <p:nvPr/>
              </p:nvSpPr>
              <p:spPr bwMode="auto">
                <a:xfrm>
                  <a:off x="6024581" y="5819906"/>
                  <a:ext cx="2634642" cy="128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62" name="Rectangle 185"/>
                <p:cNvSpPr>
                  <a:spLocks noChangeArrowheads="1"/>
                </p:cNvSpPr>
                <p:nvPr/>
              </p:nvSpPr>
              <p:spPr bwMode="auto">
                <a:xfrm>
                  <a:off x="8043653" y="1744906"/>
                  <a:ext cx="18915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900" b="1">
                      <a:solidFill>
                        <a:srgbClr val="0000CC"/>
                      </a:solidFill>
                    </a:rPr>
                    <a:t>**</a:t>
                  </a:r>
                  <a:endParaRPr lang="en-US" altLang="en-US" sz="2400" b="1">
                    <a:solidFill>
                      <a:srgbClr val="0000CC"/>
                    </a:solidFill>
                    <a:latin typeface="Times New Roman" pitchFamily="18" charset="0"/>
                  </a:endParaRPr>
                </a:p>
              </p:txBody>
            </p:sp>
            <p:sp>
              <p:nvSpPr>
                <p:cNvPr id="101563" name="Text Box 187"/>
                <p:cNvSpPr txBox="1">
                  <a:spLocks noChangeArrowheads="1"/>
                </p:cNvSpPr>
                <p:nvPr/>
              </p:nvSpPr>
              <p:spPr bwMode="auto">
                <a:xfrm rot="-5394239">
                  <a:off x="3619902" y="3626168"/>
                  <a:ext cx="36699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000" b="1">
                      <a:solidFill>
                        <a:srgbClr val="0000CC"/>
                      </a:solidFill>
                      <a:latin typeface="Times New Roman" pitchFamily="18" charset="0"/>
                      <a:sym typeface="Symbol" pitchFamily="18" charset="2"/>
                    </a:rPr>
                    <a:t>moles Pi/mg protein/hr </a:t>
                  </a:r>
                  <a:r>
                    <a:rPr lang="en-US" altLang="en-US" sz="2000" b="1" u="sng">
                      <a:solidFill>
                        <a:srgbClr val="0000CC"/>
                      </a:solidFill>
                      <a:latin typeface="Times New Roman" pitchFamily="18" charset="0"/>
                      <a:sym typeface="Symbol" pitchFamily="18" charset="2"/>
                    </a:rPr>
                    <a:t>+</a:t>
                  </a:r>
                  <a:r>
                    <a:rPr lang="en-US" altLang="en-US" sz="2000" b="1">
                      <a:solidFill>
                        <a:srgbClr val="0000CC"/>
                      </a:solidFill>
                      <a:latin typeface="Times New Roman" pitchFamily="18" charset="0"/>
                      <a:sym typeface="Symbol" pitchFamily="18" charset="2"/>
                    </a:rPr>
                    <a:t> SEM</a:t>
                  </a:r>
                  <a:endParaRPr lang="en-US" altLang="en-US" sz="1600" b="1">
                    <a:solidFill>
                      <a:srgbClr val="0000CC"/>
                    </a:solidFill>
                    <a:latin typeface="Times New Roman" pitchFamily="18" charset="0"/>
                  </a:endParaRPr>
                </a:p>
              </p:txBody>
            </p:sp>
            <p:sp>
              <p:nvSpPr>
                <p:cNvPr id="3" name="Rectangle 2"/>
                <p:cNvSpPr/>
                <p:nvPr/>
              </p:nvSpPr>
              <p:spPr>
                <a:xfrm>
                  <a:off x="7784390" y="2215049"/>
                  <a:ext cx="684213" cy="3628339"/>
                </a:xfrm>
                <a:prstGeom prst="rect">
                  <a:avLst/>
                </a:prstGeom>
                <a:noFill/>
                <a:ln>
                  <a:solidFill>
                    <a:srgbClr val="0000CC">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1385" name="TextBox 496"/>
              <p:cNvSpPr txBox="1">
                <a:spLocks noChangeArrowheads="1"/>
              </p:cNvSpPr>
              <p:nvPr/>
            </p:nvSpPr>
            <p:spPr bwMode="auto">
              <a:xfrm>
                <a:off x="5140958" y="922577"/>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400" b="1"/>
                  <a:t>B.</a:t>
                </a:r>
              </a:p>
            </p:txBody>
          </p:sp>
        </p:grpSp>
      </p:grpSp>
      <p:pic>
        <p:nvPicPr>
          <p:cNvPr id="493" name="Picture 492" descr="D:\Sleep disorders and therapy\PPTs\BN malik\Unti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FFCC"/>
        </a:solidFill>
        <a:effectLst/>
      </p:bgPr>
    </p:bg>
    <p:spTree>
      <p:nvGrpSpPr>
        <p:cNvPr id="1" name=""/>
        <p:cNvGrpSpPr/>
        <p:nvPr/>
      </p:nvGrpSpPr>
      <p:grpSpPr>
        <a:xfrm>
          <a:off x="0" y="0"/>
          <a:ext cx="0" cy="0"/>
          <a:chOff x="0" y="0"/>
          <a:chExt cx="0" cy="0"/>
        </a:xfrm>
      </p:grpSpPr>
      <p:pic>
        <p:nvPicPr>
          <p:cNvPr id="102402" name="Picture 2" descr="gc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8075" y="2239206"/>
            <a:ext cx="4006850" cy="353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Text Box 5"/>
          <p:cNvSpPr txBox="1">
            <a:spLocks noChangeArrowheads="1"/>
          </p:cNvSpPr>
          <p:nvPr/>
        </p:nvSpPr>
        <p:spPr bwMode="auto">
          <a:xfrm>
            <a:off x="5472113" y="5824462"/>
            <a:ext cx="3243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400" b="1" i="1" dirty="0" err="1">
                <a:solidFill>
                  <a:srgbClr val="000099"/>
                </a:solidFill>
                <a:latin typeface="Times New Roman" pitchFamily="18" charset="0"/>
              </a:rPr>
              <a:t>Gulyani</a:t>
            </a:r>
            <a:r>
              <a:rPr lang="en-US" altLang="en-US" sz="1400" b="1" i="1" dirty="0">
                <a:solidFill>
                  <a:srgbClr val="000099"/>
                </a:solidFill>
                <a:latin typeface="Times New Roman" pitchFamily="18" charset="0"/>
              </a:rPr>
              <a:t> and </a:t>
            </a:r>
            <a:r>
              <a:rPr lang="en-US" altLang="en-US" sz="1400" b="1" i="1" dirty="0" err="1">
                <a:solidFill>
                  <a:srgbClr val="000099"/>
                </a:solidFill>
                <a:latin typeface="Times New Roman" pitchFamily="18" charset="0"/>
              </a:rPr>
              <a:t>Mallick</a:t>
            </a:r>
            <a:r>
              <a:rPr lang="en-US" altLang="en-US" sz="1400" b="1" i="1" dirty="0">
                <a:solidFill>
                  <a:srgbClr val="000099"/>
                </a:solidFill>
                <a:latin typeface="Times New Roman" pitchFamily="18" charset="0"/>
              </a:rPr>
              <a:t>, J. Sleep. Res., 1993</a:t>
            </a:r>
            <a:endParaRPr lang="en-US" altLang="en-US" sz="1400" b="1" i="1" dirty="0">
              <a:solidFill>
                <a:srgbClr val="0000CC"/>
              </a:solidFill>
              <a:latin typeface="Times New Roman" pitchFamily="18" charset="0"/>
            </a:endParaRPr>
          </a:p>
        </p:txBody>
      </p:sp>
      <p:sp>
        <p:nvSpPr>
          <p:cNvPr id="102404" name="TextBox 1"/>
          <p:cNvSpPr txBox="1">
            <a:spLocks noChangeArrowheads="1"/>
          </p:cNvSpPr>
          <p:nvPr/>
        </p:nvSpPr>
        <p:spPr bwMode="auto">
          <a:xfrm>
            <a:off x="0" y="62738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600" b="1" dirty="0">
                <a:solidFill>
                  <a:srgbClr val="C00000"/>
                </a:solidFill>
              </a:rPr>
              <a:t>We had confirmed that the REMS loss associated increase in Na-K ATPase activity is actually mediated by elevated level of NA </a:t>
            </a:r>
            <a:r>
              <a:rPr lang="en-US" altLang="en-US" sz="1200" b="1" i="1" dirty="0">
                <a:solidFill>
                  <a:srgbClr val="C00000"/>
                </a:solidFill>
              </a:rPr>
              <a:t>(</a:t>
            </a:r>
            <a:r>
              <a:rPr lang="en-US" altLang="en-US" sz="1200" b="1" i="1" dirty="0" err="1">
                <a:solidFill>
                  <a:srgbClr val="C00000"/>
                </a:solidFill>
              </a:rPr>
              <a:t>Gulyani</a:t>
            </a:r>
            <a:r>
              <a:rPr lang="en-US" altLang="en-US" sz="1200" b="1" i="1" dirty="0">
                <a:solidFill>
                  <a:srgbClr val="C00000"/>
                </a:solidFill>
              </a:rPr>
              <a:t> and </a:t>
            </a:r>
            <a:r>
              <a:rPr lang="en-US" altLang="en-US" sz="1200" b="1" i="1" dirty="0" err="1">
                <a:solidFill>
                  <a:srgbClr val="C00000"/>
                </a:solidFill>
              </a:rPr>
              <a:t>Mallick</a:t>
            </a:r>
            <a:r>
              <a:rPr lang="en-US" altLang="en-US" sz="1200" b="1" i="1" dirty="0">
                <a:solidFill>
                  <a:srgbClr val="C00000"/>
                </a:solidFill>
              </a:rPr>
              <a:t>, 1995; </a:t>
            </a:r>
            <a:r>
              <a:rPr lang="en-US" altLang="en-US" sz="1200" b="1" i="1" dirty="0" err="1">
                <a:solidFill>
                  <a:srgbClr val="C00000"/>
                </a:solidFill>
              </a:rPr>
              <a:t>Mallick</a:t>
            </a:r>
            <a:r>
              <a:rPr lang="en-US" altLang="en-US" sz="1200" b="1" i="1" dirty="0">
                <a:solidFill>
                  <a:srgbClr val="C00000"/>
                </a:solidFill>
              </a:rPr>
              <a:t> et al., J. </a:t>
            </a:r>
            <a:r>
              <a:rPr lang="en-US" altLang="en-US" sz="1200" b="1" i="1" dirty="0" err="1">
                <a:solidFill>
                  <a:srgbClr val="C00000"/>
                </a:solidFill>
              </a:rPr>
              <a:t>Neurochem</a:t>
            </a:r>
            <a:r>
              <a:rPr lang="en-US" altLang="en-US" sz="1200" b="1" i="1" dirty="0">
                <a:solidFill>
                  <a:srgbClr val="C00000"/>
                </a:solidFill>
              </a:rPr>
              <a:t>, 2000)</a:t>
            </a:r>
          </a:p>
        </p:txBody>
      </p:sp>
      <p:sp>
        <p:nvSpPr>
          <p:cNvPr id="102405" name="Rectangle 2"/>
          <p:cNvSpPr>
            <a:spLocks noChangeArrowheads="1"/>
          </p:cNvSpPr>
          <p:nvPr/>
        </p:nvSpPr>
        <p:spPr bwMode="auto">
          <a:xfrm>
            <a:off x="0" y="1261763"/>
            <a:ext cx="90868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en-US" sz="3200" b="1" dirty="0">
                <a:solidFill>
                  <a:srgbClr val="000000"/>
                </a:solidFill>
                <a:latin typeface="Times New Roman" pitchFamily="18" charset="0"/>
              </a:rPr>
              <a:t>Comparison of Na-K ATPase activity in rat brain</a:t>
            </a:r>
          </a:p>
        </p:txBody>
      </p:sp>
      <p:grpSp>
        <p:nvGrpSpPr>
          <p:cNvPr id="102406" name="Group 3"/>
          <p:cNvGrpSpPr>
            <a:grpSpLocks/>
          </p:cNvGrpSpPr>
          <p:nvPr/>
        </p:nvGrpSpPr>
        <p:grpSpPr bwMode="auto">
          <a:xfrm>
            <a:off x="142875" y="1693199"/>
            <a:ext cx="8820150" cy="560387"/>
            <a:chOff x="192653" y="914400"/>
            <a:chExt cx="8819720" cy="1208496"/>
          </a:xfrm>
        </p:grpSpPr>
        <p:sp>
          <p:nvSpPr>
            <p:cNvPr id="102593" name="Text Box 3"/>
            <p:cNvSpPr txBox="1">
              <a:spLocks noChangeArrowheads="1"/>
            </p:cNvSpPr>
            <p:nvPr/>
          </p:nvSpPr>
          <p:spPr bwMode="auto">
            <a:xfrm>
              <a:off x="4953000" y="1066799"/>
              <a:ext cx="4059373" cy="862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2000" b="1" dirty="0">
                  <a:solidFill>
                    <a:srgbClr val="000099"/>
                  </a:solidFill>
                  <a:latin typeface="Times New Roman" pitchFamily="18" charset="0"/>
                </a:rPr>
                <a:t>REMSD</a:t>
              </a:r>
              <a:endParaRPr lang="en-US" altLang="en-US" sz="2000" b="1" dirty="0">
                <a:solidFill>
                  <a:srgbClr val="0000CC"/>
                </a:solidFill>
                <a:latin typeface="Times New Roman" pitchFamily="18" charset="0"/>
              </a:endParaRPr>
            </a:p>
          </p:txBody>
        </p:sp>
        <p:sp>
          <p:nvSpPr>
            <p:cNvPr id="102594" name="TextBox 2"/>
            <p:cNvSpPr txBox="1">
              <a:spLocks noChangeArrowheads="1"/>
            </p:cNvSpPr>
            <p:nvPr/>
          </p:nvSpPr>
          <p:spPr bwMode="auto">
            <a:xfrm>
              <a:off x="192653" y="914400"/>
              <a:ext cx="4069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400" b="1"/>
                <a:t>A.</a:t>
              </a:r>
            </a:p>
          </p:txBody>
        </p:sp>
        <p:sp>
          <p:nvSpPr>
            <p:cNvPr id="102595" name="TextBox 197"/>
            <p:cNvSpPr txBox="1">
              <a:spLocks noChangeArrowheads="1"/>
            </p:cNvSpPr>
            <p:nvPr/>
          </p:nvSpPr>
          <p:spPr bwMode="auto">
            <a:xfrm>
              <a:off x="4950412" y="91440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400" b="1" dirty="0"/>
                <a:t>B.</a:t>
              </a:r>
            </a:p>
          </p:txBody>
        </p:sp>
        <p:sp>
          <p:nvSpPr>
            <p:cNvPr id="102596" name="Text Box 3"/>
            <p:cNvSpPr txBox="1">
              <a:spLocks noChangeArrowheads="1"/>
            </p:cNvSpPr>
            <p:nvPr/>
          </p:nvSpPr>
          <p:spPr bwMode="auto">
            <a:xfrm>
              <a:off x="259307" y="1260161"/>
              <a:ext cx="4541293" cy="862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2000" b="1" dirty="0" err="1">
                  <a:solidFill>
                    <a:srgbClr val="000099"/>
                  </a:solidFill>
                  <a:latin typeface="Times New Roman" pitchFamily="18" charset="0"/>
                </a:rPr>
                <a:t>Picrotoxin</a:t>
              </a:r>
              <a:r>
                <a:rPr lang="en-US" altLang="en-US" sz="2000" b="1" dirty="0">
                  <a:solidFill>
                    <a:srgbClr val="000099"/>
                  </a:solidFill>
                  <a:latin typeface="Times New Roman" pitchFamily="18" charset="0"/>
                </a:rPr>
                <a:t> every 6h into LC</a:t>
              </a:r>
              <a:endParaRPr lang="en-US" altLang="en-US" sz="2000" b="1" dirty="0">
                <a:solidFill>
                  <a:srgbClr val="0000CC"/>
                </a:solidFill>
                <a:latin typeface="Times New Roman" pitchFamily="18" charset="0"/>
              </a:endParaRPr>
            </a:p>
          </p:txBody>
        </p:sp>
      </p:grpSp>
      <p:grpSp>
        <p:nvGrpSpPr>
          <p:cNvPr id="102407" name="Group 196"/>
          <p:cNvGrpSpPr>
            <a:grpSpLocks/>
          </p:cNvGrpSpPr>
          <p:nvPr/>
        </p:nvGrpSpPr>
        <p:grpSpPr bwMode="auto">
          <a:xfrm>
            <a:off x="281887" y="2239205"/>
            <a:ext cx="3916982" cy="3765082"/>
            <a:chOff x="281887" y="1489075"/>
            <a:chExt cx="3916982" cy="4771128"/>
          </a:xfrm>
        </p:grpSpPr>
        <p:grpSp>
          <p:nvGrpSpPr>
            <p:cNvPr id="102408" name="Group 1"/>
            <p:cNvGrpSpPr>
              <a:grpSpLocks/>
            </p:cNvGrpSpPr>
            <p:nvPr/>
          </p:nvGrpSpPr>
          <p:grpSpPr bwMode="auto">
            <a:xfrm>
              <a:off x="281887" y="1489075"/>
              <a:ext cx="3916982" cy="4771128"/>
              <a:chOff x="271012" y="759069"/>
              <a:chExt cx="3608150" cy="4771145"/>
            </a:xfrm>
          </p:grpSpPr>
          <p:sp>
            <p:nvSpPr>
              <p:cNvPr id="102410" name="Text Box 186"/>
              <p:cNvSpPr txBox="1">
                <a:spLocks noChangeArrowheads="1"/>
              </p:cNvSpPr>
              <p:nvPr/>
            </p:nvSpPr>
            <p:spPr bwMode="auto">
              <a:xfrm>
                <a:off x="1330685" y="5222437"/>
                <a:ext cx="25484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400" b="1" i="1" dirty="0" err="1">
                    <a:solidFill>
                      <a:srgbClr val="000000"/>
                    </a:solidFill>
                    <a:latin typeface="Times New Roman" pitchFamily="18" charset="0"/>
                  </a:rPr>
                  <a:t>Kaur</a:t>
                </a:r>
                <a:r>
                  <a:rPr lang="en-US" altLang="en-US" sz="1400" b="1" i="1" dirty="0">
                    <a:solidFill>
                      <a:srgbClr val="000000"/>
                    </a:solidFill>
                    <a:latin typeface="Times New Roman" pitchFamily="18" charset="0"/>
                  </a:rPr>
                  <a:t> et al., </a:t>
                </a:r>
                <a:r>
                  <a:rPr lang="en-US" altLang="en-US" sz="1400" b="1" i="1" dirty="0" err="1">
                    <a:solidFill>
                      <a:srgbClr val="000000"/>
                    </a:solidFill>
                    <a:latin typeface="Times New Roman" pitchFamily="18" charset="0"/>
                  </a:rPr>
                  <a:t>Behav</a:t>
                </a:r>
                <a:r>
                  <a:rPr lang="en-US" altLang="en-US" sz="1400" b="1" i="1" dirty="0">
                    <a:solidFill>
                      <a:srgbClr val="000000"/>
                    </a:solidFill>
                    <a:latin typeface="Times New Roman" pitchFamily="18" charset="0"/>
                  </a:rPr>
                  <a:t> Brain Res. 2003</a:t>
                </a:r>
              </a:p>
            </p:txBody>
          </p:sp>
          <p:sp>
            <p:nvSpPr>
              <p:cNvPr id="102411" name="Line 3"/>
              <p:cNvSpPr>
                <a:spLocks noChangeShapeType="1"/>
              </p:cNvSpPr>
              <p:nvPr/>
            </p:nvSpPr>
            <p:spPr bwMode="auto">
              <a:xfrm>
                <a:off x="3082925" y="4880464"/>
                <a:ext cx="6350" cy="128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12" name="Rectangle 5"/>
              <p:cNvSpPr>
                <a:spLocks noChangeArrowheads="1"/>
              </p:cNvSpPr>
              <p:nvPr/>
            </p:nvSpPr>
            <p:spPr bwMode="auto">
              <a:xfrm>
                <a:off x="2743200" y="4886908"/>
                <a:ext cx="1063625" cy="22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b="1">
                    <a:solidFill>
                      <a:srgbClr val="000000"/>
                    </a:solidFill>
                    <a:latin typeface="Times New Roman" pitchFamily="18" charset="0"/>
                  </a:rPr>
                  <a:t>Picrotoxin</a:t>
                </a:r>
                <a:r>
                  <a:rPr lang="en-US" altLang="en-US" sz="1500" b="1">
                    <a:solidFill>
                      <a:srgbClr val="000000"/>
                    </a:solidFill>
                    <a:latin typeface="Times New Roman" pitchFamily="18" charset="0"/>
                  </a:rPr>
                  <a:t> </a:t>
                </a:r>
                <a:endParaRPr lang="en-US" altLang="en-US" sz="2400">
                  <a:solidFill>
                    <a:srgbClr val="000000"/>
                  </a:solidFill>
                  <a:latin typeface="Times New Roman" pitchFamily="18" charset="0"/>
                </a:endParaRPr>
              </a:p>
            </p:txBody>
          </p:sp>
          <p:sp>
            <p:nvSpPr>
              <p:cNvPr id="102413" name="Rectangle 7"/>
              <p:cNvSpPr>
                <a:spLocks noChangeArrowheads="1"/>
              </p:cNvSpPr>
              <p:nvPr/>
            </p:nvSpPr>
            <p:spPr bwMode="auto">
              <a:xfrm>
                <a:off x="1600200" y="4886908"/>
                <a:ext cx="809625" cy="22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b="1">
                    <a:solidFill>
                      <a:srgbClr val="000000"/>
                    </a:solidFill>
                    <a:latin typeface="Times New Roman" pitchFamily="18" charset="0"/>
                  </a:rPr>
                  <a:t>Control</a:t>
                </a:r>
                <a:r>
                  <a:rPr lang="en-US" altLang="en-US" sz="1500" b="1">
                    <a:solidFill>
                      <a:srgbClr val="000000"/>
                    </a:solidFill>
                    <a:latin typeface="Times New Roman" pitchFamily="18" charset="0"/>
                  </a:rPr>
                  <a:t> </a:t>
                </a:r>
                <a:endParaRPr lang="en-US" altLang="en-US" sz="2400">
                  <a:solidFill>
                    <a:srgbClr val="000000"/>
                  </a:solidFill>
                  <a:latin typeface="Times New Roman" pitchFamily="18" charset="0"/>
                </a:endParaRPr>
              </a:p>
            </p:txBody>
          </p:sp>
          <p:sp>
            <p:nvSpPr>
              <p:cNvPr id="102414" name="Line 8"/>
              <p:cNvSpPr>
                <a:spLocks noChangeShapeType="1"/>
              </p:cNvSpPr>
              <p:nvPr/>
            </p:nvSpPr>
            <p:spPr bwMode="auto">
              <a:xfrm>
                <a:off x="874713" y="4834069"/>
                <a:ext cx="2997200" cy="128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15" name="Line 9"/>
              <p:cNvSpPr>
                <a:spLocks noChangeShapeType="1"/>
              </p:cNvSpPr>
              <p:nvPr/>
            </p:nvSpPr>
            <p:spPr bwMode="auto">
              <a:xfrm flipV="1">
                <a:off x="874713" y="860879"/>
                <a:ext cx="0" cy="397319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16" name="Line 10"/>
              <p:cNvSpPr>
                <a:spLocks noChangeShapeType="1"/>
              </p:cNvSpPr>
              <p:nvPr/>
            </p:nvSpPr>
            <p:spPr bwMode="auto">
              <a:xfrm>
                <a:off x="814388" y="4834069"/>
                <a:ext cx="60325" cy="128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17" name="Line 11"/>
              <p:cNvSpPr>
                <a:spLocks noChangeShapeType="1"/>
              </p:cNvSpPr>
              <p:nvPr/>
            </p:nvSpPr>
            <p:spPr bwMode="auto">
              <a:xfrm>
                <a:off x="814388" y="3840449"/>
                <a:ext cx="60325" cy="128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18" name="Line 12"/>
              <p:cNvSpPr>
                <a:spLocks noChangeShapeType="1"/>
              </p:cNvSpPr>
              <p:nvPr/>
            </p:nvSpPr>
            <p:spPr bwMode="auto">
              <a:xfrm>
                <a:off x="814388" y="2846830"/>
                <a:ext cx="60325" cy="128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19" name="Line 13"/>
              <p:cNvSpPr>
                <a:spLocks noChangeShapeType="1"/>
              </p:cNvSpPr>
              <p:nvPr/>
            </p:nvSpPr>
            <p:spPr bwMode="auto">
              <a:xfrm>
                <a:off x="814388" y="1854499"/>
                <a:ext cx="60325" cy="128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20" name="Line 14"/>
              <p:cNvSpPr>
                <a:spLocks noChangeShapeType="1"/>
              </p:cNvSpPr>
              <p:nvPr/>
            </p:nvSpPr>
            <p:spPr bwMode="auto">
              <a:xfrm>
                <a:off x="814388" y="860879"/>
                <a:ext cx="60325" cy="128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21" name="Rectangle 15"/>
              <p:cNvSpPr>
                <a:spLocks noChangeArrowheads="1"/>
              </p:cNvSpPr>
              <p:nvPr/>
            </p:nvSpPr>
            <p:spPr bwMode="auto">
              <a:xfrm>
                <a:off x="692150" y="4839224"/>
                <a:ext cx="106363" cy="185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000000"/>
                    </a:solidFill>
                  </a:rPr>
                  <a:t>0</a:t>
                </a:r>
                <a:endParaRPr lang="en-US" altLang="en-US" sz="2400">
                  <a:solidFill>
                    <a:srgbClr val="000000"/>
                  </a:solidFill>
                  <a:latin typeface="Times New Roman" pitchFamily="18" charset="0"/>
                </a:endParaRPr>
              </a:p>
            </p:txBody>
          </p:sp>
          <p:sp>
            <p:nvSpPr>
              <p:cNvPr id="102422" name="Rectangle 16"/>
              <p:cNvSpPr>
                <a:spLocks noChangeArrowheads="1"/>
              </p:cNvSpPr>
              <p:nvPr/>
            </p:nvSpPr>
            <p:spPr bwMode="auto">
              <a:xfrm>
                <a:off x="696913" y="3743794"/>
                <a:ext cx="106363" cy="185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000000"/>
                    </a:solidFill>
                  </a:rPr>
                  <a:t>5</a:t>
                </a:r>
                <a:endParaRPr lang="en-US" altLang="en-US" sz="2400">
                  <a:solidFill>
                    <a:srgbClr val="000000"/>
                  </a:solidFill>
                  <a:latin typeface="Times New Roman" pitchFamily="18" charset="0"/>
                </a:endParaRPr>
              </a:p>
            </p:txBody>
          </p:sp>
          <p:sp>
            <p:nvSpPr>
              <p:cNvPr id="102423" name="Rectangle 17"/>
              <p:cNvSpPr>
                <a:spLocks noChangeArrowheads="1"/>
              </p:cNvSpPr>
              <p:nvPr/>
            </p:nvSpPr>
            <p:spPr bwMode="auto">
              <a:xfrm>
                <a:off x="641350" y="2760484"/>
                <a:ext cx="212725" cy="185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000000"/>
                    </a:solidFill>
                  </a:rPr>
                  <a:t>10</a:t>
                </a:r>
                <a:endParaRPr lang="en-US" altLang="en-US" sz="2400">
                  <a:solidFill>
                    <a:srgbClr val="000000"/>
                  </a:solidFill>
                  <a:latin typeface="Times New Roman" pitchFamily="18" charset="0"/>
                </a:endParaRPr>
              </a:p>
            </p:txBody>
          </p:sp>
          <p:sp>
            <p:nvSpPr>
              <p:cNvPr id="102424" name="Rectangle 18"/>
              <p:cNvSpPr>
                <a:spLocks noChangeArrowheads="1"/>
              </p:cNvSpPr>
              <p:nvPr/>
            </p:nvSpPr>
            <p:spPr bwMode="auto">
              <a:xfrm>
                <a:off x="654050" y="1790062"/>
                <a:ext cx="212725" cy="185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000000"/>
                    </a:solidFill>
                  </a:rPr>
                  <a:t>15</a:t>
                </a:r>
                <a:endParaRPr lang="en-US" altLang="en-US" sz="2400">
                  <a:solidFill>
                    <a:srgbClr val="000000"/>
                  </a:solidFill>
                  <a:latin typeface="Times New Roman" pitchFamily="18" charset="0"/>
                </a:endParaRPr>
              </a:p>
            </p:txBody>
          </p:sp>
          <p:sp>
            <p:nvSpPr>
              <p:cNvPr id="102425" name="Rectangle 19"/>
              <p:cNvSpPr>
                <a:spLocks noChangeArrowheads="1"/>
              </p:cNvSpPr>
              <p:nvPr/>
            </p:nvSpPr>
            <p:spPr bwMode="auto">
              <a:xfrm>
                <a:off x="641350" y="774534"/>
                <a:ext cx="212725" cy="185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000000"/>
                    </a:solidFill>
                  </a:rPr>
                  <a:t>20</a:t>
                </a:r>
                <a:endParaRPr lang="en-US" altLang="en-US" sz="2400">
                  <a:solidFill>
                    <a:srgbClr val="000000"/>
                  </a:solidFill>
                  <a:latin typeface="Times New Roman" pitchFamily="18" charset="0"/>
                </a:endParaRPr>
              </a:p>
            </p:txBody>
          </p:sp>
          <p:sp>
            <p:nvSpPr>
              <p:cNvPr id="102426" name="Rectangle 20"/>
              <p:cNvSpPr>
                <a:spLocks noChangeArrowheads="1"/>
              </p:cNvSpPr>
              <p:nvPr/>
            </p:nvSpPr>
            <p:spPr bwMode="auto">
              <a:xfrm>
                <a:off x="1682750" y="2552997"/>
                <a:ext cx="790575" cy="2296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solidFill>
                    <a:srgbClr val="000000"/>
                  </a:solidFill>
                </a:endParaRPr>
              </a:p>
            </p:txBody>
          </p:sp>
          <p:sp>
            <p:nvSpPr>
              <p:cNvPr id="102427" name="Rectangle 21"/>
              <p:cNvSpPr>
                <a:spLocks noChangeArrowheads="1"/>
              </p:cNvSpPr>
              <p:nvPr/>
            </p:nvSpPr>
            <p:spPr bwMode="auto">
              <a:xfrm>
                <a:off x="1677988" y="4831492"/>
                <a:ext cx="790575" cy="0"/>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a:solidFill>
                    <a:srgbClr val="000000"/>
                  </a:solidFill>
                </a:endParaRPr>
              </a:p>
            </p:txBody>
          </p:sp>
          <p:sp>
            <p:nvSpPr>
              <p:cNvPr id="102428" name="Line 22"/>
              <p:cNvSpPr>
                <a:spLocks noChangeShapeType="1"/>
              </p:cNvSpPr>
              <p:nvPr/>
            </p:nvSpPr>
            <p:spPr bwMode="auto">
              <a:xfrm flipV="1">
                <a:off x="2073275" y="2330045"/>
                <a:ext cx="1588" cy="20491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29" name="Line 23"/>
              <p:cNvSpPr>
                <a:spLocks noChangeShapeType="1"/>
              </p:cNvSpPr>
              <p:nvPr/>
            </p:nvSpPr>
            <p:spPr bwMode="auto">
              <a:xfrm>
                <a:off x="2043113" y="2330045"/>
                <a:ext cx="60325" cy="128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30" name="Rectangle 24"/>
              <p:cNvSpPr>
                <a:spLocks noChangeArrowheads="1"/>
              </p:cNvSpPr>
              <p:nvPr/>
            </p:nvSpPr>
            <p:spPr bwMode="auto">
              <a:xfrm>
                <a:off x="2876550" y="1246213"/>
                <a:ext cx="792163" cy="35852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solidFill>
                    <a:srgbClr val="000000"/>
                  </a:solidFill>
                </a:endParaRPr>
              </a:p>
            </p:txBody>
          </p:sp>
          <p:sp>
            <p:nvSpPr>
              <p:cNvPr id="102431" name="Line 25"/>
              <p:cNvSpPr>
                <a:spLocks noChangeShapeType="1"/>
              </p:cNvSpPr>
              <p:nvPr/>
            </p:nvSpPr>
            <p:spPr bwMode="auto">
              <a:xfrm flipV="1">
                <a:off x="3613150" y="4758033"/>
                <a:ext cx="55563" cy="7345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32" name="Line 26"/>
              <p:cNvSpPr>
                <a:spLocks noChangeShapeType="1"/>
              </p:cNvSpPr>
              <p:nvPr/>
            </p:nvSpPr>
            <p:spPr bwMode="auto">
              <a:xfrm flipV="1">
                <a:off x="3524250" y="4639469"/>
                <a:ext cx="144463" cy="19202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33" name="Line 27"/>
              <p:cNvSpPr>
                <a:spLocks noChangeShapeType="1"/>
              </p:cNvSpPr>
              <p:nvPr/>
            </p:nvSpPr>
            <p:spPr bwMode="auto">
              <a:xfrm flipV="1">
                <a:off x="3433763" y="4519616"/>
                <a:ext cx="234950" cy="3118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34" name="Line 28"/>
              <p:cNvSpPr>
                <a:spLocks noChangeShapeType="1"/>
              </p:cNvSpPr>
              <p:nvPr/>
            </p:nvSpPr>
            <p:spPr bwMode="auto">
              <a:xfrm flipV="1">
                <a:off x="3343275" y="4401052"/>
                <a:ext cx="325438" cy="43044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35" name="Line 29"/>
              <p:cNvSpPr>
                <a:spLocks noChangeShapeType="1"/>
              </p:cNvSpPr>
              <p:nvPr/>
            </p:nvSpPr>
            <p:spPr bwMode="auto">
              <a:xfrm flipV="1">
                <a:off x="3252788" y="4281199"/>
                <a:ext cx="415925" cy="55029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36" name="Line 30"/>
              <p:cNvSpPr>
                <a:spLocks noChangeShapeType="1"/>
              </p:cNvSpPr>
              <p:nvPr/>
            </p:nvSpPr>
            <p:spPr bwMode="auto">
              <a:xfrm flipV="1">
                <a:off x="3163888" y="4162635"/>
                <a:ext cx="504825" cy="66885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37" name="Line 31"/>
              <p:cNvSpPr>
                <a:spLocks noChangeShapeType="1"/>
              </p:cNvSpPr>
              <p:nvPr/>
            </p:nvSpPr>
            <p:spPr bwMode="auto">
              <a:xfrm flipV="1">
                <a:off x="3073400" y="4042782"/>
                <a:ext cx="595313" cy="78871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38" name="Line 32"/>
              <p:cNvSpPr>
                <a:spLocks noChangeShapeType="1"/>
              </p:cNvSpPr>
              <p:nvPr/>
            </p:nvSpPr>
            <p:spPr bwMode="auto">
              <a:xfrm flipV="1">
                <a:off x="2984500" y="3924218"/>
                <a:ext cx="684213" cy="90727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39" name="Line 33"/>
              <p:cNvSpPr>
                <a:spLocks noChangeShapeType="1"/>
              </p:cNvSpPr>
              <p:nvPr/>
            </p:nvSpPr>
            <p:spPr bwMode="auto">
              <a:xfrm flipV="1">
                <a:off x="2894013" y="3804365"/>
                <a:ext cx="774700" cy="102712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40" name="Line 34"/>
              <p:cNvSpPr>
                <a:spLocks noChangeShapeType="1"/>
              </p:cNvSpPr>
              <p:nvPr/>
            </p:nvSpPr>
            <p:spPr bwMode="auto">
              <a:xfrm flipV="1">
                <a:off x="2876550" y="3685801"/>
                <a:ext cx="792163"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41" name="Line 35"/>
              <p:cNvSpPr>
                <a:spLocks noChangeShapeType="1"/>
              </p:cNvSpPr>
              <p:nvPr/>
            </p:nvSpPr>
            <p:spPr bwMode="auto">
              <a:xfrm flipV="1">
                <a:off x="2876550" y="3565948"/>
                <a:ext cx="792163"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42" name="Line 36"/>
              <p:cNvSpPr>
                <a:spLocks noChangeShapeType="1"/>
              </p:cNvSpPr>
              <p:nvPr/>
            </p:nvSpPr>
            <p:spPr bwMode="auto">
              <a:xfrm flipV="1">
                <a:off x="2876550" y="3447383"/>
                <a:ext cx="792163"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43" name="Line 37"/>
              <p:cNvSpPr>
                <a:spLocks noChangeShapeType="1"/>
              </p:cNvSpPr>
              <p:nvPr/>
            </p:nvSpPr>
            <p:spPr bwMode="auto">
              <a:xfrm flipV="1">
                <a:off x="2876550" y="3327530"/>
                <a:ext cx="792163"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44" name="Line 38"/>
              <p:cNvSpPr>
                <a:spLocks noChangeShapeType="1"/>
              </p:cNvSpPr>
              <p:nvPr/>
            </p:nvSpPr>
            <p:spPr bwMode="auto">
              <a:xfrm flipV="1">
                <a:off x="2876550" y="3208966"/>
                <a:ext cx="792163"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45" name="Line 39"/>
              <p:cNvSpPr>
                <a:spLocks noChangeShapeType="1"/>
              </p:cNvSpPr>
              <p:nvPr/>
            </p:nvSpPr>
            <p:spPr bwMode="auto">
              <a:xfrm flipV="1">
                <a:off x="2876550" y="3089113"/>
                <a:ext cx="792163"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46" name="Line 40"/>
              <p:cNvSpPr>
                <a:spLocks noChangeShapeType="1"/>
              </p:cNvSpPr>
              <p:nvPr/>
            </p:nvSpPr>
            <p:spPr bwMode="auto">
              <a:xfrm flipV="1">
                <a:off x="2876550" y="2970549"/>
                <a:ext cx="792163"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47" name="Line 41"/>
              <p:cNvSpPr>
                <a:spLocks noChangeShapeType="1"/>
              </p:cNvSpPr>
              <p:nvPr/>
            </p:nvSpPr>
            <p:spPr bwMode="auto">
              <a:xfrm flipV="1">
                <a:off x="2876550" y="2850696"/>
                <a:ext cx="792163"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48" name="Line 42"/>
              <p:cNvSpPr>
                <a:spLocks noChangeShapeType="1"/>
              </p:cNvSpPr>
              <p:nvPr/>
            </p:nvSpPr>
            <p:spPr bwMode="auto">
              <a:xfrm flipV="1">
                <a:off x="2876550" y="2732132"/>
                <a:ext cx="792163"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49" name="Line 43"/>
              <p:cNvSpPr>
                <a:spLocks noChangeShapeType="1"/>
              </p:cNvSpPr>
              <p:nvPr/>
            </p:nvSpPr>
            <p:spPr bwMode="auto">
              <a:xfrm flipV="1">
                <a:off x="2876550" y="2613568"/>
                <a:ext cx="792163" cy="10477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50" name="Line 44"/>
              <p:cNvSpPr>
                <a:spLocks noChangeShapeType="1"/>
              </p:cNvSpPr>
              <p:nvPr/>
            </p:nvSpPr>
            <p:spPr bwMode="auto">
              <a:xfrm flipV="1">
                <a:off x="2876550" y="2493715"/>
                <a:ext cx="792163"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51" name="Line 45"/>
              <p:cNvSpPr>
                <a:spLocks noChangeShapeType="1"/>
              </p:cNvSpPr>
              <p:nvPr/>
            </p:nvSpPr>
            <p:spPr bwMode="auto">
              <a:xfrm flipV="1">
                <a:off x="2876550" y="2375150"/>
                <a:ext cx="792163" cy="10477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52" name="Line 46"/>
              <p:cNvSpPr>
                <a:spLocks noChangeShapeType="1"/>
              </p:cNvSpPr>
              <p:nvPr/>
            </p:nvSpPr>
            <p:spPr bwMode="auto">
              <a:xfrm flipV="1">
                <a:off x="2876550" y="2255298"/>
                <a:ext cx="792163"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53" name="Line 47"/>
              <p:cNvSpPr>
                <a:spLocks noChangeShapeType="1"/>
              </p:cNvSpPr>
              <p:nvPr/>
            </p:nvSpPr>
            <p:spPr bwMode="auto">
              <a:xfrm flipV="1">
                <a:off x="2876550" y="2136733"/>
                <a:ext cx="792163" cy="10477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54" name="Line 48"/>
              <p:cNvSpPr>
                <a:spLocks noChangeShapeType="1"/>
              </p:cNvSpPr>
              <p:nvPr/>
            </p:nvSpPr>
            <p:spPr bwMode="auto">
              <a:xfrm flipV="1">
                <a:off x="2876550" y="2016880"/>
                <a:ext cx="792163"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55" name="Line 49"/>
              <p:cNvSpPr>
                <a:spLocks noChangeShapeType="1"/>
              </p:cNvSpPr>
              <p:nvPr/>
            </p:nvSpPr>
            <p:spPr bwMode="auto">
              <a:xfrm flipV="1">
                <a:off x="2876550" y="1898316"/>
                <a:ext cx="792163" cy="10477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56" name="Line 50"/>
              <p:cNvSpPr>
                <a:spLocks noChangeShapeType="1"/>
              </p:cNvSpPr>
              <p:nvPr/>
            </p:nvSpPr>
            <p:spPr bwMode="auto">
              <a:xfrm flipV="1">
                <a:off x="2876550" y="1778463"/>
                <a:ext cx="792163"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57" name="Line 51"/>
              <p:cNvSpPr>
                <a:spLocks noChangeShapeType="1"/>
              </p:cNvSpPr>
              <p:nvPr/>
            </p:nvSpPr>
            <p:spPr bwMode="auto">
              <a:xfrm flipV="1">
                <a:off x="2876550" y="1659899"/>
                <a:ext cx="792163"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58" name="Line 52"/>
              <p:cNvSpPr>
                <a:spLocks noChangeShapeType="1"/>
              </p:cNvSpPr>
              <p:nvPr/>
            </p:nvSpPr>
            <p:spPr bwMode="auto">
              <a:xfrm flipV="1">
                <a:off x="2876550" y="1540046"/>
                <a:ext cx="792163"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59" name="Line 53"/>
              <p:cNvSpPr>
                <a:spLocks noChangeShapeType="1"/>
              </p:cNvSpPr>
              <p:nvPr/>
            </p:nvSpPr>
            <p:spPr bwMode="auto">
              <a:xfrm flipV="1">
                <a:off x="2876550" y="1421482"/>
                <a:ext cx="792163"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60" name="Line 54"/>
              <p:cNvSpPr>
                <a:spLocks noChangeShapeType="1"/>
              </p:cNvSpPr>
              <p:nvPr/>
            </p:nvSpPr>
            <p:spPr bwMode="auto">
              <a:xfrm flipV="1">
                <a:off x="2876550" y="1301629"/>
                <a:ext cx="792163"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61" name="Line 55"/>
              <p:cNvSpPr>
                <a:spLocks noChangeShapeType="1"/>
              </p:cNvSpPr>
              <p:nvPr/>
            </p:nvSpPr>
            <p:spPr bwMode="auto">
              <a:xfrm flipV="1">
                <a:off x="2876550" y="1246213"/>
                <a:ext cx="742950" cy="9858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62" name="Line 56"/>
              <p:cNvSpPr>
                <a:spLocks noChangeShapeType="1"/>
              </p:cNvSpPr>
              <p:nvPr/>
            </p:nvSpPr>
            <p:spPr bwMode="auto">
              <a:xfrm flipV="1">
                <a:off x="2876550" y="1246213"/>
                <a:ext cx="654050" cy="8660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63" name="Line 57"/>
              <p:cNvSpPr>
                <a:spLocks noChangeShapeType="1"/>
              </p:cNvSpPr>
              <p:nvPr/>
            </p:nvSpPr>
            <p:spPr bwMode="auto">
              <a:xfrm flipV="1">
                <a:off x="2876550" y="1246213"/>
                <a:ext cx="563563" cy="74747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64" name="Line 58"/>
              <p:cNvSpPr>
                <a:spLocks noChangeShapeType="1"/>
              </p:cNvSpPr>
              <p:nvPr/>
            </p:nvSpPr>
            <p:spPr bwMode="auto">
              <a:xfrm flipV="1">
                <a:off x="2876550" y="1246213"/>
                <a:ext cx="474663" cy="62761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65" name="Line 59"/>
              <p:cNvSpPr>
                <a:spLocks noChangeShapeType="1"/>
              </p:cNvSpPr>
              <p:nvPr/>
            </p:nvSpPr>
            <p:spPr bwMode="auto">
              <a:xfrm flipV="1">
                <a:off x="2876550" y="1246213"/>
                <a:ext cx="384175" cy="50905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66" name="Line 60"/>
              <p:cNvSpPr>
                <a:spLocks noChangeShapeType="1"/>
              </p:cNvSpPr>
              <p:nvPr/>
            </p:nvSpPr>
            <p:spPr bwMode="auto">
              <a:xfrm flipV="1">
                <a:off x="2876550" y="1246213"/>
                <a:ext cx="293688" cy="389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67" name="Line 61"/>
              <p:cNvSpPr>
                <a:spLocks noChangeShapeType="1"/>
              </p:cNvSpPr>
              <p:nvPr/>
            </p:nvSpPr>
            <p:spPr bwMode="auto">
              <a:xfrm flipV="1">
                <a:off x="2876550" y="1246213"/>
                <a:ext cx="203200" cy="2706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68" name="Line 62"/>
              <p:cNvSpPr>
                <a:spLocks noChangeShapeType="1"/>
              </p:cNvSpPr>
              <p:nvPr/>
            </p:nvSpPr>
            <p:spPr bwMode="auto">
              <a:xfrm flipV="1">
                <a:off x="2876550" y="1246213"/>
                <a:ext cx="114300" cy="15078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69" name="Line 63"/>
              <p:cNvSpPr>
                <a:spLocks noChangeShapeType="1"/>
              </p:cNvSpPr>
              <p:nvPr/>
            </p:nvSpPr>
            <p:spPr bwMode="auto">
              <a:xfrm flipV="1">
                <a:off x="2876550" y="1246213"/>
                <a:ext cx="23813" cy="322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70" name="Line 64"/>
              <p:cNvSpPr>
                <a:spLocks noChangeShapeType="1"/>
              </p:cNvSpPr>
              <p:nvPr/>
            </p:nvSpPr>
            <p:spPr bwMode="auto">
              <a:xfrm>
                <a:off x="2876550" y="4818604"/>
                <a:ext cx="9525" cy="128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71" name="Line 65"/>
              <p:cNvSpPr>
                <a:spLocks noChangeShapeType="1"/>
              </p:cNvSpPr>
              <p:nvPr/>
            </p:nvSpPr>
            <p:spPr bwMode="auto">
              <a:xfrm>
                <a:off x="2876550" y="4698751"/>
                <a:ext cx="100013" cy="13274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72" name="Line 66"/>
              <p:cNvSpPr>
                <a:spLocks noChangeShapeType="1"/>
              </p:cNvSpPr>
              <p:nvPr/>
            </p:nvSpPr>
            <p:spPr bwMode="auto">
              <a:xfrm>
                <a:off x="2876550" y="4580187"/>
                <a:ext cx="190500" cy="25130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73" name="Line 67"/>
              <p:cNvSpPr>
                <a:spLocks noChangeShapeType="1"/>
              </p:cNvSpPr>
              <p:nvPr/>
            </p:nvSpPr>
            <p:spPr bwMode="auto">
              <a:xfrm>
                <a:off x="2876550" y="4460334"/>
                <a:ext cx="279400" cy="37115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74" name="Line 68"/>
              <p:cNvSpPr>
                <a:spLocks noChangeShapeType="1"/>
              </p:cNvSpPr>
              <p:nvPr/>
            </p:nvSpPr>
            <p:spPr bwMode="auto">
              <a:xfrm>
                <a:off x="2876550" y="4341770"/>
                <a:ext cx="369888" cy="48972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75" name="Line 69"/>
              <p:cNvSpPr>
                <a:spLocks noChangeShapeType="1"/>
              </p:cNvSpPr>
              <p:nvPr/>
            </p:nvSpPr>
            <p:spPr bwMode="auto">
              <a:xfrm>
                <a:off x="2876550" y="4223206"/>
                <a:ext cx="458788" cy="60828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76" name="Line 70"/>
              <p:cNvSpPr>
                <a:spLocks noChangeShapeType="1"/>
              </p:cNvSpPr>
              <p:nvPr/>
            </p:nvSpPr>
            <p:spPr bwMode="auto">
              <a:xfrm>
                <a:off x="2876550" y="4103353"/>
                <a:ext cx="549275" cy="7281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77" name="Line 71"/>
              <p:cNvSpPr>
                <a:spLocks noChangeShapeType="1"/>
              </p:cNvSpPr>
              <p:nvPr/>
            </p:nvSpPr>
            <p:spPr bwMode="auto">
              <a:xfrm>
                <a:off x="2876550" y="3984789"/>
                <a:ext cx="639763" cy="84670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78" name="Line 72"/>
              <p:cNvSpPr>
                <a:spLocks noChangeShapeType="1"/>
              </p:cNvSpPr>
              <p:nvPr/>
            </p:nvSpPr>
            <p:spPr bwMode="auto">
              <a:xfrm>
                <a:off x="2876550" y="3864936"/>
                <a:ext cx="730250" cy="96655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79" name="Line 73"/>
              <p:cNvSpPr>
                <a:spLocks noChangeShapeType="1"/>
              </p:cNvSpPr>
              <p:nvPr/>
            </p:nvSpPr>
            <p:spPr bwMode="auto">
              <a:xfrm>
                <a:off x="2876550" y="3746371"/>
                <a:ext cx="792163" cy="10477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80" name="Line 74"/>
              <p:cNvSpPr>
                <a:spLocks noChangeShapeType="1"/>
              </p:cNvSpPr>
              <p:nvPr/>
            </p:nvSpPr>
            <p:spPr bwMode="auto">
              <a:xfrm>
                <a:off x="2876550" y="3626518"/>
                <a:ext cx="792163"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81" name="Line 75"/>
              <p:cNvSpPr>
                <a:spLocks noChangeShapeType="1"/>
              </p:cNvSpPr>
              <p:nvPr/>
            </p:nvSpPr>
            <p:spPr bwMode="auto">
              <a:xfrm>
                <a:off x="2876550" y="3507954"/>
                <a:ext cx="792163" cy="10477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82" name="Line 76"/>
              <p:cNvSpPr>
                <a:spLocks noChangeShapeType="1"/>
              </p:cNvSpPr>
              <p:nvPr/>
            </p:nvSpPr>
            <p:spPr bwMode="auto">
              <a:xfrm>
                <a:off x="2876550" y="3388101"/>
                <a:ext cx="792163"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83" name="Line 77"/>
              <p:cNvSpPr>
                <a:spLocks noChangeShapeType="1"/>
              </p:cNvSpPr>
              <p:nvPr/>
            </p:nvSpPr>
            <p:spPr bwMode="auto">
              <a:xfrm>
                <a:off x="2876550" y="3269537"/>
                <a:ext cx="792163"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84" name="Line 78"/>
              <p:cNvSpPr>
                <a:spLocks noChangeShapeType="1"/>
              </p:cNvSpPr>
              <p:nvPr/>
            </p:nvSpPr>
            <p:spPr bwMode="auto">
              <a:xfrm>
                <a:off x="2876550" y="3149684"/>
                <a:ext cx="792163"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85" name="Line 79"/>
              <p:cNvSpPr>
                <a:spLocks noChangeShapeType="1"/>
              </p:cNvSpPr>
              <p:nvPr/>
            </p:nvSpPr>
            <p:spPr bwMode="auto">
              <a:xfrm>
                <a:off x="2876550" y="3031120"/>
                <a:ext cx="792163"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86" name="Line 80"/>
              <p:cNvSpPr>
                <a:spLocks noChangeShapeType="1"/>
              </p:cNvSpPr>
              <p:nvPr/>
            </p:nvSpPr>
            <p:spPr bwMode="auto">
              <a:xfrm>
                <a:off x="2876550" y="2911267"/>
                <a:ext cx="792163"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87" name="Line 81"/>
              <p:cNvSpPr>
                <a:spLocks noChangeShapeType="1"/>
              </p:cNvSpPr>
              <p:nvPr/>
            </p:nvSpPr>
            <p:spPr bwMode="auto">
              <a:xfrm>
                <a:off x="2876550" y="2792703"/>
                <a:ext cx="792163"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88" name="Line 82"/>
              <p:cNvSpPr>
                <a:spLocks noChangeShapeType="1"/>
              </p:cNvSpPr>
              <p:nvPr/>
            </p:nvSpPr>
            <p:spPr bwMode="auto">
              <a:xfrm>
                <a:off x="2876550" y="2672850"/>
                <a:ext cx="792163"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89" name="Line 83"/>
              <p:cNvSpPr>
                <a:spLocks noChangeShapeType="1"/>
              </p:cNvSpPr>
              <p:nvPr/>
            </p:nvSpPr>
            <p:spPr bwMode="auto">
              <a:xfrm>
                <a:off x="2876550" y="2554286"/>
                <a:ext cx="792163"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90" name="Line 84"/>
              <p:cNvSpPr>
                <a:spLocks noChangeShapeType="1"/>
              </p:cNvSpPr>
              <p:nvPr/>
            </p:nvSpPr>
            <p:spPr bwMode="auto">
              <a:xfrm>
                <a:off x="2876550" y="2434433"/>
                <a:ext cx="792163"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91" name="Line 85"/>
              <p:cNvSpPr>
                <a:spLocks noChangeShapeType="1"/>
              </p:cNvSpPr>
              <p:nvPr/>
            </p:nvSpPr>
            <p:spPr bwMode="auto">
              <a:xfrm>
                <a:off x="2876550" y="2315868"/>
                <a:ext cx="792163"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92" name="Line 86"/>
              <p:cNvSpPr>
                <a:spLocks noChangeShapeType="1"/>
              </p:cNvSpPr>
              <p:nvPr/>
            </p:nvSpPr>
            <p:spPr bwMode="auto">
              <a:xfrm>
                <a:off x="2876550" y="2197304"/>
                <a:ext cx="792163" cy="10477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93" name="Line 87"/>
              <p:cNvSpPr>
                <a:spLocks noChangeShapeType="1"/>
              </p:cNvSpPr>
              <p:nvPr/>
            </p:nvSpPr>
            <p:spPr bwMode="auto">
              <a:xfrm>
                <a:off x="2876550" y="2077451"/>
                <a:ext cx="792163"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94" name="Line 88"/>
              <p:cNvSpPr>
                <a:spLocks noChangeShapeType="1"/>
              </p:cNvSpPr>
              <p:nvPr/>
            </p:nvSpPr>
            <p:spPr bwMode="auto">
              <a:xfrm>
                <a:off x="2876550" y="1958887"/>
                <a:ext cx="792163" cy="10477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95" name="Line 89"/>
              <p:cNvSpPr>
                <a:spLocks noChangeShapeType="1"/>
              </p:cNvSpPr>
              <p:nvPr/>
            </p:nvSpPr>
            <p:spPr bwMode="auto">
              <a:xfrm>
                <a:off x="2876550" y="1839034"/>
                <a:ext cx="792163"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96" name="Line 90"/>
              <p:cNvSpPr>
                <a:spLocks noChangeShapeType="1"/>
              </p:cNvSpPr>
              <p:nvPr/>
            </p:nvSpPr>
            <p:spPr bwMode="auto">
              <a:xfrm>
                <a:off x="2876550" y="1720470"/>
                <a:ext cx="792163" cy="10477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97" name="Line 91"/>
              <p:cNvSpPr>
                <a:spLocks noChangeShapeType="1"/>
              </p:cNvSpPr>
              <p:nvPr/>
            </p:nvSpPr>
            <p:spPr bwMode="auto">
              <a:xfrm>
                <a:off x="2876550" y="1600617"/>
                <a:ext cx="792163"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98" name="Line 92"/>
              <p:cNvSpPr>
                <a:spLocks noChangeShapeType="1"/>
              </p:cNvSpPr>
              <p:nvPr/>
            </p:nvSpPr>
            <p:spPr bwMode="auto">
              <a:xfrm>
                <a:off x="2876550" y="1482053"/>
                <a:ext cx="792163" cy="10477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499" name="Line 93"/>
              <p:cNvSpPr>
                <a:spLocks noChangeShapeType="1"/>
              </p:cNvSpPr>
              <p:nvPr/>
            </p:nvSpPr>
            <p:spPr bwMode="auto">
              <a:xfrm>
                <a:off x="2876550" y="1362200"/>
                <a:ext cx="792163" cy="10490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500" name="Line 94"/>
              <p:cNvSpPr>
                <a:spLocks noChangeShapeType="1"/>
              </p:cNvSpPr>
              <p:nvPr/>
            </p:nvSpPr>
            <p:spPr bwMode="auto">
              <a:xfrm>
                <a:off x="2879725" y="1246213"/>
                <a:ext cx="788988" cy="104516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501" name="Line 95"/>
              <p:cNvSpPr>
                <a:spLocks noChangeShapeType="1"/>
              </p:cNvSpPr>
              <p:nvPr/>
            </p:nvSpPr>
            <p:spPr bwMode="auto">
              <a:xfrm>
                <a:off x="2968625" y="1246213"/>
                <a:ext cx="700088" cy="92660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502" name="Line 96"/>
              <p:cNvSpPr>
                <a:spLocks noChangeShapeType="1"/>
              </p:cNvSpPr>
              <p:nvPr/>
            </p:nvSpPr>
            <p:spPr bwMode="auto">
              <a:xfrm>
                <a:off x="3059113" y="1246213"/>
                <a:ext cx="609600" cy="80804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503" name="Line 97"/>
              <p:cNvSpPr>
                <a:spLocks noChangeShapeType="1"/>
              </p:cNvSpPr>
              <p:nvPr/>
            </p:nvSpPr>
            <p:spPr bwMode="auto">
              <a:xfrm>
                <a:off x="3149600" y="1246213"/>
                <a:ext cx="519113" cy="6881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504" name="Line 98"/>
              <p:cNvSpPr>
                <a:spLocks noChangeShapeType="1"/>
              </p:cNvSpPr>
              <p:nvPr/>
            </p:nvSpPr>
            <p:spPr bwMode="auto">
              <a:xfrm>
                <a:off x="3238500" y="1246213"/>
                <a:ext cx="430213" cy="56962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505" name="Line 99"/>
              <p:cNvSpPr>
                <a:spLocks noChangeShapeType="1"/>
              </p:cNvSpPr>
              <p:nvPr/>
            </p:nvSpPr>
            <p:spPr bwMode="auto">
              <a:xfrm>
                <a:off x="3328988" y="1246213"/>
                <a:ext cx="339725" cy="44977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506" name="Line 100"/>
              <p:cNvSpPr>
                <a:spLocks noChangeShapeType="1"/>
              </p:cNvSpPr>
              <p:nvPr/>
            </p:nvSpPr>
            <p:spPr bwMode="auto">
              <a:xfrm>
                <a:off x="3419475" y="1246213"/>
                <a:ext cx="249238" cy="33120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507" name="Line 101"/>
              <p:cNvSpPr>
                <a:spLocks noChangeShapeType="1"/>
              </p:cNvSpPr>
              <p:nvPr/>
            </p:nvSpPr>
            <p:spPr bwMode="auto">
              <a:xfrm>
                <a:off x="3508375" y="1246213"/>
                <a:ext cx="160338" cy="21135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508" name="Line 102"/>
              <p:cNvSpPr>
                <a:spLocks noChangeShapeType="1"/>
              </p:cNvSpPr>
              <p:nvPr/>
            </p:nvSpPr>
            <p:spPr bwMode="auto">
              <a:xfrm>
                <a:off x="3598863" y="1246213"/>
                <a:ext cx="69850" cy="9278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2509" name="Line 103"/>
              <p:cNvSpPr>
                <a:spLocks noChangeShapeType="1"/>
              </p:cNvSpPr>
              <p:nvPr/>
            </p:nvSpPr>
            <p:spPr bwMode="auto">
              <a:xfrm flipV="1">
                <a:off x="3613150" y="4758033"/>
                <a:ext cx="55563" cy="7345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0" name="Line 104"/>
              <p:cNvSpPr>
                <a:spLocks noChangeShapeType="1"/>
              </p:cNvSpPr>
              <p:nvPr/>
            </p:nvSpPr>
            <p:spPr bwMode="auto">
              <a:xfrm flipV="1">
                <a:off x="3524250" y="4639469"/>
                <a:ext cx="144463" cy="19202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1" name="Line 105"/>
              <p:cNvSpPr>
                <a:spLocks noChangeShapeType="1"/>
              </p:cNvSpPr>
              <p:nvPr/>
            </p:nvSpPr>
            <p:spPr bwMode="auto">
              <a:xfrm flipV="1">
                <a:off x="3433763" y="4519616"/>
                <a:ext cx="234950" cy="31187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2" name="Line 106"/>
              <p:cNvSpPr>
                <a:spLocks noChangeShapeType="1"/>
              </p:cNvSpPr>
              <p:nvPr/>
            </p:nvSpPr>
            <p:spPr bwMode="auto">
              <a:xfrm flipV="1">
                <a:off x="3343275" y="4401052"/>
                <a:ext cx="325438" cy="4304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3" name="Line 107"/>
              <p:cNvSpPr>
                <a:spLocks noChangeShapeType="1"/>
              </p:cNvSpPr>
              <p:nvPr/>
            </p:nvSpPr>
            <p:spPr bwMode="auto">
              <a:xfrm flipV="1">
                <a:off x="3252788" y="4281199"/>
                <a:ext cx="415925" cy="55029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4" name="Line 108"/>
              <p:cNvSpPr>
                <a:spLocks noChangeShapeType="1"/>
              </p:cNvSpPr>
              <p:nvPr/>
            </p:nvSpPr>
            <p:spPr bwMode="auto">
              <a:xfrm flipV="1">
                <a:off x="3163888" y="4162635"/>
                <a:ext cx="504825" cy="66885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5" name="Line 109"/>
              <p:cNvSpPr>
                <a:spLocks noChangeShapeType="1"/>
              </p:cNvSpPr>
              <p:nvPr/>
            </p:nvSpPr>
            <p:spPr bwMode="auto">
              <a:xfrm flipV="1">
                <a:off x="3073400" y="4042782"/>
                <a:ext cx="595313" cy="78871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6" name="Line 110"/>
              <p:cNvSpPr>
                <a:spLocks noChangeShapeType="1"/>
              </p:cNvSpPr>
              <p:nvPr/>
            </p:nvSpPr>
            <p:spPr bwMode="auto">
              <a:xfrm flipV="1">
                <a:off x="2984500" y="3924218"/>
                <a:ext cx="684213" cy="90727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7" name="Line 111"/>
              <p:cNvSpPr>
                <a:spLocks noChangeShapeType="1"/>
              </p:cNvSpPr>
              <p:nvPr/>
            </p:nvSpPr>
            <p:spPr bwMode="auto">
              <a:xfrm flipV="1">
                <a:off x="2894013" y="3804365"/>
                <a:ext cx="774700" cy="102712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8" name="Line 112"/>
              <p:cNvSpPr>
                <a:spLocks noChangeShapeType="1"/>
              </p:cNvSpPr>
              <p:nvPr/>
            </p:nvSpPr>
            <p:spPr bwMode="auto">
              <a:xfrm flipV="1">
                <a:off x="2876550" y="3685801"/>
                <a:ext cx="792163"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9" name="Line 113"/>
              <p:cNvSpPr>
                <a:spLocks noChangeShapeType="1"/>
              </p:cNvSpPr>
              <p:nvPr/>
            </p:nvSpPr>
            <p:spPr bwMode="auto">
              <a:xfrm flipV="1">
                <a:off x="2876550" y="3565948"/>
                <a:ext cx="792163"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0" name="Line 114"/>
              <p:cNvSpPr>
                <a:spLocks noChangeShapeType="1"/>
              </p:cNvSpPr>
              <p:nvPr/>
            </p:nvSpPr>
            <p:spPr bwMode="auto">
              <a:xfrm flipV="1">
                <a:off x="2876550" y="3447383"/>
                <a:ext cx="792163"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1" name="Line 115"/>
              <p:cNvSpPr>
                <a:spLocks noChangeShapeType="1"/>
              </p:cNvSpPr>
              <p:nvPr/>
            </p:nvSpPr>
            <p:spPr bwMode="auto">
              <a:xfrm flipV="1">
                <a:off x="2876550" y="3327530"/>
                <a:ext cx="792163"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2" name="Line 116"/>
              <p:cNvSpPr>
                <a:spLocks noChangeShapeType="1"/>
              </p:cNvSpPr>
              <p:nvPr/>
            </p:nvSpPr>
            <p:spPr bwMode="auto">
              <a:xfrm flipV="1">
                <a:off x="2876550" y="3208966"/>
                <a:ext cx="792163"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3" name="Line 117"/>
              <p:cNvSpPr>
                <a:spLocks noChangeShapeType="1"/>
              </p:cNvSpPr>
              <p:nvPr/>
            </p:nvSpPr>
            <p:spPr bwMode="auto">
              <a:xfrm flipV="1">
                <a:off x="2876550" y="3089113"/>
                <a:ext cx="792163"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4" name="Line 118"/>
              <p:cNvSpPr>
                <a:spLocks noChangeShapeType="1"/>
              </p:cNvSpPr>
              <p:nvPr/>
            </p:nvSpPr>
            <p:spPr bwMode="auto">
              <a:xfrm flipV="1">
                <a:off x="2876550" y="2970549"/>
                <a:ext cx="792163"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5" name="Line 119"/>
              <p:cNvSpPr>
                <a:spLocks noChangeShapeType="1"/>
              </p:cNvSpPr>
              <p:nvPr/>
            </p:nvSpPr>
            <p:spPr bwMode="auto">
              <a:xfrm flipV="1">
                <a:off x="2876550" y="2850696"/>
                <a:ext cx="792163"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6" name="Line 120"/>
              <p:cNvSpPr>
                <a:spLocks noChangeShapeType="1"/>
              </p:cNvSpPr>
              <p:nvPr/>
            </p:nvSpPr>
            <p:spPr bwMode="auto">
              <a:xfrm flipV="1">
                <a:off x="2876550" y="2732132"/>
                <a:ext cx="792163"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7" name="Line 121"/>
              <p:cNvSpPr>
                <a:spLocks noChangeShapeType="1"/>
              </p:cNvSpPr>
              <p:nvPr/>
            </p:nvSpPr>
            <p:spPr bwMode="auto">
              <a:xfrm flipV="1">
                <a:off x="2876550" y="2613568"/>
                <a:ext cx="792163" cy="10477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8" name="Line 122"/>
              <p:cNvSpPr>
                <a:spLocks noChangeShapeType="1"/>
              </p:cNvSpPr>
              <p:nvPr/>
            </p:nvSpPr>
            <p:spPr bwMode="auto">
              <a:xfrm flipV="1">
                <a:off x="2876550" y="2493715"/>
                <a:ext cx="792163"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9" name="Line 123"/>
              <p:cNvSpPr>
                <a:spLocks noChangeShapeType="1"/>
              </p:cNvSpPr>
              <p:nvPr/>
            </p:nvSpPr>
            <p:spPr bwMode="auto">
              <a:xfrm flipV="1">
                <a:off x="2876550" y="2375150"/>
                <a:ext cx="792163" cy="10477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0" name="Line 124"/>
              <p:cNvSpPr>
                <a:spLocks noChangeShapeType="1"/>
              </p:cNvSpPr>
              <p:nvPr/>
            </p:nvSpPr>
            <p:spPr bwMode="auto">
              <a:xfrm flipV="1">
                <a:off x="2876550" y="2255298"/>
                <a:ext cx="792163"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1" name="Line 125"/>
              <p:cNvSpPr>
                <a:spLocks noChangeShapeType="1"/>
              </p:cNvSpPr>
              <p:nvPr/>
            </p:nvSpPr>
            <p:spPr bwMode="auto">
              <a:xfrm flipV="1">
                <a:off x="2876550" y="2136733"/>
                <a:ext cx="792163" cy="10477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2" name="Line 126"/>
              <p:cNvSpPr>
                <a:spLocks noChangeShapeType="1"/>
              </p:cNvSpPr>
              <p:nvPr/>
            </p:nvSpPr>
            <p:spPr bwMode="auto">
              <a:xfrm flipV="1">
                <a:off x="2876550" y="2016880"/>
                <a:ext cx="792163"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3" name="Line 127"/>
              <p:cNvSpPr>
                <a:spLocks noChangeShapeType="1"/>
              </p:cNvSpPr>
              <p:nvPr/>
            </p:nvSpPr>
            <p:spPr bwMode="auto">
              <a:xfrm flipV="1">
                <a:off x="2876550" y="1898316"/>
                <a:ext cx="792163" cy="10477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4" name="Line 128"/>
              <p:cNvSpPr>
                <a:spLocks noChangeShapeType="1"/>
              </p:cNvSpPr>
              <p:nvPr/>
            </p:nvSpPr>
            <p:spPr bwMode="auto">
              <a:xfrm flipV="1">
                <a:off x="2876550" y="1778463"/>
                <a:ext cx="792163"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5" name="Line 129"/>
              <p:cNvSpPr>
                <a:spLocks noChangeShapeType="1"/>
              </p:cNvSpPr>
              <p:nvPr/>
            </p:nvSpPr>
            <p:spPr bwMode="auto">
              <a:xfrm flipV="1">
                <a:off x="2876550" y="1659899"/>
                <a:ext cx="792163"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6" name="Line 130"/>
              <p:cNvSpPr>
                <a:spLocks noChangeShapeType="1"/>
              </p:cNvSpPr>
              <p:nvPr/>
            </p:nvSpPr>
            <p:spPr bwMode="auto">
              <a:xfrm flipV="1">
                <a:off x="2876550" y="1540046"/>
                <a:ext cx="792163"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7" name="Line 131"/>
              <p:cNvSpPr>
                <a:spLocks noChangeShapeType="1"/>
              </p:cNvSpPr>
              <p:nvPr/>
            </p:nvSpPr>
            <p:spPr bwMode="auto">
              <a:xfrm flipV="1">
                <a:off x="2876550" y="1421482"/>
                <a:ext cx="792163"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8" name="Line 132"/>
              <p:cNvSpPr>
                <a:spLocks noChangeShapeType="1"/>
              </p:cNvSpPr>
              <p:nvPr/>
            </p:nvSpPr>
            <p:spPr bwMode="auto">
              <a:xfrm flipV="1">
                <a:off x="2876550" y="1301629"/>
                <a:ext cx="792163"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9" name="Line 133"/>
              <p:cNvSpPr>
                <a:spLocks noChangeShapeType="1"/>
              </p:cNvSpPr>
              <p:nvPr/>
            </p:nvSpPr>
            <p:spPr bwMode="auto">
              <a:xfrm flipV="1">
                <a:off x="2876550" y="1246213"/>
                <a:ext cx="742950" cy="9858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0" name="Line 134"/>
              <p:cNvSpPr>
                <a:spLocks noChangeShapeType="1"/>
              </p:cNvSpPr>
              <p:nvPr/>
            </p:nvSpPr>
            <p:spPr bwMode="auto">
              <a:xfrm flipV="1">
                <a:off x="2876550" y="1246213"/>
                <a:ext cx="654050" cy="86603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1" name="Line 135"/>
              <p:cNvSpPr>
                <a:spLocks noChangeShapeType="1"/>
              </p:cNvSpPr>
              <p:nvPr/>
            </p:nvSpPr>
            <p:spPr bwMode="auto">
              <a:xfrm flipV="1">
                <a:off x="2876550" y="1246213"/>
                <a:ext cx="563563" cy="74747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2" name="Line 136"/>
              <p:cNvSpPr>
                <a:spLocks noChangeShapeType="1"/>
              </p:cNvSpPr>
              <p:nvPr/>
            </p:nvSpPr>
            <p:spPr bwMode="auto">
              <a:xfrm flipV="1">
                <a:off x="2876550" y="1246213"/>
                <a:ext cx="474663" cy="62761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3" name="Line 137"/>
              <p:cNvSpPr>
                <a:spLocks noChangeShapeType="1"/>
              </p:cNvSpPr>
              <p:nvPr/>
            </p:nvSpPr>
            <p:spPr bwMode="auto">
              <a:xfrm flipV="1">
                <a:off x="2876550" y="1246213"/>
                <a:ext cx="384175" cy="50905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4" name="Line 138"/>
              <p:cNvSpPr>
                <a:spLocks noChangeShapeType="1"/>
              </p:cNvSpPr>
              <p:nvPr/>
            </p:nvSpPr>
            <p:spPr bwMode="auto">
              <a:xfrm flipV="1">
                <a:off x="2876550" y="1246213"/>
                <a:ext cx="293688" cy="3892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5" name="Line 139"/>
              <p:cNvSpPr>
                <a:spLocks noChangeShapeType="1"/>
              </p:cNvSpPr>
              <p:nvPr/>
            </p:nvSpPr>
            <p:spPr bwMode="auto">
              <a:xfrm flipV="1">
                <a:off x="2876550" y="1246213"/>
                <a:ext cx="203200" cy="2706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6" name="Line 140"/>
              <p:cNvSpPr>
                <a:spLocks noChangeShapeType="1"/>
              </p:cNvSpPr>
              <p:nvPr/>
            </p:nvSpPr>
            <p:spPr bwMode="auto">
              <a:xfrm flipV="1">
                <a:off x="2876550" y="1246213"/>
                <a:ext cx="114300" cy="15078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7" name="Line 141"/>
              <p:cNvSpPr>
                <a:spLocks noChangeShapeType="1"/>
              </p:cNvSpPr>
              <p:nvPr/>
            </p:nvSpPr>
            <p:spPr bwMode="auto">
              <a:xfrm flipV="1">
                <a:off x="2876550" y="1246213"/>
                <a:ext cx="23813" cy="322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8" name="Line 142"/>
              <p:cNvSpPr>
                <a:spLocks noChangeShapeType="1"/>
              </p:cNvSpPr>
              <p:nvPr/>
            </p:nvSpPr>
            <p:spPr bwMode="auto">
              <a:xfrm>
                <a:off x="2876550" y="4818604"/>
                <a:ext cx="9525" cy="128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9" name="Line 143"/>
              <p:cNvSpPr>
                <a:spLocks noChangeShapeType="1"/>
              </p:cNvSpPr>
              <p:nvPr/>
            </p:nvSpPr>
            <p:spPr bwMode="auto">
              <a:xfrm>
                <a:off x="2876550" y="4698751"/>
                <a:ext cx="100013" cy="132740"/>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0" name="Line 144"/>
              <p:cNvSpPr>
                <a:spLocks noChangeShapeType="1"/>
              </p:cNvSpPr>
              <p:nvPr/>
            </p:nvSpPr>
            <p:spPr bwMode="auto">
              <a:xfrm>
                <a:off x="2876550" y="4580187"/>
                <a:ext cx="190500" cy="25130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1" name="Line 145"/>
              <p:cNvSpPr>
                <a:spLocks noChangeShapeType="1"/>
              </p:cNvSpPr>
              <p:nvPr/>
            </p:nvSpPr>
            <p:spPr bwMode="auto">
              <a:xfrm>
                <a:off x="2876550" y="4460334"/>
                <a:ext cx="279400" cy="37115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2" name="Line 146"/>
              <p:cNvSpPr>
                <a:spLocks noChangeShapeType="1"/>
              </p:cNvSpPr>
              <p:nvPr/>
            </p:nvSpPr>
            <p:spPr bwMode="auto">
              <a:xfrm>
                <a:off x="2876550" y="4341770"/>
                <a:ext cx="369888" cy="489722"/>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3" name="Line 147"/>
              <p:cNvSpPr>
                <a:spLocks noChangeShapeType="1"/>
              </p:cNvSpPr>
              <p:nvPr/>
            </p:nvSpPr>
            <p:spPr bwMode="auto">
              <a:xfrm>
                <a:off x="2876550" y="4223206"/>
                <a:ext cx="458788" cy="608286"/>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4" name="Line 148"/>
              <p:cNvSpPr>
                <a:spLocks noChangeShapeType="1"/>
              </p:cNvSpPr>
              <p:nvPr/>
            </p:nvSpPr>
            <p:spPr bwMode="auto">
              <a:xfrm>
                <a:off x="2876550" y="4103353"/>
                <a:ext cx="549275" cy="728139"/>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5" name="Line 149"/>
              <p:cNvSpPr>
                <a:spLocks noChangeShapeType="1"/>
              </p:cNvSpPr>
              <p:nvPr/>
            </p:nvSpPr>
            <p:spPr bwMode="auto">
              <a:xfrm>
                <a:off x="2876550" y="3984789"/>
                <a:ext cx="639763" cy="846703"/>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6" name="Line 150"/>
              <p:cNvSpPr>
                <a:spLocks noChangeShapeType="1"/>
              </p:cNvSpPr>
              <p:nvPr/>
            </p:nvSpPr>
            <p:spPr bwMode="auto">
              <a:xfrm>
                <a:off x="2876550" y="3864936"/>
                <a:ext cx="730250" cy="96655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7" name="Line 151"/>
              <p:cNvSpPr>
                <a:spLocks noChangeShapeType="1"/>
              </p:cNvSpPr>
              <p:nvPr/>
            </p:nvSpPr>
            <p:spPr bwMode="auto">
              <a:xfrm>
                <a:off x="2876550" y="3746371"/>
                <a:ext cx="792163" cy="1047747"/>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8" name="Line 152"/>
              <p:cNvSpPr>
                <a:spLocks noChangeShapeType="1"/>
              </p:cNvSpPr>
              <p:nvPr/>
            </p:nvSpPr>
            <p:spPr bwMode="auto">
              <a:xfrm>
                <a:off x="2876550" y="3626518"/>
                <a:ext cx="792163" cy="1049036"/>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9" name="Line 153"/>
              <p:cNvSpPr>
                <a:spLocks noChangeShapeType="1"/>
              </p:cNvSpPr>
              <p:nvPr/>
            </p:nvSpPr>
            <p:spPr bwMode="auto">
              <a:xfrm>
                <a:off x="2876550" y="3507954"/>
                <a:ext cx="792163" cy="10477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0" name="Line 154"/>
              <p:cNvSpPr>
                <a:spLocks noChangeShapeType="1"/>
              </p:cNvSpPr>
              <p:nvPr/>
            </p:nvSpPr>
            <p:spPr bwMode="auto">
              <a:xfrm>
                <a:off x="2876550" y="3388101"/>
                <a:ext cx="792163" cy="1049036"/>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1" name="Line 155"/>
              <p:cNvSpPr>
                <a:spLocks noChangeShapeType="1"/>
              </p:cNvSpPr>
              <p:nvPr/>
            </p:nvSpPr>
            <p:spPr bwMode="auto">
              <a:xfrm>
                <a:off x="2876550" y="3269537"/>
                <a:ext cx="792163" cy="1049036"/>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2" name="Line 156"/>
              <p:cNvSpPr>
                <a:spLocks noChangeShapeType="1"/>
              </p:cNvSpPr>
              <p:nvPr/>
            </p:nvSpPr>
            <p:spPr bwMode="auto">
              <a:xfrm>
                <a:off x="2876550" y="3149684"/>
                <a:ext cx="792163" cy="1049036"/>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3" name="Line 157"/>
              <p:cNvSpPr>
                <a:spLocks noChangeShapeType="1"/>
              </p:cNvSpPr>
              <p:nvPr/>
            </p:nvSpPr>
            <p:spPr bwMode="auto">
              <a:xfrm>
                <a:off x="2876550" y="3031120"/>
                <a:ext cx="792163"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4" name="Line 158"/>
              <p:cNvSpPr>
                <a:spLocks noChangeShapeType="1"/>
              </p:cNvSpPr>
              <p:nvPr/>
            </p:nvSpPr>
            <p:spPr bwMode="auto">
              <a:xfrm>
                <a:off x="2876550" y="2911267"/>
                <a:ext cx="792163" cy="1049036"/>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5" name="Line 159"/>
              <p:cNvSpPr>
                <a:spLocks noChangeShapeType="1"/>
              </p:cNvSpPr>
              <p:nvPr/>
            </p:nvSpPr>
            <p:spPr bwMode="auto">
              <a:xfrm>
                <a:off x="2876550" y="2792703"/>
                <a:ext cx="792163" cy="1049036"/>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6" name="Line 160"/>
              <p:cNvSpPr>
                <a:spLocks noChangeShapeType="1"/>
              </p:cNvSpPr>
              <p:nvPr/>
            </p:nvSpPr>
            <p:spPr bwMode="auto">
              <a:xfrm>
                <a:off x="2876550" y="2672850"/>
                <a:ext cx="792163" cy="1049036"/>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7" name="Line 161"/>
              <p:cNvSpPr>
                <a:spLocks noChangeShapeType="1"/>
              </p:cNvSpPr>
              <p:nvPr/>
            </p:nvSpPr>
            <p:spPr bwMode="auto">
              <a:xfrm>
                <a:off x="2876550" y="2554286"/>
                <a:ext cx="792163" cy="1049036"/>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8" name="Line 162"/>
              <p:cNvSpPr>
                <a:spLocks noChangeShapeType="1"/>
              </p:cNvSpPr>
              <p:nvPr/>
            </p:nvSpPr>
            <p:spPr bwMode="auto">
              <a:xfrm>
                <a:off x="2876550" y="2434433"/>
                <a:ext cx="792163" cy="1049036"/>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9" name="Line 163"/>
              <p:cNvSpPr>
                <a:spLocks noChangeShapeType="1"/>
              </p:cNvSpPr>
              <p:nvPr/>
            </p:nvSpPr>
            <p:spPr bwMode="auto">
              <a:xfrm>
                <a:off x="2876550" y="2315868"/>
                <a:ext cx="792163" cy="1049036"/>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0" name="Line 164"/>
              <p:cNvSpPr>
                <a:spLocks noChangeShapeType="1"/>
              </p:cNvSpPr>
              <p:nvPr/>
            </p:nvSpPr>
            <p:spPr bwMode="auto">
              <a:xfrm>
                <a:off x="2876550" y="2197304"/>
                <a:ext cx="792163" cy="1047747"/>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1" name="Line 165"/>
              <p:cNvSpPr>
                <a:spLocks noChangeShapeType="1"/>
              </p:cNvSpPr>
              <p:nvPr/>
            </p:nvSpPr>
            <p:spPr bwMode="auto">
              <a:xfrm>
                <a:off x="2876550" y="2077451"/>
                <a:ext cx="792163" cy="1049036"/>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2" name="Line 166"/>
              <p:cNvSpPr>
                <a:spLocks noChangeShapeType="1"/>
              </p:cNvSpPr>
              <p:nvPr/>
            </p:nvSpPr>
            <p:spPr bwMode="auto">
              <a:xfrm>
                <a:off x="2876550" y="1958887"/>
                <a:ext cx="792163" cy="10477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3" name="Line 167"/>
              <p:cNvSpPr>
                <a:spLocks noChangeShapeType="1"/>
              </p:cNvSpPr>
              <p:nvPr/>
            </p:nvSpPr>
            <p:spPr bwMode="auto">
              <a:xfrm>
                <a:off x="2876550" y="1839034"/>
                <a:ext cx="792163" cy="1049036"/>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4" name="Line 168"/>
              <p:cNvSpPr>
                <a:spLocks noChangeShapeType="1"/>
              </p:cNvSpPr>
              <p:nvPr/>
            </p:nvSpPr>
            <p:spPr bwMode="auto">
              <a:xfrm>
                <a:off x="2876550" y="1720470"/>
                <a:ext cx="792163" cy="1047747"/>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5" name="Line 169"/>
              <p:cNvSpPr>
                <a:spLocks noChangeShapeType="1"/>
              </p:cNvSpPr>
              <p:nvPr/>
            </p:nvSpPr>
            <p:spPr bwMode="auto">
              <a:xfrm>
                <a:off x="2876550" y="1600617"/>
                <a:ext cx="792163"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6" name="Line 170"/>
              <p:cNvSpPr>
                <a:spLocks noChangeShapeType="1"/>
              </p:cNvSpPr>
              <p:nvPr/>
            </p:nvSpPr>
            <p:spPr bwMode="auto">
              <a:xfrm>
                <a:off x="2876550" y="1482053"/>
                <a:ext cx="792163" cy="1047747"/>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7" name="Line 171"/>
              <p:cNvSpPr>
                <a:spLocks noChangeShapeType="1"/>
              </p:cNvSpPr>
              <p:nvPr/>
            </p:nvSpPr>
            <p:spPr bwMode="auto">
              <a:xfrm>
                <a:off x="2876550" y="1362200"/>
                <a:ext cx="792163" cy="10490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8" name="Line 172"/>
              <p:cNvSpPr>
                <a:spLocks noChangeShapeType="1"/>
              </p:cNvSpPr>
              <p:nvPr/>
            </p:nvSpPr>
            <p:spPr bwMode="auto">
              <a:xfrm>
                <a:off x="2879725" y="1246213"/>
                <a:ext cx="788988" cy="1045169"/>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9" name="Line 173"/>
              <p:cNvSpPr>
                <a:spLocks noChangeShapeType="1"/>
              </p:cNvSpPr>
              <p:nvPr/>
            </p:nvSpPr>
            <p:spPr bwMode="auto">
              <a:xfrm>
                <a:off x="2968625" y="1246213"/>
                <a:ext cx="700088" cy="926605"/>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0" name="Line 174"/>
              <p:cNvSpPr>
                <a:spLocks noChangeShapeType="1"/>
              </p:cNvSpPr>
              <p:nvPr/>
            </p:nvSpPr>
            <p:spPr bwMode="auto">
              <a:xfrm>
                <a:off x="3059113" y="1246213"/>
                <a:ext cx="609600" cy="80804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1" name="Line 175"/>
              <p:cNvSpPr>
                <a:spLocks noChangeShapeType="1"/>
              </p:cNvSpPr>
              <p:nvPr/>
            </p:nvSpPr>
            <p:spPr bwMode="auto">
              <a:xfrm>
                <a:off x="3149600" y="1246213"/>
                <a:ext cx="519113" cy="688188"/>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2" name="Line 176"/>
              <p:cNvSpPr>
                <a:spLocks noChangeShapeType="1"/>
              </p:cNvSpPr>
              <p:nvPr/>
            </p:nvSpPr>
            <p:spPr bwMode="auto">
              <a:xfrm>
                <a:off x="3238500" y="1246213"/>
                <a:ext cx="430213" cy="569624"/>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3" name="Line 177"/>
              <p:cNvSpPr>
                <a:spLocks noChangeShapeType="1"/>
              </p:cNvSpPr>
              <p:nvPr/>
            </p:nvSpPr>
            <p:spPr bwMode="auto">
              <a:xfrm>
                <a:off x="3328988" y="1246213"/>
                <a:ext cx="339725" cy="44977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4" name="Line 178"/>
              <p:cNvSpPr>
                <a:spLocks noChangeShapeType="1"/>
              </p:cNvSpPr>
              <p:nvPr/>
            </p:nvSpPr>
            <p:spPr bwMode="auto">
              <a:xfrm>
                <a:off x="3419475" y="1246213"/>
                <a:ext cx="249238" cy="331207"/>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5" name="Line 179"/>
              <p:cNvSpPr>
                <a:spLocks noChangeShapeType="1"/>
              </p:cNvSpPr>
              <p:nvPr/>
            </p:nvSpPr>
            <p:spPr bwMode="auto">
              <a:xfrm>
                <a:off x="3508375" y="1246213"/>
                <a:ext cx="160338" cy="211354"/>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6" name="Line 180"/>
              <p:cNvSpPr>
                <a:spLocks noChangeShapeType="1"/>
              </p:cNvSpPr>
              <p:nvPr/>
            </p:nvSpPr>
            <p:spPr bwMode="auto">
              <a:xfrm>
                <a:off x="3598863" y="1246213"/>
                <a:ext cx="69850" cy="9278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7" name="Rectangle 181"/>
              <p:cNvSpPr>
                <a:spLocks noChangeArrowheads="1"/>
              </p:cNvSpPr>
              <p:nvPr/>
            </p:nvSpPr>
            <p:spPr bwMode="auto">
              <a:xfrm>
                <a:off x="2876550" y="4831492"/>
                <a:ext cx="792163" cy="0"/>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a:solidFill>
                    <a:srgbClr val="000000"/>
                  </a:solidFill>
                </a:endParaRPr>
              </a:p>
            </p:txBody>
          </p:sp>
          <p:sp>
            <p:nvSpPr>
              <p:cNvPr id="102588" name="Line 182"/>
              <p:cNvSpPr>
                <a:spLocks noChangeShapeType="1"/>
              </p:cNvSpPr>
              <p:nvPr/>
            </p:nvSpPr>
            <p:spPr bwMode="auto">
              <a:xfrm flipV="1">
                <a:off x="3273425" y="954957"/>
                <a:ext cx="0" cy="29125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9" name="Line 183"/>
              <p:cNvSpPr>
                <a:spLocks noChangeShapeType="1"/>
              </p:cNvSpPr>
              <p:nvPr/>
            </p:nvSpPr>
            <p:spPr bwMode="auto">
              <a:xfrm>
                <a:off x="3241675" y="954957"/>
                <a:ext cx="61913" cy="128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0" name="Line 184"/>
              <p:cNvSpPr>
                <a:spLocks noChangeShapeType="1"/>
              </p:cNvSpPr>
              <p:nvPr/>
            </p:nvSpPr>
            <p:spPr bwMode="auto">
              <a:xfrm>
                <a:off x="874713" y="4834069"/>
                <a:ext cx="2997200" cy="128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1" name="Rectangle 185"/>
              <p:cNvSpPr>
                <a:spLocks noChangeArrowheads="1"/>
              </p:cNvSpPr>
              <p:nvPr/>
            </p:nvSpPr>
            <p:spPr bwMode="auto">
              <a:xfrm>
                <a:off x="3183451" y="759069"/>
                <a:ext cx="187325" cy="23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900">
                    <a:solidFill>
                      <a:srgbClr val="000000"/>
                    </a:solidFill>
                  </a:rPr>
                  <a:t>**</a:t>
                </a:r>
                <a:endParaRPr lang="en-US" altLang="en-US" sz="2400">
                  <a:solidFill>
                    <a:srgbClr val="000000"/>
                  </a:solidFill>
                  <a:latin typeface="Times New Roman" pitchFamily="18" charset="0"/>
                </a:endParaRPr>
              </a:p>
            </p:txBody>
          </p:sp>
          <p:sp>
            <p:nvSpPr>
              <p:cNvPr id="102592" name="Text Box 187"/>
              <p:cNvSpPr txBox="1">
                <a:spLocks noChangeArrowheads="1"/>
              </p:cNvSpPr>
              <p:nvPr/>
            </p:nvSpPr>
            <p:spPr bwMode="auto">
              <a:xfrm rot="16205761">
                <a:off x="-1010025" y="3694443"/>
                <a:ext cx="2958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000" b="1" dirty="0">
                    <a:solidFill>
                      <a:srgbClr val="000000"/>
                    </a:solidFill>
                    <a:latin typeface="Times New Roman" pitchFamily="18" charset="0"/>
                    <a:sym typeface="Symbol" pitchFamily="18" charset="2"/>
                  </a:rPr>
                  <a:t>moles Pi/mg protein/</a:t>
                </a:r>
                <a:r>
                  <a:rPr lang="en-US" altLang="en-US" sz="2000" b="1" dirty="0" err="1">
                    <a:solidFill>
                      <a:srgbClr val="000000"/>
                    </a:solidFill>
                    <a:latin typeface="Times New Roman" pitchFamily="18" charset="0"/>
                    <a:sym typeface="Symbol" pitchFamily="18" charset="2"/>
                  </a:rPr>
                  <a:t>hr</a:t>
                </a:r>
                <a:r>
                  <a:rPr lang="en-US" altLang="en-US" sz="2000" b="1" dirty="0">
                    <a:solidFill>
                      <a:srgbClr val="000000"/>
                    </a:solidFill>
                    <a:latin typeface="Times New Roman" pitchFamily="18" charset="0"/>
                    <a:sym typeface="Symbol" pitchFamily="18" charset="2"/>
                  </a:rPr>
                  <a:t> </a:t>
                </a:r>
                <a:r>
                  <a:rPr lang="en-US" altLang="en-US" sz="2000" b="1" u="sng" dirty="0">
                    <a:solidFill>
                      <a:srgbClr val="000000"/>
                    </a:solidFill>
                    <a:latin typeface="Times New Roman" pitchFamily="18" charset="0"/>
                    <a:sym typeface="Symbol" pitchFamily="18" charset="2"/>
                  </a:rPr>
                  <a:t>+</a:t>
                </a:r>
                <a:r>
                  <a:rPr lang="en-US" altLang="en-US" sz="2000" b="1" dirty="0">
                    <a:solidFill>
                      <a:srgbClr val="000000"/>
                    </a:solidFill>
                    <a:latin typeface="Times New Roman" pitchFamily="18" charset="0"/>
                    <a:sym typeface="Symbol" pitchFamily="18" charset="2"/>
                  </a:rPr>
                  <a:t> SEM</a:t>
                </a:r>
                <a:endParaRPr lang="en-US" altLang="en-US" sz="1600" b="1" dirty="0">
                  <a:solidFill>
                    <a:srgbClr val="000000"/>
                  </a:solidFill>
                  <a:latin typeface="Times New Roman" pitchFamily="18" charset="0"/>
                </a:endParaRPr>
              </a:p>
            </p:txBody>
          </p:sp>
        </p:grpSp>
        <p:sp>
          <p:nvSpPr>
            <p:cNvPr id="102409" name="Rectangle 194"/>
            <p:cNvSpPr>
              <a:spLocks noChangeArrowheads="1"/>
            </p:cNvSpPr>
            <p:nvPr/>
          </p:nvSpPr>
          <p:spPr bwMode="auto">
            <a:xfrm>
              <a:off x="3110552" y="1981200"/>
              <a:ext cx="864000" cy="35814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ltLang="en-US" sz="2400">
                <a:latin typeface="Times New Roman" pitchFamily="18" charset="0"/>
              </a:endParaRPr>
            </a:p>
          </p:txBody>
        </p:sp>
      </p:grpSp>
      <p:pic>
        <p:nvPicPr>
          <p:cNvPr id="197" name="Picture 196" descr="D:\Sleep disorders and therapy\PPTs\BN malik\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4"/>
          <p:cNvSpPr txBox="1">
            <a:spLocks noChangeArrowheads="1"/>
          </p:cNvSpPr>
          <p:nvPr/>
        </p:nvSpPr>
        <p:spPr bwMode="auto">
          <a:xfrm>
            <a:off x="304800" y="541020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400" b="1">
                <a:solidFill>
                  <a:srgbClr val="003399"/>
                </a:solidFill>
                <a:latin typeface="Times New Roman" pitchFamily="18" charset="0"/>
              </a:rPr>
              <a:t>         			</a:t>
            </a:r>
            <a:r>
              <a:rPr lang="en-US" altLang="en-US" sz="2800" b="1">
                <a:solidFill>
                  <a:srgbClr val="0000FF"/>
                </a:solidFill>
                <a:latin typeface="Times New Roman" pitchFamily="18" charset="0"/>
              </a:rPr>
              <a:t>Birendra  N.  Mallick</a:t>
            </a:r>
          </a:p>
          <a:p>
            <a:r>
              <a:rPr lang="en-US" altLang="en-US" sz="2200" b="1">
                <a:solidFill>
                  <a:srgbClr val="800000"/>
                </a:solidFill>
                <a:latin typeface="Times New Roman" pitchFamily="18" charset="0"/>
              </a:rPr>
              <a:t>School of Life Sciences, Jawaharlal Nehru University, New Delhi, India</a:t>
            </a:r>
          </a:p>
          <a:p>
            <a:r>
              <a:rPr lang="en-US" altLang="en-US" sz="2200" b="1" i="1">
                <a:solidFill>
                  <a:srgbClr val="800000"/>
                </a:solidFill>
                <a:latin typeface="Times New Roman" pitchFamily="18" charset="0"/>
              </a:rPr>
              <a:t>                                              </a:t>
            </a:r>
            <a:r>
              <a:rPr lang="en-US" altLang="en-US" sz="2200" b="1" i="1">
                <a:solidFill>
                  <a:srgbClr val="800000"/>
                </a:solidFill>
                <a:latin typeface="Times New Roman" pitchFamily="18" charset="0"/>
                <a:hlinkClick r:id="rId2"/>
              </a:rPr>
              <a:t>remsbnm@yahoo.com</a:t>
            </a:r>
            <a:r>
              <a:rPr lang="en-US" altLang="en-US" sz="2200" b="1" i="1">
                <a:solidFill>
                  <a:srgbClr val="800000"/>
                </a:solidFill>
                <a:latin typeface="Times New Roman" pitchFamily="18" charset="0"/>
              </a:rPr>
              <a:t> </a:t>
            </a:r>
          </a:p>
        </p:txBody>
      </p:sp>
      <p:sp>
        <p:nvSpPr>
          <p:cNvPr id="75779" name="Rectangle 5"/>
          <p:cNvSpPr>
            <a:spLocks noChangeArrowheads="1"/>
          </p:cNvSpPr>
          <p:nvPr/>
        </p:nvSpPr>
        <p:spPr bwMode="auto">
          <a:xfrm>
            <a:off x="0" y="285750"/>
            <a:ext cx="9144000" cy="23177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z="2400">
              <a:solidFill>
                <a:srgbClr val="000000"/>
              </a:solidFill>
              <a:latin typeface="Times New Roman" pitchFamily="18" charset="0"/>
            </a:endParaRPr>
          </a:p>
        </p:txBody>
      </p:sp>
      <p:sp>
        <p:nvSpPr>
          <p:cNvPr id="75780" name="Rectangle 8"/>
          <p:cNvSpPr>
            <a:spLocks noChangeArrowheads="1"/>
          </p:cNvSpPr>
          <p:nvPr/>
        </p:nvSpPr>
        <p:spPr bwMode="auto">
          <a:xfrm>
            <a:off x="57031" y="1724026"/>
            <a:ext cx="91233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600" b="1" dirty="0">
                <a:solidFill>
                  <a:srgbClr val="0000FF"/>
                </a:solidFill>
                <a:latin typeface="Times New Roman" pitchFamily="18" charset="0"/>
              </a:rPr>
              <a:t>GABA in locus </a:t>
            </a:r>
            <a:r>
              <a:rPr lang="en-US" altLang="en-US" sz="3600" b="1" dirty="0" err="1">
                <a:solidFill>
                  <a:srgbClr val="0000FF"/>
                </a:solidFill>
                <a:latin typeface="Times New Roman" pitchFamily="18" charset="0"/>
              </a:rPr>
              <a:t>coeruleus</a:t>
            </a:r>
            <a:r>
              <a:rPr lang="en-US" altLang="en-US" sz="3600" b="1" dirty="0">
                <a:solidFill>
                  <a:srgbClr val="0000FF"/>
                </a:solidFill>
                <a:latin typeface="Times New Roman" pitchFamily="18" charset="0"/>
              </a:rPr>
              <a:t> in REMS regulation</a:t>
            </a:r>
          </a:p>
        </p:txBody>
      </p:sp>
      <p:sp>
        <p:nvSpPr>
          <p:cNvPr id="75781" name="Text Box 10"/>
          <p:cNvSpPr txBox="1">
            <a:spLocks noChangeArrowheads="1"/>
          </p:cNvSpPr>
          <p:nvPr/>
        </p:nvSpPr>
        <p:spPr bwMode="auto">
          <a:xfrm>
            <a:off x="3122612" y="3352800"/>
            <a:ext cx="30511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2400" b="1" dirty="0">
                <a:solidFill>
                  <a:srgbClr val="FF0000"/>
                </a:solidFill>
                <a:latin typeface="Times New Roman" pitchFamily="18" charset="0"/>
              </a:rPr>
              <a:t>Presentation for</a:t>
            </a:r>
          </a:p>
          <a:p>
            <a:pPr algn="ctr"/>
            <a:r>
              <a:rPr lang="en-US" altLang="en-US" sz="2400" b="1" dirty="0">
                <a:solidFill>
                  <a:srgbClr val="FF0000"/>
                </a:solidFill>
                <a:latin typeface="Times New Roman" pitchFamily="18" charset="0"/>
              </a:rPr>
              <a:t>J. Sleep Dis. Therapy</a:t>
            </a:r>
          </a:p>
        </p:txBody>
      </p:sp>
      <p:pic>
        <p:nvPicPr>
          <p:cNvPr id="99330" name="Picture 2" descr="D:\Sleep disorders and therapy\PPTs\BN malik\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D:\Sleep disorders and therapy\PPTs\BN malik\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4" y="1143000"/>
            <a:ext cx="9158514" cy="5715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Sleep disorders and therapy\PPTs\BN malik\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7194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104450" name="Group 2"/>
          <p:cNvGrpSpPr>
            <a:grpSpLocks/>
          </p:cNvGrpSpPr>
          <p:nvPr/>
        </p:nvGrpSpPr>
        <p:grpSpPr bwMode="auto">
          <a:xfrm>
            <a:off x="0" y="1371600"/>
            <a:ext cx="9365778" cy="5478120"/>
            <a:chOff x="192" y="-47"/>
            <a:chExt cx="5415" cy="4357"/>
          </a:xfrm>
        </p:grpSpPr>
        <p:pic>
          <p:nvPicPr>
            <p:cNvPr id="1044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288"/>
              <a:ext cx="5280" cy="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Text Box 4"/>
            <p:cNvSpPr txBox="1">
              <a:spLocks noChangeArrowheads="1"/>
            </p:cNvSpPr>
            <p:nvPr/>
          </p:nvSpPr>
          <p:spPr bwMode="auto">
            <a:xfrm>
              <a:off x="200" y="-47"/>
              <a:ext cx="540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2400" b="1">
                  <a:solidFill>
                    <a:srgbClr val="FFFFFF"/>
                  </a:solidFill>
                  <a:latin typeface="Times New Roman" pitchFamily="18" charset="0"/>
                </a:rPr>
                <a:t>Effect of anti-ouabain antibody into LC on sleep-waking-REMS</a:t>
              </a:r>
            </a:p>
          </p:txBody>
        </p:sp>
        <p:sp>
          <p:nvSpPr>
            <p:cNvPr id="104453" name="Text Box 5"/>
            <p:cNvSpPr txBox="1">
              <a:spLocks noChangeArrowheads="1"/>
            </p:cNvSpPr>
            <p:nvPr/>
          </p:nvSpPr>
          <p:spPr bwMode="auto">
            <a:xfrm>
              <a:off x="3733" y="4097"/>
              <a:ext cx="187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600" b="1" i="1" dirty="0" err="1">
                  <a:solidFill>
                    <a:srgbClr val="FFFF00"/>
                  </a:solidFill>
                  <a:latin typeface="Times New Roman" pitchFamily="18" charset="0"/>
                </a:rPr>
                <a:t>Jaiswal</a:t>
              </a:r>
              <a:r>
                <a:rPr lang="en-US" altLang="en-US" sz="1600" b="1" i="1" dirty="0">
                  <a:solidFill>
                    <a:srgbClr val="FFFF00"/>
                  </a:solidFill>
                  <a:latin typeface="Times New Roman" pitchFamily="18" charset="0"/>
                </a:rPr>
                <a:t> et al., J. Sleep Res., 2009</a:t>
              </a:r>
            </a:p>
          </p:txBody>
        </p:sp>
      </p:grpSp>
      <p:pic>
        <p:nvPicPr>
          <p:cNvPr id="6" name="Picture 5" descr="D:\Sleep disorders and therapy\PPTs\BN malik\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D:\Sleep disorders and therapy\PPTs\BN malik\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95829"/>
            <a:ext cx="9144000" cy="57621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Sleep disorders and therapy\PPTs\BN malik\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2124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6498" name="Rectangle 6"/>
          <p:cNvSpPr>
            <a:spLocks noChangeArrowheads="1"/>
          </p:cNvSpPr>
          <p:nvPr/>
        </p:nvSpPr>
        <p:spPr bwMode="auto">
          <a:xfrm>
            <a:off x="1830388" y="1564254"/>
            <a:ext cx="5365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3600" b="1" u="sng" dirty="0">
                <a:solidFill>
                  <a:srgbClr val="FFFF00"/>
                </a:solidFill>
                <a:latin typeface="Times New Roman" pitchFamily="18" charset="0"/>
              </a:rPr>
              <a:t>ACKNOWLEDGEMENT</a:t>
            </a:r>
          </a:p>
        </p:txBody>
      </p:sp>
      <p:sp>
        <p:nvSpPr>
          <p:cNvPr id="106499" name="Rectangle 7"/>
          <p:cNvSpPr>
            <a:spLocks noChangeArrowheads="1"/>
          </p:cNvSpPr>
          <p:nvPr/>
        </p:nvSpPr>
        <p:spPr bwMode="auto">
          <a:xfrm>
            <a:off x="322263" y="2362200"/>
            <a:ext cx="8382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altLang="en-US" sz="3200" b="1" dirty="0" smtClean="0">
              <a:solidFill>
                <a:srgbClr val="FF66FF"/>
              </a:solidFill>
              <a:latin typeface="Times New Roman" pitchFamily="18" charset="0"/>
            </a:endParaRPr>
          </a:p>
          <a:p>
            <a:pPr algn="ctr"/>
            <a:r>
              <a:rPr lang="en-US" altLang="en-US" sz="3200" b="1" dirty="0" smtClean="0">
                <a:solidFill>
                  <a:srgbClr val="FF66FF"/>
                </a:solidFill>
                <a:latin typeface="Times New Roman" pitchFamily="18" charset="0"/>
              </a:rPr>
              <a:t>I </a:t>
            </a:r>
            <a:r>
              <a:rPr lang="en-US" altLang="en-US" sz="3200" b="1" dirty="0">
                <a:solidFill>
                  <a:srgbClr val="FF66FF"/>
                </a:solidFill>
                <a:latin typeface="Times New Roman" pitchFamily="18" charset="0"/>
              </a:rPr>
              <a:t>thank all my co-workers for their contributions in the studies presented here</a:t>
            </a:r>
            <a:endParaRPr lang="en-US" altLang="en-US" sz="3200" b="1" dirty="0">
              <a:solidFill>
                <a:srgbClr val="00FFFF"/>
              </a:solidFill>
              <a:latin typeface="Times New Roman" pitchFamily="18" charset="0"/>
            </a:endParaRPr>
          </a:p>
          <a:p>
            <a:pPr algn="ctr"/>
            <a:endParaRPr lang="en-US" altLang="en-US" sz="1400" b="1" dirty="0">
              <a:solidFill>
                <a:srgbClr val="00FFFF"/>
              </a:solidFill>
              <a:latin typeface="Times New Roman" pitchFamily="18" charset="0"/>
            </a:endParaRPr>
          </a:p>
          <a:p>
            <a:pPr algn="ctr"/>
            <a:endParaRPr lang="en-US" altLang="en-US" sz="2000" b="1" dirty="0">
              <a:solidFill>
                <a:srgbClr val="00FFFF"/>
              </a:solidFill>
              <a:latin typeface="Times New Roman" pitchFamily="18" charset="0"/>
            </a:endParaRPr>
          </a:p>
          <a:p>
            <a:pPr algn="ctr"/>
            <a:endParaRPr lang="en-US" altLang="en-US" sz="2000" b="1" dirty="0">
              <a:solidFill>
                <a:srgbClr val="00FFFF"/>
              </a:solidFill>
              <a:latin typeface="Times New Roman" pitchFamily="18" charset="0"/>
            </a:endParaRPr>
          </a:p>
          <a:p>
            <a:pPr algn="ctr"/>
            <a:endParaRPr lang="en-US" altLang="en-US" sz="2000" b="1" dirty="0">
              <a:solidFill>
                <a:srgbClr val="00FFFF"/>
              </a:solidFill>
              <a:latin typeface="Times New Roman" pitchFamily="18" charset="0"/>
            </a:endParaRPr>
          </a:p>
          <a:p>
            <a:pPr algn="ctr"/>
            <a:r>
              <a:rPr lang="en-US" altLang="en-US" sz="2400" b="1" i="1" dirty="0">
                <a:solidFill>
                  <a:srgbClr val="CCFFFF"/>
                </a:solidFill>
                <a:latin typeface="Times New Roman" pitchFamily="18" charset="0"/>
              </a:rPr>
              <a:t>Funding from the following Indian agencies is acknowledged : </a:t>
            </a:r>
            <a:endParaRPr lang="en-US" altLang="en-US" sz="1400" b="1" i="1" dirty="0">
              <a:solidFill>
                <a:srgbClr val="CCFFFF"/>
              </a:solidFill>
              <a:latin typeface="Times New Roman" pitchFamily="18" charset="0"/>
            </a:endParaRPr>
          </a:p>
          <a:p>
            <a:pPr algn="ctr"/>
            <a:endParaRPr lang="en-US" altLang="en-US" sz="1400" b="1" i="1" dirty="0">
              <a:solidFill>
                <a:srgbClr val="CCFFFF"/>
              </a:solidFill>
              <a:latin typeface="Times New Roman" pitchFamily="18" charset="0"/>
            </a:endParaRPr>
          </a:p>
          <a:p>
            <a:pPr algn="ctr"/>
            <a:r>
              <a:rPr lang="en-US" altLang="en-US" sz="2400" b="1" i="1" dirty="0">
                <a:solidFill>
                  <a:srgbClr val="CCFFFF"/>
                </a:solidFill>
                <a:latin typeface="Times New Roman" pitchFamily="18" charset="0"/>
              </a:rPr>
              <a:t>BIOSCIENCE AWARD, CSIR, DBT, DST, ICMR,</a:t>
            </a:r>
          </a:p>
          <a:p>
            <a:pPr algn="ctr"/>
            <a:endParaRPr lang="en-US" altLang="en-US" sz="1400" b="1" i="1" dirty="0">
              <a:solidFill>
                <a:srgbClr val="CCFFFF"/>
              </a:solidFill>
              <a:latin typeface="Times New Roman" pitchFamily="18" charset="0"/>
            </a:endParaRPr>
          </a:p>
          <a:p>
            <a:pPr algn="ctr"/>
            <a:r>
              <a:rPr lang="en-US" altLang="en-US" sz="2400" b="1" i="1" dirty="0">
                <a:solidFill>
                  <a:srgbClr val="CCFFFF"/>
                </a:solidFill>
                <a:latin typeface="Times New Roman" pitchFamily="18" charset="0"/>
              </a:rPr>
              <a:t>J C BOSE FELLOWSHIP, JNU, UGC</a:t>
            </a:r>
            <a:r>
              <a:rPr lang="en-US" altLang="en-US" sz="2400" b="1" dirty="0">
                <a:solidFill>
                  <a:srgbClr val="CCFFFF"/>
                </a:solidFill>
                <a:latin typeface="Times New Roman" pitchFamily="18" charset="0"/>
              </a:rPr>
              <a:t> </a:t>
            </a:r>
          </a:p>
        </p:txBody>
      </p:sp>
      <p:pic>
        <p:nvPicPr>
          <p:cNvPr id="4" name="Picture 3" descr="D:\Sleep disorders and therapy\PPTs\BN malik\Unti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solidFill>
                <a:schemeClr val="accent2">
                  <a:lumMod val="50000"/>
                </a:schemeClr>
              </a:solidFill>
            </a:endParaRPr>
          </a:p>
        </p:txBody>
      </p:sp>
      <p:sp>
        <p:nvSpPr>
          <p:cNvPr id="3" name="Content Placeholder 2"/>
          <p:cNvSpPr>
            <a:spLocks noGrp="1"/>
          </p:cNvSpPr>
          <p:nvPr>
            <p:ph idx="1"/>
          </p:nvPr>
        </p:nvSpPr>
        <p:spPr/>
        <p:txBody>
          <a:bodyPr/>
          <a:lstStyle/>
          <a:p>
            <a:pPr>
              <a:defRPr/>
            </a:pPr>
            <a:endParaRPr lang="en-US">
              <a:solidFill>
                <a:schemeClr val="accent2">
                  <a:lumMod val="50000"/>
                </a:schemeClr>
              </a:solidFill>
            </a:endParaRPr>
          </a:p>
        </p:txBody>
      </p:sp>
      <p:pic>
        <p:nvPicPr>
          <p:cNvPr id="1075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623888" y="225425"/>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9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dirty="0" smtClean="0">
                <a:solidFill>
                  <a:schemeClr val="accent2">
                    <a:lumMod val="50000"/>
                  </a:schemeClr>
                </a:solidFill>
              </a:rPr>
              <a:t>Sleep disorders and therapy</a:t>
            </a:r>
            <a:br>
              <a:rPr lang="en-US" dirty="0" smtClean="0">
                <a:solidFill>
                  <a:schemeClr val="accent2">
                    <a:lumMod val="50000"/>
                  </a:schemeClr>
                </a:solidFill>
              </a:rPr>
            </a:br>
            <a:r>
              <a:rPr lang="en-US" dirty="0" smtClean="0">
                <a:solidFill>
                  <a:schemeClr val="accent2">
                    <a:lumMod val="50000"/>
                  </a:schemeClr>
                </a:solidFill>
              </a:rPr>
              <a:t>Related Journals</a:t>
            </a:r>
            <a:endParaRPr lang="en-US" dirty="0">
              <a:solidFill>
                <a:schemeClr val="accent2">
                  <a:lumMod val="50000"/>
                </a:schemeClr>
              </a:solidFill>
            </a:endParaRPr>
          </a:p>
        </p:txBody>
      </p:sp>
      <p:pic>
        <p:nvPicPr>
          <p:cNvPr id="107527" name="Picture 2" descr="http://1800moresleep.com/rteimages/Insomnia_7980637Small___0111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2" y="2548289"/>
            <a:ext cx="3995737"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302532" y="2318214"/>
            <a:ext cx="4245655" cy="3630386"/>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571500" indent="-571500" algn="l">
              <a:buFont typeface="Arial" pitchFamily="34" charset="0"/>
              <a:buChar char="•"/>
            </a:pPr>
            <a:r>
              <a:rPr lang="en-US" sz="3600" dirty="0">
                <a:solidFill>
                  <a:schemeClr val="accent2">
                    <a:lumMod val="50000"/>
                  </a:schemeClr>
                </a:solidFill>
              </a:rPr>
              <a:t>Alzheimer's Disease &amp; </a:t>
            </a:r>
            <a:r>
              <a:rPr lang="en-US" sz="3600" dirty="0" smtClean="0">
                <a:solidFill>
                  <a:schemeClr val="accent2">
                    <a:lumMod val="50000"/>
                  </a:schemeClr>
                </a:solidFill>
              </a:rPr>
              <a:t>Parkinsonism</a:t>
            </a:r>
          </a:p>
          <a:p>
            <a:pPr algn="l"/>
            <a:endParaRPr lang="en-US" sz="3600" dirty="0" smtClean="0">
              <a:solidFill>
                <a:schemeClr val="accent2">
                  <a:lumMod val="50000"/>
                </a:schemeClr>
              </a:solidFill>
            </a:endParaRPr>
          </a:p>
          <a:p>
            <a:pPr marL="571500" indent="-571500" algn="l">
              <a:buFont typeface="Arial" pitchFamily="34" charset="0"/>
              <a:buChar char="•"/>
            </a:pPr>
            <a:r>
              <a:rPr lang="en-US" sz="3600" dirty="0">
                <a:solidFill>
                  <a:schemeClr val="accent2">
                    <a:lumMod val="50000"/>
                  </a:schemeClr>
                </a:solidFill>
              </a:rPr>
              <a:t>Brain Disorders &amp; Therapy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346075" y="914400"/>
            <a:ext cx="8229600" cy="342900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marL="285750" indent="-285750">
              <a:buFont typeface="Wingdings" panose="05000000000000000000" pitchFamily="2" charset="2"/>
              <a:buChar char="Ø"/>
              <a:defRPr/>
            </a:pPr>
            <a:r>
              <a:rPr lang="en-US" sz="2400" dirty="0">
                <a:hlinkClick r:id="rId3"/>
              </a:rPr>
              <a:t>Annual Summit on Sleep Disorders and Medicine</a:t>
            </a:r>
            <a:r>
              <a:rPr lang="en-US" sz="2400" dirty="0"/>
              <a:t> August 10-12, 2015 San Francisco, USA</a:t>
            </a:r>
          </a:p>
          <a:p>
            <a:pPr marL="285750" indent="-285750">
              <a:buFont typeface="Wingdings" panose="05000000000000000000" pitchFamily="2" charset="2"/>
              <a:buChar char="Ø"/>
              <a:defRPr/>
            </a:pPr>
            <a:r>
              <a:rPr lang="en-US" sz="2400" dirty="0">
                <a:hlinkClick r:id="rId4"/>
              </a:rPr>
              <a:t>2</a:t>
            </a:r>
            <a:r>
              <a:rPr lang="en-US" sz="2400" baseline="30000" dirty="0">
                <a:hlinkClick r:id="rId4"/>
              </a:rPr>
              <a:t>nd</a:t>
            </a:r>
            <a:r>
              <a:rPr lang="en-US" sz="2400" dirty="0">
                <a:hlinkClick r:id="rId4"/>
              </a:rPr>
              <a:t> International Conference on Alzheimer's Disease and Dementia</a:t>
            </a:r>
            <a:r>
              <a:rPr lang="en-US" sz="2400" dirty="0"/>
              <a:t> </a:t>
            </a:r>
            <a:r>
              <a:rPr lang="en-US" sz="2400" i="1" dirty="0"/>
              <a:t>September 23-25, 2014 Valencia, Spain</a:t>
            </a:r>
            <a:endParaRPr lang="en-US" sz="2200" dirty="0">
              <a:latin typeface="Footlight MT Light" panose="0204060206030A020304" pitchFamily="18" charset="0"/>
            </a:endParaRPr>
          </a:p>
        </p:txBody>
      </p:sp>
      <p:sp>
        <p:nvSpPr>
          <p:cNvPr id="7" name="Double Wave 6"/>
          <p:cNvSpPr/>
          <p:nvPr/>
        </p:nvSpPr>
        <p:spPr>
          <a:xfrm>
            <a:off x="187325" y="0"/>
            <a:ext cx="8777288"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3600" dirty="0"/>
              <a:t>Sleep disorders and therapy</a:t>
            </a:r>
            <a:br>
              <a:rPr lang="en-US" sz="3600" dirty="0"/>
            </a:br>
            <a:r>
              <a:rPr lang="en-US" sz="3600" dirty="0"/>
              <a:t>Related Conferences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endParaRPr lang="en-US" smtClean="0"/>
          </a:p>
        </p:txBody>
      </p:sp>
      <p:sp>
        <p:nvSpPr>
          <p:cNvPr id="109571" name="Content Placeholder 2"/>
          <p:cNvSpPr>
            <a:spLocks noGrp="1"/>
          </p:cNvSpPr>
          <p:nvPr>
            <p:ph idx="1"/>
          </p:nvPr>
        </p:nvSpPr>
        <p:spPr/>
        <p:txBody>
          <a:bodyPr/>
          <a:lstStyle/>
          <a:p>
            <a:endParaRPr lang="en-US" smtClean="0"/>
          </a:p>
        </p:txBody>
      </p:sp>
      <p:pic>
        <p:nvPicPr>
          <p:cNvPr id="10957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Group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85000"/>
                    <a:lumOff val="15000"/>
                  </a:schemeClr>
                </a:solidFill>
                <a:latin typeface="Calisto MT" panose="02040603050505030304" pitchFamily="18" charset="0"/>
                <a:hlinkClick r:id="rId4"/>
              </a:rPr>
              <a:t>http://omicsonline.org/membership.php</a:t>
            </a:r>
            <a:r>
              <a:rPr lang="en-US" dirty="0">
                <a:solidFill>
                  <a:schemeClr val="accent4">
                    <a:lumMod val="85000"/>
                    <a:lumOff val="15000"/>
                  </a:schemeClr>
                </a:solidFill>
                <a:latin typeface="Calisto MT" panose="02040603050505030304" pitchFamily="18"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0" y="2057400"/>
            <a:ext cx="9144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4000" b="1" dirty="0">
                <a:solidFill>
                  <a:srgbClr val="006600"/>
                </a:solidFill>
                <a:latin typeface="Times New Roman" pitchFamily="18" charset="0"/>
              </a:rPr>
              <a:t>SLEEP AND WAKING ARE INSTINCT BEHAVIORS AND THEY REPRESENT STATES OF CONSCIOUSNESS</a:t>
            </a:r>
          </a:p>
          <a:p>
            <a:pPr algn="ctr" eaLnBrk="1" hangingPunct="1"/>
            <a:endParaRPr lang="en-US" altLang="en-US" sz="4000" b="1" dirty="0">
              <a:solidFill>
                <a:srgbClr val="000000"/>
              </a:solidFill>
              <a:latin typeface="Times New Roman" pitchFamily="18" charset="0"/>
            </a:endParaRPr>
          </a:p>
          <a:p>
            <a:pPr algn="ctr" eaLnBrk="1" hangingPunct="1"/>
            <a:r>
              <a:rPr lang="en-US" altLang="en-US" sz="4000" b="1" dirty="0">
                <a:solidFill>
                  <a:srgbClr val="0000CC"/>
                </a:solidFill>
                <a:latin typeface="Times New Roman" pitchFamily="18" charset="0"/>
              </a:rPr>
              <a:t>SLEEP IS A REVERSIBLE STATE WHERE CONSCIOUSNESS REMAINS IN A SUBDUED STATE</a:t>
            </a:r>
          </a:p>
        </p:txBody>
      </p:sp>
      <p:pic>
        <p:nvPicPr>
          <p:cNvPr id="3" name="Picture 2" descr="D:\Sleep disorders and therapy\PPTs\BN malik\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152400" y="1371600"/>
            <a:ext cx="88392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800" b="1" dirty="0">
                <a:solidFill>
                  <a:srgbClr val="0000CC"/>
                </a:solidFill>
                <a:latin typeface="Times New Roman" pitchFamily="18" charset="0"/>
              </a:rPr>
              <a:t>BASED ON EEG AND EMG </a:t>
            </a:r>
          </a:p>
          <a:p>
            <a:pPr algn="ctr"/>
            <a:r>
              <a:rPr lang="en-US" altLang="en-US" sz="2800" b="1" dirty="0">
                <a:solidFill>
                  <a:srgbClr val="0000CC"/>
                </a:solidFill>
                <a:latin typeface="Times New Roman" pitchFamily="18" charset="0"/>
              </a:rPr>
              <a:t>SLEEP-WAKING WAS</a:t>
            </a:r>
          </a:p>
          <a:p>
            <a:pPr algn="ctr"/>
            <a:r>
              <a:rPr lang="en-US" altLang="en-US" sz="2800" b="1" dirty="0">
                <a:solidFill>
                  <a:srgbClr val="0000CC"/>
                </a:solidFill>
                <a:latin typeface="Times New Roman" pitchFamily="18" charset="0"/>
              </a:rPr>
              <a:t>OBJECTIVELY CLASSIFIED INTO</a:t>
            </a:r>
          </a:p>
          <a:p>
            <a:pPr algn="ctr"/>
            <a:r>
              <a:rPr lang="en-US" altLang="en-US" sz="2800" b="1" dirty="0">
                <a:solidFill>
                  <a:srgbClr val="0000CC"/>
                </a:solidFill>
                <a:latin typeface="Times New Roman" pitchFamily="18" charset="0"/>
              </a:rPr>
              <a:t>AWAKE AND SLEEP</a:t>
            </a:r>
          </a:p>
          <a:p>
            <a:pPr algn="ctr"/>
            <a:endParaRPr lang="en-US" altLang="en-US" sz="3200" b="1" dirty="0">
              <a:solidFill>
                <a:srgbClr val="FF0000"/>
              </a:solidFill>
              <a:latin typeface="Times New Roman" pitchFamily="18" charset="0"/>
            </a:endParaRPr>
          </a:p>
          <a:p>
            <a:pPr algn="ctr"/>
            <a:endParaRPr lang="en-US" altLang="en-US" sz="3200" b="1" dirty="0">
              <a:solidFill>
                <a:srgbClr val="FF0000"/>
              </a:solidFill>
              <a:latin typeface="Times New Roman" pitchFamily="18" charset="0"/>
            </a:endParaRPr>
          </a:p>
          <a:p>
            <a:pPr algn="ctr"/>
            <a:r>
              <a:rPr lang="en-US" altLang="en-US" sz="3200" b="1" dirty="0">
                <a:solidFill>
                  <a:srgbClr val="FF0000"/>
                </a:solidFill>
                <a:latin typeface="Times New Roman" pitchFamily="18" charset="0"/>
              </a:rPr>
              <a:t>ADDITIONAL PARAMETER, </a:t>
            </a:r>
          </a:p>
          <a:p>
            <a:pPr algn="ctr"/>
            <a:r>
              <a:rPr lang="en-US" altLang="en-US" sz="3200" b="1" dirty="0">
                <a:solidFill>
                  <a:srgbClr val="FF0000"/>
                </a:solidFill>
                <a:latin typeface="Times New Roman" pitchFamily="18" charset="0"/>
              </a:rPr>
              <a:t>CLASSICALLY AT LEAST EOG,</a:t>
            </a:r>
          </a:p>
          <a:p>
            <a:pPr algn="ctr"/>
            <a:r>
              <a:rPr lang="en-US" altLang="en-US" sz="3200" b="1" dirty="0">
                <a:solidFill>
                  <a:srgbClr val="FF0000"/>
                </a:solidFill>
                <a:latin typeface="Times New Roman" pitchFamily="18" charset="0"/>
              </a:rPr>
              <a:t>HELPED IDENTIFICATION OF </a:t>
            </a:r>
          </a:p>
          <a:p>
            <a:pPr algn="ctr"/>
            <a:r>
              <a:rPr lang="en-US" altLang="en-US" sz="3200" b="1" dirty="0">
                <a:solidFill>
                  <a:srgbClr val="FF0000"/>
                </a:solidFill>
                <a:latin typeface="Times New Roman" pitchFamily="18" charset="0"/>
              </a:rPr>
              <a:t>REM SLEEP (REMS)</a:t>
            </a:r>
          </a:p>
          <a:p>
            <a:pPr algn="ctr"/>
            <a:r>
              <a:rPr lang="en-US" altLang="en-US" b="1" i="1" dirty="0">
                <a:solidFill>
                  <a:srgbClr val="FF0000"/>
                </a:solidFill>
                <a:latin typeface="Times New Roman" pitchFamily="18" charset="0"/>
              </a:rPr>
              <a:t>(PGO AND HIPPOCAMPAL WAVES ALSO HAVE BEEN USED)</a:t>
            </a:r>
            <a:r>
              <a:rPr lang="en-US" altLang="en-US" sz="3200" b="1" i="1" u="sng" dirty="0">
                <a:solidFill>
                  <a:srgbClr val="FF0000"/>
                </a:solidFill>
                <a:latin typeface="Times New Roman" pitchFamily="18" charset="0"/>
              </a:rPr>
              <a:t> </a:t>
            </a:r>
            <a:endParaRPr lang="en-US" altLang="en-US" sz="2800" b="1" i="1" u="sng" dirty="0">
              <a:solidFill>
                <a:srgbClr val="FF00FF"/>
              </a:solidFill>
              <a:latin typeface="Times New Roman" pitchFamily="18" charset="0"/>
            </a:endParaRPr>
          </a:p>
        </p:txBody>
      </p:sp>
      <p:pic>
        <p:nvPicPr>
          <p:cNvPr id="3" name="Picture 2" descr="D:\Sleep disorders and therapy\PPTs\BN malik\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78850" name="Group 2"/>
          <p:cNvGrpSpPr>
            <a:grpSpLocks/>
          </p:cNvGrpSpPr>
          <p:nvPr/>
        </p:nvGrpSpPr>
        <p:grpSpPr bwMode="auto">
          <a:xfrm>
            <a:off x="534988" y="1371600"/>
            <a:ext cx="8305800" cy="5470526"/>
            <a:chOff x="337" y="864"/>
            <a:chExt cx="5232" cy="3446"/>
          </a:xfrm>
        </p:grpSpPr>
        <p:pic>
          <p:nvPicPr>
            <p:cNvPr id="78852" name="Picture 3" descr="~AUT0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 y="1271"/>
              <a:ext cx="3888" cy="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Text Box 4"/>
            <p:cNvSpPr txBox="1">
              <a:spLocks noChangeArrowheads="1"/>
            </p:cNvSpPr>
            <p:nvPr/>
          </p:nvSpPr>
          <p:spPr bwMode="auto">
            <a:xfrm>
              <a:off x="337" y="864"/>
              <a:ext cx="523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3600" b="1" dirty="0">
                  <a:solidFill>
                    <a:srgbClr val="FFFF00"/>
                  </a:solidFill>
                  <a:latin typeface="Times New Roman" pitchFamily="18" charset="0"/>
                </a:rPr>
                <a:t>SLEEP-WAKING STAGES IN CAT</a:t>
              </a:r>
            </a:p>
          </p:txBody>
        </p:sp>
      </p:grpSp>
      <p:sp>
        <p:nvSpPr>
          <p:cNvPr id="78851" name="TextBox 1"/>
          <p:cNvSpPr txBox="1">
            <a:spLocks noChangeArrowheads="1"/>
          </p:cNvSpPr>
          <p:nvPr/>
        </p:nvSpPr>
        <p:spPr bwMode="auto">
          <a:xfrm>
            <a:off x="233363" y="6503988"/>
            <a:ext cx="17924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200" b="1" i="1"/>
              <a:t>Thankachan &amp; Mallick</a:t>
            </a:r>
          </a:p>
        </p:txBody>
      </p:sp>
      <p:pic>
        <p:nvPicPr>
          <p:cNvPr id="6" name="Picture 5" descr="D:\Sleep disorders and therapy\PPTs\BN malik\Untitl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grpSp>
        <p:nvGrpSpPr>
          <p:cNvPr id="79874" name="Group 2"/>
          <p:cNvGrpSpPr>
            <a:grpSpLocks/>
          </p:cNvGrpSpPr>
          <p:nvPr/>
        </p:nvGrpSpPr>
        <p:grpSpPr bwMode="auto">
          <a:xfrm>
            <a:off x="78075" y="1373158"/>
            <a:ext cx="8892489" cy="5495954"/>
            <a:chOff x="769" y="677"/>
            <a:chExt cx="4650" cy="3678"/>
          </a:xfrm>
        </p:grpSpPr>
        <p:grpSp>
          <p:nvGrpSpPr>
            <p:cNvPr id="79877" name="Group 3"/>
            <p:cNvGrpSpPr>
              <a:grpSpLocks/>
            </p:cNvGrpSpPr>
            <p:nvPr/>
          </p:nvGrpSpPr>
          <p:grpSpPr bwMode="auto">
            <a:xfrm>
              <a:off x="1362" y="2885"/>
              <a:ext cx="3552" cy="664"/>
              <a:chOff x="1250" y="2692"/>
              <a:chExt cx="3574" cy="697"/>
            </a:xfrm>
          </p:grpSpPr>
          <p:graphicFrame>
            <p:nvGraphicFramePr>
              <p:cNvPr id="79905" name="Object 4"/>
              <p:cNvGraphicFramePr>
                <a:graphicFrameLocks noChangeAspect="1"/>
              </p:cNvGraphicFramePr>
              <p:nvPr>
                <p:extLst>
                  <p:ext uri="{D42A27DB-BD31-4B8C-83A1-F6EECF244321}">
                    <p14:modId xmlns:p14="http://schemas.microsoft.com/office/powerpoint/2010/main" val="2508495957"/>
                  </p:ext>
                </p:extLst>
              </p:nvPr>
            </p:nvGraphicFramePr>
            <p:xfrm>
              <a:off x="1250" y="3009"/>
              <a:ext cx="3574" cy="380"/>
            </p:xfrm>
            <a:graphic>
              <a:graphicData uri="http://schemas.openxmlformats.org/presentationml/2006/ole">
                <mc:AlternateContent xmlns:mc="http://schemas.openxmlformats.org/markup-compatibility/2006">
                  <mc:Choice xmlns:v="urn:schemas-microsoft-com:vml" Requires="v">
                    <p:oleObj spid="_x0000_s80189" name="Bitmap Image" r:id="rId4" imgW="5676190" imgH="1276190" progId="Paint.Picture">
                      <p:embed/>
                    </p:oleObj>
                  </mc:Choice>
                  <mc:Fallback>
                    <p:oleObj name="Bitmap Image" r:id="rId4" imgW="5676190" imgH="1276190"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0" y="3009"/>
                            <a:ext cx="3574" cy="380"/>
                          </a:xfrm>
                          <a:prstGeom prst="rect">
                            <a:avLst/>
                          </a:prstGeom>
                          <a:noFill/>
                          <a:ln>
                            <a:noFill/>
                          </a:ln>
                          <a:effectLst/>
                          <a:extLst/>
                        </p:spPr>
                      </p:pic>
                    </p:oleObj>
                  </mc:Fallback>
                </mc:AlternateContent>
              </a:graphicData>
            </a:graphic>
          </p:graphicFrame>
          <p:sp>
            <p:nvSpPr>
              <p:cNvPr id="79906" name="Text Box 5"/>
              <p:cNvSpPr txBox="1">
                <a:spLocks noChangeArrowheads="1"/>
              </p:cNvSpPr>
              <p:nvPr/>
            </p:nvSpPr>
            <p:spPr bwMode="auto">
              <a:xfrm>
                <a:off x="2417" y="2692"/>
                <a:ext cx="95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b="1" dirty="0">
                    <a:latin typeface="Times New Roman" pitchFamily="18" charset="0"/>
                  </a:rPr>
                  <a:t>Slow Wave Sleep 2</a:t>
                </a:r>
                <a:endParaRPr lang="en-US" altLang="en-US" sz="1600" dirty="0">
                  <a:latin typeface="Times New Roman" pitchFamily="18" charset="0"/>
                </a:endParaRPr>
              </a:p>
            </p:txBody>
          </p:sp>
        </p:grpSp>
        <p:grpSp>
          <p:nvGrpSpPr>
            <p:cNvPr id="79878" name="Group 6"/>
            <p:cNvGrpSpPr>
              <a:grpSpLocks/>
            </p:cNvGrpSpPr>
            <p:nvPr/>
          </p:nvGrpSpPr>
          <p:grpSpPr bwMode="auto">
            <a:xfrm>
              <a:off x="1363" y="2194"/>
              <a:ext cx="3552" cy="691"/>
              <a:chOff x="1251" y="1997"/>
              <a:chExt cx="3574" cy="723"/>
            </a:xfrm>
          </p:grpSpPr>
          <p:graphicFrame>
            <p:nvGraphicFramePr>
              <p:cNvPr id="79903" name="Object 7"/>
              <p:cNvGraphicFramePr>
                <a:graphicFrameLocks noChangeAspect="1"/>
              </p:cNvGraphicFramePr>
              <p:nvPr>
                <p:extLst>
                  <p:ext uri="{D42A27DB-BD31-4B8C-83A1-F6EECF244321}">
                    <p14:modId xmlns:p14="http://schemas.microsoft.com/office/powerpoint/2010/main" val="2843615962"/>
                  </p:ext>
                </p:extLst>
              </p:nvPr>
            </p:nvGraphicFramePr>
            <p:xfrm>
              <a:off x="1251" y="2337"/>
              <a:ext cx="3574" cy="383"/>
            </p:xfrm>
            <a:graphic>
              <a:graphicData uri="http://schemas.openxmlformats.org/presentationml/2006/ole">
                <mc:AlternateContent xmlns:mc="http://schemas.openxmlformats.org/markup-compatibility/2006">
                  <mc:Choice xmlns:v="urn:schemas-microsoft-com:vml" Requires="v">
                    <p:oleObj spid="_x0000_s80190" name="Bitmap Image" r:id="rId6" imgW="5695238" imgH="1286055" progId="Paint.Picture">
                      <p:embed/>
                    </p:oleObj>
                  </mc:Choice>
                  <mc:Fallback>
                    <p:oleObj name="Bitmap Image" r:id="rId6" imgW="5695238" imgH="1286055" progId="Paint.Picture">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1" y="2337"/>
                            <a:ext cx="3574" cy="383"/>
                          </a:xfrm>
                          <a:prstGeom prst="rect">
                            <a:avLst/>
                          </a:prstGeom>
                          <a:noFill/>
                          <a:ln>
                            <a:noFill/>
                          </a:ln>
                          <a:effectLst/>
                          <a:extLst/>
                        </p:spPr>
                      </p:pic>
                    </p:oleObj>
                  </mc:Fallback>
                </mc:AlternateContent>
              </a:graphicData>
            </a:graphic>
          </p:graphicFrame>
          <p:sp>
            <p:nvSpPr>
              <p:cNvPr id="79904" name="Text Box 8"/>
              <p:cNvSpPr txBox="1">
                <a:spLocks noChangeArrowheads="1"/>
              </p:cNvSpPr>
              <p:nvPr/>
            </p:nvSpPr>
            <p:spPr bwMode="auto">
              <a:xfrm>
                <a:off x="2417" y="1997"/>
                <a:ext cx="95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b="1" dirty="0">
                    <a:latin typeface="Times New Roman" pitchFamily="18" charset="0"/>
                  </a:rPr>
                  <a:t>Slow Wave Sleep 1</a:t>
                </a:r>
                <a:endParaRPr lang="en-US" altLang="en-US" sz="1600" dirty="0">
                  <a:latin typeface="Times New Roman" pitchFamily="18" charset="0"/>
                </a:endParaRPr>
              </a:p>
            </p:txBody>
          </p:sp>
        </p:grpSp>
        <p:graphicFrame>
          <p:nvGraphicFramePr>
            <p:cNvPr id="79879" name="Object 9"/>
            <p:cNvGraphicFramePr>
              <a:graphicFrameLocks noChangeAspect="1"/>
            </p:cNvGraphicFramePr>
            <p:nvPr>
              <p:extLst>
                <p:ext uri="{D42A27DB-BD31-4B8C-83A1-F6EECF244321}">
                  <p14:modId xmlns:p14="http://schemas.microsoft.com/office/powerpoint/2010/main" val="1371337528"/>
                </p:ext>
              </p:extLst>
            </p:nvPr>
          </p:nvGraphicFramePr>
          <p:xfrm>
            <a:off x="1380" y="1747"/>
            <a:ext cx="3537" cy="329"/>
          </p:xfrm>
          <a:graphic>
            <a:graphicData uri="http://schemas.openxmlformats.org/presentationml/2006/ole">
              <mc:AlternateContent xmlns:mc="http://schemas.openxmlformats.org/markup-compatibility/2006">
                <mc:Choice xmlns:v="urn:schemas-microsoft-com:vml" Requires="v">
                  <p:oleObj spid="_x0000_s80191" name="Bitmap Image" r:id="rId8" imgW="5706272" imgH="1085714" progId="Paint.Picture">
                    <p:embed/>
                  </p:oleObj>
                </mc:Choice>
                <mc:Fallback>
                  <p:oleObj name="Bitmap Image" r:id="rId8" imgW="5706272" imgH="1085714" progId="Paint.Picture">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0" y="1747"/>
                          <a:ext cx="3537" cy="329"/>
                        </a:xfrm>
                        <a:prstGeom prst="rect">
                          <a:avLst/>
                        </a:prstGeom>
                        <a:noFill/>
                        <a:ln>
                          <a:noFill/>
                        </a:ln>
                        <a:effectLst/>
                        <a:extLst/>
                      </p:spPr>
                    </p:pic>
                  </p:oleObj>
                </mc:Fallback>
              </mc:AlternateContent>
            </a:graphicData>
          </a:graphic>
        </p:graphicFrame>
        <p:sp>
          <p:nvSpPr>
            <p:cNvPr id="79880" name="Text Box 10"/>
            <p:cNvSpPr txBox="1">
              <a:spLocks noChangeArrowheads="1"/>
            </p:cNvSpPr>
            <p:nvPr/>
          </p:nvSpPr>
          <p:spPr bwMode="auto">
            <a:xfrm>
              <a:off x="2504" y="1450"/>
              <a:ext cx="95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b="1" dirty="0">
                  <a:latin typeface="Times New Roman" pitchFamily="18" charset="0"/>
                </a:rPr>
                <a:t>Quiet Wakefulness</a:t>
              </a:r>
              <a:endParaRPr lang="en-US" altLang="en-US" sz="1600" dirty="0">
                <a:latin typeface="Times New Roman" pitchFamily="18" charset="0"/>
              </a:endParaRPr>
            </a:p>
          </p:txBody>
        </p:sp>
        <p:grpSp>
          <p:nvGrpSpPr>
            <p:cNvPr id="79881" name="Group 11"/>
            <p:cNvGrpSpPr>
              <a:grpSpLocks/>
            </p:cNvGrpSpPr>
            <p:nvPr/>
          </p:nvGrpSpPr>
          <p:grpSpPr bwMode="auto">
            <a:xfrm>
              <a:off x="1379" y="814"/>
              <a:ext cx="3519" cy="583"/>
              <a:chOff x="1267" y="608"/>
              <a:chExt cx="3541" cy="611"/>
            </a:xfrm>
          </p:grpSpPr>
          <p:graphicFrame>
            <p:nvGraphicFramePr>
              <p:cNvPr id="79901" name="Object 12"/>
              <p:cNvGraphicFramePr>
                <a:graphicFrameLocks noChangeAspect="1"/>
              </p:cNvGraphicFramePr>
              <p:nvPr>
                <p:extLst>
                  <p:ext uri="{D42A27DB-BD31-4B8C-83A1-F6EECF244321}">
                    <p14:modId xmlns:p14="http://schemas.microsoft.com/office/powerpoint/2010/main" val="2991572633"/>
                  </p:ext>
                </p:extLst>
              </p:nvPr>
            </p:nvGraphicFramePr>
            <p:xfrm>
              <a:off x="1267" y="891"/>
              <a:ext cx="3541" cy="328"/>
            </p:xfrm>
            <a:graphic>
              <a:graphicData uri="http://schemas.openxmlformats.org/presentationml/2006/ole">
                <mc:AlternateContent xmlns:mc="http://schemas.openxmlformats.org/markup-compatibility/2006">
                  <mc:Choice xmlns:v="urn:schemas-microsoft-com:vml" Requires="v">
                    <p:oleObj spid="_x0000_s80192" name="Bitmap Image" r:id="rId10" imgW="5638095" imgH="1057423" progId="Paint.Picture">
                      <p:embed/>
                    </p:oleObj>
                  </mc:Choice>
                  <mc:Fallback>
                    <p:oleObj name="Bitmap Image" r:id="rId10" imgW="5638095" imgH="1057423" progId="Paint.Picture">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67" y="891"/>
                            <a:ext cx="3541" cy="328"/>
                          </a:xfrm>
                          <a:prstGeom prst="rect">
                            <a:avLst/>
                          </a:prstGeom>
                          <a:noFill/>
                          <a:ln>
                            <a:noFill/>
                          </a:ln>
                          <a:effectLst/>
                          <a:extLst/>
                        </p:spPr>
                      </p:pic>
                    </p:oleObj>
                  </mc:Fallback>
                </mc:AlternateContent>
              </a:graphicData>
            </a:graphic>
          </p:graphicFrame>
          <p:sp>
            <p:nvSpPr>
              <p:cNvPr id="79902" name="Text Box 13"/>
              <p:cNvSpPr txBox="1">
                <a:spLocks noChangeArrowheads="1"/>
              </p:cNvSpPr>
              <p:nvPr/>
            </p:nvSpPr>
            <p:spPr bwMode="auto">
              <a:xfrm>
                <a:off x="2417" y="608"/>
                <a:ext cx="100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b="1" dirty="0">
                    <a:latin typeface="Times New Roman" pitchFamily="18" charset="0"/>
                  </a:rPr>
                  <a:t>Active Wakefulness</a:t>
                </a:r>
                <a:endParaRPr lang="en-US" altLang="en-US" sz="1600" dirty="0">
                  <a:latin typeface="Times New Roman" pitchFamily="18" charset="0"/>
                </a:endParaRPr>
              </a:p>
            </p:txBody>
          </p:sp>
        </p:grpSp>
        <p:grpSp>
          <p:nvGrpSpPr>
            <p:cNvPr id="79882" name="Group 14"/>
            <p:cNvGrpSpPr>
              <a:grpSpLocks/>
            </p:cNvGrpSpPr>
            <p:nvPr/>
          </p:nvGrpSpPr>
          <p:grpSpPr bwMode="auto">
            <a:xfrm>
              <a:off x="769" y="677"/>
              <a:ext cx="297" cy="719"/>
              <a:chOff x="583" y="497"/>
              <a:chExt cx="299" cy="752"/>
            </a:xfrm>
          </p:grpSpPr>
          <p:sp>
            <p:nvSpPr>
              <p:cNvPr id="79897" name="Text Box 15"/>
              <p:cNvSpPr txBox="1">
                <a:spLocks noChangeArrowheads="1"/>
              </p:cNvSpPr>
              <p:nvPr/>
            </p:nvSpPr>
            <p:spPr bwMode="auto">
              <a:xfrm>
                <a:off x="595" y="497"/>
                <a:ext cx="268"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200" b="1" dirty="0">
                    <a:solidFill>
                      <a:srgbClr val="FF3300"/>
                    </a:solidFill>
                    <a:latin typeface="Times New Roman" pitchFamily="18" charset="0"/>
                  </a:rPr>
                  <a:t>EEG</a:t>
                </a:r>
                <a:endParaRPr lang="en-US" altLang="en-US" sz="1200" dirty="0">
                  <a:solidFill>
                    <a:srgbClr val="FF3300"/>
                  </a:solidFill>
                  <a:latin typeface="Times New Roman" pitchFamily="18" charset="0"/>
                </a:endParaRPr>
              </a:p>
            </p:txBody>
          </p:sp>
          <p:sp>
            <p:nvSpPr>
              <p:cNvPr id="79898" name="Text Box 16"/>
              <p:cNvSpPr txBox="1">
                <a:spLocks noChangeArrowheads="1"/>
              </p:cNvSpPr>
              <p:nvPr/>
            </p:nvSpPr>
            <p:spPr bwMode="auto">
              <a:xfrm>
                <a:off x="583" y="680"/>
                <a:ext cx="278"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200" b="1" dirty="0">
                    <a:solidFill>
                      <a:srgbClr val="009900"/>
                    </a:solidFill>
                    <a:latin typeface="Times New Roman" pitchFamily="18" charset="0"/>
                  </a:rPr>
                  <a:t>EOG</a:t>
                </a:r>
                <a:endParaRPr lang="en-US" altLang="en-US" sz="1200" dirty="0">
                  <a:solidFill>
                    <a:srgbClr val="009900"/>
                  </a:solidFill>
                  <a:latin typeface="Times New Roman" pitchFamily="18" charset="0"/>
                </a:endParaRPr>
              </a:p>
            </p:txBody>
          </p:sp>
          <p:sp>
            <p:nvSpPr>
              <p:cNvPr id="79899" name="Text Box 17"/>
              <p:cNvSpPr txBox="1">
                <a:spLocks noChangeArrowheads="1"/>
              </p:cNvSpPr>
              <p:nvPr/>
            </p:nvSpPr>
            <p:spPr bwMode="auto">
              <a:xfrm>
                <a:off x="591" y="883"/>
                <a:ext cx="291"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200" b="1" dirty="0">
                    <a:solidFill>
                      <a:srgbClr val="FF9900"/>
                    </a:solidFill>
                    <a:latin typeface="Times New Roman" pitchFamily="18" charset="0"/>
                  </a:rPr>
                  <a:t>EMG</a:t>
                </a:r>
                <a:endParaRPr lang="en-US" altLang="en-US" sz="1200" dirty="0">
                  <a:solidFill>
                    <a:srgbClr val="FF9900"/>
                  </a:solidFill>
                  <a:latin typeface="Times New Roman" pitchFamily="18" charset="0"/>
                </a:endParaRPr>
              </a:p>
            </p:txBody>
          </p:sp>
          <p:sp>
            <p:nvSpPr>
              <p:cNvPr id="79900" name="Text Box 18"/>
              <p:cNvSpPr txBox="1">
                <a:spLocks noChangeArrowheads="1"/>
              </p:cNvSpPr>
              <p:nvPr/>
            </p:nvSpPr>
            <p:spPr bwMode="auto">
              <a:xfrm>
                <a:off x="600" y="1066"/>
                <a:ext cx="27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200" b="1" dirty="0" err="1">
                    <a:solidFill>
                      <a:srgbClr val="3333CC"/>
                    </a:solidFill>
                    <a:latin typeface="Times New Roman" pitchFamily="18" charset="0"/>
                  </a:rPr>
                  <a:t>Hipp</a:t>
                </a:r>
                <a:endParaRPr lang="en-US" altLang="en-US" sz="1200" dirty="0">
                  <a:solidFill>
                    <a:srgbClr val="3333CC"/>
                  </a:solidFill>
                  <a:latin typeface="Times New Roman" pitchFamily="18" charset="0"/>
                </a:endParaRPr>
              </a:p>
            </p:txBody>
          </p:sp>
        </p:grpSp>
        <p:grpSp>
          <p:nvGrpSpPr>
            <p:cNvPr id="79883" name="Group 19"/>
            <p:cNvGrpSpPr>
              <a:grpSpLocks/>
            </p:cNvGrpSpPr>
            <p:nvPr/>
          </p:nvGrpSpPr>
          <p:grpSpPr bwMode="auto">
            <a:xfrm>
              <a:off x="1364" y="3491"/>
              <a:ext cx="4055" cy="864"/>
              <a:chOff x="1252" y="3430"/>
              <a:chExt cx="4081" cy="906"/>
            </a:xfrm>
          </p:grpSpPr>
          <p:graphicFrame>
            <p:nvGraphicFramePr>
              <p:cNvPr id="79884" name="Object 20"/>
              <p:cNvGraphicFramePr>
                <a:graphicFrameLocks noChangeAspect="1"/>
              </p:cNvGraphicFramePr>
              <p:nvPr/>
            </p:nvGraphicFramePr>
            <p:xfrm>
              <a:off x="4899" y="3430"/>
              <a:ext cx="37" cy="755"/>
            </p:xfrm>
            <a:graphic>
              <a:graphicData uri="http://schemas.openxmlformats.org/presentationml/2006/ole">
                <mc:AlternateContent xmlns:mc="http://schemas.openxmlformats.org/markup-compatibility/2006">
                  <mc:Choice xmlns:v="urn:schemas-microsoft-com:vml" Requires="v">
                    <p:oleObj spid="_x0000_s80193" name="Bitmap Image" r:id="rId12" imgW="66596" imgH="1305107" progId="Paint.Picture">
                      <p:embed/>
                    </p:oleObj>
                  </mc:Choice>
                  <mc:Fallback>
                    <p:oleObj name="Bitmap Image" r:id="rId12" imgW="66596" imgH="1305107" progId="Paint.Picture">
                      <p:embed/>
                      <p:pic>
                        <p:nvPicPr>
                          <p:cNvPr id="0"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99" y="3430"/>
                            <a:ext cx="37" cy="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9885" name="Group 21"/>
              <p:cNvGrpSpPr>
                <a:grpSpLocks/>
              </p:cNvGrpSpPr>
              <p:nvPr/>
            </p:nvGrpSpPr>
            <p:grpSpPr bwMode="auto">
              <a:xfrm>
                <a:off x="1252" y="3493"/>
                <a:ext cx="4081" cy="843"/>
                <a:chOff x="1252" y="3475"/>
                <a:chExt cx="4081" cy="843"/>
              </a:xfrm>
            </p:grpSpPr>
            <p:grpSp>
              <p:nvGrpSpPr>
                <p:cNvPr id="79886" name="Group 22"/>
                <p:cNvGrpSpPr>
                  <a:grpSpLocks/>
                </p:cNvGrpSpPr>
                <p:nvPr/>
              </p:nvGrpSpPr>
              <p:grpSpPr bwMode="auto">
                <a:xfrm>
                  <a:off x="1252" y="3551"/>
                  <a:ext cx="3554" cy="634"/>
                  <a:chOff x="1252" y="3555"/>
                  <a:chExt cx="3554" cy="634"/>
                </a:xfrm>
              </p:grpSpPr>
              <p:graphicFrame>
                <p:nvGraphicFramePr>
                  <p:cNvPr id="79895" name="Object 23"/>
                  <p:cNvGraphicFramePr>
                    <a:graphicFrameLocks noChangeAspect="1"/>
                  </p:cNvGraphicFramePr>
                  <p:nvPr>
                    <p:extLst>
                      <p:ext uri="{D42A27DB-BD31-4B8C-83A1-F6EECF244321}">
                        <p14:modId xmlns:p14="http://schemas.microsoft.com/office/powerpoint/2010/main" val="2262801404"/>
                      </p:ext>
                    </p:extLst>
                  </p:nvPr>
                </p:nvGraphicFramePr>
                <p:xfrm>
                  <a:off x="1252" y="3814"/>
                  <a:ext cx="3554" cy="375"/>
                </p:xfrm>
                <a:graphic>
                  <a:graphicData uri="http://schemas.openxmlformats.org/presentationml/2006/ole">
                    <mc:AlternateContent xmlns:mc="http://schemas.openxmlformats.org/markup-compatibility/2006">
                      <mc:Choice xmlns:v="urn:schemas-microsoft-com:vml" Requires="v">
                        <p:oleObj spid="_x0000_s80194" name="Bitmap Image" r:id="rId14" imgW="5687219" imgH="1257476" progId="Paint.Picture">
                          <p:embed/>
                        </p:oleObj>
                      </mc:Choice>
                      <mc:Fallback>
                        <p:oleObj name="Bitmap Image" r:id="rId14" imgW="5687219" imgH="1257476" progId="Paint.Picture">
                          <p:embed/>
                          <p:pic>
                            <p:nvPicPr>
                              <p:cNvPr id="0" name="Object 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52" y="3814"/>
                                <a:ext cx="3554" cy="375"/>
                              </a:xfrm>
                              <a:prstGeom prst="rect">
                                <a:avLst/>
                              </a:prstGeom>
                              <a:noFill/>
                              <a:ln>
                                <a:noFill/>
                              </a:ln>
                              <a:effectLst/>
                              <a:extLst/>
                            </p:spPr>
                          </p:pic>
                        </p:oleObj>
                      </mc:Fallback>
                    </mc:AlternateContent>
                  </a:graphicData>
                </a:graphic>
              </p:graphicFrame>
              <p:sp>
                <p:nvSpPr>
                  <p:cNvPr id="79896" name="Text Box 24"/>
                  <p:cNvSpPr txBox="1">
                    <a:spLocks noChangeArrowheads="1"/>
                  </p:cNvSpPr>
                  <p:nvPr/>
                </p:nvSpPr>
                <p:spPr bwMode="auto">
                  <a:xfrm>
                    <a:off x="2573" y="3555"/>
                    <a:ext cx="622"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b="1" dirty="0">
                        <a:latin typeface="Times New Roman" pitchFamily="18" charset="0"/>
                      </a:rPr>
                      <a:t>REM Sleep</a:t>
                    </a:r>
                    <a:endParaRPr lang="en-US" altLang="en-US" sz="1600" dirty="0">
                      <a:latin typeface="Times New Roman" pitchFamily="18" charset="0"/>
                    </a:endParaRPr>
                  </a:p>
                </p:txBody>
              </p:sp>
            </p:grpSp>
            <p:grpSp>
              <p:nvGrpSpPr>
                <p:cNvPr id="79887" name="Group 25"/>
                <p:cNvGrpSpPr>
                  <a:grpSpLocks/>
                </p:cNvGrpSpPr>
                <p:nvPr/>
              </p:nvGrpSpPr>
              <p:grpSpPr bwMode="auto">
                <a:xfrm>
                  <a:off x="5028" y="3475"/>
                  <a:ext cx="305" cy="685"/>
                  <a:chOff x="4749" y="3454"/>
                  <a:chExt cx="349" cy="744"/>
                </a:xfrm>
              </p:grpSpPr>
              <p:sp>
                <p:nvSpPr>
                  <p:cNvPr id="79891" name="Rectangle 26"/>
                  <p:cNvSpPr>
                    <a:spLocks noChangeArrowheads="1"/>
                  </p:cNvSpPr>
                  <p:nvPr/>
                </p:nvSpPr>
                <p:spPr bwMode="auto">
                  <a:xfrm>
                    <a:off x="4749" y="3454"/>
                    <a:ext cx="349"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r>
                      <a:rPr lang="en-US" altLang="en-US" sz="1050" b="1">
                        <a:solidFill>
                          <a:srgbClr val="FF3300"/>
                        </a:solidFill>
                        <a:latin typeface="Times New Roman" pitchFamily="18" charset="0"/>
                      </a:rPr>
                      <a:t>100µV</a:t>
                    </a:r>
                    <a:endParaRPr lang="en-US" altLang="en-US" sz="1050">
                      <a:solidFill>
                        <a:srgbClr val="FF3300"/>
                      </a:solidFill>
                    </a:endParaRPr>
                  </a:p>
                </p:txBody>
              </p:sp>
              <p:sp>
                <p:nvSpPr>
                  <p:cNvPr id="79892" name="Rectangle 27"/>
                  <p:cNvSpPr>
                    <a:spLocks noChangeArrowheads="1"/>
                  </p:cNvSpPr>
                  <p:nvPr/>
                </p:nvSpPr>
                <p:spPr bwMode="auto">
                  <a:xfrm>
                    <a:off x="4774" y="3658"/>
                    <a:ext cx="307"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r>
                      <a:rPr lang="en-US" altLang="en-US" sz="1050" b="1">
                        <a:solidFill>
                          <a:srgbClr val="009900"/>
                        </a:solidFill>
                        <a:latin typeface="Times New Roman" pitchFamily="18" charset="0"/>
                      </a:rPr>
                      <a:t>25µV</a:t>
                    </a:r>
                    <a:endParaRPr lang="en-US" altLang="en-US" sz="1050">
                      <a:solidFill>
                        <a:srgbClr val="009900"/>
                      </a:solidFill>
                    </a:endParaRPr>
                  </a:p>
                </p:txBody>
              </p:sp>
              <p:sp>
                <p:nvSpPr>
                  <p:cNvPr id="79893" name="Rectangle 28"/>
                  <p:cNvSpPr>
                    <a:spLocks noChangeArrowheads="1"/>
                  </p:cNvSpPr>
                  <p:nvPr/>
                </p:nvSpPr>
                <p:spPr bwMode="auto">
                  <a:xfrm>
                    <a:off x="4774" y="3846"/>
                    <a:ext cx="307"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r>
                      <a:rPr lang="en-US" altLang="en-US" sz="1050" b="1">
                        <a:solidFill>
                          <a:srgbClr val="FF9900"/>
                        </a:solidFill>
                        <a:latin typeface="Times New Roman" pitchFamily="18" charset="0"/>
                      </a:rPr>
                      <a:t>50µV</a:t>
                    </a:r>
                    <a:endParaRPr lang="en-US" altLang="en-US" sz="1050">
                      <a:solidFill>
                        <a:srgbClr val="FF9900"/>
                      </a:solidFill>
                    </a:endParaRPr>
                  </a:p>
                </p:txBody>
              </p:sp>
              <p:sp>
                <p:nvSpPr>
                  <p:cNvPr id="79894" name="Rectangle 29"/>
                  <p:cNvSpPr>
                    <a:spLocks noChangeArrowheads="1"/>
                  </p:cNvSpPr>
                  <p:nvPr/>
                </p:nvSpPr>
                <p:spPr bwMode="auto">
                  <a:xfrm>
                    <a:off x="4769" y="4011"/>
                    <a:ext cx="307"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r>
                      <a:rPr lang="en-US" altLang="en-US" sz="1050" b="1">
                        <a:solidFill>
                          <a:srgbClr val="3333FF"/>
                        </a:solidFill>
                        <a:latin typeface="Times New Roman" pitchFamily="18" charset="0"/>
                      </a:rPr>
                      <a:t>50µV</a:t>
                    </a:r>
                    <a:endParaRPr lang="en-US" altLang="en-US" sz="1050">
                      <a:solidFill>
                        <a:srgbClr val="3333FF"/>
                      </a:solidFill>
                    </a:endParaRPr>
                  </a:p>
                </p:txBody>
              </p:sp>
            </p:grpSp>
            <p:grpSp>
              <p:nvGrpSpPr>
                <p:cNvPr id="79888" name="Group 30"/>
                <p:cNvGrpSpPr>
                  <a:grpSpLocks/>
                </p:cNvGrpSpPr>
                <p:nvPr/>
              </p:nvGrpSpPr>
              <p:grpSpPr bwMode="auto">
                <a:xfrm>
                  <a:off x="4251" y="4140"/>
                  <a:ext cx="384" cy="178"/>
                  <a:chOff x="3321" y="6023"/>
                  <a:chExt cx="332" cy="258"/>
                </a:xfrm>
              </p:grpSpPr>
              <p:sp>
                <p:nvSpPr>
                  <p:cNvPr id="79889" name="Text Box 31"/>
                  <p:cNvSpPr txBox="1">
                    <a:spLocks noChangeArrowheads="1"/>
                  </p:cNvSpPr>
                  <p:nvPr/>
                </p:nvSpPr>
                <p:spPr bwMode="auto">
                  <a:xfrm>
                    <a:off x="3321" y="6031"/>
                    <a:ext cx="22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050" b="1">
                        <a:latin typeface="Times New Roman" pitchFamily="18" charset="0"/>
                      </a:rPr>
                      <a:t>4 Sec</a:t>
                    </a:r>
                    <a:endParaRPr lang="en-US" altLang="en-US" sz="1400"/>
                  </a:p>
                </p:txBody>
              </p:sp>
              <p:sp>
                <p:nvSpPr>
                  <p:cNvPr id="79890" name="Line 32"/>
                  <p:cNvSpPr>
                    <a:spLocks noChangeShapeType="1"/>
                  </p:cNvSpPr>
                  <p:nvPr/>
                </p:nvSpPr>
                <p:spPr bwMode="auto">
                  <a:xfrm>
                    <a:off x="3329" y="6023"/>
                    <a:ext cx="3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grpSp>
          </p:grpSp>
        </p:grpSp>
      </p:grpSp>
      <p:sp>
        <p:nvSpPr>
          <p:cNvPr id="79875" name="Text Box 33"/>
          <p:cNvSpPr txBox="1">
            <a:spLocks noChangeArrowheads="1"/>
          </p:cNvSpPr>
          <p:nvPr/>
        </p:nvSpPr>
        <p:spPr bwMode="auto">
          <a:xfrm>
            <a:off x="457200" y="1122068"/>
            <a:ext cx="830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2800" b="1" dirty="0">
                <a:solidFill>
                  <a:srgbClr val="990000"/>
                </a:solidFill>
                <a:latin typeface="Times New Roman" pitchFamily="18" charset="0"/>
              </a:rPr>
              <a:t>SLEEP-WAKING STAGES IN RAT</a:t>
            </a:r>
          </a:p>
        </p:txBody>
      </p:sp>
      <p:sp>
        <p:nvSpPr>
          <p:cNvPr id="79876" name="TextBox 33"/>
          <p:cNvSpPr txBox="1">
            <a:spLocks noChangeArrowheads="1"/>
          </p:cNvSpPr>
          <p:nvPr/>
        </p:nvSpPr>
        <p:spPr bwMode="auto">
          <a:xfrm>
            <a:off x="57150" y="6572250"/>
            <a:ext cx="115448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100" b="1" i="1"/>
              <a:t>Kaur &amp; Mallick</a:t>
            </a:r>
          </a:p>
        </p:txBody>
      </p:sp>
      <p:pic>
        <p:nvPicPr>
          <p:cNvPr id="35" name="Picture 34" descr="D:\Sleep disorders and therapy\PPTs\BN malik\Untitled.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125413" y="1410355"/>
            <a:ext cx="8915400" cy="5447645"/>
          </a:xfrm>
          <a:prstGeom prst="rect">
            <a:avLst/>
          </a:prstGeom>
          <a:noFill/>
          <a:ln w="9525">
            <a:noFill/>
            <a:miter lim="800000"/>
            <a:headEnd/>
            <a:tailEnd/>
          </a:ln>
        </p:spPr>
        <p:txBody>
          <a:bodyPr>
            <a:spAutoFit/>
          </a:bodyPr>
          <a:lstStyle/>
          <a:p>
            <a:pPr algn="ctr">
              <a:defRPr/>
            </a:pPr>
            <a:r>
              <a:rPr lang="en-US" altLang="en-US" sz="4000" b="1" dirty="0">
                <a:solidFill>
                  <a:srgbClr val="FFFF00"/>
                </a:solidFill>
                <a:latin typeface="Arial" charset="0"/>
              </a:rPr>
              <a:t>HOW IS REM SLEEP (REMS) REGULATED BY THE BRAIN?</a:t>
            </a:r>
          </a:p>
          <a:p>
            <a:pPr algn="ctr">
              <a:defRPr/>
            </a:pPr>
            <a:r>
              <a:rPr lang="en-US" altLang="en-US" sz="3600" b="1" i="1" dirty="0">
                <a:solidFill>
                  <a:srgbClr val="FFFF00"/>
                </a:solidFill>
                <a:latin typeface="Times New Roman" pitchFamily="18" charset="0"/>
              </a:rPr>
              <a:t>(Neural Regulation of REMS)</a:t>
            </a:r>
          </a:p>
          <a:p>
            <a:pPr algn="ctr">
              <a:defRPr/>
            </a:pPr>
            <a:endParaRPr lang="en-US" altLang="en-US" b="1" i="1" dirty="0">
              <a:solidFill>
                <a:srgbClr val="FFFF00"/>
              </a:solidFill>
              <a:latin typeface="Times New Roman" pitchFamily="18" charset="0"/>
            </a:endParaRPr>
          </a:p>
          <a:p>
            <a:pPr algn="ctr">
              <a:defRPr/>
            </a:pPr>
            <a:endParaRPr lang="en-US" altLang="en-US" sz="1050" b="1" i="1" dirty="0">
              <a:solidFill>
                <a:srgbClr val="FFFF00"/>
              </a:solidFill>
              <a:latin typeface="Times New Roman" pitchFamily="18" charset="0"/>
            </a:endParaRPr>
          </a:p>
          <a:p>
            <a:pPr algn="ctr">
              <a:defRPr/>
            </a:pPr>
            <a:endParaRPr lang="en-US" altLang="en-US" sz="1050" b="1" i="1" dirty="0">
              <a:solidFill>
                <a:srgbClr val="FFFF00"/>
              </a:solidFill>
              <a:latin typeface="Times New Roman" pitchFamily="18" charset="0"/>
            </a:endParaRPr>
          </a:p>
          <a:p>
            <a:pPr algn="ctr">
              <a:defRPr/>
            </a:pPr>
            <a:endParaRPr lang="en-US" altLang="en-US" sz="1050" b="1" i="1" dirty="0">
              <a:solidFill>
                <a:srgbClr val="FFFF00"/>
              </a:solidFill>
              <a:latin typeface="Times New Roman" pitchFamily="18" charset="0"/>
            </a:endParaRPr>
          </a:p>
          <a:p>
            <a:pPr algn="ctr">
              <a:defRPr/>
            </a:pPr>
            <a:endParaRPr lang="en-US" altLang="en-US" sz="1050" b="1" i="1" dirty="0">
              <a:solidFill>
                <a:srgbClr val="FFFF00"/>
              </a:solidFill>
              <a:latin typeface="Times New Roman" pitchFamily="18" charset="0"/>
            </a:endParaRPr>
          </a:p>
          <a:p>
            <a:pPr algn="ctr">
              <a:defRPr/>
            </a:pPr>
            <a:endParaRPr lang="en-US" altLang="en-US" sz="1000" b="1" i="1" dirty="0">
              <a:solidFill>
                <a:srgbClr val="FFFF00"/>
              </a:solidFill>
              <a:latin typeface="Times New Roman" pitchFamily="18" charset="0"/>
            </a:endParaRPr>
          </a:p>
          <a:p>
            <a:pPr algn="ctr">
              <a:defRPr/>
            </a:pPr>
            <a:endParaRPr lang="en-US" altLang="en-US" sz="1000" b="1" i="1" dirty="0">
              <a:solidFill>
                <a:srgbClr val="FFFF00"/>
              </a:solidFill>
              <a:latin typeface="Times New Roman" pitchFamily="18" charset="0"/>
            </a:endParaRPr>
          </a:p>
          <a:p>
            <a:pPr algn="ctr">
              <a:defRPr/>
            </a:pPr>
            <a:r>
              <a:rPr lang="en-US" altLang="en-US" sz="2800" b="1" i="1" dirty="0">
                <a:solidFill>
                  <a:srgbClr val="CCFFFF"/>
                </a:solidFill>
                <a:latin typeface="Times New Roman" pitchFamily="18" charset="0"/>
              </a:rPr>
              <a:t>Depending on the firing rate of neurons during REMS, in the brain there are </a:t>
            </a:r>
          </a:p>
          <a:p>
            <a:pPr marL="457200" indent="-457200" algn="ctr">
              <a:buFont typeface="Arial" panose="020B0604020202020204" pitchFamily="34" charset="0"/>
              <a:buChar char="•"/>
              <a:defRPr/>
            </a:pPr>
            <a:r>
              <a:rPr lang="en-US" altLang="en-US" sz="2800" b="1" i="1" dirty="0">
                <a:solidFill>
                  <a:srgbClr val="CCFFFF"/>
                </a:solidFill>
                <a:latin typeface="Times New Roman" pitchFamily="18" charset="0"/>
              </a:rPr>
              <a:t>REM-ON neurons (those increasing firing) </a:t>
            </a:r>
          </a:p>
          <a:p>
            <a:pPr algn="ctr">
              <a:defRPr/>
            </a:pPr>
            <a:r>
              <a:rPr lang="en-US" altLang="en-US" sz="2800" b="1" i="1" dirty="0">
                <a:solidFill>
                  <a:srgbClr val="CCFFFF"/>
                </a:solidFill>
                <a:latin typeface="Times New Roman" pitchFamily="18" charset="0"/>
              </a:rPr>
              <a:t>and </a:t>
            </a:r>
          </a:p>
          <a:p>
            <a:pPr marL="457200" indent="-457200" algn="ctr">
              <a:buFont typeface="Arial" panose="020B0604020202020204" pitchFamily="34" charset="0"/>
              <a:buChar char="•"/>
              <a:defRPr/>
            </a:pPr>
            <a:r>
              <a:rPr lang="en-US" altLang="en-US" sz="2800" b="1" i="1" dirty="0">
                <a:solidFill>
                  <a:srgbClr val="CCFFFF"/>
                </a:solidFill>
                <a:latin typeface="Times New Roman" pitchFamily="18" charset="0"/>
              </a:rPr>
              <a:t>REM-OFF neurons (those decreasing firing/silent) </a:t>
            </a:r>
          </a:p>
        </p:txBody>
      </p:sp>
      <p:pic>
        <p:nvPicPr>
          <p:cNvPr id="3" name="Picture 2" descr="D:\Sleep disorders and therapy\PPTs\BN malik\Unti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81922" name="Rectangle 3"/>
          <p:cNvSpPr>
            <a:spLocks noGrp="1" noChangeArrowheads="1"/>
          </p:cNvSpPr>
          <p:nvPr>
            <p:ph type="title"/>
          </p:nvPr>
        </p:nvSpPr>
        <p:spPr>
          <a:xfrm>
            <a:off x="1766094" y="1219200"/>
            <a:ext cx="5334000" cy="381000"/>
          </a:xfrm>
        </p:spPr>
        <p:txBody>
          <a:bodyPr/>
          <a:lstStyle/>
          <a:p>
            <a:pPr eaLnBrk="1" hangingPunct="1"/>
            <a:r>
              <a:rPr lang="en-US" altLang="en-US" sz="3200" b="1" dirty="0" smtClean="0">
                <a:solidFill>
                  <a:srgbClr val="A50021"/>
                </a:solidFill>
              </a:rPr>
              <a:t>REM-ON  NEURON</a:t>
            </a:r>
            <a:endParaRPr lang="en-US" altLang="en-US" sz="3200" dirty="0" smtClean="0"/>
          </a:p>
        </p:txBody>
      </p:sp>
      <p:sp>
        <p:nvSpPr>
          <p:cNvPr id="81923" name="Text Box 4"/>
          <p:cNvSpPr txBox="1">
            <a:spLocks noChangeArrowheads="1"/>
          </p:cNvSpPr>
          <p:nvPr/>
        </p:nvSpPr>
        <p:spPr bwMode="auto">
          <a:xfrm>
            <a:off x="5208588" y="6477000"/>
            <a:ext cx="37830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b="1" i="1">
                <a:solidFill>
                  <a:srgbClr val="990000"/>
                </a:solidFill>
              </a:rPr>
              <a:t>Mallick et al., Sleep Res. Online, 1998</a:t>
            </a:r>
          </a:p>
        </p:txBody>
      </p:sp>
      <p:pic>
        <p:nvPicPr>
          <p:cNvPr id="8192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11984"/>
            <a:ext cx="7696200" cy="478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Sleep disorders and therapy\PPTs\BN malik\Untitl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Clouds</Template>
  <TotalTime>5437</TotalTime>
  <Words>1434</Words>
  <Application>Microsoft Office PowerPoint</Application>
  <PresentationFormat>On-screen Show (4:3)</PresentationFormat>
  <Paragraphs>258</Paragraphs>
  <Slides>36</Slides>
  <Notes>10</Notes>
  <HiddenSlides>0</HiddenSlides>
  <MMClips>0</MMClips>
  <ScaleCrop>false</ScaleCrop>
  <HeadingPairs>
    <vt:vector size="6" baseType="variant">
      <vt:variant>
        <vt:lpstr>Theme</vt:lpstr>
      </vt:variant>
      <vt:variant>
        <vt:i4>9</vt:i4>
      </vt:variant>
      <vt:variant>
        <vt:lpstr>Embedded OLE Servers</vt:lpstr>
      </vt:variant>
      <vt:variant>
        <vt:i4>3</vt:i4>
      </vt:variant>
      <vt:variant>
        <vt:lpstr>Slide Titles</vt:lpstr>
      </vt:variant>
      <vt:variant>
        <vt:i4>36</vt:i4>
      </vt:variant>
    </vt:vector>
  </HeadingPairs>
  <TitlesOfParts>
    <vt:vector size="48" baseType="lpstr">
      <vt:lpstr>Default Design</vt:lpstr>
      <vt:lpstr>1_Default Design</vt:lpstr>
      <vt:lpstr>2_Default Design</vt:lpstr>
      <vt:lpstr>11_Default Design</vt:lpstr>
      <vt:lpstr>3_Default Design</vt:lpstr>
      <vt:lpstr>6_Default Design</vt:lpstr>
      <vt:lpstr>4_Default Design</vt:lpstr>
      <vt:lpstr>9_Default Design</vt:lpstr>
      <vt:lpstr>10_Default Design</vt:lpstr>
      <vt:lpstr>Bitmap Image</vt:lpstr>
      <vt:lpstr>Image</vt:lpstr>
      <vt:lpstr>WordPad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REM-ON  NEURON</vt:lpstr>
      <vt:lpstr>REM-OFF NEURON</vt:lpstr>
      <vt:lpstr>PowerPoint Presentation</vt:lpstr>
      <vt:lpstr>PowerPoint Presentation</vt:lpstr>
      <vt:lpstr>PowerPoint Presentation</vt:lpstr>
      <vt:lpstr>PowerPoint Presentation</vt:lpstr>
      <vt:lpstr>PowerPoint Presentation</vt:lpstr>
      <vt:lpstr>SIMULTANEOUS RECORDING OF REM-OFF AND REM-ON NEURONS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Picrotoxin (every 6h) bilaterally into the LC for 48h  reduced REMS (A) and increased Na-K ATPase activity (B) significantly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REM-OFF NEURON</dc:title>
  <dc:creator>system1</dc:creator>
  <cp:lastModifiedBy>Rajinder Singh</cp:lastModifiedBy>
  <cp:revision>351</cp:revision>
  <dcterms:created xsi:type="dcterms:W3CDTF">2004-11-15T08:10:01Z</dcterms:created>
  <dcterms:modified xsi:type="dcterms:W3CDTF">2014-09-24T07:21:42Z</dcterms:modified>
</cp:coreProperties>
</file>