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notesMasterIdLst>
    <p:notesMasterId r:id="rId24"/>
  </p:notesMasterIdLst>
  <p:sldIdLst>
    <p:sldId id="481" r:id="rId2"/>
    <p:sldId id="482" r:id="rId3"/>
    <p:sldId id="478" r:id="rId4"/>
    <p:sldId id="479" r:id="rId5"/>
    <p:sldId id="480" r:id="rId6"/>
    <p:sldId id="257" r:id="rId7"/>
    <p:sldId id="263" r:id="rId8"/>
    <p:sldId id="440" r:id="rId9"/>
    <p:sldId id="441" r:id="rId10"/>
    <p:sldId id="471" r:id="rId11"/>
    <p:sldId id="341" r:id="rId12"/>
    <p:sldId id="464" r:id="rId13"/>
    <p:sldId id="472" r:id="rId14"/>
    <p:sldId id="473" r:id="rId15"/>
    <p:sldId id="474" r:id="rId16"/>
    <p:sldId id="467" r:id="rId17"/>
    <p:sldId id="462" r:id="rId18"/>
    <p:sldId id="483" r:id="rId19"/>
    <p:sldId id="484" r:id="rId20"/>
    <p:sldId id="485" r:id="rId21"/>
    <p:sldId id="486" r:id="rId22"/>
    <p:sldId id="487" r:id="rId23"/>
  </p:sldIdLst>
  <p:sldSz cx="9144000" cy="6858000" type="screen4x3"/>
  <p:notesSz cx="6858000" cy="9144000"/>
  <p:defaultTextStyle>
    <a:defPPr>
      <a:defRPr lang="en-US"/>
    </a:defPPr>
    <a:lvl1pPr algn="r" rtl="0" fontAlgn="base">
      <a:spcBef>
        <a:spcPct val="0"/>
      </a:spcBef>
      <a:spcAft>
        <a:spcPct val="0"/>
      </a:spcAft>
      <a:defRPr i="1" kern="1200">
        <a:solidFill>
          <a:schemeClr val="tx1"/>
        </a:solidFill>
        <a:latin typeface="Arial" charset="0"/>
        <a:ea typeface="+mn-ea"/>
        <a:cs typeface="+mn-cs"/>
      </a:defRPr>
    </a:lvl1pPr>
    <a:lvl2pPr marL="457200" algn="r" rtl="0" fontAlgn="base">
      <a:spcBef>
        <a:spcPct val="0"/>
      </a:spcBef>
      <a:spcAft>
        <a:spcPct val="0"/>
      </a:spcAft>
      <a:defRPr i="1" kern="1200">
        <a:solidFill>
          <a:schemeClr val="tx1"/>
        </a:solidFill>
        <a:latin typeface="Arial" charset="0"/>
        <a:ea typeface="+mn-ea"/>
        <a:cs typeface="+mn-cs"/>
      </a:defRPr>
    </a:lvl2pPr>
    <a:lvl3pPr marL="914400" algn="r" rtl="0" fontAlgn="base">
      <a:spcBef>
        <a:spcPct val="0"/>
      </a:spcBef>
      <a:spcAft>
        <a:spcPct val="0"/>
      </a:spcAft>
      <a:defRPr i="1" kern="1200">
        <a:solidFill>
          <a:schemeClr val="tx1"/>
        </a:solidFill>
        <a:latin typeface="Arial" charset="0"/>
        <a:ea typeface="+mn-ea"/>
        <a:cs typeface="+mn-cs"/>
      </a:defRPr>
    </a:lvl3pPr>
    <a:lvl4pPr marL="1371600" algn="r" rtl="0" fontAlgn="base">
      <a:spcBef>
        <a:spcPct val="0"/>
      </a:spcBef>
      <a:spcAft>
        <a:spcPct val="0"/>
      </a:spcAft>
      <a:defRPr i="1" kern="1200">
        <a:solidFill>
          <a:schemeClr val="tx1"/>
        </a:solidFill>
        <a:latin typeface="Arial" charset="0"/>
        <a:ea typeface="+mn-ea"/>
        <a:cs typeface="+mn-cs"/>
      </a:defRPr>
    </a:lvl4pPr>
    <a:lvl5pPr marL="1828800" algn="r" rtl="0" fontAlgn="base">
      <a:spcBef>
        <a:spcPct val="0"/>
      </a:spcBef>
      <a:spcAft>
        <a:spcPct val="0"/>
      </a:spcAft>
      <a:defRPr i="1" kern="1200">
        <a:solidFill>
          <a:schemeClr val="tx1"/>
        </a:solidFill>
        <a:latin typeface="Arial" charset="0"/>
        <a:ea typeface="+mn-ea"/>
        <a:cs typeface="+mn-cs"/>
      </a:defRPr>
    </a:lvl5pPr>
    <a:lvl6pPr marL="2286000" algn="l" defTabSz="914400" rtl="0" eaLnBrk="1" latinLnBrk="0" hangingPunct="1">
      <a:defRPr i="1" kern="1200">
        <a:solidFill>
          <a:schemeClr val="tx1"/>
        </a:solidFill>
        <a:latin typeface="Arial" charset="0"/>
        <a:ea typeface="+mn-ea"/>
        <a:cs typeface="+mn-cs"/>
      </a:defRPr>
    </a:lvl6pPr>
    <a:lvl7pPr marL="2743200" algn="l" defTabSz="914400" rtl="0" eaLnBrk="1" latinLnBrk="0" hangingPunct="1">
      <a:defRPr i="1" kern="1200">
        <a:solidFill>
          <a:schemeClr val="tx1"/>
        </a:solidFill>
        <a:latin typeface="Arial" charset="0"/>
        <a:ea typeface="+mn-ea"/>
        <a:cs typeface="+mn-cs"/>
      </a:defRPr>
    </a:lvl7pPr>
    <a:lvl8pPr marL="3200400" algn="l" defTabSz="914400" rtl="0" eaLnBrk="1" latinLnBrk="0" hangingPunct="1">
      <a:defRPr i="1" kern="1200">
        <a:solidFill>
          <a:schemeClr val="tx1"/>
        </a:solidFill>
        <a:latin typeface="Arial" charset="0"/>
        <a:ea typeface="+mn-ea"/>
        <a:cs typeface="+mn-cs"/>
      </a:defRPr>
    </a:lvl8pPr>
    <a:lvl9pPr marL="3657600" algn="l" defTabSz="914400" rtl="0" eaLnBrk="1" latinLnBrk="0" hangingPunct="1">
      <a:defRPr i="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3300"/>
    <a:srgbClr val="00CC66"/>
    <a:srgbClr val="FFFF00"/>
    <a:srgbClr val="003399"/>
    <a:srgbClr val="CCFFCC"/>
    <a:srgbClr val="00CC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12" autoAdjust="0"/>
    <p:restoredTop sz="94660"/>
  </p:normalViewPr>
  <p:slideViewPr>
    <p:cSldViewPr>
      <p:cViewPr varScale="1">
        <p:scale>
          <a:sx n="75" d="100"/>
          <a:sy n="75" d="100"/>
        </p:scale>
        <p:origin x="-1182" y="-96"/>
      </p:cViewPr>
      <p:guideLst>
        <p:guide orient="horz" pos="2160"/>
        <p:guide pos="2880"/>
      </p:guideLst>
    </p:cSldViewPr>
  </p:slideViewPr>
  <p:notesTextViewPr>
    <p:cViewPr>
      <p:scale>
        <a:sx n="100" d="100"/>
        <a:sy n="100" d="100"/>
      </p:scale>
      <p:origin x="0" y="0"/>
    </p:cViewPr>
  </p:notesTextViewPr>
  <p:sorterViewPr>
    <p:cViewPr>
      <p:scale>
        <a:sx n="33" d="100"/>
        <a:sy n="33" d="100"/>
      </p:scale>
      <p:origin x="0" y="166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i="0">
                <a:latin typeface="Arial" pitchFamily="34"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i="0">
                <a:latin typeface="Arial" pitchFamily="34" charset="0"/>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i="0">
                <a:latin typeface="Arial" pitchFamily="34"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i="0">
                <a:latin typeface="Arial" pitchFamily="34" charset="0"/>
              </a:defRPr>
            </a:lvl1pPr>
          </a:lstStyle>
          <a:p>
            <a:pPr>
              <a:defRPr/>
            </a:pPr>
            <a:fld id="{A41B9E55-E3CB-4BFC-9680-74B06037297F}" type="slidenum">
              <a:rPr lang="en-US"/>
              <a:pPr>
                <a:defRPr/>
              </a:pPr>
              <a:t>‹#›</a:t>
            </a:fld>
            <a:endParaRPr lang="en-US"/>
          </a:p>
        </p:txBody>
      </p:sp>
    </p:spTree>
    <p:extLst>
      <p:ext uri="{BB962C8B-B14F-4D97-AF65-F5344CB8AC3E}">
        <p14:creationId xmlns:p14="http://schemas.microsoft.com/office/powerpoint/2010/main" val="9498839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algn="r" eaLnBrk="0" fontAlgn="base" hangingPunct="0">
              <a:spcBef>
                <a:spcPct val="0"/>
              </a:spcBef>
              <a:spcAft>
                <a:spcPct val="0"/>
              </a:spcAft>
              <a:defRPr i="1">
                <a:solidFill>
                  <a:schemeClr val="tx1"/>
                </a:solidFill>
                <a:latin typeface="Arial" charset="0"/>
              </a:defRPr>
            </a:lvl6pPr>
            <a:lvl7pPr marL="2971800" indent="-228600" algn="r" eaLnBrk="0" fontAlgn="base" hangingPunct="0">
              <a:spcBef>
                <a:spcPct val="0"/>
              </a:spcBef>
              <a:spcAft>
                <a:spcPct val="0"/>
              </a:spcAft>
              <a:defRPr i="1">
                <a:solidFill>
                  <a:schemeClr val="tx1"/>
                </a:solidFill>
                <a:latin typeface="Arial" charset="0"/>
              </a:defRPr>
            </a:lvl7pPr>
            <a:lvl8pPr marL="3429000" indent="-228600" algn="r" eaLnBrk="0" fontAlgn="base" hangingPunct="0">
              <a:spcBef>
                <a:spcPct val="0"/>
              </a:spcBef>
              <a:spcAft>
                <a:spcPct val="0"/>
              </a:spcAft>
              <a:defRPr i="1">
                <a:solidFill>
                  <a:schemeClr val="tx1"/>
                </a:solidFill>
                <a:latin typeface="Arial" charset="0"/>
              </a:defRPr>
            </a:lvl8pPr>
            <a:lvl9pPr marL="3886200" indent="-228600" algn="r" eaLnBrk="0" fontAlgn="base" hangingPunct="0">
              <a:spcBef>
                <a:spcPct val="0"/>
              </a:spcBef>
              <a:spcAft>
                <a:spcPct val="0"/>
              </a:spcAft>
              <a:defRPr i="1">
                <a:solidFill>
                  <a:schemeClr val="tx1"/>
                </a:solidFill>
                <a:latin typeface="Arial" charset="0"/>
              </a:defRPr>
            </a:lvl9pPr>
          </a:lstStyle>
          <a:p>
            <a:pPr eaLnBrk="1" hangingPunct="1"/>
            <a:fld id="{E01D3E8A-CC2C-4AD3-96AB-B5C6993CCD17}" type="slidenum">
              <a:rPr lang="en-US" i="0" smtClean="0"/>
              <a:pPr eaLnBrk="1" hangingPunct="1"/>
              <a:t>6</a:t>
            </a:fld>
            <a:endParaRPr lang="en-US" i="0"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IN"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algn="r" eaLnBrk="0" fontAlgn="base" hangingPunct="0">
              <a:spcBef>
                <a:spcPct val="0"/>
              </a:spcBef>
              <a:spcAft>
                <a:spcPct val="0"/>
              </a:spcAft>
              <a:defRPr i="1">
                <a:solidFill>
                  <a:schemeClr val="tx1"/>
                </a:solidFill>
                <a:latin typeface="Arial" charset="0"/>
              </a:defRPr>
            </a:lvl6pPr>
            <a:lvl7pPr marL="2971800" indent="-228600" algn="r" eaLnBrk="0" fontAlgn="base" hangingPunct="0">
              <a:spcBef>
                <a:spcPct val="0"/>
              </a:spcBef>
              <a:spcAft>
                <a:spcPct val="0"/>
              </a:spcAft>
              <a:defRPr i="1">
                <a:solidFill>
                  <a:schemeClr val="tx1"/>
                </a:solidFill>
                <a:latin typeface="Arial" charset="0"/>
              </a:defRPr>
            </a:lvl7pPr>
            <a:lvl8pPr marL="3429000" indent="-228600" algn="r" eaLnBrk="0" fontAlgn="base" hangingPunct="0">
              <a:spcBef>
                <a:spcPct val="0"/>
              </a:spcBef>
              <a:spcAft>
                <a:spcPct val="0"/>
              </a:spcAft>
              <a:defRPr i="1">
                <a:solidFill>
                  <a:schemeClr val="tx1"/>
                </a:solidFill>
                <a:latin typeface="Arial" charset="0"/>
              </a:defRPr>
            </a:lvl8pPr>
            <a:lvl9pPr marL="3886200" indent="-228600" algn="r" eaLnBrk="0" fontAlgn="base" hangingPunct="0">
              <a:spcBef>
                <a:spcPct val="0"/>
              </a:spcBef>
              <a:spcAft>
                <a:spcPct val="0"/>
              </a:spcAft>
              <a:defRPr i="1">
                <a:solidFill>
                  <a:schemeClr val="tx1"/>
                </a:solidFill>
                <a:latin typeface="Arial" charset="0"/>
              </a:defRPr>
            </a:lvl9pPr>
          </a:lstStyle>
          <a:p>
            <a:pPr eaLnBrk="1" hangingPunct="1"/>
            <a:fld id="{6F89707A-3EB8-4944-B9D7-5647D2926837}" type="slidenum">
              <a:rPr lang="en-US" i="0" smtClean="0"/>
              <a:pPr eaLnBrk="1" hangingPunct="1"/>
              <a:t>7</a:t>
            </a:fld>
            <a:endParaRPr lang="en-US" i="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IN"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algn="r" eaLnBrk="0" fontAlgn="base" hangingPunct="0">
              <a:spcBef>
                <a:spcPct val="0"/>
              </a:spcBef>
              <a:spcAft>
                <a:spcPct val="0"/>
              </a:spcAft>
              <a:defRPr i="1">
                <a:solidFill>
                  <a:schemeClr val="tx1"/>
                </a:solidFill>
                <a:latin typeface="Arial" charset="0"/>
              </a:defRPr>
            </a:lvl6pPr>
            <a:lvl7pPr marL="2971800" indent="-228600" algn="r" eaLnBrk="0" fontAlgn="base" hangingPunct="0">
              <a:spcBef>
                <a:spcPct val="0"/>
              </a:spcBef>
              <a:spcAft>
                <a:spcPct val="0"/>
              </a:spcAft>
              <a:defRPr i="1">
                <a:solidFill>
                  <a:schemeClr val="tx1"/>
                </a:solidFill>
                <a:latin typeface="Arial" charset="0"/>
              </a:defRPr>
            </a:lvl7pPr>
            <a:lvl8pPr marL="3429000" indent="-228600" algn="r" eaLnBrk="0" fontAlgn="base" hangingPunct="0">
              <a:spcBef>
                <a:spcPct val="0"/>
              </a:spcBef>
              <a:spcAft>
                <a:spcPct val="0"/>
              </a:spcAft>
              <a:defRPr i="1">
                <a:solidFill>
                  <a:schemeClr val="tx1"/>
                </a:solidFill>
                <a:latin typeface="Arial" charset="0"/>
              </a:defRPr>
            </a:lvl8pPr>
            <a:lvl9pPr marL="3886200" indent="-228600" algn="r" eaLnBrk="0" fontAlgn="base" hangingPunct="0">
              <a:spcBef>
                <a:spcPct val="0"/>
              </a:spcBef>
              <a:spcAft>
                <a:spcPct val="0"/>
              </a:spcAft>
              <a:defRPr i="1">
                <a:solidFill>
                  <a:schemeClr val="tx1"/>
                </a:solidFill>
                <a:latin typeface="Arial" charset="0"/>
              </a:defRPr>
            </a:lvl9pPr>
          </a:lstStyle>
          <a:p>
            <a:pPr eaLnBrk="1" hangingPunct="1"/>
            <a:fld id="{97A6885A-6883-479F-B7E2-A16E884D2E7B}" type="slidenum">
              <a:rPr lang="en-US" i="0" smtClean="0"/>
              <a:pPr eaLnBrk="1" hangingPunct="1"/>
              <a:t>8</a:t>
            </a:fld>
            <a:endParaRPr lang="en-US" i="0"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xfrm>
            <a:off x="914400" y="4343400"/>
            <a:ext cx="5029200" cy="4114800"/>
          </a:xfrm>
          <a:noFill/>
        </p:spPr>
        <p:txBody>
          <a:bodyPr/>
          <a:lstStyle/>
          <a:p>
            <a:pPr eaLnBrk="1" hangingPunct="1"/>
            <a:endParaRPr lang="en-IN"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algn="r" eaLnBrk="0" fontAlgn="base" hangingPunct="0">
              <a:spcBef>
                <a:spcPct val="0"/>
              </a:spcBef>
              <a:spcAft>
                <a:spcPct val="0"/>
              </a:spcAft>
              <a:defRPr i="1">
                <a:solidFill>
                  <a:schemeClr val="tx1"/>
                </a:solidFill>
                <a:latin typeface="Arial" charset="0"/>
              </a:defRPr>
            </a:lvl6pPr>
            <a:lvl7pPr marL="2971800" indent="-228600" algn="r" eaLnBrk="0" fontAlgn="base" hangingPunct="0">
              <a:spcBef>
                <a:spcPct val="0"/>
              </a:spcBef>
              <a:spcAft>
                <a:spcPct val="0"/>
              </a:spcAft>
              <a:defRPr i="1">
                <a:solidFill>
                  <a:schemeClr val="tx1"/>
                </a:solidFill>
                <a:latin typeface="Arial" charset="0"/>
              </a:defRPr>
            </a:lvl7pPr>
            <a:lvl8pPr marL="3429000" indent="-228600" algn="r" eaLnBrk="0" fontAlgn="base" hangingPunct="0">
              <a:spcBef>
                <a:spcPct val="0"/>
              </a:spcBef>
              <a:spcAft>
                <a:spcPct val="0"/>
              </a:spcAft>
              <a:defRPr i="1">
                <a:solidFill>
                  <a:schemeClr val="tx1"/>
                </a:solidFill>
                <a:latin typeface="Arial" charset="0"/>
              </a:defRPr>
            </a:lvl8pPr>
            <a:lvl9pPr marL="3886200" indent="-228600" algn="r" eaLnBrk="0" fontAlgn="base" hangingPunct="0">
              <a:spcBef>
                <a:spcPct val="0"/>
              </a:spcBef>
              <a:spcAft>
                <a:spcPct val="0"/>
              </a:spcAft>
              <a:defRPr i="1">
                <a:solidFill>
                  <a:schemeClr val="tx1"/>
                </a:solidFill>
                <a:latin typeface="Arial" charset="0"/>
              </a:defRPr>
            </a:lvl9pPr>
          </a:lstStyle>
          <a:p>
            <a:pPr eaLnBrk="1" hangingPunct="1"/>
            <a:fld id="{1AB15569-8CED-40CC-BCAC-B97A45180833}" type="slidenum">
              <a:rPr lang="en-US" i="0" smtClean="0"/>
              <a:pPr eaLnBrk="1" hangingPunct="1"/>
              <a:t>9</a:t>
            </a:fld>
            <a:endParaRPr lang="en-US" i="0"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914400" y="4343400"/>
            <a:ext cx="5029200" cy="4114800"/>
          </a:xfrm>
          <a:noFill/>
        </p:spPr>
        <p:txBody>
          <a:bodyPr/>
          <a:lstStyle/>
          <a:p>
            <a:pPr eaLnBrk="1" hangingPunct="1"/>
            <a:endParaRPr lang="en-IN"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algn="r" eaLnBrk="0" fontAlgn="base" hangingPunct="0">
              <a:spcBef>
                <a:spcPct val="0"/>
              </a:spcBef>
              <a:spcAft>
                <a:spcPct val="0"/>
              </a:spcAft>
              <a:defRPr i="1">
                <a:solidFill>
                  <a:schemeClr val="tx1"/>
                </a:solidFill>
                <a:latin typeface="Arial" charset="0"/>
              </a:defRPr>
            </a:lvl6pPr>
            <a:lvl7pPr marL="2971800" indent="-228600" algn="r" eaLnBrk="0" fontAlgn="base" hangingPunct="0">
              <a:spcBef>
                <a:spcPct val="0"/>
              </a:spcBef>
              <a:spcAft>
                <a:spcPct val="0"/>
              </a:spcAft>
              <a:defRPr i="1">
                <a:solidFill>
                  <a:schemeClr val="tx1"/>
                </a:solidFill>
                <a:latin typeface="Arial" charset="0"/>
              </a:defRPr>
            </a:lvl7pPr>
            <a:lvl8pPr marL="3429000" indent="-228600" algn="r" eaLnBrk="0" fontAlgn="base" hangingPunct="0">
              <a:spcBef>
                <a:spcPct val="0"/>
              </a:spcBef>
              <a:spcAft>
                <a:spcPct val="0"/>
              </a:spcAft>
              <a:defRPr i="1">
                <a:solidFill>
                  <a:schemeClr val="tx1"/>
                </a:solidFill>
                <a:latin typeface="Arial" charset="0"/>
              </a:defRPr>
            </a:lvl8pPr>
            <a:lvl9pPr marL="3886200" indent="-228600" algn="r" eaLnBrk="0" fontAlgn="base" hangingPunct="0">
              <a:spcBef>
                <a:spcPct val="0"/>
              </a:spcBef>
              <a:spcAft>
                <a:spcPct val="0"/>
              </a:spcAft>
              <a:defRPr i="1">
                <a:solidFill>
                  <a:schemeClr val="tx1"/>
                </a:solidFill>
                <a:latin typeface="Arial" charset="0"/>
              </a:defRPr>
            </a:lvl9pPr>
          </a:lstStyle>
          <a:p>
            <a:pPr eaLnBrk="1" hangingPunct="1"/>
            <a:fld id="{BB63BE87-E16F-4F36-B0B8-B741B0DE939F}" type="slidenum">
              <a:rPr lang="en-US" i="0" smtClean="0"/>
              <a:pPr eaLnBrk="1" hangingPunct="1"/>
              <a:t>11</a:t>
            </a:fld>
            <a:endParaRPr lang="en-US" i="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IN"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0B796E0D-6041-414F-B907-461CDFF58100}"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915A8AEF-6C69-47E8-B31C-9B9A6AE959B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DAF60719-E466-4AF6-91CC-D8894A83C0F9}"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1B6167BE-60F9-40BC-AB5F-7841A14637C6}"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12BC5E53-70EF-4CB5-BF2C-34CADF7A2615}"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8C0A7072-F2B4-4BC6-84CE-B541C61D3123}"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24B07748-DF1A-4CD2-A889-F8F7C92B21A5}"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B7C5C345-978C-4249-9CA9-07282DB57017}"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D3FEB838-910D-4F87-B64D-F43D1C5E7560}"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3321F0E6-C50D-4F19-A1D9-C87DC49F580B}"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FB770DD8-76FB-464C-A1BC-646A4B5A1833}"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6C7FC796-4FA1-49C9-AC95-9BA463ED828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4100"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rPr>
              <a:t>Contact us at: contact.omics@omicsonline.org</a:t>
            </a:r>
          </a:p>
        </p:txBody>
      </p:sp>
      <p:pic>
        <p:nvPicPr>
          <p:cNvPr id="4101"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19919881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ChangeArrowheads="1"/>
          </p:cNvSpPr>
          <p:nvPr/>
        </p:nvSpPr>
        <p:spPr bwMode="auto">
          <a:xfrm>
            <a:off x="228600" y="1066800"/>
            <a:ext cx="7772400" cy="563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just">
              <a:lnSpc>
                <a:spcPct val="150000"/>
              </a:lnSpc>
            </a:pPr>
            <a:r>
              <a:rPr lang="en-US" sz="2000" i="0">
                <a:latin typeface="Times New Roman" pitchFamily="18" charset="0"/>
                <a:cs typeface="Times New Roman" pitchFamily="18" charset="0"/>
              </a:rPr>
              <a:t>Most remote sensing instruments (sensors) are designed to measure photons. The fundamental principle underlying sensor operation centers on what happens in a critical component - the detector. This is the concept of the photoelectric effect This, simply stated, says that there will be an emission of negative particles (electrons) when a negatively charged plate of some appropriate light-sensitive material is subjected to a beam of photons. The electrons can then be made to flow from the plate, collected, and counted as a signal</a:t>
            </a:r>
            <a:r>
              <a:rPr lang="en-US" sz="2000" i="0" u="sng">
                <a:latin typeface="Times New Roman" pitchFamily="18" charset="0"/>
                <a:cs typeface="Times New Roman" pitchFamily="18" charset="0"/>
              </a:rPr>
              <a:t>. A key point: The magnitude of the electric current produced (number of photoelectrons per unit time) is directly proportional to the light intensity.</a:t>
            </a:r>
            <a:r>
              <a:rPr lang="en-US" sz="2000" i="0">
                <a:latin typeface="Times New Roman" pitchFamily="18" charset="0"/>
                <a:cs typeface="Times New Roman" pitchFamily="18" charset="0"/>
              </a:rPr>
              <a:t> Thus, changes in the electric current can be used to measure changes in the photons (numbers; intensity) that strike the plate (detector) during a given time interval. </a:t>
            </a:r>
          </a:p>
        </p:txBody>
      </p:sp>
      <p:sp>
        <p:nvSpPr>
          <p:cNvPr id="3" name="Rectangle 2"/>
          <p:cNvSpPr/>
          <p:nvPr/>
        </p:nvSpPr>
        <p:spPr>
          <a:xfrm>
            <a:off x="0" y="388938"/>
            <a:ext cx="4843463" cy="523875"/>
          </a:xfrm>
          <a:prstGeom prst="rect">
            <a:avLst/>
          </a:prstGeom>
        </p:spPr>
        <p:txBody>
          <a:bodyPr wrap="none">
            <a:spAutoFit/>
          </a:bodyPr>
          <a:lstStyle/>
          <a:p>
            <a:pPr>
              <a:defRPr/>
            </a:pPr>
            <a:r>
              <a:rPr lang="en-US" sz="2800" b="1" i="0" dirty="0">
                <a:solidFill>
                  <a:srgbClr val="0000FF"/>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Fundamental Principle </a:t>
            </a:r>
            <a:endParaRPr lang="en-IN" sz="2800" b="1" dirty="0">
              <a:solidFill>
                <a:srgbClr val="0000FF"/>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DDDDD"/>
        </a:solidFill>
        <a:effectLst/>
      </p:bgPr>
    </p:bg>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579688" y="33338"/>
            <a:ext cx="4116387" cy="522287"/>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defPPr>
              <a:defRPr lang="en-US"/>
            </a:defPPr>
            <a:lvl1pPr>
              <a:defRPr sz="2800" b="1" i="0">
                <a:solidFill>
                  <a:srgbClr val="0000FF"/>
                </a:solidFill>
                <a:effectLst>
                  <a:outerShdw blurRad="38100" dist="38100" dir="2700000" algn="tl">
                    <a:srgbClr val="000000">
                      <a:alpha val="43137"/>
                    </a:srgbClr>
                  </a:outerShdw>
                </a:effectLst>
                <a:latin typeface="Verdana" pitchFamily="34" charset="0"/>
                <a:ea typeface="Verdana" pitchFamily="34" charset="0"/>
                <a:cs typeface="Verdana" pitchFamily="34" charset="0"/>
              </a:defRPr>
            </a:lvl1pPr>
          </a:lstStyle>
          <a:p>
            <a:pPr>
              <a:defRPr/>
            </a:pPr>
            <a:r>
              <a:rPr lang="en-US" dirty="0" smtClean="0"/>
              <a:t>Types of RS system</a:t>
            </a:r>
          </a:p>
        </p:txBody>
      </p:sp>
      <p:sp>
        <p:nvSpPr>
          <p:cNvPr id="7171" name="Line 3"/>
          <p:cNvSpPr>
            <a:spLocks noChangeShapeType="1"/>
          </p:cNvSpPr>
          <p:nvPr/>
        </p:nvSpPr>
        <p:spPr bwMode="auto">
          <a:xfrm flipH="1">
            <a:off x="2209800" y="484188"/>
            <a:ext cx="1828800" cy="735012"/>
          </a:xfrm>
          <a:prstGeom prst="line">
            <a:avLst/>
          </a:prstGeom>
          <a:ln>
            <a:headEnd/>
            <a:tailEnd type="triangle" w="med" len="med"/>
          </a:ln>
        </p:spPr>
        <p:style>
          <a:lnRef idx="1">
            <a:schemeClr val="accent2"/>
          </a:lnRef>
          <a:fillRef idx="2">
            <a:schemeClr val="accent2"/>
          </a:fillRef>
          <a:effectRef idx="1">
            <a:schemeClr val="accent2"/>
          </a:effectRef>
          <a:fontRef idx="minor">
            <a:schemeClr val="dk1"/>
          </a:fontRef>
        </p:style>
        <p:txBody>
          <a:bodyPr/>
          <a:lstStyle/>
          <a:p>
            <a:pPr>
              <a:defRPr/>
            </a:pPr>
            <a:endParaRPr lang="en-IN"/>
          </a:p>
        </p:txBody>
      </p:sp>
      <p:sp>
        <p:nvSpPr>
          <p:cNvPr id="7172" name="Line 4"/>
          <p:cNvSpPr>
            <a:spLocks noChangeShapeType="1"/>
          </p:cNvSpPr>
          <p:nvPr/>
        </p:nvSpPr>
        <p:spPr bwMode="auto">
          <a:xfrm>
            <a:off x="4724400" y="520700"/>
            <a:ext cx="1600200" cy="698500"/>
          </a:xfrm>
          <a:prstGeom prst="line">
            <a:avLst/>
          </a:prstGeom>
          <a:ln>
            <a:headEnd/>
            <a:tailEnd type="triangle" w="med" len="med"/>
          </a:ln>
        </p:spPr>
        <p:style>
          <a:lnRef idx="1">
            <a:schemeClr val="accent2"/>
          </a:lnRef>
          <a:fillRef idx="2">
            <a:schemeClr val="accent2"/>
          </a:fillRef>
          <a:effectRef idx="1">
            <a:schemeClr val="accent2"/>
          </a:effectRef>
          <a:fontRef idx="minor">
            <a:schemeClr val="dk1"/>
          </a:fontRef>
        </p:style>
        <p:txBody>
          <a:bodyPr/>
          <a:lstStyle/>
          <a:p>
            <a:pPr>
              <a:defRPr/>
            </a:pPr>
            <a:endParaRPr lang="en-IN"/>
          </a:p>
        </p:txBody>
      </p:sp>
      <p:sp>
        <p:nvSpPr>
          <p:cNvPr id="7174" name="Text Box 6"/>
          <p:cNvSpPr txBox="1">
            <a:spLocks noChangeArrowheads="1"/>
          </p:cNvSpPr>
          <p:nvPr/>
        </p:nvSpPr>
        <p:spPr bwMode="auto">
          <a:xfrm>
            <a:off x="1066800" y="1235075"/>
            <a:ext cx="2286000" cy="822325"/>
          </a:xfrm>
          <a:prstGeom prst="rect">
            <a:avLst/>
          </a:prstGeom>
          <a:ln/>
        </p:spPr>
        <p:style>
          <a:lnRef idx="1">
            <a:schemeClr val="accent2"/>
          </a:lnRef>
          <a:fillRef idx="2">
            <a:schemeClr val="accent2"/>
          </a:fillRef>
          <a:effectRef idx="1">
            <a:schemeClr val="accent2"/>
          </a:effectRef>
          <a:fontRef idx="minor">
            <a:schemeClr val="dk1"/>
          </a:fontRef>
        </p:style>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algn="r" eaLnBrk="0" fontAlgn="base" hangingPunct="0">
              <a:spcBef>
                <a:spcPct val="0"/>
              </a:spcBef>
              <a:spcAft>
                <a:spcPct val="0"/>
              </a:spcAft>
              <a:defRPr i="1">
                <a:solidFill>
                  <a:schemeClr val="tx1"/>
                </a:solidFill>
                <a:latin typeface="Arial" charset="0"/>
              </a:defRPr>
            </a:lvl6pPr>
            <a:lvl7pPr marL="2971800" indent="-228600" algn="r" eaLnBrk="0" fontAlgn="base" hangingPunct="0">
              <a:spcBef>
                <a:spcPct val="0"/>
              </a:spcBef>
              <a:spcAft>
                <a:spcPct val="0"/>
              </a:spcAft>
              <a:defRPr i="1">
                <a:solidFill>
                  <a:schemeClr val="tx1"/>
                </a:solidFill>
                <a:latin typeface="Arial" charset="0"/>
              </a:defRPr>
            </a:lvl7pPr>
            <a:lvl8pPr marL="3429000" indent="-228600" algn="r" eaLnBrk="0" fontAlgn="base" hangingPunct="0">
              <a:spcBef>
                <a:spcPct val="0"/>
              </a:spcBef>
              <a:spcAft>
                <a:spcPct val="0"/>
              </a:spcAft>
              <a:defRPr i="1">
                <a:solidFill>
                  <a:schemeClr val="tx1"/>
                </a:solidFill>
                <a:latin typeface="Arial" charset="0"/>
              </a:defRPr>
            </a:lvl8pPr>
            <a:lvl9pPr marL="3886200" indent="-228600" algn="r" eaLnBrk="0" fontAlgn="base" hangingPunct="0">
              <a:spcBef>
                <a:spcPct val="0"/>
              </a:spcBef>
              <a:spcAft>
                <a:spcPct val="0"/>
              </a:spcAft>
              <a:defRPr i="1">
                <a:solidFill>
                  <a:schemeClr val="tx1"/>
                </a:solidFill>
                <a:latin typeface="Arial" charset="0"/>
              </a:defRPr>
            </a:lvl9pPr>
          </a:lstStyle>
          <a:p>
            <a:pPr algn="ctr" eaLnBrk="1" hangingPunct="1">
              <a:spcBef>
                <a:spcPct val="50000"/>
              </a:spcBef>
              <a:defRPr/>
            </a:pPr>
            <a:r>
              <a:rPr lang="en-US" sz="2400" i="0" dirty="0" smtClean="0">
                <a:latin typeface="Times New Roman" pitchFamily="18" charset="0"/>
              </a:rPr>
              <a:t>Active RS system</a:t>
            </a:r>
          </a:p>
        </p:txBody>
      </p:sp>
      <p:sp>
        <p:nvSpPr>
          <p:cNvPr id="7176" name="Text Box 8"/>
          <p:cNvSpPr txBox="1">
            <a:spLocks noChangeArrowheads="1"/>
          </p:cNvSpPr>
          <p:nvPr/>
        </p:nvSpPr>
        <p:spPr bwMode="auto">
          <a:xfrm>
            <a:off x="5486400" y="1295400"/>
            <a:ext cx="2286000" cy="822325"/>
          </a:xfrm>
          <a:prstGeom prst="rect">
            <a:avLst/>
          </a:prstGeom>
          <a:ln/>
        </p:spPr>
        <p:style>
          <a:lnRef idx="1">
            <a:schemeClr val="accent2"/>
          </a:lnRef>
          <a:fillRef idx="2">
            <a:schemeClr val="accent2"/>
          </a:fillRef>
          <a:effectRef idx="1">
            <a:schemeClr val="accent2"/>
          </a:effectRef>
          <a:fontRef idx="minor">
            <a:schemeClr val="dk1"/>
          </a:fontRef>
        </p:style>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algn="r" eaLnBrk="0" fontAlgn="base" hangingPunct="0">
              <a:spcBef>
                <a:spcPct val="0"/>
              </a:spcBef>
              <a:spcAft>
                <a:spcPct val="0"/>
              </a:spcAft>
              <a:defRPr i="1">
                <a:solidFill>
                  <a:schemeClr val="tx1"/>
                </a:solidFill>
                <a:latin typeface="Arial" charset="0"/>
              </a:defRPr>
            </a:lvl6pPr>
            <a:lvl7pPr marL="2971800" indent="-228600" algn="r" eaLnBrk="0" fontAlgn="base" hangingPunct="0">
              <a:spcBef>
                <a:spcPct val="0"/>
              </a:spcBef>
              <a:spcAft>
                <a:spcPct val="0"/>
              </a:spcAft>
              <a:defRPr i="1">
                <a:solidFill>
                  <a:schemeClr val="tx1"/>
                </a:solidFill>
                <a:latin typeface="Arial" charset="0"/>
              </a:defRPr>
            </a:lvl7pPr>
            <a:lvl8pPr marL="3429000" indent="-228600" algn="r" eaLnBrk="0" fontAlgn="base" hangingPunct="0">
              <a:spcBef>
                <a:spcPct val="0"/>
              </a:spcBef>
              <a:spcAft>
                <a:spcPct val="0"/>
              </a:spcAft>
              <a:defRPr i="1">
                <a:solidFill>
                  <a:schemeClr val="tx1"/>
                </a:solidFill>
                <a:latin typeface="Arial" charset="0"/>
              </a:defRPr>
            </a:lvl8pPr>
            <a:lvl9pPr marL="3886200" indent="-228600" algn="r" eaLnBrk="0" fontAlgn="base" hangingPunct="0">
              <a:spcBef>
                <a:spcPct val="0"/>
              </a:spcBef>
              <a:spcAft>
                <a:spcPct val="0"/>
              </a:spcAft>
              <a:defRPr i="1">
                <a:solidFill>
                  <a:schemeClr val="tx1"/>
                </a:solidFill>
                <a:latin typeface="Arial" charset="0"/>
              </a:defRPr>
            </a:lvl9pPr>
          </a:lstStyle>
          <a:p>
            <a:pPr algn="ctr" eaLnBrk="1" hangingPunct="1">
              <a:spcBef>
                <a:spcPct val="50000"/>
              </a:spcBef>
              <a:defRPr/>
            </a:pPr>
            <a:r>
              <a:rPr lang="en-US" sz="2400" i="0" smtClean="0">
                <a:latin typeface="Times New Roman" pitchFamily="18" charset="0"/>
              </a:rPr>
              <a:t>Passive RS system</a:t>
            </a:r>
          </a:p>
        </p:txBody>
      </p:sp>
      <p:sp>
        <p:nvSpPr>
          <p:cNvPr id="7177" name="Line 9"/>
          <p:cNvSpPr>
            <a:spLocks noChangeShapeType="1"/>
          </p:cNvSpPr>
          <p:nvPr/>
        </p:nvSpPr>
        <p:spPr bwMode="auto">
          <a:xfrm>
            <a:off x="2057400" y="2209800"/>
            <a:ext cx="0" cy="914400"/>
          </a:xfrm>
          <a:prstGeom prst="line">
            <a:avLst/>
          </a:prstGeom>
          <a:ln>
            <a:headEnd/>
            <a:tailEnd type="triangle" w="med" len="med"/>
          </a:ln>
        </p:spPr>
        <p:style>
          <a:lnRef idx="1">
            <a:schemeClr val="accent2"/>
          </a:lnRef>
          <a:fillRef idx="2">
            <a:schemeClr val="accent2"/>
          </a:fillRef>
          <a:effectRef idx="1">
            <a:schemeClr val="accent2"/>
          </a:effectRef>
          <a:fontRef idx="minor">
            <a:schemeClr val="dk1"/>
          </a:fontRef>
        </p:style>
        <p:txBody>
          <a:bodyPr/>
          <a:lstStyle/>
          <a:p>
            <a:pPr>
              <a:defRPr/>
            </a:pPr>
            <a:endParaRPr lang="en-IN"/>
          </a:p>
        </p:txBody>
      </p:sp>
      <p:sp>
        <p:nvSpPr>
          <p:cNvPr id="7178" name="Line 10"/>
          <p:cNvSpPr>
            <a:spLocks noChangeShapeType="1"/>
          </p:cNvSpPr>
          <p:nvPr/>
        </p:nvSpPr>
        <p:spPr bwMode="auto">
          <a:xfrm>
            <a:off x="6477000" y="2209800"/>
            <a:ext cx="0" cy="914400"/>
          </a:xfrm>
          <a:prstGeom prst="line">
            <a:avLst/>
          </a:prstGeom>
          <a:ln>
            <a:headEnd/>
            <a:tailEnd type="triangle" w="med" len="med"/>
          </a:ln>
        </p:spPr>
        <p:style>
          <a:lnRef idx="1">
            <a:schemeClr val="accent2"/>
          </a:lnRef>
          <a:fillRef idx="2">
            <a:schemeClr val="accent2"/>
          </a:fillRef>
          <a:effectRef idx="1">
            <a:schemeClr val="accent2"/>
          </a:effectRef>
          <a:fontRef idx="minor">
            <a:schemeClr val="dk1"/>
          </a:fontRef>
        </p:style>
        <p:txBody>
          <a:bodyPr/>
          <a:lstStyle/>
          <a:p>
            <a:pPr>
              <a:defRPr/>
            </a:pPr>
            <a:endParaRPr lang="en-IN"/>
          </a:p>
        </p:txBody>
      </p:sp>
      <p:sp>
        <p:nvSpPr>
          <p:cNvPr id="7180" name="Text Box 12"/>
          <p:cNvSpPr txBox="1">
            <a:spLocks noChangeArrowheads="1"/>
          </p:cNvSpPr>
          <p:nvPr/>
        </p:nvSpPr>
        <p:spPr bwMode="auto">
          <a:xfrm>
            <a:off x="1066800" y="3429000"/>
            <a:ext cx="2286000" cy="822325"/>
          </a:xfrm>
          <a:prstGeom prst="rect">
            <a:avLst/>
          </a:prstGeom>
          <a:ln/>
        </p:spPr>
        <p:style>
          <a:lnRef idx="1">
            <a:schemeClr val="accent2"/>
          </a:lnRef>
          <a:fillRef idx="2">
            <a:schemeClr val="accent2"/>
          </a:fillRef>
          <a:effectRef idx="1">
            <a:schemeClr val="accent2"/>
          </a:effectRef>
          <a:fontRef idx="minor">
            <a:schemeClr val="dk1"/>
          </a:fontRef>
        </p:style>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algn="r" eaLnBrk="0" fontAlgn="base" hangingPunct="0">
              <a:spcBef>
                <a:spcPct val="0"/>
              </a:spcBef>
              <a:spcAft>
                <a:spcPct val="0"/>
              </a:spcAft>
              <a:defRPr i="1">
                <a:solidFill>
                  <a:schemeClr val="tx1"/>
                </a:solidFill>
                <a:latin typeface="Arial" charset="0"/>
              </a:defRPr>
            </a:lvl6pPr>
            <a:lvl7pPr marL="2971800" indent="-228600" algn="r" eaLnBrk="0" fontAlgn="base" hangingPunct="0">
              <a:spcBef>
                <a:spcPct val="0"/>
              </a:spcBef>
              <a:spcAft>
                <a:spcPct val="0"/>
              </a:spcAft>
              <a:defRPr i="1">
                <a:solidFill>
                  <a:schemeClr val="tx1"/>
                </a:solidFill>
                <a:latin typeface="Arial" charset="0"/>
              </a:defRPr>
            </a:lvl7pPr>
            <a:lvl8pPr marL="3429000" indent="-228600" algn="r" eaLnBrk="0" fontAlgn="base" hangingPunct="0">
              <a:spcBef>
                <a:spcPct val="0"/>
              </a:spcBef>
              <a:spcAft>
                <a:spcPct val="0"/>
              </a:spcAft>
              <a:defRPr i="1">
                <a:solidFill>
                  <a:schemeClr val="tx1"/>
                </a:solidFill>
                <a:latin typeface="Arial" charset="0"/>
              </a:defRPr>
            </a:lvl8pPr>
            <a:lvl9pPr marL="3886200" indent="-228600" algn="r" eaLnBrk="0" fontAlgn="base" hangingPunct="0">
              <a:spcBef>
                <a:spcPct val="0"/>
              </a:spcBef>
              <a:spcAft>
                <a:spcPct val="0"/>
              </a:spcAft>
              <a:defRPr i="1">
                <a:solidFill>
                  <a:schemeClr val="tx1"/>
                </a:solidFill>
                <a:latin typeface="Arial" charset="0"/>
              </a:defRPr>
            </a:lvl9pPr>
          </a:lstStyle>
          <a:p>
            <a:pPr algn="ctr" eaLnBrk="1" hangingPunct="1">
              <a:spcBef>
                <a:spcPct val="50000"/>
              </a:spcBef>
              <a:defRPr/>
            </a:pPr>
            <a:r>
              <a:rPr lang="en-US" sz="2400" i="0" smtClean="0">
                <a:latin typeface="Times New Roman" pitchFamily="18" charset="0"/>
              </a:rPr>
              <a:t>Artificial Energy source</a:t>
            </a:r>
          </a:p>
        </p:txBody>
      </p:sp>
      <p:sp>
        <p:nvSpPr>
          <p:cNvPr id="7182" name="Text Box 14"/>
          <p:cNvSpPr txBox="1">
            <a:spLocks noChangeArrowheads="1"/>
          </p:cNvSpPr>
          <p:nvPr/>
        </p:nvSpPr>
        <p:spPr bwMode="auto">
          <a:xfrm>
            <a:off x="5410200" y="3505200"/>
            <a:ext cx="2286000" cy="822325"/>
          </a:xfrm>
          <a:prstGeom prst="rect">
            <a:avLst/>
          </a:prstGeom>
          <a:ln/>
        </p:spPr>
        <p:style>
          <a:lnRef idx="1">
            <a:schemeClr val="accent2"/>
          </a:lnRef>
          <a:fillRef idx="2">
            <a:schemeClr val="accent2"/>
          </a:fillRef>
          <a:effectRef idx="1">
            <a:schemeClr val="accent2"/>
          </a:effectRef>
          <a:fontRef idx="minor">
            <a:schemeClr val="dk1"/>
          </a:fontRef>
        </p:style>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algn="r" eaLnBrk="0" fontAlgn="base" hangingPunct="0">
              <a:spcBef>
                <a:spcPct val="0"/>
              </a:spcBef>
              <a:spcAft>
                <a:spcPct val="0"/>
              </a:spcAft>
              <a:defRPr i="1">
                <a:solidFill>
                  <a:schemeClr val="tx1"/>
                </a:solidFill>
                <a:latin typeface="Arial" charset="0"/>
              </a:defRPr>
            </a:lvl6pPr>
            <a:lvl7pPr marL="2971800" indent="-228600" algn="r" eaLnBrk="0" fontAlgn="base" hangingPunct="0">
              <a:spcBef>
                <a:spcPct val="0"/>
              </a:spcBef>
              <a:spcAft>
                <a:spcPct val="0"/>
              </a:spcAft>
              <a:defRPr i="1">
                <a:solidFill>
                  <a:schemeClr val="tx1"/>
                </a:solidFill>
                <a:latin typeface="Arial" charset="0"/>
              </a:defRPr>
            </a:lvl7pPr>
            <a:lvl8pPr marL="3429000" indent="-228600" algn="r" eaLnBrk="0" fontAlgn="base" hangingPunct="0">
              <a:spcBef>
                <a:spcPct val="0"/>
              </a:spcBef>
              <a:spcAft>
                <a:spcPct val="0"/>
              </a:spcAft>
              <a:defRPr i="1">
                <a:solidFill>
                  <a:schemeClr val="tx1"/>
                </a:solidFill>
                <a:latin typeface="Arial" charset="0"/>
              </a:defRPr>
            </a:lvl8pPr>
            <a:lvl9pPr marL="3886200" indent="-228600" algn="r" eaLnBrk="0" fontAlgn="base" hangingPunct="0">
              <a:spcBef>
                <a:spcPct val="0"/>
              </a:spcBef>
              <a:spcAft>
                <a:spcPct val="0"/>
              </a:spcAft>
              <a:defRPr i="1">
                <a:solidFill>
                  <a:schemeClr val="tx1"/>
                </a:solidFill>
                <a:latin typeface="Arial" charset="0"/>
              </a:defRPr>
            </a:lvl9pPr>
          </a:lstStyle>
          <a:p>
            <a:pPr algn="ctr" eaLnBrk="1" hangingPunct="1">
              <a:spcBef>
                <a:spcPct val="50000"/>
              </a:spcBef>
              <a:defRPr/>
            </a:pPr>
            <a:r>
              <a:rPr lang="en-US" sz="2400" i="0" smtClean="0">
                <a:latin typeface="Times New Roman" pitchFamily="18" charset="0"/>
              </a:rPr>
              <a:t>Natural Energy source</a:t>
            </a:r>
          </a:p>
        </p:txBody>
      </p:sp>
      <p:sp>
        <p:nvSpPr>
          <p:cNvPr id="7183" name="Line 15"/>
          <p:cNvSpPr>
            <a:spLocks noChangeShapeType="1"/>
          </p:cNvSpPr>
          <p:nvPr/>
        </p:nvSpPr>
        <p:spPr bwMode="auto">
          <a:xfrm>
            <a:off x="2133600" y="4572000"/>
            <a:ext cx="0" cy="685800"/>
          </a:xfrm>
          <a:prstGeom prst="line">
            <a:avLst/>
          </a:prstGeom>
          <a:ln>
            <a:headEnd/>
            <a:tailEnd type="triangle" w="med" len="med"/>
          </a:ln>
        </p:spPr>
        <p:style>
          <a:lnRef idx="1">
            <a:schemeClr val="accent2"/>
          </a:lnRef>
          <a:fillRef idx="2">
            <a:schemeClr val="accent2"/>
          </a:fillRef>
          <a:effectRef idx="1">
            <a:schemeClr val="accent2"/>
          </a:effectRef>
          <a:fontRef idx="minor">
            <a:schemeClr val="dk1"/>
          </a:fontRef>
        </p:style>
        <p:txBody>
          <a:bodyPr/>
          <a:lstStyle/>
          <a:p>
            <a:pPr>
              <a:defRPr/>
            </a:pPr>
            <a:endParaRPr lang="en-IN"/>
          </a:p>
        </p:txBody>
      </p:sp>
      <p:sp>
        <p:nvSpPr>
          <p:cNvPr id="7184" name="Line 16"/>
          <p:cNvSpPr>
            <a:spLocks noChangeShapeType="1"/>
          </p:cNvSpPr>
          <p:nvPr/>
        </p:nvSpPr>
        <p:spPr bwMode="auto">
          <a:xfrm>
            <a:off x="6400800" y="4648200"/>
            <a:ext cx="0" cy="685800"/>
          </a:xfrm>
          <a:prstGeom prst="line">
            <a:avLst/>
          </a:prstGeom>
          <a:ln>
            <a:headEnd/>
            <a:tailEnd type="triangle" w="med" len="med"/>
          </a:ln>
        </p:spPr>
        <p:style>
          <a:lnRef idx="1">
            <a:schemeClr val="accent2"/>
          </a:lnRef>
          <a:fillRef idx="2">
            <a:schemeClr val="accent2"/>
          </a:fillRef>
          <a:effectRef idx="1">
            <a:schemeClr val="accent2"/>
          </a:effectRef>
          <a:fontRef idx="minor">
            <a:schemeClr val="dk1"/>
          </a:fontRef>
        </p:style>
        <p:txBody>
          <a:bodyPr/>
          <a:lstStyle/>
          <a:p>
            <a:pPr>
              <a:defRPr/>
            </a:pPr>
            <a:endParaRPr lang="en-IN"/>
          </a:p>
        </p:txBody>
      </p:sp>
      <p:sp>
        <p:nvSpPr>
          <p:cNvPr id="7186" name="Text Box 18"/>
          <p:cNvSpPr txBox="1">
            <a:spLocks noChangeArrowheads="1"/>
          </p:cNvSpPr>
          <p:nvPr/>
        </p:nvSpPr>
        <p:spPr bwMode="auto">
          <a:xfrm>
            <a:off x="990600" y="5562600"/>
            <a:ext cx="2590800" cy="1004888"/>
          </a:xfrm>
          <a:prstGeom prst="rect">
            <a:avLst/>
          </a:prstGeom>
          <a:ln/>
        </p:spPr>
        <p:style>
          <a:lnRef idx="1">
            <a:schemeClr val="accent2"/>
          </a:lnRef>
          <a:fillRef idx="2">
            <a:schemeClr val="accent2"/>
          </a:fillRef>
          <a:effectRef idx="1">
            <a:schemeClr val="accent2"/>
          </a:effectRef>
          <a:fontRef idx="minor">
            <a:schemeClr val="dk1"/>
          </a:fontRef>
        </p:style>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algn="r" eaLnBrk="0" fontAlgn="base" hangingPunct="0">
              <a:spcBef>
                <a:spcPct val="0"/>
              </a:spcBef>
              <a:spcAft>
                <a:spcPct val="0"/>
              </a:spcAft>
              <a:defRPr i="1">
                <a:solidFill>
                  <a:schemeClr val="tx1"/>
                </a:solidFill>
                <a:latin typeface="Arial" charset="0"/>
              </a:defRPr>
            </a:lvl6pPr>
            <a:lvl7pPr marL="2971800" indent="-228600" algn="r" eaLnBrk="0" fontAlgn="base" hangingPunct="0">
              <a:spcBef>
                <a:spcPct val="0"/>
              </a:spcBef>
              <a:spcAft>
                <a:spcPct val="0"/>
              </a:spcAft>
              <a:defRPr i="1">
                <a:solidFill>
                  <a:schemeClr val="tx1"/>
                </a:solidFill>
                <a:latin typeface="Arial" charset="0"/>
              </a:defRPr>
            </a:lvl7pPr>
            <a:lvl8pPr marL="3429000" indent="-228600" algn="r" eaLnBrk="0" fontAlgn="base" hangingPunct="0">
              <a:spcBef>
                <a:spcPct val="0"/>
              </a:spcBef>
              <a:spcAft>
                <a:spcPct val="0"/>
              </a:spcAft>
              <a:defRPr i="1">
                <a:solidFill>
                  <a:schemeClr val="tx1"/>
                </a:solidFill>
                <a:latin typeface="Arial" charset="0"/>
              </a:defRPr>
            </a:lvl8pPr>
            <a:lvl9pPr marL="3886200" indent="-228600" algn="r" eaLnBrk="0" fontAlgn="base" hangingPunct="0">
              <a:spcBef>
                <a:spcPct val="0"/>
              </a:spcBef>
              <a:spcAft>
                <a:spcPct val="0"/>
              </a:spcAft>
              <a:defRPr i="1">
                <a:solidFill>
                  <a:schemeClr val="tx1"/>
                </a:solidFill>
                <a:latin typeface="Arial" charset="0"/>
              </a:defRPr>
            </a:lvl9pPr>
          </a:lstStyle>
          <a:p>
            <a:pPr algn="ctr" eaLnBrk="1" hangingPunct="1">
              <a:spcBef>
                <a:spcPct val="50000"/>
              </a:spcBef>
              <a:defRPr/>
            </a:pPr>
            <a:r>
              <a:rPr lang="en-US" sz="2400" i="0" smtClean="0">
                <a:latin typeface="Times New Roman" pitchFamily="18" charset="0"/>
              </a:rPr>
              <a:t>e.g. radar systems</a:t>
            </a:r>
          </a:p>
          <a:p>
            <a:pPr algn="ctr" eaLnBrk="1" hangingPunct="1">
              <a:spcBef>
                <a:spcPct val="50000"/>
              </a:spcBef>
              <a:defRPr/>
            </a:pPr>
            <a:r>
              <a:rPr lang="en-US" sz="2400" i="0" smtClean="0">
                <a:latin typeface="Times New Roman" pitchFamily="18" charset="0"/>
              </a:rPr>
              <a:t>SLAR,SAR</a:t>
            </a:r>
          </a:p>
        </p:txBody>
      </p:sp>
      <p:sp>
        <p:nvSpPr>
          <p:cNvPr id="7187" name="Text Box 20"/>
          <p:cNvSpPr txBox="1">
            <a:spLocks noChangeArrowheads="1"/>
          </p:cNvSpPr>
          <p:nvPr/>
        </p:nvSpPr>
        <p:spPr bwMode="auto">
          <a:xfrm>
            <a:off x="5410200" y="5410200"/>
            <a:ext cx="2133600" cy="119697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algn="r" eaLnBrk="0" fontAlgn="base" hangingPunct="0">
              <a:spcBef>
                <a:spcPct val="0"/>
              </a:spcBef>
              <a:spcAft>
                <a:spcPct val="0"/>
              </a:spcAft>
              <a:defRPr i="1">
                <a:solidFill>
                  <a:schemeClr val="tx1"/>
                </a:solidFill>
                <a:latin typeface="Arial" charset="0"/>
              </a:defRPr>
            </a:lvl6pPr>
            <a:lvl7pPr marL="2971800" indent="-228600" algn="r" eaLnBrk="0" fontAlgn="base" hangingPunct="0">
              <a:spcBef>
                <a:spcPct val="0"/>
              </a:spcBef>
              <a:spcAft>
                <a:spcPct val="0"/>
              </a:spcAft>
              <a:defRPr i="1">
                <a:solidFill>
                  <a:schemeClr val="tx1"/>
                </a:solidFill>
                <a:latin typeface="Arial" charset="0"/>
              </a:defRPr>
            </a:lvl7pPr>
            <a:lvl8pPr marL="3429000" indent="-228600" algn="r" eaLnBrk="0" fontAlgn="base" hangingPunct="0">
              <a:spcBef>
                <a:spcPct val="0"/>
              </a:spcBef>
              <a:spcAft>
                <a:spcPct val="0"/>
              </a:spcAft>
              <a:defRPr i="1">
                <a:solidFill>
                  <a:schemeClr val="tx1"/>
                </a:solidFill>
                <a:latin typeface="Arial" charset="0"/>
              </a:defRPr>
            </a:lvl8pPr>
            <a:lvl9pPr marL="3886200" indent="-228600" algn="r" eaLnBrk="0" fontAlgn="base" hangingPunct="0">
              <a:spcBef>
                <a:spcPct val="0"/>
              </a:spcBef>
              <a:spcAft>
                <a:spcPct val="0"/>
              </a:spcAft>
              <a:defRPr i="1">
                <a:solidFill>
                  <a:schemeClr val="tx1"/>
                </a:solidFill>
                <a:latin typeface="Arial" charset="0"/>
              </a:defRPr>
            </a:lvl9pPr>
          </a:lstStyle>
          <a:p>
            <a:pPr algn="ctr" eaLnBrk="1" hangingPunct="1">
              <a:spcBef>
                <a:spcPct val="50000"/>
              </a:spcBef>
              <a:defRPr/>
            </a:pPr>
            <a:r>
              <a:rPr lang="en-US" sz="2400" i="0" smtClean="0">
                <a:latin typeface="Times New Roman" pitchFamily="18" charset="0"/>
              </a:rPr>
              <a:t>e.g.sensors on satellites Landsat,SPOT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Karthik\Downloads\Remote_Sensing_Illustrat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313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4"/>
          <p:cNvSpPr txBox="1">
            <a:spLocks noChangeArrowheads="1"/>
          </p:cNvSpPr>
          <p:nvPr/>
        </p:nvSpPr>
        <p:spPr bwMode="auto">
          <a:xfrm>
            <a:off x="152400" y="0"/>
            <a:ext cx="86868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algn="r" eaLnBrk="0" fontAlgn="base" hangingPunct="0">
              <a:spcBef>
                <a:spcPct val="0"/>
              </a:spcBef>
              <a:spcAft>
                <a:spcPct val="0"/>
              </a:spcAft>
              <a:defRPr i="1">
                <a:solidFill>
                  <a:schemeClr val="tx1"/>
                </a:solidFill>
                <a:latin typeface="Arial" charset="0"/>
              </a:defRPr>
            </a:lvl6pPr>
            <a:lvl7pPr marL="2971800" indent="-228600" algn="r" eaLnBrk="0" fontAlgn="base" hangingPunct="0">
              <a:spcBef>
                <a:spcPct val="0"/>
              </a:spcBef>
              <a:spcAft>
                <a:spcPct val="0"/>
              </a:spcAft>
              <a:defRPr i="1">
                <a:solidFill>
                  <a:schemeClr val="tx1"/>
                </a:solidFill>
                <a:latin typeface="Arial" charset="0"/>
              </a:defRPr>
            </a:lvl7pPr>
            <a:lvl8pPr marL="3429000" indent="-228600" algn="r" eaLnBrk="0" fontAlgn="base" hangingPunct="0">
              <a:spcBef>
                <a:spcPct val="0"/>
              </a:spcBef>
              <a:spcAft>
                <a:spcPct val="0"/>
              </a:spcAft>
              <a:defRPr i="1">
                <a:solidFill>
                  <a:schemeClr val="tx1"/>
                </a:solidFill>
                <a:latin typeface="Arial" charset="0"/>
              </a:defRPr>
            </a:lvl8pPr>
            <a:lvl9pPr marL="3886200" indent="-228600" algn="r" eaLnBrk="0" fontAlgn="base" hangingPunct="0">
              <a:spcBef>
                <a:spcPct val="0"/>
              </a:spcBef>
              <a:spcAft>
                <a:spcPct val="0"/>
              </a:spcAft>
              <a:defRPr i="1">
                <a:solidFill>
                  <a:schemeClr val="tx1"/>
                </a:solidFill>
                <a:latin typeface="Arial" charset="0"/>
              </a:defRPr>
            </a:lvl9pPr>
          </a:lstStyle>
          <a:p>
            <a:pPr algn="ctr" eaLnBrk="1" hangingPunct="1">
              <a:spcBef>
                <a:spcPct val="50000"/>
              </a:spcBef>
            </a:pPr>
            <a:r>
              <a:rPr lang="en-US" sz="3600" i="0">
                <a:latin typeface="Arial Black" pitchFamily="34" charset="0"/>
              </a:rPr>
              <a:t>   </a:t>
            </a:r>
            <a:r>
              <a:rPr lang="en-US" sz="3600" i="0">
                <a:solidFill>
                  <a:srgbClr val="FF3300"/>
                </a:solidFill>
                <a:latin typeface="Arial Black" pitchFamily="34" charset="0"/>
              </a:rPr>
              <a:t>Sensor Detection</a:t>
            </a:r>
          </a:p>
          <a:p>
            <a:pPr algn="l" eaLnBrk="1" hangingPunct="1">
              <a:spcBef>
                <a:spcPct val="50000"/>
              </a:spcBef>
            </a:pPr>
            <a:endParaRPr lang="en-US" sz="3600" i="0">
              <a:solidFill>
                <a:srgbClr val="FF3300"/>
              </a:solidFill>
              <a:latin typeface="Arial Black" pitchFamily="34" charset="0"/>
            </a:endParaRPr>
          </a:p>
        </p:txBody>
      </p:sp>
      <p:sp>
        <p:nvSpPr>
          <p:cNvPr id="13315" name="Text Box 6"/>
          <p:cNvSpPr txBox="1">
            <a:spLocks noChangeArrowheads="1"/>
          </p:cNvSpPr>
          <p:nvPr/>
        </p:nvSpPr>
        <p:spPr bwMode="auto">
          <a:xfrm>
            <a:off x="457200" y="862013"/>
            <a:ext cx="8305800" cy="546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algn="r" eaLnBrk="0" fontAlgn="base" hangingPunct="0">
              <a:spcBef>
                <a:spcPct val="0"/>
              </a:spcBef>
              <a:spcAft>
                <a:spcPct val="0"/>
              </a:spcAft>
              <a:defRPr i="1">
                <a:solidFill>
                  <a:schemeClr val="tx1"/>
                </a:solidFill>
                <a:latin typeface="Arial" charset="0"/>
              </a:defRPr>
            </a:lvl6pPr>
            <a:lvl7pPr marL="2971800" indent="-228600" algn="r" eaLnBrk="0" fontAlgn="base" hangingPunct="0">
              <a:spcBef>
                <a:spcPct val="0"/>
              </a:spcBef>
              <a:spcAft>
                <a:spcPct val="0"/>
              </a:spcAft>
              <a:defRPr i="1">
                <a:solidFill>
                  <a:schemeClr val="tx1"/>
                </a:solidFill>
                <a:latin typeface="Arial" charset="0"/>
              </a:defRPr>
            </a:lvl7pPr>
            <a:lvl8pPr marL="3429000" indent="-228600" algn="r" eaLnBrk="0" fontAlgn="base" hangingPunct="0">
              <a:spcBef>
                <a:spcPct val="0"/>
              </a:spcBef>
              <a:spcAft>
                <a:spcPct val="0"/>
              </a:spcAft>
              <a:defRPr i="1">
                <a:solidFill>
                  <a:schemeClr val="tx1"/>
                </a:solidFill>
                <a:latin typeface="Arial" charset="0"/>
              </a:defRPr>
            </a:lvl8pPr>
            <a:lvl9pPr marL="3886200" indent="-228600" algn="r" eaLnBrk="0" fontAlgn="base" hangingPunct="0">
              <a:spcBef>
                <a:spcPct val="0"/>
              </a:spcBef>
              <a:spcAft>
                <a:spcPct val="0"/>
              </a:spcAft>
              <a:defRPr i="1">
                <a:solidFill>
                  <a:schemeClr val="tx1"/>
                </a:solidFill>
                <a:latin typeface="Arial" charset="0"/>
              </a:defRPr>
            </a:lvl9pPr>
          </a:lstStyle>
          <a:p>
            <a:pPr algn="l" eaLnBrk="1" hangingPunct="1">
              <a:lnSpc>
                <a:spcPct val="150000"/>
              </a:lnSpc>
              <a:spcBef>
                <a:spcPct val="50000"/>
              </a:spcBef>
              <a:buFontTx/>
              <a:buAutoNum type="arabicPeriod"/>
            </a:pPr>
            <a:r>
              <a:rPr lang="en-US" sz="2800" b="1" i="0">
                <a:solidFill>
                  <a:srgbClr val="0000FF"/>
                </a:solidFill>
                <a:latin typeface="Arial Black" pitchFamily="34" charset="0"/>
              </a:rPr>
              <a:t> Passive Detection</a:t>
            </a:r>
          </a:p>
          <a:p>
            <a:pPr algn="l" eaLnBrk="1" hangingPunct="1">
              <a:lnSpc>
                <a:spcPct val="150000"/>
              </a:lnSpc>
              <a:spcBef>
                <a:spcPct val="50000"/>
              </a:spcBef>
              <a:buFontTx/>
              <a:buBlip>
                <a:blip r:embed="rId2"/>
              </a:buBlip>
            </a:pPr>
            <a:r>
              <a:rPr lang="en-US" sz="2000" i="0">
                <a:latin typeface="Book Antiqua" pitchFamily="18" charset="0"/>
              </a:rPr>
              <a:t>Sensors measure levels of energy that are naturally emitted, reflected, or transmitted by the target object. </a:t>
            </a:r>
          </a:p>
          <a:p>
            <a:pPr algn="l" eaLnBrk="1" hangingPunct="1">
              <a:lnSpc>
                <a:spcPct val="150000"/>
              </a:lnSpc>
              <a:spcBef>
                <a:spcPct val="50000"/>
              </a:spcBef>
              <a:buFontTx/>
              <a:buBlip>
                <a:blip r:embed="rId2"/>
              </a:buBlip>
            </a:pPr>
            <a:r>
              <a:rPr lang="en-US" sz="2000" b="1" i="0">
                <a:latin typeface="Book Antiqua" pitchFamily="18" charset="0"/>
              </a:rPr>
              <a:t>Passive sensors</a:t>
            </a:r>
            <a:r>
              <a:rPr lang="en-US" sz="2000" i="0">
                <a:latin typeface="Book Antiqua" pitchFamily="18" charset="0"/>
              </a:rPr>
              <a:t> are those which detects naturally occurring energy. Most often, the source of radioactive energy is the sun. </a:t>
            </a:r>
          </a:p>
          <a:p>
            <a:pPr algn="l" eaLnBrk="1" hangingPunct="1">
              <a:lnSpc>
                <a:spcPct val="150000"/>
              </a:lnSpc>
              <a:spcBef>
                <a:spcPct val="50000"/>
              </a:spcBef>
              <a:buFontTx/>
              <a:buBlip>
                <a:blip r:embed="rId2"/>
              </a:buBlip>
            </a:pPr>
            <a:r>
              <a:rPr lang="en-US" sz="2000" i="0">
                <a:latin typeface="Book Antiqua" pitchFamily="18" charset="0"/>
              </a:rPr>
              <a:t>Detection of reflected solar energy, for example, can only proceed when the target is illuminated by the sun, thus limiting visible light sensors on satellites from being used during a nighttime pass. </a:t>
            </a:r>
          </a:p>
          <a:p>
            <a:pPr algn="l" eaLnBrk="1" hangingPunct="1">
              <a:lnSpc>
                <a:spcPct val="150000"/>
              </a:lnSpc>
              <a:spcBef>
                <a:spcPct val="50000"/>
              </a:spcBef>
              <a:buFontTx/>
              <a:buBlip>
                <a:blip r:embed="rId2"/>
              </a:buBlip>
            </a:pPr>
            <a:r>
              <a:rPr lang="en-US" sz="2000" i="0">
                <a:latin typeface="Book Antiqua" pitchFamily="18" charset="0"/>
              </a:rPr>
              <a:t>The Thematic Mapper, the primary sensor on the Landsat satellites, is a good example of a passive sensor.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8229600" cy="6154738"/>
          </a:xfrm>
          <a:prstGeom prst="rect">
            <a:avLst/>
          </a:prstGeom>
        </p:spPr>
        <p:txBody>
          <a:bodyPr>
            <a:spAutoFit/>
          </a:bodyPr>
          <a:lstStyle/>
          <a:p>
            <a:pPr algn="l">
              <a:lnSpc>
                <a:spcPct val="150000"/>
              </a:lnSpc>
              <a:spcBef>
                <a:spcPct val="50000"/>
              </a:spcBef>
              <a:defRPr/>
            </a:pPr>
            <a:r>
              <a:rPr lang="en-US" sz="2800" b="1" i="0" dirty="0">
                <a:solidFill>
                  <a:srgbClr val="0000FF"/>
                </a:solidFill>
                <a:latin typeface="Arial Black" pitchFamily="34" charset="0"/>
              </a:rPr>
              <a:t>2. Active detection</a:t>
            </a:r>
          </a:p>
          <a:p>
            <a:pPr algn="ctr">
              <a:defRPr/>
            </a:pPr>
            <a:endParaRPr lang="en-US" sz="2800" b="1" i="0" dirty="0">
              <a:solidFill>
                <a:srgbClr val="CC3300"/>
              </a:solidFill>
            </a:endParaRPr>
          </a:p>
          <a:p>
            <a:pPr marL="285750" indent="-285750" algn="just">
              <a:lnSpc>
                <a:spcPct val="150000"/>
              </a:lnSpc>
              <a:buFontTx/>
              <a:buBlip>
                <a:blip r:embed="rId2"/>
              </a:buBlip>
              <a:defRPr/>
            </a:pPr>
            <a:r>
              <a:rPr lang="en-US" b="1" i="0" dirty="0">
                <a:solidFill>
                  <a:srgbClr val="000000"/>
                </a:solidFill>
              </a:rPr>
              <a:t> </a:t>
            </a:r>
            <a:r>
              <a:rPr lang="en-US" i="0" dirty="0">
                <a:solidFill>
                  <a:srgbClr val="000000"/>
                </a:solidFill>
                <a:latin typeface="Book Antiqua" pitchFamily="18" charset="0"/>
              </a:rPr>
              <a:t>Active Sensors provide their own energy source for illumination of the target by directing a burst of radiation at the target and use sensors to measure how the target interacts with the energy. </a:t>
            </a:r>
          </a:p>
          <a:p>
            <a:pPr marL="285750" indent="-285750" algn="just">
              <a:lnSpc>
                <a:spcPct val="150000"/>
              </a:lnSpc>
              <a:buFontTx/>
              <a:buBlip>
                <a:blip r:embed="rId2"/>
              </a:buBlip>
              <a:defRPr/>
            </a:pPr>
            <a:r>
              <a:rPr lang="en-US" i="0" dirty="0">
                <a:solidFill>
                  <a:srgbClr val="000000"/>
                </a:solidFill>
                <a:latin typeface="Book Antiqua" pitchFamily="18" charset="0"/>
              </a:rPr>
              <a:t>Most often the sensor detects the reflection of the energy, measuring the angle of reflection or the amount of time it took for the energy to return. </a:t>
            </a:r>
          </a:p>
          <a:p>
            <a:pPr marL="285750" indent="-285750" algn="just">
              <a:lnSpc>
                <a:spcPct val="150000"/>
              </a:lnSpc>
              <a:buFontTx/>
              <a:buBlip>
                <a:blip r:embed="rId2"/>
              </a:buBlip>
              <a:defRPr/>
            </a:pPr>
            <a:r>
              <a:rPr lang="en-US" i="0" dirty="0">
                <a:solidFill>
                  <a:srgbClr val="000000"/>
                </a:solidFill>
                <a:latin typeface="Book Antiqua" pitchFamily="18" charset="0"/>
              </a:rPr>
              <a:t>Active sensors provide the capability to obtain measurements anytime, regardless of the time of day or season. </a:t>
            </a:r>
          </a:p>
          <a:p>
            <a:pPr marL="285750" indent="-285750" algn="just">
              <a:lnSpc>
                <a:spcPct val="150000"/>
              </a:lnSpc>
              <a:buFontTx/>
              <a:buBlip>
                <a:blip r:embed="rId2"/>
              </a:buBlip>
              <a:defRPr/>
            </a:pPr>
            <a:r>
              <a:rPr lang="en-US" i="0" dirty="0">
                <a:solidFill>
                  <a:srgbClr val="000000"/>
                </a:solidFill>
                <a:latin typeface="Book Antiqua" pitchFamily="18" charset="0"/>
              </a:rPr>
              <a:t>They can be used for examining energy types that are not sufficiently provided by the sun, such as microwaves, or to better control the way a target is illuminated. However, active systems require the generation of a fairly large amount of energy to adequately illuminate targets.</a:t>
            </a:r>
          </a:p>
          <a:p>
            <a:pPr marL="285750" indent="-285750" algn="just">
              <a:lnSpc>
                <a:spcPct val="150000"/>
              </a:lnSpc>
              <a:buFontTx/>
              <a:buBlip>
                <a:blip r:embed="rId2"/>
              </a:buBlip>
              <a:defRPr/>
            </a:pPr>
            <a:r>
              <a:rPr lang="en-US" b="1" dirty="0">
                <a:solidFill>
                  <a:srgbClr val="0000FF"/>
                </a:solidFill>
                <a:latin typeface="Book Antiqua" pitchFamily="18" charset="0"/>
              </a:rPr>
              <a:t>Doppler radar is an example of an active remote sensing technology.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152400" y="1046163"/>
            <a:ext cx="7543800" cy="556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73050" indent="-273050" algn="l">
              <a:lnSpc>
                <a:spcPct val="200000"/>
              </a:lnSpc>
              <a:spcBef>
                <a:spcPts val="600"/>
              </a:spcBef>
              <a:buClr>
                <a:srgbClr val="B13F9A"/>
              </a:buClr>
              <a:buSzPct val="73000"/>
              <a:buFont typeface="Wingdings 2" pitchFamily="18" charset="2"/>
              <a:buChar char=""/>
            </a:pPr>
            <a:r>
              <a:rPr lang="en-US" sz="2600" i="0">
                <a:solidFill>
                  <a:srgbClr val="000000"/>
                </a:solidFill>
                <a:latin typeface="Trebuchet MS" pitchFamily="34" charset="0"/>
              </a:rPr>
              <a:t> </a:t>
            </a:r>
            <a:r>
              <a:rPr lang="en-US" sz="2600" b="1" i="0">
                <a:solidFill>
                  <a:srgbClr val="009900"/>
                </a:solidFill>
                <a:latin typeface="Trebuchet MS" pitchFamily="34" charset="0"/>
              </a:rPr>
              <a:t>IMAGING SENSORS</a:t>
            </a:r>
            <a:r>
              <a:rPr lang="en-US" sz="2600" i="0">
                <a:solidFill>
                  <a:srgbClr val="000000"/>
                </a:solidFill>
                <a:latin typeface="Trebuchet MS" pitchFamily="34" charset="0"/>
              </a:rPr>
              <a:t>  </a:t>
            </a:r>
          </a:p>
          <a:p>
            <a:pPr marL="635000" lvl="1" indent="-342900" algn="just">
              <a:lnSpc>
                <a:spcPct val="200000"/>
              </a:lnSpc>
              <a:spcBef>
                <a:spcPts val="500"/>
              </a:spcBef>
              <a:buClr>
                <a:srgbClr val="F9B639"/>
              </a:buClr>
              <a:buSzPct val="80000"/>
              <a:buFontTx/>
              <a:buBlip>
                <a:blip r:embed="rId2"/>
              </a:buBlip>
            </a:pPr>
            <a:r>
              <a:rPr lang="en-US" sz="2300" i="0">
                <a:solidFill>
                  <a:srgbClr val="0000FF"/>
                </a:solidFill>
                <a:latin typeface="Trebuchet MS" pitchFamily="34" charset="0"/>
              </a:rPr>
              <a:t>Sensors which provide output to create an image</a:t>
            </a:r>
          </a:p>
          <a:p>
            <a:pPr marL="635000" lvl="1" indent="-342900" algn="l">
              <a:lnSpc>
                <a:spcPct val="200000"/>
              </a:lnSpc>
              <a:spcBef>
                <a:spcPts val="500"/>
              </a:spcBef>
              <a:buClr>
                <a:srgbClr val="F9B639"/>
              </a:buClr>
              <a:buSzPct val="80000"/>
              <a:buFontTx/>
              <a:buBlip>
                <a:blip r:embed="rId2"/>
              </a:buBlip>
            </a:pPr>
            <a:r>
              <a:rPr lang="en-US" sz="2300" i="0">
                <a:solidFill>
                  <a:srgbClr val="0000FF"/>
                </a:solidFill>
                <a:latin typeface="Trebuchet MS" pitchFamily="34" charset="0"/>
              </a:rPr>
              <a:t>Eg : LISS I,LISS II, LISS III etc.</a:t>
            </a:r>
          </a:p>
          <a:p>
            <a:pPr marL="273050" indent="-273050" algn="l">
              <a:lnSpc>
                <a:spcPct val="200000"/>
              </a:lnSpc>
              <a:spcBef>
                <a:spcPts val="600"/>
              </a:spcBef>
              <a:buClr>
                <a:srgbClr val="B13F9A"/>
              </a:buClr>
              <a:buSzPct val="73000"/>
              <a:buFont typeface="Wingdings 2" pitchFamily="18" charset="2"/>
              <a:buChar char=""/>
            </a:pPr>
            <a:r>
              <a:rPr lang="en-US" sz="2600" b="1" i="0">
                <a:solidFill>
                  <a:srgbClr val="009900"/>
                </a:solidFill>
                <a:latin typeface="Trebuchet MS" pitchFamily="34" charset="0"/>
              </a:rPr>
              <a:t> NON IMAGING SENSORS</a:t>
            </a:r>
          </a:p>
          <a:p>
            <a:pPr marL="635000" lvl="1" indent="-342900" algn="just">
              <a:lnSpc>
                <a:spcPct val="200000"/>
              </a:lnSpc>
              <a:spcBef>
                <a:spcPts val="500"/>
              </a:spcBef>
              <a:buClr>
                <a:srgbClr val="F9B639"/>
              </a:buClr>
              <a:buSzPct val="80000"/>
              <a:buFontTx/>
              <a:buBlip>
                <a:blip r:embed="rId2"/>
              </a:buBlip>
            </a:pPr>
            <a:r>
              <a:rPr lang="en-US" sz="2300" i="0">
                <a:solidFill>
                  <a:srgbClr val="0000FF"/>
                </a:solidFill>
                <a:latin typeface="Trebuchet MS" pitchFamily="34" charset="0"/>
              </a:rPr>
              <a:t>Sensors which provide numerical output with respect to the quantum of radiation</a:t>
            </a:r>
          </a:p>
          <a:p>
            <a:pPr marL="635000" lvl="1" indent="-342900" algn="l">
              <a:lnSpc>
                <a:spcPct val="200000"/>
              </a:lnSpc>
              <a:spcBef>
                <a:spcPts val="500"/>
              </a:spcBef>
              <a:buClr>
                <a:srgbClr val="F9B639"/>
              </a:buClr>
              <a:buSzPct val="80000"/>
              <a:buFontTx/>
              <a:buBlip>
                <a:blip r:embed="rId2"/>
              </a:buBlip>
            </a:pPr>
            <a:r>
              <a:rPr lang="en-US" sz="2300" i="0">
                <a:solidFill>
                  <a:srgbClr val="0000FF"/>
                </a:solidFill>
                <a:latin typeface="Trebuchet MS" pitchFamily="34" charset="0"/>
              </a:rPr>
              <a:t>Eg: Radiometer,Scatterometer etc.</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descr="The principal types of sensors used in remote sens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0638"/>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9"/>
          <p:cNvSpPr>
            <a:spLocks noGrp="1" noChangeArrowheads="1"/>
          </p:cNvSpPr>
          <p:nvPr>
            <p:ph idx="1"/>
          </p:nvPr>
        </p:nvSpPr>
        <p:spPr>
          <a:xfrm>
            <a:off x="152400" y="76200"/>
            <a:ext cx="8001000" cy="6781800"/>
          </a:xfrm>
        </p:spPr>
        <p:txBody>
          <a:bodyPr>
            <a:normAutofit fontScale="77500" lnSpcReduction="20000"/>
          </a:bodyPr>
          <a:lstStyle/>
          <a:p>
            <a:pPr marL="0" indent="0" fontAlgn="auto">
              <a:lnSpc>
                <a:spcPct val="80000"/>
              </a:lnSpc>
              <a:spcAft>
                <a:spcPts val="0"/>
              </a:spcAft>
              <a:buFont typeface="Wingdings 2"/>
              <a:buNone/>
              <a:defRPr/>
            </a:pPr>
            <a:r>
              <a:rPr lang="en-US" sz="4000" b="1" spc="50" dirty="0">
                <a:ln w="11430"/>
                <a:solidFill>
                  <a:srgbClr val="0000FF"/>
                </a:solidFill>
                <a:effectLst>
                  <a:outerShdw blurRad="76200" dist="50800" dir="5400000" algn="tl" rotWithShape="0">
                    <a:srgbClr val="000000">
                      <a:alpha val="65000"/>
                    </a:srgbClr>
                  </a:outerShdw>
                </a:effectLst>
                <a:latin typeface="Verdana" pitchFamily="34" charset="0"/>
                <a:ea typeface="Verdana" pitchFamily="34" charset="0"/>
                <a:cs typeface="Verdana" pitchFamily="34" charset="0"/>
              </a:rPr>
              <a:t>Applications of Remote </a:t>
            </a:r>
            <a:r>
              <a:rPr lang="en-US" sz="4000" b="1" spc="50" dirty="0" smtClean="0">
                <a:ln w="11430"/>
                <a:solidFill>
                  <a:srgbClr val="0000FF"/>
                </a:solidFill>
                <a:effectLst>
                  <a:outerShdw blurRad="76200" dist="50800" dir="5400000" algn="tl" rotWithShape="0">
                    <a:srgbClr val="000000">
                      <a:alpha val="65000"/>
                    </a:srgbClr>
                  </a:outerShdw>
                </a:effectLst>
                <a:latin typeface="Verdana" pitchFamily="34" charset="0"/>
                <a:ea typeface="Verdana" pitchFamily="34" charset="0"/>
                <a:cs typeface="Verdana" pitchFamily="34" charset="0"/>
              </a:rPr>
              <a:t>Sensing</a:t>
            </a:r>
          </a:p>
          <a:p>
            <a:pPr marL="0" indent="0" fontAlgn="auto">
              <a:lnSpc>
                <a:spcPct val="80000"/>
              </a:lnSpc>
              <a:spcAft>
                <a:spcPts val="0"/>
              </a:spcAft>
              <a:buFont typeface="Wingdings 2"/>
              <a:buNone/>
              <a:defRPr/>
            </a:pPr>
            <a:endParaRPr lang="en-US" sz="1800" b="1" dirty="0" smtClean="0"/>
          </a:p>
          <a:p>
            <a:pPr marL="274320" indent="-274320" algn="just" fontAlgn="auto">
              <a:lnSpc>
                <a:spcPct val="170000"/>
              </a:lnSpc>
              <a:spcAft>
                <a:spcPts val="0"/>
              </a:spcAft>
              <a:buFont typeface="Wingdings 2"/>
              <a:buChar char=""/>
              <a:defRPr/>
            </a:pPr>
            <a:r>
              <a:rPr lang="en-US" dirty="0" smtClean="0">
                <a:latin typeface="Book Antiqua" pitchFamily="18" charset="0"/>
              </a:rPr>
              <a:t>Coastal water mapping, soil/vegetation discrimination, forest classification, man-made feature identification</a:t>
            </a:r>
          </a:p>
          <a:p>
            <a:pPr marL="274320" indent="-274320" algn="just" fontAlgn="auto">
              <a:lnSpc>
                <a:spcPct val="170000"/>
              </a:lnSpc>
              <a:spcAft>
                <a:spcPts val="0"/>
              </a:spcAft>
              <a:buFont typeface="Wingdings 2"/>
              <a:buChar char=""/>
              <a:defRPr/>
            </a:pPr>
            <a:r>
              <a:rPr lang="en-US" dirty="0" smtClean="0">
                <a:latin typeface="Book Antiqua" pitchFamily="18" charset="0"/>
              </a:rPr>
              <a:t>Vegetation discrimination and health monitoring, man-made feature identification</a:t>
            </a:r>
          </a:p>
          <a:p>
            <a:pPr marL="274320" indent="-274320" algn="just" fontAlgn="auto">
              <a:lnSpc>
                <a:spcPct val="170000"/>
              </a:lnSpc>
              <a:spcAft>
                <a:spcPts val="0"/>
              </a:spcAft>
              <a:buFont typeface="Wingdings 2"/>
              <a:buChar char=""/>
              <a:defRPr/>
            </a:pPr>
            <a:r>
              <a:rPr lang="en-US" dirty="0" smtClean="0">
                <a:latin typeface="Book Antiqua" pitchFamily="18" charset="0"/>
              </a:rPr>
              <a:t>Plant species identification, man-made feature identification</a:t>
            </a:r>
          </a:p>
          <a:p>
            <a:pPr marL="274320" indent="-274320" algn="just" fontAlgn="auto">
              <a:lnSpc>
                <a:spcPct val="170000"/>
              </a:lnSpc>
              <a:spcAft>
                <a:spcPts val="0"/>
              </a:spcAft>
              <a:buFont typeface="Wingdings 2"/>
              <a:buChar char=""/>
              <a:defRPr/>
            </a:pPr>
            <a:r>
              <a:rPr lang="en-US" dirty="0" smtClean="0">
                <a:latin typeface="Book Antiqua" pitchFamily="18" charset="0"/>
              </a:rPr>
              <a:t>Soil moisture monitoring, vegetation monitoring, water body discrimination</a:t>
            </a:r>
          </a:p>
          <a:p>
            <a:pPr marL="274320" indent="-274320" algn="just" fontAlgn="auto">
              <a:lnSpc>
                <a:spcPct val="170000"/>
              </a:lnSpc>
              <a:spcAft>
                <a:spcPts val="0"/>
              </a:spcAft>
              <a:buFont typeface="Wingdings 2"/>
              <a:buChar char=""/>
              <a:defRPr/>
            </a:pPr>
            <a:r>
              <a:rPr lang="en-US" dirty="0" smtClean="0">
                <a:latin typeface="Book Antiqua" pitchFamily="18" charset="0"/>
              </a:rPr>
              <a:t>Vegetation moisture content monitoring</a:t>
            </a:r>
          </a:p>
          <a:p>
            <a:pPr marL="274320" indent="-274320" algn="just" fontAlgn="auto">
              <a:lnSpc>
                <a:spcPct val="170000"/>
              </a:lnSpc>
              <a:spcAft>
                <a:spcPts val="0"/>
              </a:spcAft>
              <a:buFont typeface="Wingdings 2"/>
              <a:buChar char=""/>
              <a:defRPr/>
            </a:pPr>
            <a:r>
              <a:rPr lang="en-US" dirty="0" smtClean="0">
                <a:latin typeface="Book Antiqua" pitchFamily="18" charset="0"/>
              </a:rPr>
              <a:t>Surface temperature, vegetation stress monitoring, soil moisture monitoring, cloud differentiation, volcanic monitoring </a:t>
            </a:r>
          </a:p>
          <a:p>
            <a:pPr marL="274320" indent="-274320" algn="just" fontAlgn="auto">
              <a:lnSpc>
                <a:spcPct val="170000"/>
              </a:lnSpc>
              <a:spcAft>
                <a:spcPts val="0"/>
              </a:spcAft>
              <a:buFont typeface="Wingdings 2"/>
              <a:buChar char=""/>
              <a:defRPr/>
            </a:pPr>
            <a:r>
              <a:rPr lang="en-US" dirty="0" smtClean="0">
                <a:latin typeface="Book Antiqua" pitchFamily="18" charset="0"/>
              </a:rPr>
              <a:t>Mineral and rock discrimination, vegetation moisture content</a:t>
            </a:r>
            <a:endParaRPr lang="en-IN" dirty="0" smtClean="0">
              <a:latin typeface="Book Antiqua" pitchFamily="18"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613" y="285750"/>
            <a:ext cx="6556375"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4100"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rPr>
              <a:t>Contact us at: contact.omics@omicsonline.org</a:t>
            </a:r>
          </a:p>
        </p:txBody>
      </p:sp>
      <p:pic>
        <p:nvPicPr>
          <p:cNvPr id="4101"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23817095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599832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34344102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2"/>
          <p:cNvSpPr>
            <a:spLocks noGrp="1"/>
          </p:cNvSpPr>
          <p:nvPr>
            <p:ph idx="1"/>
          </p:nvPr>
        </p:nvSpPr>
        <p:spPr/>
        <p:txBody>
          <a:bodyPr/>
          <a:lstStyle/>
          <a:p>
            <a:endParaRPr lang="en-US" smtClean="0"/>
          </a:p>
        </p:txBody>
      </p:sp>
      <p:sp>
        <p:nvSpPr>
          <p:cNvPr id="52227" name="Title 1"/>
          <p:cNvSpPr>
            <a:spLocks noGrp="1"/>
          </p:cNvSpPr>
          <p:nvPr>
            <p:ph type="title"/>
          </p:nvPr>
        </p:nvSpPr>
        <p:spPr/>
        <p:txBody>
          <a:bodyPr/>
          <a:lstStyle/>
          <a:p>
            <a:endParaRPr lang="en-US" smtClean="0"/>
          </a:p>
        </p:txBody>
      </p:sp>
      <p:pic>
        <p:nvPicPr>
          <p:cNvPr id="5222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00075"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GB" altLang="en-US" b="1" dirty="0" smtClean="0"/>
              <a:t>Geophysics </a:t>
            </a:r>
            <a:r>
              <a:rPr lang="en-GB" altLang="en-US" b="1" dirty="0"/>
              <a:t>&amp; Remote Sensing</a:t>
            </a:r>
            <a:endParaRPr lang="cs-CZ" altLang="cs-CZ" b="1" dirty="0"/>
          </a:p>
          <a:p>
            <a:pPr>
              <a:defRPr/>
            </a:pPr>
            <a:r>
              <a:rPr lang="en-US" dirty="0" smtClean="0"/>
              <a:t>Related Journals</a:t>
            </a:r>
            <a:endParaRPr lang="en-US" dirty="0"/>
          </a:p>
        </p:txBody>
      </p:sp>
      <p:sp>
        <p:nvSpPr>
          <p:cNvPr id="7" name="Vertical Scroll 6"/>
          <p:cNvSpPr/>
          <p:nvPr/>
        </p:nvSpPr>
        <p:spPr>
          <a:xfrm>
            <a:off x="-47625" y="1471613"/>
            <a:ext cx="6940550" cy="5486400"/>
          </a:xfrm>
          <a:prstGeom prst="verticalScroll">
            <a:avLst/>
          </a:prstGeom>
        </p:spPr>
        <p:style>
          <a:lnRef idx="1">
            <a:schemeClr val="accent1"/>
          </a:lnRef>
          <a:fillRef idx="2">
            <a:schemeClr val="accent1"/>
          </a:fillRef>
          <a:effectRef idx="1">
            <a:schemeClr val="accent1"/>
          </a:effectRef>
          <a:fontRef idx="minor">
            <a:schemeClr val="dk1"/>
          </a:fontRef>
        </p:style>
        <p:txBody>
          <a:bodyPr anchor="ctr"/>
          <a:lstStyle/>
          <a:p>
            <a:pPr marL="342900" indent="-342900">
              <a:buFontTx/>
              <a:buBlip>
                <a:blip r:embed="rId3"/>
              </a:buBlip>
              <a:defRPr/>
            </a:pPr>
            <a:r>
              <a:rPr lang="en-US" sz="2000" dirty="0"/>
              <a:t>ISPRS Journal of Photogrammetry and Remote Sensing</a:t>
            </a:r>
          </a:p>
          <a:p>
            <a:pPr marL="342900" indent="-342900">
              <a:buFontTx/>
              <a:buBlip>
                <a:blip r:embed="rId3"/>
              </a:buBlip>
              <a:defRPr/>
            </a:pPr>
            <a:r>
              <a:rPr lang="en-US" sz="2000" dirty="0"/>
              <a:t>IEEE Transactions on Geoscience and Remote Sensing</a:t>
            </a:r>
          </a:p>
          <a:p>
            <a:pPr marL="342900" indent="-342900">
              <a:buFontTx/>
              <a:buBlip>
                <a:blip r:embed="rId3"/>
              </a:buBlip>
              <a:defRPr/>
            </a:pPr>
            <a:r>
              <a:rPr lang="en-US" sz="2000" dirty="0"/>
              <a:t>Applied Earth Observation and </a:t>
            </a:r>
            <a:r>
              <a:rPr lang="en-US" sz="2000" dirty="0" err="1"/>
              <a:t>Geoinformation</a:t>
            </a:r>
            <a:endParaRPr lang="en-US" sz="2000" dirty="0"/>
          </a:p>
          <a:p>
            <a:pPr marL="342900" indent="-342900">
              <a:buFontTx/>
              <a:buBlip>
                <a:blip r:embed="rId3"/>
              </a:buBlip>
              <a:defRPr/>
            </a:pPr>
            <a:r>
              <a:rPr lang="en-US" sz="2000" dirty="0"/>
              <a:t>Photogrammetric Engineering and Remote Sensing</a:t>
            </a:r>
            <a:endParaRPr lang="en-US" sz="2000" dirty="0">
              <a:solidFill>
                <a:schemeClr val="bg2">
                  <a:lumMod val="50000"/>
                </a:schemeClr>
              </a:solidFill>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29570448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1125538"/>
            <a:ext cx="8229600" cy="3429000"/>
          </a:xfrm>
          <a:prstGeom prst="horizontalScroll">
            <a:avLst/>
          </a:prstGeom>
        </p:spPr>
        <p:style>
          <a:lnRef idx="1">
            <a:schemeClr val="accent1"/>
          </a:lnRef>
          <a:fillRef idx="2">
            <a:schemeClr val="accent1"/>
          </a:fillRef>
          <a:effectRef idx="1">
            <a:schemeClr val="accent1"/>
          </a:effectRef>
          <a:fontRef idx="minor">
            <a:schemeClr val="dk1"/>
          </a:fontRef>
        </p:style>
        <p:txBody>
          <a:bodyPr anchor="ctr"/>
          <a:lstStyle/>
          <a:p>
            <a:pPr marL="342900" indent="-342900">
              <a:buFont typeface="Wingdings" pitchFamily="2" charset="2"/>
              <a:buChar char="ü"/>
              <a:defRPr/>
            </a:pPr>
            <a:r>
              <a:rPr lang="en-US" sz="2000" b="1" dirty="0"/>
              <a:t>International Conference on Earth Science &amp; Climate Change</a:t>
            </a:r>
          </a:p>
          <a:p>
            <a:pPr marL="342900" indent="-342900">
              <a:buFont typeface="Wingdings" pitchFamily="2" charset="2"/>
              <a:buChar char="ü"/>
              <a:defRPr/>
            </a:pPr>
            <a:r>
              <a:rPr lang="en-US" sz="2000" b="1" dirty="0"/>
              <a:t>Asian Conference on Remote Sensing</a:t>
            </a:r>
          </a:p>
          <a:p>
            <a:pPr marL="342900" indent="-342900">
              <a:buFont typeface="Wingdings" pitchFamily="2" charset="2"/>
              <a:buChar char="ü"/>
              <a:defRPr/>
            </a:pPr>
            <a:r>
              <a:rPr lang="en-US" sz="2000" b="1" dirty="0"/>
              <a:t>International Conference on Remote Sensing in Archaeology</a:t>
            </a:r>
          </a:p>
          <a:p>
            <a:pPr marL="342900" indent="-342900">
              <a:buFont typeface="Wingdings" pitchFamily="2" charset="2"/>
              <a:buChar char="ü"/>
              <a:defRPr/>
            </a:pPr>
            <a:r>
              <a:rPr lang="en-US" sz="2000" b="1" dirty="0"/>
              <a:t>International Conference on Remote Sensing</a:t>
            </a:r>
          </a:p>
          <a:p>
            <a:pPr marL="342900" indent="-342900">
              <a:buFont typeface="Wingdings" pitchFamily="2" charset="2"/>
              <a:buChar char="ü"/>
              <a:defRPr/>
            </a:pPr>
            <a:r>
              <a:rPr lang="en-US" sz="2000" b="1" dirty="0"/>
              <a:t>IEEE Conference on Aerospace and Remote Sensing Technology</a:t>
            </a:r>
            <a:endParaRPr lang="en-US" sz="2000" dirty="0">
              <a:latin typeface="Footlight MT Light" panose="0204060206030A020304"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GB" altLang="en-US" sz="3600" b="1" dirty="0"/>
              <a:t>Geophysics &amp; Remote Sensing</a:t>
            </a:r>
            <a:endParaRPr lang="cs-CZ" altLang="cs-CZ" sz="3600" b="1" dirty="0"/>
          </a:p>
          <a:p>
            <a:pPr algn="ctr">
              <a:defRPr/>
            </a:pPr>
            <a:r>
              <a:rPr lang="en-US" sz="3600" dirty="0" smtClean="0"/>
              <a:t>Related </a:t>
            </a:r>
            <a:r>
              <a:rPr lang="en-US" sz="3600" dirty="0"/>
              <a:t>Conferences</a:t>
            </a:r>
          </a:p>
        </p:txBody>
      </p:sp>
    </p:spTree>
    <p:extLst>
      <p:ext uri="{BB962C8B-B14F-4D97-AF65-F5344CB8AC3E}">
        <p14:creationId xmlns:p14="http://schemas.microsoft.com/office/powerpoint/2010/main" val="8692227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Content Placeholder 2"/>
          <p:cNvSpPr>
            <a:spLocks noGrp="1"/>
          </p:cNvSpPr>
          <p:nvPr>
            <p:ph idx="1"/>
          </p:nvPr>
        </p:nvSpPr>
        <p:spPr/>
        <p:txBody>
          <a:bodyPr/>
          <a:lstStyle/>
          <a:p>
            <a:endParaRPr lang="en-US" smtClean="0"/>
          </a:p>
        </p:txBody>
      </p:sp>
      <p:sp>
        <p:nvSpPr>
          <p:cNvPr id="54275" name="Title 1"/>
          <p:cNvSpPr>
            <a:spLocks noGrp="1"/>
          </p:cNvSpPr>
          <p:nvPr>
            <p:ph type="title"/>
          </p:nvPr>
        </p:nvSpPr>
        <p:spPr/>
        <p:txBody>
          <a:bodyPr/>
          <a:lstStyle/>
          <a:p>
            <a:endParaRPr lang="en-US" smtClean="0"/>
          </a:p>
        </p:txBody>
      </p:sp>
      <p:pic>
        <p:nvPicPr>
          <p:cNvPr id="54276"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4277"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p:spPr>
        <p:style>
          <a:lnRef idx="2">
            <a:schemeClr val="accent1"/>
          </a:lnRef>
          <a:fillRef idx="1">
            <a:schemeClr val="lt1"/>
          </a:fillRef>
          <a:effectRef idx="0">
            <a:schemeClr val="accent1"/>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475680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733800"/>
            <a:ext cx="4572000" cy="2308324"/>
          </a:xfrm>
          <a:prstGeom prst="rect">
            <a:avLst/>
          </a:prstGeom>
        </p:spPr>
        <p:txBody>
          <a:bodyPr>
            <a:spAutoFit/>
          </a:bodyPr>
          <a:lstStyle/>
          <a:p>
            <a:pPr algn="l"/>
            <a:r>
              <a:rPr lang="en-US" b="1" i="0" dirty="0" smtClean="0">
                <a:solidFill>
                  <a:srgbClr val="0000FF"/>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p>
          <a:p>
            <a:pPr algn="l"/>
            <a:r>
              <a:rPr lang="en-US" b="1" i="0" dirty="0" smtClean="0">
                <a:solidFill>
                  <a:srgbClr val="0000FF"/>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a:t>
            </a:r>
          </a:p>
          <a:p>
            <a:pPr algn="l"/>
            <a:r>
              <a:rPr lang="en-US" b="1" i="0" dirty="0" smtClean="0">
                <a:solidFill>
                  <a:srgbClr val="0000FF"/>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Dr. </a:t>
            </a:r>
            <a:r>
              <a:rPr lang="en-US" b="1" i="0" dirty="0" err="1" smtClean="0">
                <a:solidFill>
                  <a:srgbClr val="0000FF"/>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Bormin</a:t>
            </a:r>
            <a:r>
              <a:rPr lang="en-US" b="1" i="0" dirty="0" smtClean="0">
                <a:solidFill>
                  <a:srgbClr val="0000FF"/>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 Huang </a:t>
            </a:r>
          </a:p>
          <a:p>
            <a:pPr algn="l"/>
            <a:endParaRPr lang="en-US" b="1" i="0" dirty="0">
              <a:solidFill>
                <a:srgbClr val="0000FF"/>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l"/>
            <a:endParaRPr lang="en-US" b="1" i="0" dirty="0" smtClean="0">
              <a:solidFill>
                <a:schemeClr val="accent5">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l"/>
            <a:r>
              <a:rPr lang="en-US" b="1" i="0" dirty="0" smtClean="0">
                <a:solidFill>
                  <a:schemeClr val="accent5">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Space Science Engineering Center </a:t>
            </a:r>
          </a:p>
          <a:p>
            <a:pPr algn="l"/>
            <a:r>
              <a:rPr lang="en-US" b="1" i="0" dirty="0" smtClean="0">
                <a:solidFill>
                  <a:schemeClr val="accent5">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University of </a:t>
            </a:r>
            <a:r>
              <a:rPr lang="en-US" b="1" i="0" dirty="0" err="1" smtClean="0">
                <a:solidFill>
                  <a:schemeClr val="accent5">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Wincosin</a:t>
            </a:r>
            <a:r>
              <a:rPr lang="en-US" b="1" i="0" dirty="0" smtClean="0">
                <a:solidFill>
                  <a:schemeClr val="accent5">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-Madison </a:t>
            </a:r>
          </a:p>
          <a:p>
            <a:pPr algn="l"/>
            <a:r>
              <a:rPr lang="en-US" b="1" i="0" dirty="0" smtClean="0">
                <a:solidFill>
                  <a:schemeClr val="accent5">
                    <a:lumMod val="50000"/>
                  </a:schemeClr>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USA </a:t>
            </a:r>
            <a:endParaRPr lang="en-IN" dirty="0">
              <a:solidFill>
                <a:schemeClr val="accent5">
                  <a:lumMod val="50000"/>
                </a:schemeClr>
              </a:solidFill>
              <a:latin typeface="Verdana" pitchFamily="34" charset="0"/>
              <a:ea typeface="Verdana" pitchFamily="34" charset="0"/>
              <a:cs typeface="Verdana" pitchFamily="34" charset="0"/>
            </a:endParaRPr>
          </a:p>
        </p:txBody>
      </p:sp>
      <p:pic>
        <p:nvPicPr>
          <p:cNvPr id="29700" name="Picture 4" descr="C:\Users\Karthik\Downloads\PPT-JGRS\journal-of-geophysics-remote-sensing--bormin-huang-996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762000"/>
            <a:ext cx="2405634" cy="3124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07886"/>
            <a:ext cx="8153400" cy="5555239"/>
          </a:xfrm>
          <a:prstGeom prst="rect">
            <a:avLst/>
          </a:prstGeom>
        </p:spPr>
        <p:txBody>
          <a:bodyPr wrap="square">
            <a:spAutoFit/>
          </a:bodyPr>
          <a:lstStyle/>
          <a:p>
            <a:pPr algn="just">
              <a:lnSpc>
                <a:spcPct val="150000"/>
              </a:lnSpc>
            </a:pPr>
            <a:r>
              <a:rPr lang="en-US" sz="1400" i="0" dirty="0" smtClean="0">
                <a:latin typeface="Book Antiqua" pitchFamily="18" charset="0"/>
              </a:rPr>
              <a:t>Dr. </a:t>
            </a:r>
            <a:r>
              <a:rPr lang="en-US" sz="1400" i="0" dirty="0" err="1" smtClean="0">
                <a:latin typeface="Book Antiqua" pitchFamily="18" charset="0"/>
              </a:rPr>
              <a:t>Bormin</a:t>
            </a:r>
            <a:r>
              <a:rPr lang="en-US" sz="1400" i="0" dirty="0" smtClean="0">
                <a:latin typeface="Book Antiqua" pitchFamily="18" charset="0"/>
              </a:rPr>
              <a:t> Huang has been serving as a Chair of SPIE Conference on Satellite Data Compression, Communications, and Processing since 2005, and a Chair of SPIE Europe Conference on High-Performance Computing in Remote Sensing since 2011. He is an Associate Editor of the Journal of Applied Remote Sensing (JARS), and serves, or has served, as the Guest Editor of JARS Special Section on "Satellite Data Compression", the Guest Editor of JARS Special Section on "High-Performance Computing in Applied Remote Sensing", and a Guest Editor of Special Issue on "Advances in Compression of Optical Image Data from Space" for the Journal of Electrical and Computer Engineering. He received his MSE in aerospace engineering from the University of Michigan, Ann Arbor, and his PhD in the area of satellite remote sensing from the University of Wisconsin-Madison. He is currently a research scientist and principal investigator at the Space Science and Engineering Center, the University of Wisconsin-Madison, where he advises and supports both national and international MS and PhD students and visiting scientists. He has authored and coauthored over 100 scientific and technical publications, including the Springer book "Satellite Data Compression". He has broad interest and experience in remote sensing science and technology, including satellite data compression, high-performance computing in remote sensing, remote sensing image processing, and remote sensing forward modeling and inverse problems.</a:t>
            </a:r>
          </a:p>
          <a:p>
            <a:pPr algn="just">
              <a:lnSpc>
                <a:spcPct val="150000"/>
              </a:lnSpc>
            </a:pPr>
            <a:r>
              <a:rPr lang="en-US" sz="1400" i="0" dirty="0" smtClean="0">
                <a:latin typeface="Book Antiqua" pitchFamily="18" charset="0"/>
              </a:rPr>
              <a:t> </a:t>
            </a:r>
            <a:endParaRPr lang="en-IN" sz="1400" dirty="0">
              <a:latin typeface="Book Antiqua" pitchFamily="18" charset="0"/>
            </a:endParaRPr>
          </a:p>
        </p:txBody>
      </p:sp>
      <p:sp>
        <p:nvSpPr>
          <p:cNvPr id="3" name="Rectangle 2"/>
          <p:cNvSpPr/>
          <p:nvPr/>
        </p:nvSpPr>
        <p:spPr>
          <a:xfrm>
            <a:off x="0" y="0"/>
            <a:ext cx="3276600" cy="707886"/>
          </a:xfrm>
          <a:prstGeom prst="rect">
            <a:avLst/>
          </a:prstGeom>
        </p:spPr>
        <p:txBody>
          <a:bodyPr wrap="square">
            <a:spAutoFit/>
          </a:bodyPr>
          <a:lstStyle/>
          <a:p>
            <a:pPr algn="l"/>
            <a:r>
              <a:rPr lang="en-IN" sz="4000" b="1" i="0" dirty="0">
                <a:solidFill>
                  <a:srgbClr val="0000FF"/>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Biography</a:t>
            </a:r>
            <a:endParaRPr lang="en-IN" sz="4000" b="1" dirty="0">
              <a:solidFill>
                <a:srgbClr val="0000FF"/>
              </a:solidFill>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90343"/>
            <a:ext cx="5368777" cy="707886"/>
          </a:xfrm>
          <a:prstGeom prst="rect">
            <a:avLst/>
          </a:prstGeom>
        </p:spPr>
        <p:txBody>
          <a:bodyPr wrap="square">
            <a:spAutoFit/>
          </a:bodyPr>
          <a:lstStyle/>
          <a:p>
            <a:pPr algn="l"/>
            <a:r>
              <a:rPr lang="en-US" sz="4000" b="1" i="0" dirty="0">
                <a:solidFill>
                  <a:srgbClr val="0000FF"/>
                </a:solidFill>
                <a:effectLst>
                  <a:outerShdw blurRad="38100" dist="38100" dir="2700000" algn="tl">
                    <a:srgbClr val="000000">
                      <a:alpha val="43137"/>
                    </a:srgbClr>
                  </a:outerShdw>
                </a:effectLst>
                <a:latin typeface="Verdana" pitchFamily="34" charset="0"/>
                <a:ea typeface="Verdana" pitchFamily="34" charset="0"/>
                <a:cs typeface="Verdana" pitchFamily="34" charset="0"/>
              </a:rPr>
              <a:t>Research Interest</a:t>
            </a:r>
          </a:p>
        </p:txBody>
      </p:sp>
      <p:sp>
        <p:nvSpPr>
          <p:cNvPr id="5" name="Rectangle 4"/>
          <p:cNvSpPr/>
          <p:nvPr/>
        </p:nvSpPr>
        <p:spPr>
          <a:xfrm>
            <a:off x="1001486" y="1828800"/>
            <a:ext cx="8153400" cy="2554545"/>
          </a:xfrm>
          <a:prstGeom prst="rect">
            <a:avLst/>
          </a:prstGeom>
        </p:spPr>
        <p:txBody>
          <a:bodyPr wrap="square">
            <a:spAutoFit/>
          </a:bodyPr>
          <a:lstStyle/>
          <a:p>
            <a:pPr marL="285750" indent="-285750" algn="just">
              <a:lnSpc>
                <a:spcPct val="200000"/>
              </a:lnSpc>
              <a:buBlip>
                <a:blip r:embed="rId2"/>
              </a:buBlip>
            </a:pPr>
            <a:r>
              <a:rPr lang="en-US" sz="1600" i="0" dirty="0" smtClean="0">
                <a:latin typeface="Book Antiqua" pitchFamily="18" charset="0"/>
              </a:rPr>
              <a:t>Satellite data compression</a:t>
            </a:r>
          </a:p>
          <a:p>
            <a:pPr marL="285750" indent="-285750" algn="just">
              <a:lnSpc>
                <a:spcPct val="200000"/>
              </a:lnSpc>
              <a:buBlip>
                <a:blip r:embed="rId2"/>
              </a:buBlip>
            </a:pPr>
            <a:r>
              <a:rPr lang="en-US" sz="1600" i="0" dirty="0" smtClean="0">
                <a:latin typeface="Book Antiqua" pitchFamily="18" charset="0"/>
              </a:rPr>
              <a:t>High-performance computing in remote sensing</a:t>
            </a:r>
          </a:p>
          <a:p>
            <a:pPr marL="285750" indent="-285750" algn="just">
              <a:lnSpc>
                <a:spcPct val="200000"/>
              </a:lnSpc>
              <a:buBlip>
                <a:blip r:embed="rId2"/>
              </a:buBlip>
            </a:pPr>
            <a:r>
              <a:rPr lang="en-US" sz="1600" i="0" dirty="0" smtClean="0">
                <a:latin typeface="Book Antiqua" pitchFamily="18" charset="0"/>
              </a:rPr>
              <a:t>Remote sensing image processing</a:t>
            </a:r>
          </a:p>
          <a:p>
            <a:pPr marL="285750" indent="-285750" algn="just">
              <a:lnSpc>
                <a:spcPct val="200000"/>
              </a:lnSpc>
              <a:buBlip>
                <a:blip r:embed="rId2"/>
              </a:buBlip>
            </a:pPr>
            <a:r>
              <a:rPr lang="en-US" sz="1600" i="0" dirty="0" smtClean="0">
                <a:latin typeface="Book Antiqua" pitchFamily="18" charset="0"/>
              </a:rPr>
              <a:t>Remote sensing forward modeling </a:t>
            </a:r>
          </a:p>
          <a:p>
            <a:pPr marL="285750" indent="-285750" algn="just">
              <a:lnSpc>
                <a:spcPct val="200000"/>
              </a:lnSpc>
              <a:buBlip>
                <a:blip r:embed="rId2"/>
              </a:buBlip>
            </a:pPr>
            <a:r>
              <a:rPr lang="en-US" sz="1600" i="0" dirty="0" smtClean="0">
                <a:latin typeface="Book Antiqua" pitchFamily="18" charset="0"/>
              </a:rPr>
              <a:t>Inverse problems</a:t>
            </a:r>
            <a:endParaRPr lang="en-IN" sz="1600" dirty="0">
              <a:latin typeface="Book Antiqu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Sunset_from_Columbia"/>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0" y="0"/>
            <a:ext cx="9144000" cy="6858000"/>
          </a:xfrm>
          <a:noFill/>
          <a:effectLst>
            <a:outerShdw dist="28398" dir="3806097" algn="ctr" rotWithShape="0">
              <a:schemeClr val="folHlink"/>
            </a:outerShdw>
          </a:effectLst>
        </p:spPr>
      </p:pic>
      <p:sp>
        <p:nvSpPr>
          <p:cNvPr id="6147" name="Text Box 5"/>
          <p:cNvSpPr txBox="1">
            <a:spLocks noChangeArrowheads="1"/>
          </p:cNvSpPr>
          <p:nvPr/>
        </p:nvSpPr>
        <p:spPr bwMode="auto">
          <a:xfrm>
            <a:off x="304800" y="515938"/>
            <a:ext cx="7315200" cy="1016000"/>
          </a:xfrm>
          <a:prstGeom prst="rect">
            <a:avLst/>
          </a:prstGeom>
          <a:noFill/>
          <a:ln>
            <a:noFill/>
          </a:ln>
          <a:effectLst>
            <a:outerShdw dist="35921" dir="2700000" algn="ctr" rotWithShape="0">
              <a:srgbClr val="FF3300">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algn="r" eaLnBrk="0" fontAlgn="base" hangingPunct="0">
              <a:spcBef>
                <a:spcPct val="0"/>
              </a:spcBef>
              <a:spcAft>
                <a:spcPct val="0"/>
              </a:spcAft>
              <a:defRPr i="1">
                <a:solidFill>
                  <a:schemeClr val="tx1"/>
                </a:solidFill>
                <a:latin typeface="Arial" charset="0"/>
              </a:defRPr>
            </a:lvl6pPr>
            <a:lvl7pPr marL="2971800" indent="-228600" algn="r" eaLnBrk="0" fontAlgn="base" hangingPunct="0">
              <a:spcBef>
                <a:spcPct val="0"/>
              </a:spcBef>
              <a:spcAft>
                <a:spcPct val="0"/>
              </a:spcAft>
              <a:defRPr i="1">
                <a:solidFill>
                  <a:schemeClr val="tx1"/>
                </a:solidFill>
                <a:latin typeface="Arial" charset="0"/>
              </a:defRPr>
            </a:lvl7pPr>
            <a:lvl8pPr marL="3429000" indent="-228600" algn="r" eaLnBrk="0" fontAlgn="base" hangingPunct="0">
              <a:spcBef>
                <a:spcPct val="0"/>
              </a:spcBef>
              <a:spcAft>
                <a:spcPct val="0"/>
              </a:spcAft>
              <a:defRPr i="1">
                <a:solidFill>
                  <a:schemeClr val="tx1"/>
                </a:solidFill>
                <a:latin typeface="Arial" charset="0"/>
              </a:defRPr>
            </a:lvl8pPr>
            <a:lvl9pPr marL="3886200" indent="-228600" algn="r" eaLnBrk="0" fontAlgn="base" hangingPunct="0">
              <a:spcBef>
                <a:spcPct val="0"/>
              </a:spcBef>
              <a:spcAft>
                <a:spcPct val="0"/>
              </a:spcAft>
              <a:defRPr i="1">
                <a:solidFill>
                  <a:schemeClr val="tx1"/>
                </a:solidFill>
                <a:latin typeface="Arial" charset="0"/>
              </a:defRPr>
            </a:lvl9pPr>
          </a:lstStyle>
          <a:p>
            <a:pPr algn="ctr" eaLnBrk="1" hangingPunct="1">
              <a:spcBef>
                <a:spcPct val="50000"/>
              </a:spcBef>
            </a:pPr>
            <a:r>
              <a:rPr lang="en-US" sz="6000" b="1" i="0">
                <a:solidFill>
                  <a:srgbClr val="FFFF00"/>
                </a:solidFill>
              </a:rPr>
              <a:t>Remote Sensing</a:t>
            </a:r>
            <a:r>
              <a:rPr lang="en-US" sz="4800" b="1" i="0">
                <a:solidFill>
                  <a:srgbClr val="00CCFF"/>
                </a:solidFill>
              </a:rPr>
              <a:t> </a:t>
            </a:r>
          </a:p>
        </p:txBody>
      </p:sp>
      <p:sp>
        <p:nvSpPr>
          <p:cNvPr id="6148" name="Text Box 2"/>
          <p:cNvSpPr txBox="1">
            <a:spLocks noChangeArrowheads="1"/>
          </p:cNvSpPr>
          <p:nvPr/>
        </p:nvSpPr>
        <p:spPr bwMode="auto">
          <a:xfrm>
            <a:off x="-12700" y="3200400"/>
            <a:ext cx="8945563" cy="2554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algn="r" eaLnBrk="0" fontAlgn="base" hangingPunct="0">
              <a:spcBef>
                <a:spcPct val="0"/>
              </a:spcBef>
              <a:spcAft>
                <a:spcPct val="0"/>
              </a:spcAft>
              <a:defRPr i="1">
                <a:solidFill>
                  <a:schemeClr val="tx1"/>
                </a:solidFill>
                <a:latin typeface="Arial" charset="0"/>
              </a:defRPr>
            </a:lvl6pPr>
            <a:lvl7pPr marL="2971800" indent="-228600" algn="r" eaLnBrk="0" fontAlgn="base" hangingPunct="0">
              <a:spcBef>
                <a:spcPct val="0"/>
              </a:spcBef>
              <a:spcAft>
                <a:spcPct val="0"/>
              </a:spcAft>
              <a:defRPr i="1">
                <a:solidFill>
                  <a:schemeClr val="tx1"/>
                </a:solidFill>
                <a:latin typeface="Arial" charset="0"/>
              </a:defRPr>
            </a:lvl7pPr>
            <a:lvl8pPr marL="3429000" indent="-228600" algn="r" eaLnBrk="0" fontAlgn="base" hangingPunct="0">
              <a:spcBef>
                <a:spcPct val="0"/>
              </a:spcBef>
              <a:spcAft>
                <a:spcPct val="0"/>
              </a:spcAft>
              <a:defRPr i="1">
                <a:solidFill>
                  <a:schemeClr val="tx1"/>
                </a:solidFill>
                <a:latin typeface="Arial" charset="0"/>
              </a:defRPr>
            </a:lvl8pPr>
            <a:lvl9pPr marL="3886200" indent="-228600" algn="r" eaLnBrk="0" fontAlgn="base" hangingPunct="0">
              <a:spcBef>
                <a:spcPct val="0"/>
              </a:spcBef>
              <a:spcAft>
                <a:spcPct val="0"/>
              </a:spcAft>
              <a:defRPr i="1">
                <a:solidFill>
                  <a:schemeClr val="tx1"/>
                </a:solidFill>
                <a:latin typeface="Arial" charset="0"/>
              </a:defRPr>
            </a:lvl9pPr>
          </a:lstStyle>
          <a:p>
            <a:pPr algn="just"/>
            <a:r>
              <a:rPr lang="en-US" sz="3200" b="1" i="0">
                <a:solidFill>
                  <a:srgbClr val="FFFF00"/>
                </a:solidFill>
                <a:latin typeface="Times New Roman" pitchFamily="18" charset="0"/>
              </a:rPr>
              <a:t>REMOTE SENSING</a:t>
            </a:r>
            <a:r>
              <a:rPr lang="en-US" sz="3200" i="0">
                <a:solidFill>
                  <a:srgbClr val="FFFF00"/>
                </a:solidFill>
                <a:latin typeface="Times New Roman" pitchFamily="18" charset="0"/>
              </a:rPr>
              <a:t> </a:t>
            </a:r>
            <a:r>
              <a:rPr lang="en-US" sz="3200" b="1">
                <a:solidFill>
                  <a:srgbClr val="FFFF00"/>
                </a:solidFill>
                <a:latin typeface="Times New Roman" pitchFamily="18" charset="0"/>
              </a:rPr>
              <a:t>is the process of sensing and </a:t>
            </a:r>
          </a:p>
          <a:p>
            <a:pPr algn="just"/>
            <a:r>
              <a:rPr lang="en-US" sz="3200" b="1">
                <a:solidFill>
                  <a:srgbClr val="FFFF00"/>
                </a:solidFill>
                <a:latin typeface="Times New Roman" pitchFamily="18" charset="0"/>
              </a:rPr>
              <a:t>measuring objects from </a:t>
            </a:r>
          </a:p>
          <a:p>
            <a:pPr algn="just"/>
            <a:r>
              <a:rPr lang="en-US" sz="3200" b="1">
                <a:solidFill>
                  <a:srgbClr val="FFFF00"/>
                </a:solidFill>
                <a:latin typeface="Times New Roman" pitchFamily="18" charset="0"/>
              </a:rPr>
              <a:t>a distance without</a:t>
            </a:r>
          </a:p>
          <a:p>
            <a:pPr algn="just"/>
            <a:r>
              <a:rPr lang="en-US" sz="3200" b="1">
                <a:solidFill>
                  <a:srgbClr val="FFFF00"/>
                </a:solidFill>
                <a:latin typeface="Times New Roman" pitchFamily="18" charset="0"/>
              </a:rPr>
              <a:t> physical </a:t>
            </a:r>
          </a:p>
          <a:p>
            <a:pPr algn="just"/>
            <a:r>
              <a:rPr lang="en-US" sz="3200" b="1">
                <a:solidFill>
                  <a:srgbClr val="FFFF00"/>
                </a:solidFill>
                <a:latin typeface="Times New Roman" pitchFamily="18" charset="0"/>
              </a:rPr>
              <a:t>contact with them</a:t>
            </a:r>
            <a:endParaRPr lang="en-US" sz="3600" b="1" i="0">
              <a:solidFill>
                <a:srgbClr val="FFFF00"/>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371600" y="1066800"/>
            <a:ext cx="6248400" cy="4672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algn="r" eaLnBrk="0" fontAlgn="base" hangingPunct="0">
              <a:spcBef>
                <a:spcPct val="0"/>
              </a:spcBef>
              <a:spcAft>
                <a:spcPct val="0"/>
              </a:spcAft>
              <a:defRPr i="1">
                <a:solidFill>
                  <a:schemeClr val="tx1"/>
                </a:solidFill>
                <a:latin typeface="Arial" charset="0"/>
              </a:defRPr>
            </a:lvl6pPr>
            <a:lvl7pPr marL="2971800" indent="-228600" algn="r" eaLnBrk="0" fontAlgn="base" hangingPunct="0">
              <a:spcBef>
                <a:spcPct val="0"/>
              </a:spcBef>
              <a:spcAft>
                <a:spcPct val="0"/>
              </a:spcAft>
              <a:defRPr i="1">
                <a:solidFill>
                  <a:schemeClr val="tx1"/>
                </a:solidFill>
                <a:latin typeface="Arial" charset="0"/>
              </a:defRPr>
            </a:lvl7pPr>
            <a:lvl8pPr marL="3429000" indent="-228600" algn="r" eaLnBrk="0" fontAlgn="base" hangingPunct="0">
              <a:spcBef>
                <a:spcPct val="0"/>
              </a:spcBef>
              <a:spcAft>
                <a:spcPct val="0"/>
              </a:spcAft>
              <a:defRPr i="1">
                <a:solidFill>
                  <a:schemeClr val="tx1"/>
                </a:solidFill>
                <a:latin typeface="Arial" charset="0"/>
              </a:defRPr>
            </a:lvl8pPr>
            <a:lvl9pPr marL="3886200" indent="-228600" algn="r" eaLnBrk="0" fontAlgn="base" hangingPunct="0">
              <a:spcBef>
                <a:spcPct val="0"/>
              </a:spcBef>
              <a:spcAft>
                <a:spcPct val="0"/>
              </a:spcAft>
              <a:defRPr i="1">
                <a:solidFill>
                  <a:schemeClr val="tx1"/>
                </a:solidFill>
                <a:latin typeface="Arial" charset="0"/>
              </a:defRPr>
            </a:lvl9pPr>
          </a:lstStyle>
          <a:p>
            <a:pPr algn="l" eaLnBrk="1" hangingPunct="1">
              <a:spcBef>
                <a:spcPct val="50000"/>
              </a:spcBef>
            </a:pPr>
            <a:r>
              <a:rPr lang="en-US" sz="3600" b="1" i="0">
                <a:solidFill>
                  <a:srgbClr val="00CC66"/>
                </a:solidFill>
                <a:latin typeface="Arial Black" pitchFamily="34" charset="0"/>
              </a:rPr>
              <a:t>Sensing</a:t>
            </a:r>
            <a:r>
              <a:rPr lang="en-US" sz="3600" b="1" i="0">
                <a:solidFill>
                  <a:srgbClr val="0000FF"/>
                </a:solidFill>
                <a:latin typeface="Arial Black" pitchFamily="34" charset="0"/>
              </a:rPr>
              <a:t> </a:t>
            </a:r>
          </a:p>
          <a:p>
            <a:pPr algn="l" eaLnBrk="1" hangingPunct="1">
              <a:spcBef>
                <a:spcPct val="50000"/>
              </a:spcBef>
            </a:pPr>
            <a:endParaRPr lang="en-US" sz="3600" b="1" i="0">
              <a:solidFill>
                <a:srgbClr val="0000FF"/>
              </a:solidFill>
              <a:latin typeface="Arial Black" pitchFamily="34" charset="0"/>
            </a:endParaRPr>
          </a:p>
          <a:p>
            <a:pPr algn="l" eaLnBrk="1" hangingPunct="1">
              <a:spcBef>
                <a:spcPct val="50000"/>
              </a:spcBef>
              <a:buFontTx/>
              <a:buAutoNum type="arabicPeriod"/>
            </a:pPr>
            <a:r>
              <a:rPr lang="en-US" sz="2800" i="0">
                <a:solidFill>
                  <a:srgbClr val="0000FF"/>
                </a:solidFill>
                <a:latin typeface="Arial Black" pitchFamily="34" charset="0"/>
              </a:rPr>
              <a:t>Scanning </a:t>
            </a:r>
          </a:p>
          <a:p>
            <a:pPr algn="l" eaLnBrk="1" hangingPunct="1">
              <a:spcBef>
                <a:spcPct val="50000"/>
              </a:spcBef>
              <a:buFontTx/>
              <a:buAutoNum type="arabicPeriod"/>
            </a:pPr>
            <a:r>
              <a:rPr lang="en-US" sz="2800" i="0">
                <a:solidFill>
                  <a:srgbClr val="0000FF"/>
                </a:solidFill>
                <a:latin typeface="Arial Black" pitchFamily="34" charset="0"/>
              </a:rPr>
              <a:t>Characterizing </a:t>
            </a:r>
          </a:p>
          <a:p>
            <a:pPr algn="l" eaLnBrk="1" hangingPunct="1">
              <a:spcBef>
                <a:spcPct val="50000"/>
              </a:spcBef>
              <a:buFontTx/>
              <a:buAutoNum type="arabicPeriod"/>
            </a:pPr>
            <a:r>
              <a:rPr lang="en-US" sz="2800" i="0">
                <a:solidFill>
                  <a:srgbClr val="0000FF"/>
                </a:solidFill>
                <a:latin typeface="Arial Black" pitchFamily="34" charset="0"/>
              </a:rPr>
              <a:t>Classification </a:t>
            </a:r>
          </a:p>
          <a:p>
            <a:pPr algn="l" eaLnBrk="1" hangingPunct="1">
              <a:spcBef>
                <a:spcPct val="50000"/>
              </a:spcBef>
              <a:buFontTx/>
              <a:buAutoNum type="arabicPeriod"/>
            </a:pPr>
            <a:r>
              <a:rPr lang="en-US" sz="2800" i="0">
                <a:solidFill>
                  <a:srgbClr val="0000FF"/>
                </a:solidFill>
                <a:latin typeface="Arial Black" pitchFamily="34" charset="0"/>
              </a:rPr>
              <a:t>Identification/ Quantification </a:t>
            </a:r>
          </a:p>
          <a:p>
            <a:pPr algn="l" eaLnBrk="1" hangingPunct="1">
              <a:spcBef>
                <a:spcPct val="50000"/>
              </a:spcBef>
              <a:buFontTx/>
              <a:buAutoNum type="arabicPeriod"/>
            </a:pPr>
            <a:r>
              <a:rPr lang="en-US" sz="2800" i="0">
                <a:solidFill>
                  <a:srgbClr val="0000FF"/>
                </a:solidFill>
                <a:latin typeface="Arial Black" pitchFamily="34" charset="0"/>
              </a:rPr>
              <a:t>Analysis </a:t>
            </a:r>
          </a:p>
        </p:txBody>
      </p:sp>
      <p:sp>
        <p:nvSpPr>
          <p:cNvPr id="7171" name="Rectangle 3"/>
          <p:cNvSpPr>
            <a:spLocks noChangeArrowheads="1"/>
          </p:cNvSpPr>
          <p:nvPr/>
        </p:nvSpPr>
        <p:spPr bwMode="auto">
          <a:xfrm>
            <a:off x="685800" y="1219200"/>
            <a:ext cx="457200" cy="46482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sp>
        <p:nvSpPr>
          <p:cNvPr id="7172" name="Line 4"/>
          <p:cNvSpPr>
            <a:spLocks noChangeShapeType="1"/>
          </p:cNvSpPr>
          <p:nvPr/>
        </p:nvSpPr>
        <p:spPr bwMode="auto">
          <a:xfrm>
            <a:off x="990600" y="2895600"/>
            <a:ext cx="381000" cy="0"/>
          </a:xfrm>
          <a:prstGeom prst="line">
            <a:avLst/>
          </a:prstGeom>
          <a:noFill/>
          <a:ln w="5715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7173" name="Line 5"/>
          <p:cNvSpPr>
            <a:spLocks noChangeShapeType="1"/>
          </p:cNvSpPr>
          <p:nvPr/>
        </p:nvSpPr>
        <p:spPr bwMode="auto">
          <a:xfrm>
            <a:off x="990600" y="3581400"/>
            <a:ext cx="381000" cy="0"/>
          </a:xfrm>
          <a:prstGeom prst="line">
            <a:avLst/>
          </a:prstGeom>
          <a:noFill/>
          <a:ln w="5715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7174" name="Line 6"/>
          <p:cNvSpPr>
            <a:spLocks noChangeShapeType="1"/>
          </p:cNvSpPr>
          <p:nvPr/>
        </p:nvSpPr>
        <p:spPr bwMode="auto">
          <a:xfrm>
            <a:off x="990600" y="4800600"/>
            <a:ext cx="381000" cy="0"/>
          </a:xfrm>
          <a:prstGeom prst="line">
            <a:avLst/>
          </a:prstGeom>
          <a:noFill/>
          <a:ln w="5715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7175" name="Line 7"/>
          <p:cNvSpPr>
            <a:spLocks noChangeShapeType="1"/>
          </p:cNvSpPr>
          <p:nvPr/>
        </p:nvSpPr>
        <p:spPr bwMode="auto">
          <a:xfrm>
            <a:off x="990600" y="5486400"/>
            <a:ext cx="381000" cy="0"/>
          </a:xfrm>
          <a:prstGeom prst="line">
            <a:avLst/>
          </a:prstGeom>
          <a:noFill/>
          <a:ln w="5715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7176" name="Line 8"/>
          <p:cNvSpPr>
            <a:spLocks noChangeShapeType="1"/>
          </p:cNvSpPr>
          <p:nvPr/>
        </p:nvSpPr>
        <p:spPr bwMode="auto">
          <a:xfrm>
            <a:off x="990600" y="4191000"/>
            <a:ext cx="381000" cy="0"/>
          </a:xfrm>
          <a:prstGeom prst="line">
            <a:avLst/>
          </a:prstGeom>
          <a:noFill/>
          <a:ln w="5715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pic>
        <p:nvPicPr>
          <p:cNvPr id="7177" name="Picture 9" descr="landsat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609600"/>
            <a:ext cx="3505200"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18">
                                            <p:txEl>
                                              <p:pRg st="2" end="2"/>
                                            </p:txEl>
                                          </p:spTgt>
                                        </p:tgtEl>
                                        <p:attrNameLst>
                                          <p:attrName>style.visibility</p:attrName>
                                        </p:attrNameLst>
                                      </p:cBhvr>
                                      <p:to>
                                        <p:strVal val="visible"/>
                                      </p:to>
                                    </p:set>
                                    <p:anim calcmode="lin" valueType="num">
                                      <p:cBhvr additive="base">
                                        <p:cTn id="7" dur="500" fill="hold"/>
                                        <p:tgtEl>
                                          <p:spTgt spid="9218">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218">
                                            <p:txEl>
                                              <p:pRg st="3" end="3"/>
                                            </p:txEl>
                                          </p:spTgt>
                                        </p:tgtEl>
                                        <p:attrNameLst>
                                          <p:attrName>style.visibility</p:attrName>
                                        </p:attrNameLst>
                                      </p:cBhvr>
                                      <p:to>
                                        <p:strVal val="visible"/>
                                      </p:to>
                                    </p:set>
                                    <p:anim calcmode="lin" valueType="num">
                                      <p:cBhvr additive="base">
                                        <p:cTn id="13" dur="500" fill="hold"/>
                                        <p:tgtEl>
                                          <p:spTgt spid="9218">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218">
                                            <p:txEl>
                                              <p:pRg st="4" end="4"/>
                                            </p:txEl>
                                          </p:spTgt>
                                        </p:tgtEl>
                                        <p:attrNameLst>
                                          <p:attrName>style.visibility</p:attrName>
                                        </p:attrNameLst>
                                      </p:cBhvr>
                                      <p:to>
                                        <p:strVal val="visible"/>
                                      </p:to>
                                    </p:set>
                                    <p:anim calcmode="lin" valueType="num">
                                      <p:cBhvr additive="base">
                                        <p:cTn id="19" dur="500" fill="hold"/>
                                        <p:tgtEl>
                                          <p:spTgt spid="9218">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21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9218">
                                            <p:txEl>
                                              <p:pRg st="5" end="5"/>
                                            </p:txEl>
                                          </p:spTgt>
                                        </p:tgtEl>
                                        <p:attrNameLst>
                                          <p:attrName>style.visibility</p:attrName>
                                        </p:attrNameLst>
                                      </p:cBhvr>
                                      <p:to>
                                        <p:strVal val="visible"/>
                                      </p:to>
                                    </p:set>
                                    <p:anim calcmode="lin" valueType="num">
                                      <p:cBhvr additive="base">
                                        <p:cTn id="25" dur="500" fill="hold"/>
                                        <p:tgtEl>
                                          <p:spTgt spid="9218">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9218">
                                            <p:txEl>
                                              <p:pRg st="6" end="6"/>
                                            </p:txEl>
                                          </p:spTgt>
                                        </p:tgtEl>
                                        <p:attrNameLst>
                                          <p:attrName>style.visibility</p:attrName>
                                        </p:attrNameLst>
                                      </p:cBhvr>
                                      <p:to>
                                        <p:strVal val="visible"/>
                                      </p:to>
                                    </p:set>
                                    <p:anim calcmode="lin" valueType="num">
                                      <p:cBhvr additive="base">
                                        <p:cTn id="31" dur="500" fill="hold"/>
                                        <p:tgtEl>
                                          <p:spTgt spid="9218">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21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53975" y="762000"/>
            <a:ext cx="9144000" cy="2667000"/>
          </a:xfrm>
        </p:spPr>
        <p:txBody>
          <a:bodyPr>
            <a:normAutofit fontScale="92500" lnSpcReduction="10000"/>
          </a:bodyPr>
          <a:lstStyle/>
          <a:p>
            <a:pPr marL="274320" indent="-274320" algn="just" fontAlgn="auto">
              <a:lnSpc>
                <a:spcPct val="150000"/>
              </a:lnSpc>
              <a:spcAft>
                <a:spcPts val="0"/>
              </a:spcAft>
              <a:buFont typeface="Wingdings 2"/>
              <a:buChar char=""/>
              <a:defRPr/>
            </a:pPr>
            <a:r>
              <a:rPr lang="en-US" sz="2400" dirty="0" smtClean="0">
                <a:latin typeface="Book Antiqua" pitchFamily="18" charset="0"/>
              </a:rPr>
              <a:t>   "Remote sensing is the science of acquiring information </a:t>
            </a:r>
          </a:p>
          <a:p>
            <a:pPr marL="0" indent="0" algn="just" fontAlgn="auto">
              <a:lnSpc>
                <a:spcPct val="150000"/>
              </a:lnSpc>
              <a:spcAft>
                <a:spcPts val="0"/>
              </a:spcAft>
              <a:buFont typeface="Wingdings 2"/>
              <a:buNone/>
              <a:defRPr/>
            </a:pPr>
            <a:r>
              <a:rPr lang="en-US" sz="2400" dirty="0" smtClean="0">
                <a:latin typeface="Book Antiqua" pitchFamily="18" charset="0"/>
              </a:rPr>
              <a:t>about the Earth's surface without actually being in contact</a:t>
            </a:r>
          </a:p>
          <a:p>
            <a:pPr marL="0" indent="0" algn="just" fontAlgn="auto">
              <a:lnSpc>
                <a:spcPct val="150000"/>
              </a:lnSpc>
              <a:spcAft>
                <a:spcPts val="0"/>
              </a:spcAft>
              <a:buFont typeface="Wingdings 2"/>
              <a:buNone/>
              <a:defRPr/>
            </a:pPr>
            <a:r>
              <a:rPr lang="en-US" sz="2400" dirty="0" smtClean="0">
                <a:latin typeface="Book Antiqua" pitchFamily="18" charset="0"/>
              </a:rPr>
              <a:t>with it. This is done by sensing and recording reflected or</a:t>
            </a:r>
          </a:p>
          <a:p>
            <a:pPr marL="0" indent="0" algn="just" fontAlgn="auto">
              <a:lnSpc>
                <a:spcPct val="150000"/>
              </a:lnSpc>
              <a:spcAft>
                <a:spcPts val="0"/>
              </a:spcAft>
              <a:buFont typeface="Wingdings 2"/>
              <a:buNone/>
              <a:defRPr/>
            </a:pPr>
            <a:r>
              <a:rPr lang="en-US" sz="2400" dirty="0" smtClean="0">
                <a:latin typeface="Book Antiqua" pitchFamily="18" charset="0"/>
              </a:rPr>
              <a:t>emitted energy and processing, analyzing, and applying </a:t>
            </a:r>
            <a:endParaRPr lang="en-US" sz="2400" dirty="0">
              <a:latin typeface="Book Antiqua" pitchFamily="18" charset="0"/>
            </a:endParaRPr>
          </a:p>
          <a:p>
            <a:pPr marL="0" indent="0" algn="just" fontAlgn="auto">
              <a:lnSpc>
                <a:spcPct val="150000"/>
              </a:lnSpc>
              <a:spcAft>
                <a:spcPts val="0"/>
              </a:spcAft>
              <a:buFont typeface="Wingdings 2"/>
              <a:buNone/>
              <a:defRPr/>
            </a:pPr>
            <a:r>
              <a:rPr lang="en-US" sz="2400" dirty="0" smtClean="0">
                <a:latin typeface="Book Antiqua" pitchFamily="18" charset="0"/>
              </a:rPr>
              <a:t>that information."</a:t>
            </a:r>
          </a:p>
          <a:p>
            <a:pPr marL="274320" indent="-274320" fontAlgn="auto">
              <a:lnSpc>
                <a:spcPct val="150000"/>
              </a:lnSpc>
              <a:spcAft>
                <a:spcPts val="0"/>
              </a:spcAft>
              <a:buFontTx/>
              <a:buNone/>
              <a:defRPr/>
            </a:pPr>
            <a:endParaRPr lang="en-US" sz="2400" dirty="0" smtClean="0">
              <a:latin typeface="Book Antiqua" pitchFamily="18" charset="0"/>
            </a:endParaRPr>
          </a:p>
        </p:txBody>
      </p:sp>
      <p:sp>
        <p:nvSpPr>
          <p:cNvPr id="4098" name="Rectangle 2"/>
          <p:cNvSpPr>
            <a:spLocks noGrp="1" noChangeArrowheads="1"/>
          </p:cNvSpPr>
          <p:nvPr>
            <p:ph type="title"/>
          </p:nvPr>
        </p:nvSpPr>
        <p:spPr>
          <a:xfrm>
            <a:off x="304800" y="152400"/>
            <a:ext cx="6855628" cy="457200"/>
          </a:xfrm>
        </p:spPr>
        <p:txBody>
          <a:bodyPr>
            <a:normAutofit fontScale="90000"/>
          </a:bodyPr>
          <a:lstStyle/>
          <a:p>
            <a:pPr fontAlgn="auto">
              <a:spcAft>
                <a:spcPts val="0"/>
              </a:spcAft>
              <a:defRPr/>
            </a:pPr>
            <a:r>
              <a:rPr lang="en-US" sz="3200" dirty="0" smtClean="0">
                <a:solidFill>
                  <a:srgbClr val="009900"/>
                </a:solidFill>
                <a:latin typeface="Verdana" pitchFamily="34" charset="0"/>
              </a:rPr>
              <a:t>REMOTE SENSING</a:t>
            </a:r>
          </a:p>
        </p:txBody>
      </p:sp>
      <p:grpSp>
        <p:nvGrpSpPr>
          <p:cNvPr id="8196" name="Group 4"/>
          <p:cNvGrpSpPr>
            <a:grpSpLocks/>
          </p:cNvGrpSpPr>
          <p:nvPr/>
        </p:nvGrpSpPr>
        <p:grpSpPr bwMode="auto">
          <a:xfrm>
            <a:off x="1657350" y="3844925"/>
            <a:ext cx="5829300" cy="3013075"/>
            <a:chOff x="2821" y="6655"/>
            <a:chExt cx="8738" cy="4135"/>
          </a:xfrm>
        </p:grpSpPr>
        <p:sp>
          <p:nvSpPr>
            <p:cNvPr id="8197" name="Oval 5"/>
            <p:cNvSpPr>
              <a:spLocks noChangeArrowheads="1"/>
            </p:cNvSpPr>
            <p:nvPr/>
          </p:nvSpPr>
          <p:spPr bwMode="auto">
            <a:xfrm>
              <a:off x="2821" y="8452"/>
              <a:ext cx="1980" cy="1621"/>
            </a:xfrm>
            <a:prstGeom prst="ellipse">
              <a:avLst/>
            </a:prstGeom>
            <a:solidFill>
              <a:srgbClr val="FFFFFF"/>
            </a:solidFill>
            <a:ln w="57150">
              <a:solidFill>
                <a:srgbClr val="FF0000"/>
              </a:solidFill>
              <a:round/>
              <a:headEnd/>
              <a:tailEnd/>
            </a:ln>
          </p:spPr>
          <p:txBody>
            <a:bodyPr/>
            <a:lstStyle/>
            <a:p>
              <a:pPr algn="ctr" eaLnBrk="0" hangingPunct="0"/>
              <a:endParaRPr lang="en-US" sz="1200" b="1" i="0">
                <a:solidFill>
                  <a:srgbClr val="000000"/>
                </a:solidFill>
              </a:endParaRPr>
            </a:p>
            <a:p>
              <a:pPr algn="ctr" eaLnBrk="0" hangingPunct="0"/>
              <a:r>
                <a:rPr lang="en-US" sz="1700" b="1" i="0">
                  <a:solidFill>
                    <a:srgbClr val="000000"/>
                  </a:solidFill>
                </a:rPr>
                <a:t>Sensor</a:t>
              </a:r>
              <a:endParaRPr lang="en-US" sz="1200" b="1" i="0">
                <a:solidFill>
                  <a:srgbClr val="000000"/>
                </a:solidFill>
              </a:endParaRPr>
            </a:p>
          </p:txBody>
        </p:sp>
        <p:sp>
          <p:nvSpPr>
            <p:cNvPr id="8198" name="Oval 6"/>
            <p:cNvSpPr>
              <a:spLocks noChangeArrowheads="1"/>
            </p:cNvSpPr>
            <p:nvPr/>
          </p:nvSpPr>
          <p:spPr bwMode="auto">
            <a:xfrm>
              <a:off x="9399" y="8272"/>
              <a:ext cx="2160" cy="2161"/>
            </a:xfrm>
            <a:prstGeom prst="ellipse">
              <a:avLst/>
            </a:prstGeom>
            <a:solidFill>
              <a:srgbClr val="FFFFFF"/>
            </a:solidFill>
            <a:ln w="57150">
              <a:solidFill>
                <a:srgbClr val="FF0000"/>
              </a:solidFill>
              <a:round/>
              <a:headEnd/>
              <a:tailEnd/>
            </a:ln>
          </p:spPr>
          <p:txBody>
            <a:bodyPr/>
            <a:lstStyle/>
            <a:p>
              <a:pPr algn="ctr" eaLnBrk="0" hangingPunct="0"/>
              <a:endParaRPr lang="en-US" sz="500" b="1" i="0">
                <a:solidFill>
                  <a:srgbClr val="000000"/>
                </a:solidFill>
              </a:endParaRPr>
            </a:p>
            <a:p>
              <a:pPr algn="ctr" eaLnBrk="0" hangingPunct="0"/>
              <a:r>
                <a:rPr lang="en-US" b="1" i="0">
                  <a:solidFill>
                    <a:srgbClr val="000000"/>
                  </a:solidFill>
                </a:rPr>
                <a:t>Object to be sensed</a:t>
              </a:r>
            </a:p>
          </p:txBody>
        </p:sp>
        <p:sp>
          <p:nvSpPr>
            <p:cNvPr id="8199" name="Text Box 7"/>
            <p:cNvSpPr txBox="1">
              <a:spLocks noChangeArrowheads="1"/>
            </p:cNvSpPr>
            <p:nvPr/>
          </p:nvSpPr>
          <p:spPr bwMode="auto">
            <a:xfrm>
              <a:off x="5670" y="9530"/>
              <a:ext cx="3780" cy="1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algn="r" eaLnBrk="0" fontAlgn="base" hangingPunct="0">
                <a:spcBef>
                  <a:spcPct val="0"/>
                </a:spcBef>
                <a:spcAft>
                  <a:spcPct val="0"/>
                </a:spcAft>
                <a:defRPr i="1">
                  <a:solidFill>
                    <a:schemeClr val="tx1"/>
                  </a:solidFill>
                  <a:latin typeface="Arial" charset="0"/>
                </a:defRPr>
              </a:lvl6pPr>
              <a:lvl7pPr marL="2971800" indent="-228600" algn="r" eaLnBrk="0" fontAlgn="base" hangingPunct="0">
                <a:spcBef>
                  <a:spcPct val="0"/>
                </a:spcBef>
                <a:spcAft>
                  <a:spcPct val="0"/>
                </a:spcAft>
                <a:defRPr i="1">
                  <a:solidFill>
                    <a:schemeClr val="tx1"/>
                  </a:solidFill>
                  <a:latin typeface="Arial" charset="0"/>
                </a:defRPr>
              </a:lvl7pPr>
              <a:lvl8pPr marL="3429000" indent="-228600" algn="r" eaLnBrk="0" fontAlgn="base" hangingPunct="0">
                <a:spcBef>
                  <a:spcPct val="0"/>
                </a:spcBef>
                <a:spcAft>
                  <a:spcPct val="0"/>
                </a:spcAft>
                <a:defRPr i="1">
                  <a:solidFill>
                    <a:schemeClr val="tx1"/>
                  </a:solidFill>
                  <a:latin typeface="Arial" charset="0"/>
                </a:defRPr>
              </a:lvl8pPr>
              <a:lvl9pPr marL="3886200" indent="-228600" algn="r" eaLnBrk="0" fontAlgn="base" hangingPunct="0">
                <a:spcBef>
                  <a:spcPct val="0"/>
                </a:spcBef>
                <a:spcAft>
                  <a:spcPct val="0"/>
                </a:spcAft>
                <a:defRPr i="1">
                  <a:solidFill>
                    <a:schemeClr val="tx1"/>
                  </a:solidFill>
                  <a:latin typeface="Arial" charset="0"/>
                </a:defRPr>
              </a:lvl9pPr>
            </a:lstStyle>
            <a:p>
              <a:pPr algn="l"/>
              <a:r>
                <a:rPr lang="en-US" sz="1400" b="1" i="0">
                  <a:solidFill>
                    <a:srgbClr val="000000"/>
                  </a:solidFill>
                </a:rPr>
                <a:t>Electro Magnetic Radiation</a:t>
              </a:r>
              <a:endParaRPr lang="en-US" sz="1300" b="1" i="0">
                <a:solidFill>
                  <a:srgbClr val="000000"/>
                </a:solidFill>
              </a:endParaRPr>
            </a:p>
          </p:txBody>
        </p:sp>
        <p:sp>
          <p:nvSpPr>
            <p:cNvPr id="8200" name="Text Box 8"/>
            <p:cNvSpPr txBox="1">
              <a:spLocks noChangeArrowheads="1"/>
            </p:cNvSpPr>
            <p:nvPr/>
          </p:nvSpPr>
          <p:spPr bwMode="auto">
            <a:xfrm>
              <a:off x="3870" y="6655"/>
              <a:ext cx="7200" cy="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algn="r" eaLnBrk="0" fontAlgn="base" hangingPunct="0">
                <a:spcBef>
                  <a:spcPct val="0"/>
                </a:spcBef>
                <a:spcAft>
                  <a:spcPct val="0"/>
                </a:spcAft>
                <a:defRPr i="1">
                  <a:solidFill>
                    <a:schemeClr val="tx1"/>
                  </a:solidFill>
                  <a:latin typeface="Arial" charset="0"/>
                </a:defRPr>
              </a:lvl6pPr>
              <a:lvl7pPr marL="2971800" indent="-228600" algn="r" eaLnBrk="0" fontAlgn="base" hangingPunct="0">
                <a:spcBef>
                  <a:spcPct val="0"/>
                </a:spcBef>
                <a:spcAft>
                  <a:spcPct val="0"/>
                </a:spcAft>
                <a:defRPr i="1">
                  <a:solidFill>
                    <a:schemeClr val="tx1"/>
                  </a:solidFill>
                  <a:latin typeface="Arial" charset="0"/>
                </a:defRPr>
              </a:lvl7pPr>
              <a:lvl8pPr marL="3429000" indent="-228600" algn="r" eaLnBrk="0" fontAlgn="base" hangingPunct="0">
                <a:spcBef>
                  <a:spcPct val="0"/>
                </a:spcBef>
                <a:spcAft>
                  <a:spcPct val="0"/>
                </a:spcAft>
                <a:defRPr i="1">
                  <a:solidFill>
                    <a:schemeClr val="tx1"/>
                  </a:solidFill>
                  <a:latin typeface="Arial" charset="0"/>
                </a:defRPr>
              </a:lvl8pPr>
              <a:lvl9pPr marL="3886200" indent="-228600" algn="r" eaLnBrk="0" fontAlgn="base" hangingPunct="0">
                <a:spcBef>
                  <a:spcPct val="0"/>
                </a:spcBef>
                <a:spcAft>
                  <a:spcPct val="0"/>
                </a:spcAft>
                <a:defRPr i="1">
                  <a:solidFill>
                    <a:schemeClr val="tx1"/>
                  </a:solidFill>
                  <a:latin typeface="Arial" charset="0"/>
                </a:defRPr>
              </a:lvl9pPr>
            </a:lstStyle>
            <a:p>
              <a:pPr algn="l"/>
              <a:r>
                <a:rPr lang="en-US" b="1" i="0">
                  <a:solidFill>
                    <a:srgbClr val="000000"/>
                  </a:solidFill>
                </a:rPr>
                <a:t>Three Essential Things for Remote Sensing</a:t>
              </a:r>
            </a:p>
          </p:txBody>
        </p:sp>
        <p:sp>
          <p:nvSpPr>
            <p:cNvPr id="8201" name="Freeform 9"/>
            <p:cNvSpPr>
              <a:spLocks/>
            </p:cNvSpPr>
            <p:nvPr/>
          </p:nvSpPr>
          <p:spPr bwMode="auto">
            <a:xfrm>
              <a:off x="4860" y="8640"/>
              <a:ext cx="4500" cy="840"/>
            </a:xfrm>
            <a:custGeom>
              <a:avLst/>
              <a:gdLst>
                <a:gd name="T0" fmla="*/ 0 w 4500"/>
                <a:gd name="T1" fmla="*/ 720 h 840"/>
                <a:gd name="T2" fmla="*/ 360 w 4500"/>
                <a:gd name="T3" fmla="*/ 0 h 840"/>
                <a:gd name="T4" fmla="*/ 900 w 4500"/>
                <a:gd name="T5" fmla="*/ 720 h 840"/>
                <a:gd name="T6" fmla="*/ 1260 w 4500"/>
                <a:gd name="T7" fmla="*/ 0 h 840"/>
                <a:gd name="T8" fmla="*/ 1620 w 4500"/>
                <a:gd name="T9" fmla="*/ 720 h 840"/>
                <a:gd name="T10" fmla="*/ 1980 w 4500"/>
                <a:gd name="T11" fmla="*/ 0 h 840"/>
                <a:gd name="T12" fmla="*/ 2520 w 4500"/>
                <a:gd name="T13" fmla="*/ 720 h 840"/>
                <a:gd name="T14" fmla="*/ 2880 w 4500"/>
                <a:gd name="T15" fmla="*/ 0 h 840"/>
                <a:gd name="T16" fmla="*/ 3420 w 4500"/>
                <a:gd name="T17" fmla="*/ 720 h 840"/>
                <a:gd name="T18" fmla="*/ 3780 w 4500"/>
                <a:gd name="T19" fmla="*/ 0 h 840"/>
                <a:gd name="T20" fmla="*/ 4320 w 4500"/>
                <a:gd name="T21" fmla="*/ 720 h 840"/>
                <a:gd name="T22" fmla="*/ 4500 w 4500"/>
                <a:gd name="T23" fmla="*/ 720 h 84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4500" h="840">
                  <a:moveTo>
                    <a:pt x="0" y="720"/>
                  </a:moveTo>
                  <a:cubicBezTo>
                    <a:pt x="105" y="360"/>
                    <a:pt x="210" y="0"/>
                    <a:pt x="360" y="0"/>
                  </a:cubicBezTo>
                  <a:cubicBezTo>
                    <a:pt x="510" y="0"/>
                    <a:pt x="750" y="720"/>
                    <a:pt x="900" y="720"/>
                  </a:cubicBezTo>
                  <a:cubicBezTo>
                    <a:pt x="1050" y="720"/>
                    <a:pt x="1140" y="0"/>
                    <a:pt x="1260" y="0"/>
                  </a:cubicBezTo>
                  <a:cubicBezTo>
                    <a:pt x="1380" y="0"/>
                    <a:pt x="1500" y="720"/>
                    <a:pt x="1620" y="720"/>
                  </a:cubicBezTo>
                  <a:cubicBezTo>
                    <a:pt x="1740" y="720"/>
                    <a:pt x="1830" y="0"/>
                    <a:pt x="1980" y="0"/>
                  </a:cubicBezTo>
                  <a:cubicBezTo>
                    <a:pt x="2130" y="0"/>
                    <a:pt x="2370" y="720"/>
                    <a:pt x="2520" y="720"/>
                  </a:cubicBezTo>
                  <a:cubicBezTo>
                    <a:pt x="2670" y="720"/>
                    <a:pt x="2730" y="0"/>
                    <a:pt x="2880" y="0"/>
                  </a:cubicBezTo>
                  <a:cubicBezTo>
                    <a:pt x="3030" y="0"/>
                    <a:pt x="3270" y="720"/>
                    <a:pt x="3420" y="720"/>
                  </a:cubicBezTo>
                  <a:cubicBezTo>
                    <a:pt x="3570" y="720"/>
                    <a:pt x="3630" y="0"/>
                    <a:pt x="3780" y="0"/>
                  </a:cubicBezTo>
                  <a:cubicBezTo>
                    <a:pt x="3930" y="0"/>
                    <a:pt x="4200" y="600"/>
                    <a:pt x="4320" y="720"/>
                  </a:cubicBezTo>
                  <a:cubicBezTo>
                    <a:pt x="4440" y="840"/>
                    <a:pt x="4470" y="780"/>
                    <a:pt x="4500" y="720"/>
                  </a:cubicBezTo>
                </a:path>
              </a:pathLst>
            </a:custGeom>
            <a:noFill/>
            <a:ln w="3175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IN"/>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2"/>
          <p:cNvGrpSpPr>
            <a:grpSpLocks/>
          </p:cNvGrpSpPr>
          <p:nvPr/>
        </p:nvGrpSpPr>
        <p:grpSpPr bwMode="auto">
          <a:xfrm>
            <a:off x="0" y="76200"/>
            <a:ext cx="9144000" cy="6662738"/>
            <a:chOff x="0" y="48"/>
            <a:chExt cx="5760" cy="4197"/>
          </a:xfrm>
        </p:grpSpPr>
        <p:grpSp>
          <p:nvGrpSpPr>
            <p:cNvPr id="9219" name="Group 3"/>
            <p:cNvGrpSpPr>
              <a:grpSpLocks/>
            </p:cNvGrpSpPr>
            <p:nvPr/>
          </p:nvGrpSpPr>
          <p:grpSpPr bwMode="auto">
            <a:xfrm>
              <a:off x="4282" y="48"/>
              <a:ext cx="1478" cy="3552"/>
              <a:chOff x="3552" y="144"/>
              <a:chExt cx="1478" cy="3552"/>
            </a:xfrm>
          </p:grpSpPr>
          <p:pic>
            <p:nvPicPr>
              <p:cNvPr id="9260" name="Picture 4" descr="judy"/>
              <p:cNvPicPr>
                <a:picLocks noChangeAspect="1" noChangeArrowheads="1"/>
              </p:cNvPicPr>
              <p:nvPr/>
            </p:nvPicPr>
            <p:blipFill>
              <a:blip r:embed="rId3">
                <a:clrChange>
                  <a:clrFrom>
                    <a:srgbClr val="FFFFFF"/>
                  </a:clrFrom>
                  <a:clrTo>
                    <a:srgbClr val="FFFFFF">
                      <a:alpha val="0"/>
                    </a:srgbClr>
                  </a:clrTo>
                </a:clrChange>
                <a:lum bright="-6000"/>
                <a:extLst>
                  <a:ext uri="{28A0092B-C50C-407E-A947-70E740481C1C}">
                    <a14:useLocalDpi xmlns:a14="http://schemas.microsoft.com/office/drawing/2010/main" val="0"/>
                  </a:ext>
                </a:extLst>
              </a:blip>
              <a:srcRect/>
              <a:stretch>
                <a:fillRect/>
              </a:stretch>
            </p:blipFill>
            <p:spPr bwMode="auto">
              <a:xfrm>
                <a:off x="3552" y="144"/>
                <a:ext cx="1478" cy="3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61" name="Freeform 5"/>
              <p:cNvSpPr>
                <a:spLocks/>
              </p:cNvSpPr>
              <p:nvPr/>
            </p:nvSpPr>
            <p:spPr bwMode="auto">
              <a:xfrm>
                <a:off x="3936" y="1680"/>
                <a:ext cx="576" cy="576"/>
              </a:xfrm>
              <a:custGeom>
                <a:avLst/>
                <a:gdLst>
                  <a:gd name="T0" fmla="*/ 0 w 576"/>
                  <a:gd name="T1" fmla="*/ 480 h 576"/>
                  <a:gd name="T2" fmla="*/ 96 w 576"/>
                  <a:gd name="T3" fmla="*/ 288 h 576"/>
                  <a:gd name="T4" fmla="*/ 96 w 576"/>
                  <a:gd name="T5" fmla="*/ 240 h 576"/>
                  <a:gd name="T6" fmla="*/ 96 w 576"/>
                  <a:gd name="T7" fmla="*/ 192 h 576"/>
                  <a:gd name="T8" fmla="*/ 144 w 576"/>
                  <a:gd name="T9" fmla="*/ 144 h 576"/>
                  <a:gd name="T10" fmla="*/ 144 w 576"/>
                  <a:gd name="T11" fmla="*/ 48 h 576"/>
                  <a:gd name="T12" fmla="*/ 144 w 576"/>
                  <a:gd name="T13" fmla="*/ 0 h 576"/>
                  <a:gd name="T14" fmla="*/ 288 w 576"/>
                  <a:gd name="T15" fmla="*/ 192 h 576"/>
                  <a:gd name="T16" fmla="*/ 480 w 576"/>
                  <a:gd name="T17" fmla="*/ 96 h 576"/>
                  <a:gd name="T18" fmla="*/ 576 w 576"/>
                  <a:gd name="T19" fmla="*/ 144 h 576"/>
                  <a:gd name="T20" fmla="*/ 384 w 576"/>
                  <a:gd name="T21" fmla="*/ 288 h 576"/>
                  <a:gd name="T22" fmla="*/ 384 w 576"/>
                  <a:gd name="T23" fmla="*/ 384 h 576"/>
                  <a:gd name="T24" fmla="*/ 384 w 576"/>
                  <a:gd name="T25" fmla="*/ 480 h 576"/>
                  <a:gd name="T26" fmla="*/ 336 w 576"/>
                  <a:gd name="T27" fmla="*/ 528 h 576"/>
                  <a:gd name="T28" fmla="*/ 288 w 576"/>
                  <a:gd name="T29" fmla="*/ 576 h 576"/>
                  <a:gd name="T30" fmla="*/ 144 w 576"/>
                  <a:gd name="T31" fmla="*/ 480 h 576"/>
                  <a:gd name="T32" fmla="*/ 0 w 576"/>
                  <a:gd name="T33" fmla="*/ 480 h 57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76" h="576">
                    <a:moveTo>
                      <a:pt x="0" y="480"/>
                    </a:moveTo>
                    <a:lnTo>
                      <a:pt x="96" y="288"/>
                    </a:lnTo>
                    <a:lnTo>
                      <a:pt x="96" y="240"/>
                    </a:lnTo>
                    <a:lnTo>
                      <a:pt x="96" y="192"/>
                    </a:lnTo>
                    <a:lnTo>
                      <a:pt x="144" y="144"/>
                    </a:lnTo>
                    <a:lnTo>
                      <a:pt x="144" y="48"/>
                    </a:lnTo>
                    <a:lnTo>
                      <a:pt x="144" y="0"/>
                    </a:lnTo>
                    <a:lnTo>
                      <a:pt x="288" y="192"/>
                    </a:lnTo>
                    <a:lnTo>
                      <a:pt x="480" y="96"/>
                    </a:lnTo>
                    <a:lnTo>
                      <a:pt x="576" y="144"/>
                    </a:lnTo>
                    <a:lnTo>
                      <a:pt x="384" y="288"/>
                    </a:lnTo>
                    <a:lnTo>
                      <a:pt x="384" y="384"/>
                    </a:lnTo>
                    <a:lnTo>
                      <a:pt x="384" y="480"/>
                    </a:lnTo>
                    <a:lnTo>
                      <a:pt x="336" y="528"/>
                    </a:lnTo>
                    <a:lnTo>
                      <a:pt x="288" y="576"/>
                    </a:lnTo>
                    <a:lnTo>
                      <a:pt x="144" y="480"/>
                    </a:lnTo>
                    <a:lnTo>
                      <a:pt x="0" y="480"/>
                    </a:ln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9262" name="Freeform 6"/>
              <p:cNvSpPr>
                <a:spLocks/>
              </p:cNvSpPr>
              <p:nvPr/>
            </p:nvSpPr>
            <p:spPr bwMode="auto">
              <a:xfrm>
                <a:off x="3585" y="2244"/>
                <a:ext cx="798" cy="550"/>
              </a:xfrm>
              <a:custGeom>
                <a:avLst/>
                <a:gdLst>
                  <a:gd name="T0" fmla="*/ 0 w 798"/>
                  <a:gd name="T1" fmla="*/ 344 h 550"/>
                  <a:gd name="T2" fmla="*/ 26 w 798"/>
                  <a:gd name="T3" fmla="*/ 318 h 550"/>
                  <a:gd name="T4" fmla="*/ 43 w 798"/>
                  <a:gd name="T5" fmla="*/ 266 h 550"/>
                  <a:gd name="T6" fmla="*/ 378 w 798"/>
                  <a:gd name="T7" fmla="*/ 0 h 550"/>
                  <a:gd name="T8" fmla="*/ 370 w 798"/>
                  <a:gd name="T9" fmla="*/ 69 h 550"/>
                  <a:gd name="T10" fmla="*/ 352 w 798"/>
                  <a:gd name="T11" fmla="*/ 86 h 550"/>
                  <a:gd name="T12" fmla="*/ 361 w 798"/>
                  <a:gd name="T13" fmla="*/ 60 h 550"/>
                  <a:gd name="T14" fmla="*/ 438 w 798"/>
                  <a:gd name="T15" fmla="*/ 26 h 550"/>
                  <a:gd name="T16" fmla="*/ 464 w 798"/>
                  <a:gd name="T17" fmla="*/ 17 h 550"/>
                  <a:gd name="T18" fmla="*/ 481 w 798"/>
                  <a:gd name="T19" fmla="*/ 43 h 550"/>
                  <a:gd name="T20" fmla="*/ 576 w 798"/>
                  <a:gd name="T21" fmla="*/ 17 h 550"/>
                  <a:gd name="T22" fmla="*/ 645 w 798"/>
                  <a:gd name="T23" fmla="*/ 120 h 550"/>
                  <a:gd name="T24" fmla="*/ 705 w 798"/>
                  <a:gd name="T25" fmla="*/ 292 h 550"/>
                  <a:gd name="T26" fmla="*/ 756 w 798"/>
                  <a:gd name="T27" fmla="*/ 387 h 550"/>
                  <a:gd name="T28" fmla="*/ 791 w 798"/>
                  <a:gd name="T29" fmla="*/ 464 h 550"/>
                  <a:gd name="T30" fmla="*/ 782 w 798"/>
                  <a:gd name="T31" fmla="*/ 507 h 550"/>
                  <a:gd name="T32" fmla="*/ 636 w 798"/>
                  <a:gd name="T33" fmla="*/ 550 h 550"/>
                  <a:gd name="T34" fmla="*/ 464 w 798"/>
                  <a:gd name="T35" fmla="*/ 524 h 550"/>
                  <a:gd name="T36" fmla="*/ 378 w 798"/>
                  <a:gd name="T37" fmla="*/ 481 h 550"/>
                  <a:gd name="T38" fmla="*/ 223 w 798"/>
                  <a:gd name="T39" fmla="*/ 490 h 550"/>
                  <a:gd name="T40" fmla="*/ 146 w 798"/>
                  <a:gd name="T41" fmla="*/ 455 h 550"/>
                  <a:gd name="T42" fmla="*/ 0 w 798"/>
                  <a:gd name="T43" fmla="*/ 344 h 5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98" h="550">
                    <a:moveTo>
                      <a:pt x="0" y="344"/>
                    </a:moveTo>
                    <a:cubicBezTo>
                      <a:pt x="9" y="335"/>
                      <a:pt x="20" y="329"/>
                      <a:pt x="26" y="318"/>
                    </a:cubicBezTo>
                    <a:cubicBezTo>
                      <a:pt x="35" y="302"/>
                      <a:pt x="30" y="279"/>
                      <a:pt x="43" y="266"/>
                    </a:cubicBezTo>
                    <a:cubicBezTo>
                      <a:pt x="56" y="253"/>
                      <a:pt x="304" y="23"/>
                      <a:pt x="378" y="0"/>
                    </a:cubicBezTo>
                    <a:cubicBezTo>
                      <a:pt x="375" y="23"/>
                      <a:pt x="377" y="47"/>
                      <a:pt x="370" y="69"/>
                    </a:cubicBezTo>
                    <a:cubicBezTo>
                      <a:pt x="368" y="77"/>
                      <a:pt x="358" y="92"/>
                      <a:pt x="352" y="86"/>
                    </a:cubicBezTo>
                    <a:cubicBezTo>
                      <a:pt x="346" y="80"/>
                      <a:pt x="355" y="67"/>
                      <a:pt x="361" y="60"/>
                    </a:cubicBezTo>
                    <a:cubicBezTo>
                      <a:pt x="376" y="42"/>
                      <a:pt x="423" y="31"/>
                      <a:pt x="438" y="26"/>
                    </a:cubicBezTo>
                    <a:cubicBezTo>
                      <a:pt x="447" y="23"/>
                      <a:pt x="464" y="17"/>
                      <a:pt x="464" y="17"/>
                    </a:cubicBezTo>
                    <a:cubicBezTo>
                      <a:pt x="470" y="26"/>
                      <a:pt x="471" y="40"/>
                      <a:pt x="481" y="43"/>
                    </a:cubicBezTo>
                    <a:cubicBezTo>
                      <a:pt x="502" y="49"/>
                      <a:pt x="555" y="24"/>
                      <a:pt x="576" y="17"/>
                    </a:cubicBezTo>
                    <a:cubicBezTo>
                      <a:pt x="596" y="47"/>
                      <a:pt x="629" y="85"/>
                      <a:pt x="645" y="120"/>
                    </a:cubicBezTo>
                    <a:cubicBezTo>
                      <a:pt x="670" y="175"/>
                      <a:pt x="678" y="238"/>
                      <a:pt x="705" y="292"/>
                    </a:cubicBezTo>
                    <a:cubicBezTo>
                      <a:pt x="721" y="324"/>
                      <a:pt x="741" y="354"/>
                      <a:pt x="756" y="387"/>
                    </a:cubicBezTo>
                    <a:cubicBezTo>
                      <a:pt x="798" y="479"/>
                      <a:pt x="753" y="405"/>
                      <a:pt x="791" y="464"/>
                    </a:cubicBezTo>
                    <a:cubicBezTo>
                      <a:pt x="788" y="478"/>
                      <a:pt x="789" y="494"/>
                      <a:pt x="782" y="507"/>
                    </a:cubicBezTo>
                    <a:cubicBezTo>
                      <a:pt x="767" y="533"/>
                      <a:pt x="661" y="546"/>
                      <a:pt x="636" y="550"/>
                    </a:cubicBezTo>
                    <a:cubicBezTo>
                      <a:pt x="568" y="545"/>
                      <a:pt x="524" y="545"/>
                      <a:pt x="464" y="524"/>
                    </a:cubicBezTo>
                    <a:cubicBezTo>
                      <a:pt x="420" y="458"/>
                      <a:pt x="450" y="470"/>
                      <a:pt x="378" y="481"/>
                    </a:cubicBezTo>
                    <a:cubicBezTo>
                      <a:pt x="324" y="500"/>
                      <a:pt x="279" y="497"/>
                      <a:pt x="223" y="490"/>
                    </a:cubicBezTo>
                    <a:cubicBezTo>
                      <a:pt x="168" y="452"/>
                      <a:pt x="235" y="495"/>
                      <a:pt x="146" y="455"/>
                    </a:cubicBezTo>
                    <a:cubicBezTo>
                      <a:pt x="95" y="432"/>
                      <a:pt x="40" y="382"/>
                      <a:pt x="0" y="344"/>
                    </a:cubicBezTo>
                    <a:close/>
                  </a:path>
                </a:pathLst>
              </a:cu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grpSp>
        <p:pic>
          <p:nvPicPr>
            <p:cNvPr id="9220" name="Picture 7" descr="ajhdc27v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 y="528"/>
              <a:ext cx="960" cy="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221" name="Group 8"/>
            <p:cNvGrpSpPr>
              <a:grpSpLocks/>
            </p:cNvGrpSpPr>
            <p:nvPr/>
          </p:nvGrpSpPr>
          <p:grpSpPr bwMode="auto">
            <a:xfrm>
              <a:off x="1296" y="1680"/>
              <a:ext cx="768" cy="1248"/>
              <a:chOff x="480" y="2256"/>
              <a:chExt cx="768" cy="1248"/>
            </a:xfrm>
          </p:grpSpPr>
          <p:grpSp>
            <p:nvGrpSpPr>
              <p:cNvPr id="9255" name="Group 9"/>
              <p:cNvGrpSpPr>
                <a:grpSpLocks noChangeAspect="1"/>
              </p:cNvGrpSpPr>
              <p:nvPr/>
            </p:nvGrpSpPr>
            <p:grpSpPr bwMode="auto">
              <a:xfrm>
                <a:off x="624" y="2304"/>
                <a:ext cx="478" cy="1150"/>
                <a:chOff x="3552" y="144"/>
                <a:chExt cx="1478" cy="3552"/>
              </a:xfrm>
            </p:grpSpPr>
            <p:pic>
              <p:nvPicPr>
                <p:cNvPr id="9257" name="Picture 10" descr="judy"/>
                <p:cNvPicPr>
                  <a:picLocks noChangeAspect="1" noChangeArrowheads="1"/>
                </p:cNvPicPr>
                <p:nvPr/>
              </p:nvPicPr>
              <p:blipFill>
                <a:blip r:embed="rId3">
                  <a:clrChange>
                    <a:clrFrom>
                      <a:srgbClr val="FFFFFF"/>
                    </a:clrFrom>
                    <a:clrTo>
                      <a:srgbClr val="FFFFFF">
                        <a:alpha val="0"/>
                      </a:srgbClr>
                    </a:clrTo>
                  </a:clrChange>
                  <a:lum bright="-6000"/>
                  <a:extLst>
                    <a:ext uri="{28A0092B-C50C-407E-A947-70E740481C1C}">
                      <a14:useLocalDpi xmlns:a14="http://schemas.microsoft.com/office/drawing/2010/main" val="0"/>
                    </a:ext>
                  </a:extLst>
                </a:blip>
                <a:srcRect/>
                <a:stretch>
                  <a:fillRect/>
                </a:stretch>
              </p:blipFill>
              <p:spPr bwMode="auto">
                <a:xfrm>
                  <a:off x="3552" y="144"/>
                  <a:ext cx="1478" cy="3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58" name="Freeform 11"/>
                <p:cNvSpPr>
                  <a:spLocks noChangeAspect="1"/>
                </p:cNvSpPr>
                <p:nvPr/>
              </p:nvSpPr>
              <p:spPr bwMode="auto">
                <a:xfrm>
                  <a:off x="3936" y="1680"/>
                  <a:ext cx="576" cy="576"/>
                </a:xfrm>
                <a:custGeom>
                  <a:avLst/>
                  <a:gdLst>
                    <a:gd name="T0" fmla="*/ 0 w 576"/>
                    <a:gd name="T1" fmla="*/ 480 h 576"/>
                    <a:gd name="T2" fmla="*/ 96 w 576"/>
                    <a:gd name="T3" fmla="*/ 288 h 576"/>
                    <a:gd name="T4" fmla="*/ 96 w 576"/>
                    <a:gd name="T5" fmla="*/ 240 h 576"/>
                    <a:gd name="T6" fmla="*/ 96 w 576"/>
                    <a:gd name="T7" fmla="*/ 192 h 576"/>
                    <a:gd name="T8" fmla="*/ 144 w 576"/>
                    <a:gd name="T9" fmla="*/ 144 h 576"/>
                    <a:gd name="T10" fmla="*/ 144 w 576"/>
                    <a:gd name="T11" fmla="*/ 48 h 576"/>
                    <a:gd name="T12" fmla="*/ 144 w 576"/>
                    <a:gd name="T13" fmla="*/ 0 h 576"/>
                    <a:gd name="T14" fmla="*/ 288 w 576"/>
                    <a:gd name="T15" fmla="*/ 192 h 576"/>
                    <a:gd name="T16" fmla="*/ 480 w 576"/>
                    <a:gd name="T17" fmla="*/ 96 h 576"/>
                    <a:gd name="T18" fmla="*/ 576 w 576"/>
                    <a:gd name="T19" fmla="*/ 144 h 576"/>
                    <a:gd name="T20" fmla="*/ 384 w 576"/>
                    <a:gd name="T21" fmla="*/ 288 h 576"/>
                    <a:gd name="T22" fmla="*/ 384 w 576"/>
                    <a:gd name="T23" fmla="*/ 384 h 576"/>
                    <a:gd name="T24" fmla="*/ 384 w 576"/>
                    <a:gd name="T25" fmla="*/ 480 h 576"/>
                    <a:gd name="T26" fmla="*/ 336 w 576"/>
                    <a:gd name="T27" fmla="*/ 528 h 576"/>
                    <a:gd name="T28" fmla="*/ 288 w 576"/>
                    <a:gd name="T29" fmla="*/ 576 h 576"/>
                    <a:gd name="T30" fmla="*/ 144 w 576"/>
                    <a:gd name="T31" fmla="*/ 480 h 576"/>
                    <a:gd name="T32" fmla="*/ 0 w 576"/>
                    <a:gd name="T33" fmla="*/ 480 h 57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576" h="576">
                      <a:moveTo>
                        <a:pt x="0" y="480"/>
                      </a:moveTo>
                      <a:lnTo>
                        <a:pt x="96" y="288"/>
                      </a:lnTo>
                      <a:lnTo>
                        <a:pt x="96" y="240"/>
                      </a:lnTo>
                      <a:lnTo>
                        <a:pt x="96" y="192"/>
                      </a:lnTo>
                      <a:lnTo>
                        <a:pt x="144" y="144"/>
                      </a:lnTo>
                      <a:lnTo>
                        <a:pt x="144" y="48"/>
                      </a:lnTo>
                      <a:lnTo>
                        <a:pt x="144" y="0"/>
                      </a:lnTo>
                      <a:lnTo>
                        <a:pt x="288" y="192"/>
                      </a:lnTo>
                      <a:lnTo>
                        <a:pt x="480" y="96"/>
                      </a:lnTo>
                      <a:lnTo>
                        <a:pt x="576" y="144"/>
                      </a:lnTo>
                      <a:lnTo>
                        <a:pt x="384" y="288"/>
                      </a:lnTo>
                      <a:lnTo>
                        <a:pt x="384" y="384"/>
                      </a:lnTo>
                      <a:lnTo>
                        <a:pt x="384" y="480"/>
                      </a:lnTo>
                      <a:lnTo>
                        <a:pt x="336" y="528"/>
                      </a:lnTo>
                      <a:lnTo>
                        <a:pt x="288" y="576"/>
                      </a:lnTo>
                      <a:lnTo>
                        <a:pt x="144" y="480"/>
                      </a:lnTo>
                      <a:lnTo>
                        <a:pt x="0" y="480"/>
                      </a:lnTo>
                      <a:close/>
                    </a:path>
                  </a:pathLst>
                </a:cu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9259" name="Freeform 12"/>
                <p:cNvSpPr>
                  <a:spLocks noChangeAspect="1"/>
                </p:cNvSpPr>
                <p:nvPr/>
              </p:nvSpPr>
              <p:spPr bwMode="auto">
                <a:xfrm>
                  <a:off x="3585" y="2244"/>
                  <a:ext cx="798" cy="550"/>
                </a:xfrm>
                <a:custGeom>
                  <a:avLst/>
                  <a:gdLst>
                    <a:gd name="T0" fmla="*/ 0 w 798"/>
                    <a:gd name="T1" fmla="*/ 344 h 550"/>
                    <a:gd name="T2" fmla="*/ 26 w 798"/>
                    <a:gd name="T3" fmla="*/ 318 h 550"/>
                    <a:gd name="T4" fmla="*/ 43 w 798"/>
                    <a:gd name="T5" fmla="*/ 266 h 550"/>
                    <a:gd name="T6" fmla="*/ 378 w 798"/>
                    <a:gd name="T7" fmla="*/ 0 h 550"/>
                    <a:gd name="T8" fmla="*/ 370 w 798"/>
                    <a:gd name="T9" fmla="*/ 69 h 550"/>
                    <a:gd name="T10" fmla="*/ 352 w 798"/>
                    <a:gd name="T11" fmla="*/ 86 h 550"/>
                    <a:gd name="T12" fmla="*/ 361 w 798"/>
                    <a:gd name="T13" fmla="*/ 60 h 550"/>
                    <a:gd name="T14" fmla="*/ 438 w 798"/>
                    <a:gd name="T15" fmla="*/ 26 h 550"/>
                    <a:gd name="T16" fmla="*/ 464 w 798"/>
                    <a:gd name="T17" fmla="*/ 17 h 550"/>
                    <a:gd name="T18" fmla="*/ 481 w 798"/>
                    <a:gd name="T19" fmla="*/ 43 h 550"/>
                    <a:gd name="T20" fmla="*/ 576 w 798"/>
                    <a:gd name="T21" fmla="*/ 17 h 550"/>
                    <a:gd name="T22" fmla="*/ 645 w 798"/>
                    <a:gd name="T23" fmla="*/ 120 h 550"/>
                    <a:gd name="T24" fmla="*/ 705 w 798"/>
                    <a:gd name="T25" fmla="*/ 292 h 550"/>
                    <a:gd name="T26" fmla="*/ 756 w 798"/>
                    <a:gd name="T27" fmla="*/ 387 h 550"/>
                    <a:gd name="T28" fmla="*/ 791 w 798"/>
                    <a:gd name="T29" fmla="*/ 464 h 550"/>
                    <a:gd name="T30" fmla="*/ 782 w 798"/>
                    <a:gd name="T31" fmla="*/ 507 h 550"/>
                    <a:gd name="T32" fmla="*/ 636 w 798"/>
                    <a:gd name="T33" fmla="*/ 550 h 550"/>
                    <a:gd name="T34" fmla="*/ 464 w 798"/>
                    <a:gd name="T35" fmla="*/ 524 h 550"/>
                    <a:gd name="T36" fmla="*/ 378 w 798"/>
                    <a:gd name="T37" fmla="*/ 481 h 550"/>
                    <a:gd name="T38" fmla="*/ 223 w 798"/>
                    <a:gd name="T39" fmla="*/ 490 h 550"/>
                    <a:gd name="T40" fmla="*/ 146 w 798"/>
                    <a:gd name="T41" fmla="*/ 455 h 550"/>
                    <a:gd name="T42" fmla="*/ 0 w 798"/>
                    <a:gd name="T43" fmla="*/ 344 h 5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98" h="550">
                      <a:moveTo>
                        <a:pt x="0" y="344"/>
                      </a:moveTo>
                      <a:cubicBezTo>
                        <a:pt x="9" y="335"/>
                        <a:pt x="20" y="329"/>
                        <a:pt x="26" y="318"/>
                      </a:cubicBezTo>
                      <a:cubicBezTo>
                        <a:pt x="35" y="302"/>
                        <a:pt x="30" y="279"/>
                        <a:pt x="43" y="266"/>
                      </a:cubicBezTo>
                      <a:cubicBezTo>
                        <a:pt x="56" y="253"/>
                        <a:pt x="304" y="23"/>
                        <a:pt x="378" y="0"/>
                      </a:cubicBezTo>
                      <a:cubicBezTo>
                        <a:pt x="375" y="23"/>
                        <a:pt x="377" y="47"/>
                        <a:pt x="370" y="69"/>
                      </a:cubicBezTo>
                      <a:cubicBezTo>
                        <a:pt x="368" y="77"/>
                        <a:pt x="358" y="92"/>
                        <a:pt x="352" y="86"/>
                      </a:cubicBezTo>
                      <a:cubicBezTo>
                        <a:pt x="346" y="80"/>
                        <a:pt x="355" y="67"/>
                        <a:pt x="361" y="60"/>
                      </a:cubicBezTo>
                      <a:cubicBezTo>
                        <a:pt x="376" y="42"/>
                        <a:pt x="423" y="31"/>
                        <a:pt x="438" y="26"/>
                      </a:cubicBezTo>
                      <a:cubicBezTo>
                        <a:pt x="447" y="23"/>
                        <a:pt x="464" y="17"/>
                        <a:pt x="464" y="17"/>
                      </a:cubicBezTo>
                      <a:cubicBezTo>
                        <a:pt x="470" y="26"/>
                        <a:pt x="471" y="40"/>
                        <a:pt x="481" y="43"/>
                      </a:cubicBezTo>
                      <a:cubicBezTo>
                        <a:pt x="502" y="49"/>
                        <a:pt x="555" y="24"/>
                        <a:pt x="576" y="17"/>
                      </a:cubicBezTo>
                      <a:cubicBezTo>
                        <a:pt x="596" y="47"/>
                        <a:pt x="629" y="85"/>
                        <a:pt x="645" y="120"/>
                      </a:cubicBezTo>
                      <a:cubicBezTo>
                        <a:pt x="670" y="175"/>
                        <a:pt x="678" y="238"/>
                        <a:pt x="705" y="292"/>
                      </a:cubicBezTo>
                      <a:cubicBezTo>
                        <a:pt x="721" y="324"/>
                        <a:pt x="741" y="354"/>
                        <a:pt x="756" y="387"/>
                      </a:cubicBezTo>
                      <a:cubicBezTo>
                        <a:pt x="798" y="479"/>
                        <a:pt x="753" y="405"/>
                        <a:pt x="791" y="464"/>
                      </a:cubicBezTo>
                      <a:cubicBezTo>
                        <a:pt x="788" y="478"/>
                        <a:pt x="789" y="494"/>
                        <a:pt x="782" y="507"/>
                      </a:cubicBezTo>
                      <a:cubicBezTo>
                        <a:pt x="767" y="533"/>
                        <a:pt x="661" y="546"/>
                        <a:pt x="636" y="550"/>
                      </a:cubicBezTo>
                      <a:cubicBezTo>
                        <a:pt x="568" y="545"/>
                        <a:pt x="524" y="545"/>
                        <a:pt x="464" y="524"/>
                      </a:cubicBezTo>
                      <a:cubicBezTo>
                        <a:pt x="420" y="458"/>
                        <a:pt x="450" y="470"/>
                        <a:pt x="378" y="481"/>
                      </a:cubicBezTo>
                      <a:cubicBezTo>
                        <a:pt x="324" y="500"/>
                        <a:pt x="279" y="497"/>
                        <a:pt x="223" y="490"/>
                      </a:cubicBezTo>
                      <a:cubicBezTo>
                        <a:pt x="168" y="452"/>
                        <a:pt x="235" y="495"/>
                        <a:pt x="146" y="455"/>
                      </a:cubicBezTo>
                      <a:cubicBezTo>
                        <a:pt x="95" y="432"/>
                        <a:pt x="40" y="382"/>
                        <a:pt x="0" y="344"/>
                      </a:cubicBezTo>
                      <a:close/>
                    </a:path>
                  </a:pathLst>
                </a:custGeom>
                <a:solidFill>
                  <a:srgbClr val="0099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grpSp>
          <p:sp>
            <p:nvSpPr>
              <p:cNvPr id="9256" name="Rectangle 13"/>
              <p:cNvSpPr>
                <a:spLocks noChangeArrowheads="1"/>
              </p:cNvSpPr>
              <p:nvPr/>
            </p:nvSpPr>
            <p:spPr bwMode="auto">
              <a:xfrm>
                <a:off x="480" y="2256"/>
                <a:ext cx="768" cy="124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grpSp>
          <p:nvGrpSpPr>
            <p:cNvPr id="9222" name="Group 14"/>
            <p:cNvGrpSpPr>
              <a:grpSpLocks/>
            </p:cNvGrpSpPr>
            <p:nvPr/>
          </p:nvGrpSpPr>
          <p:grpSpPr bwMode="auto">
            <a:xfrm>
              <a:off x="1488" y="960"/>
              <a:ext cx="672" cy="288"/>
              <a:chOff x="1680" y="960"/>
              <a:chExt cx="672" cy="288"/>
            </a:xfrm>
          </p:grpSpPr>
          <p:sp>
            <p:nvSpPr>
              <p:cNvPr id="9252" name="Line 15"/>
              <p:cNvSpPr>
                <a:spLocks noChangeShapeType="1"/>
              </p:cNvSpPr>
              <p:nvPr/>
            </p:nvSpPr>
            <p:spPr bwMode="auto">
              <a:xfrm>
                <a:off x="1680" y="960"/>
                <a:ext cx="672" cy="96"/>
              </a:xfrm>
              <a:prstGeom prst="line">
                <a:avLst/>
              </a:prstGeom>
              <a:noFill/>
              <a:ln w="25400">
                <a:solidFill>
                  <a:srgbClr val="0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9253" name="Line 16"/>
              <p:cNvSpPr>
                <a:spLocks noChangeShapeType="1"/>
              </p:cNvSpPr>
              <p:nvPr/>
            </p:nvSpPr>
            <p:spPr bwMode="auto">
              <a:xfrm>
                <a:off x="1680" y="1056"/>
                <a:ext cx="672" cy="96"/>
              </a:xfrm>
              <a:prstGeom prst="line">
                <a:avLst/>
              </a:prstGeom>
              <a:noFill/>
              <a:ln w="2540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9254" name="Line 17"/>
              <p:cNvSpPr>
                <a:spLocks noChangeShapeType="1"/>
              </p:cNvSpPr>
              <p:nvPr/>
            </p:nvSpPr>
            <p:spPr bwMode="auto">
              <a:xfrm>
                <a:off x="1680" y="1152"/>
                <a:ext cx="672" cy="96"/>
              </a:xfrm>
              <a:prstGeom prst="line">
                <a:avLst/>
              </a:prstGeom>
              <a:noFill/>
              <a:ln w="254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grpSp>
        <p:grpSp>
          <p:nvGrpSpPr>
            <p:cNvPr id="9223" name="Group 18"/>
            <p:cNvGrpSpPr>
              <a:grpSpLocks/>
            </p:cNvGrpSpPr>
            <p:nvPr/>
          </p:nvGrpSpPr>
          <p:grpSpPr bwMode="auto">
            <a:xfrm>
              <a:off x="4138" y="1728"/>
              <a:ext cx="672" cy="288"/>
              <a:chOff x="1680" y="960"/>
              <a:chExt cx="672" cy="288"/>
            </a:xfrm>
          </p:grpSpPr>
          <p:sp>
            <p:nvSpPr>
              <p:cNvPr id="9249" name="Line 19"/>
              <p:cNvSpPr>
                <a:spLocks noChangeShapeType="1"/>
              </p:cNvSpPr>
              <p:nvPr/>
            </p:nvSpPr>
            <p:spPr bwMode="auto">
              <a:xfrm>
                <a:off x="1680" y="960"/>
                <a:ext cx="672" cy="96"/>
              </a:xfrm>
              <a:prstGeom prst="line">
                <a:avLst/>
              </a:prstGeom>
              <a:noFill/>
              <a:ln w="25400">
                <a:solidFill>
                  <a:srgbClr val="0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9250" name="Line 20"/>
              <p:cNvSpPr>
                <a:spLocks noChangeShapeType="1"/>
              </p:cNvSpPr>
              <p:nvPr/>
            </p:nvSpPr>
            <p:spPr bwMode="auto">
              <a:xfrm>
                <a:off x="1680" y="1056"/>
                <a:ext cx="672" cy="96"/>
              </a:xfrm>
              <a:prstGeom prst="line">
                <a:avLst/>
              </a:prstGeom>
              <a:noFill/>
              <a:ln w="2540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9251" name="Line 21"/>
              <p:cNvSpPr>
                <a:spLocks noChangeShapeType="1"/>
              </p:cNvSpPr>
              <p:nvPr/>
            </p:nvSpPr>
            <p:spPr bwMode="auto">
              <a:xfrm>
                <a:off x="1680" y="1152"/>
                <a:ext cx="672" cy="96"/>
              </a:xfrm>
              <a:prstGeom prst="line">
                <a:avLst/>
              </a:prstGeom>
              <a:noFill/>
              <a:ln w="254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grpSp>
        <p:grpSp>
          <p:nvGrpSpPr>
            <p:cNvPr id="9224" name="Group 22"/>
            <p:cNvGrpSpPr>
              <a:grpSpLocks/>
            </p:cNvGrpSpPr>
            <p:nvPr/>
          </p:nvGrpSpPr>
          <p:grpSpPr bwMode="auto">
            <a:xfrm>
              <a:off x="3754" y="2208"/>
              <a:ext cx="672" cy="288"/>
              <a:chOff x="1680" y="960"/>
              <a:chExt cx="672" cy="288"/>
            </a:xfrm>
          </p:grpSpPr>
          <p:sp>
            <p:nvSpPr>
              <p:cNvPr id="9246" name="Line 23"/>
              <p:cNvSpPr>
                <a:spLocks noChangeShapeType="1"/>
              </p:cNvSpPr>
              <p:nvPr/>
            </p:nvSpPr>
            <p:spPr bwMode="auto">
              <a:xfrm>
                <a:off x="1680" y="960"/>
                <a:ext cx="672" cy="96"/>
              </a:xfrm>
              <a:prstGeom prst="line">
                <a:avLst/>
              </a:prstGeom>
              <a:noFill/>
              <a:ln w="25400">
                <a:solidFill>
                  <a:srgbClr val="0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9247" name="Line 24"/>
              <p:cNvSpPr>
                <a:spLocks noChangeShapeType="1"/>
              </p:cNvSpPr>
              <p:nvPr/>
            </p:nvSpPr>
            <p:spPr bwMode="auto">
              <a:xfrm>
                <a:off x="1680" y="1056"/>
                <a:ext cx="672" cy="96"/>
              </a:xfrm>
              <a:prstGeom prst="line">
                <a:avLst/>
              </a:prstGeom>
              <a:noFill/>
              <a:ln w="2540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9248" name="Line 25"/>
              <p:cNvSpPr>
                <a:spLocks noChangeShapeType="1"/>
              </p:cNvSpPr>
              <p:nvPr/>
            </p:nvSpPr>
            <p:spPr bwMode="auto">
              <a:xfrm>
                <a:off x="1680" y="1152"/>
                <a:ext cx="672" cy="96"/>
              </a:xfrm>
              <a:prstGeom prst="line">
                <a:avLst/>
              </a:prstGeom>
              <a:noFill/>
              <a:ln w="254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grpSp>
        <p:grpSp>
          <p:nvGrpSpPr>
            <p:cNvPr id="9225" name="Group 26"/>
            <p:cNvGrpSpPr>
              <a:grpSpLocks/>
            </p:cNvGrpSpPr>
            <p:nvPr/>
          </p:nvGrpSpPr>
          <p:grpSpPr bwMode="auto">
            <a:xfrm>
              <a:off x="3898" y="3312"/>
              <a:ext cx="672" cy="288"/>
              <a:chOff x="1680" y="960"/>
              <a:chExt cx="672" cy="288"/>
            </a:xfrm>
          </p:grpSpPr>
          <p:sp>
            <p:nvSpPr>
              <p:cNvPr id="9243" name="Line 27"/>
              <p:cNvSpPr>
                <a:spLocks noChangeShapeType="1"/>
              </p:cNvSpPr>
              <p:nvPr/>
            </p:nvSpPr>
            <p:spPr bwMode="auto">
              <a:xfrm>
                <a:off x="1680" y="960"/>
                <a:ext cx="672" cy="96"/>
              </a:xfrm>
              <a:prstGeom prst="line">
                <a:avLst/>
              </a:prstGeom>
              <a:noFill/>
              <a:ln w="25400">
                <a:solidFill>
                  <a:srgbClr val="0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9244" name="Line 28"/>
              <p:cNvSpPr>
                <a:spLocks noChangeShapeType="1"/>
              </p:cNvSpPr>
              <p:nvPr/>
            </p:nvSpPr>
            <p:spPr bwMode="auto">
              <a:xfrm>
                <a:off x="1680" y="1056"/>
                <a:ext cx="672" cy="96"/>
              </a:xfrm>
              <a:prstGeom prst="line">
                <a:avLst/>
              </a:prstGeom>
              <a:noFill/>
              <a:ln w="2540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9245" name="Line 29"/>
              <p:cNvSpPr>
                <a:spLocks noChangeShapeType="1"/>
              </p:cNvSpPr>
              <p:nvPr/>
            </p:nvSpPr>
            <p:spPr bwMode="auto">
              <a:xfrm>
                <a:off x="1680" y="1152"/>
                <a:ext cx="672" cy="96"/>
              </a:xfrm>
              <a:prstGeom prst="line">
                <a:avLst/>
              </a:prstGeom>
              <a:noFill/>
              <a:ln w="254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grpSp>
        <p:sp>
          <p:nvSpPr>
            <p:cNvPr id="9226" name="Line 30"/>
            <p:cNvSpPr>
              <a:spLocks noChangeShapeType="1"/>
            </p:cNvSpPr>
            <p:nvPr/>
          </p:nvSpPr>
          <p:spPr bwMode="auto">
            <a:xfrm rot="-9483420">
              <a:off x="3312" y="1968"/>
              <a:ext cx="490" cy="96"/>
            </a:xfrm>
            <a:prstGeom prst="line">
              <a:avLst/>
            </a:prstGeom>
            <a:noFill/>
            <a:ln w="5080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grpSp>
          <p:nvGrpSpPr>
            <p:cNvPr id="9227" name="Group 31"/>
            <p:cNvGrpSpPr>
              <a:grpSpLocks/>
            </p:cNvGrpSpPr>
            <p:nvPr/>
          </p:nvGrpSpPr>
          <p:grpSpPr bwMode="auto">
            <a:xfrm rot="10687386">
              <a:off x="3706" y="1440"/>
              <a:ext cx="336" cy="288"/>
              <a:chOff x="1680" y="960"/>
              <a:chExt cx="672" cy="288"/>
            </a:xfrm>
          </p:grpSpPr>
          <p:sp>
            <p:nvSpPr>
              <p:cNvPr id="9240" name="Line 32"/>
              <p:cNvSpPr>
                <a:spLocks noChangeShapeType="1"/>
              </p:cNvSpPr>
              <p:nvPr/>
            </p:nvSpPr>
            <p:spPr bwMode="auto">
              <a:xfrm>
                <a:off x="1680" y="960"/>
                <a:ext cx="672" cy="96"/>
              </a:xfrm>
              <a:prstGeom prst="line">
                <a:avLst/>
              </a:prstGeom>
              <a:noFill/>
              <a:ln w="25400">
                <a:solidFill>
                  <a:srgbClr val="00008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9241" name="Line 33"/>
              <p:cNvSpPr>
                <a:spLocks noChangeShapeType="1"/>
              </p:cNvSpPr>
              <p:nvPr/>
            </p:nvSpPr>
            <p:spPr bwMode="auto">
              <a:xfrm>
                <a:off x="1680" y="1056"/>
                <a:ext cx="672" cy="96"/>
              </a:xfrm>
              <a:prstGeom prst="line">
                <a:avLst/>
              </a:prstGeom>
              <a:noFill/>
              <a:ln w="2540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sp>
            <p:nvSpPr>
              <p:cNvPr id="9242" name="Line 34"/>
              <p:cNvSpPr>
                <a:spLocks noChangeShapeType="1"/>
              </p:cNvSpPr>
              <p:nvPr/>
            </p:nvSpPr>
            <p:spPr bwMode="auto">
              <a:xfrm>
                <a:off x="1680" y="1152"/>
                <a:ext cx="672" cy="96"/>
              </a:xfrm>
              <a:prstGeom prst="line">
                <a:avLst/>
              </a:prstGeom>
              <a:noFill/>
              <a:ln w="254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grpSp>
        <p:sp>
          <p:nvSpPr>
            <p:cNvPr id="9228" name="Text Box 35"/>
            <p:cNvSpPr txBox="1">
              <a:spLocks noChangeArrowheads="1"/>
            </p:cNvSpPr>
            <p:nvPr/>
          </p:nvSpPr>
          <p:spPr bwMode="auto">
            <a:xfrm>
              <a:off x="0" y="96"/>
              <a:ext cx="5616"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algn="r" eaLnBrk="0" fontAlgn="base" hangingPunct="0">
                <a:spcBef>
                  <a:spcPct val="0"/>
                </a:spcBef>
                <a:spcAft>
                  <a:spcPct val="0"/>
                </a:spcAft>
                <a:defRPr i="1">
                  <a:solidFill>
                    <a:schemeClr val="tx1"/>
                  </a:solidFill>
                  <a:latin typeface="Arial" charset="0"/>
                </a:defRPr>
              </a:lvl6pPr>
              <a:lvl7pPr marL="2971800" indent="-228600" algn="r" eaLnBrk="0" fontAlgn="base" hangingPunct="0">
                <a:spcBef>
                  <a:spcPct val="0"/>
                </a:spcBef>
                <a:spcAft>
                  <a:spcPct val="0"/>
                </a:spcAft>
                <a:defRPr i="1">
                  <a:solidFill>
                    <a:schemeClr val="tx1"/>
                  </a:solidFill>
                  <a:latin typeface="Arial" charset="0"/>
                </a:defRPr>
              </a:lvl7pPr>
              <a:lvl8pPr marL="3429000" indent="-228600" algn="r" eaLnBrk="0" fontAlgn="base" hangingPunct="0">
                <a:spcBef>
                  <a:spcPct val="0"/>
                </a:spcBef>
                <a:spcAft>
                  <a:spcPct val="0"/>
                </a:spcAft>
                <a:defRPr i="1">
                  <a:solidFill>
                    <a:schemeClr val="tx1"/>
                  </a:solidFill>
                  <a:latin typeface="Arial" charset="0"/>
                </a:defRPr>
              </a:lvl8pPr>
              <a:lvl9pPr marL="3886200" indent="-228600" algn="r" eaLnBrk="0" fontAlgn="base" hangingPunct="0">
                <a:spcBef>
                  <a:spcPct val="0"/>
                </a:spcBef>
                <a:spcAft>
                  <a:spcPct val="0"/>
                </a:spcAft>
                <a:defRPr i="1">
                  <a:solidFill>
                    <a:schemeClr val="tx1"/>
                  </a:solidFill>
                  <a:latin typeface="Arial" charset="0"/>
                </a:defRPr>
              </a:lvl9pPr>
            </a:lstStyle>
            <a:p>
              <a:pPr algn="ctr" eaLnBrk="1" hangingPunct="1">
                <a:spcBef>
                  <a:spcPct val="50000"/>
                </a:spcBef>
              </a:pPr>
              <a:r>
                <a:rPr lang="en-US" sz="3200" b="1" i="0">
                  <a:solidFill>
                    <a:srgbClr val="009900"/>
                  </a:solidFill>
                  <a:latin typeface="Verdana" pitchFamily="34" charset="0"/>
                </a:rPr>
                <a:t>SIX STAGES IN REMOTE SENSING</a:t>
              </a:r>
            </a:p>
          </p:txBody>
        </p:sp>
        <p:sp>
          <p:nvSpPr>
            <p:cNvPr id="9229" name="Text Box 36"/>
            <p:cNvSpPr txBox="1">
              <a:spLocks noChangeArrowheads="1"/>
            </p:cNvSpPr>
            <p:nvPr/>
          </p:nvSpPr>
          <p:spPr bwMode="auto">
            <a:xfrm>
              <a:off x="144" y="2976"/>
              <a:ext cx="3936" cy="1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algn="r" eaLnBrk="0" fontAlgn="base" hangingPunct="0">
                <a:spcBef>
                  <a:spcPct val="0"/>
                </a:spcBef>
                <a:spcAft>
                  <a:spcPct val="0"/>
                </a:spcAft>
                <a:defRPr i="1">
                  <a:solidFill>
                    <a:schemeClr val="tx1"/>
                  </a:solidFill>
                  <a:latin typeface="Arial" charset="0"/>
                </a:defRPr>
              </a:lvl6pPr>
              <a:lvl7pPr marL="2971800" indent="-228600" algn="r" eaLnBrk="0" fontAlgn="base" hangingPunct="0">
                <a:spcBef>
                  <a:spcPct val="0"/>
                </a:spcBef>
                <a:spcAft>
                  <a:spcPct val="0"/>
                </a:spcAft>
                <a:defRPr i="1">
                  <a:solidFill>
                    <a:schemeClr val="tx1"/>
                  </a:solidFill>
                  <a:latin typeface="Arial" charset="0"/>
                </a:defRPr>
              </a:lvl7pPr>
              <a:lvl8pPr marL="3429000" indent="-228600" algn="r" eaLnBrk="0" fontAlgn="base" hangingPunct="0">
                <a:spcBef>
                  <a:spcPct val="0"/>
                </a:spcBef>
                <a:spcAft>
                  <a:spcPct val="0"/>
                </a:spcAft>
                <a:defRPr i="1">
                  <a:solidFill>
                    <a:schemeClr val="tx1"/>
                  </a:solidFill>
                  <a:latin typeface="Arial" charset="0"/>
                </a:defRPr>
              </a:lvl8pPr>
              <a:lvl9pPr marL="3886200" indent="-228600" algn="r" eaLnBrk="0" fontAlgn="base" hangingPunct="0">
                <a:spcBef>
                  <a:spcPct val="0"/>
                </a:spcBef>
                <a:spcAft>
                  <a:spcPct val="0"/>
                </a:spcAft>
                <a:defRPr i="1">
                  <a:solidFill>
                    <a:schemeClr val="tx1"/>
                  </a:solidFill>
                  <a:latin typeface="Arial" charset="0"/>
                </a:defRPr>
              </a:lvl9pPr>
            </a:lstStyle>
            <a:p>
              <a:pPr algn="l" eaLnBrk="1" hangingPunct="1"/>
              <a:r>
                <a:rPr lang="en-US" b="1" i="0">
                  <a:solidFill>
                    <a:schemeClr val="accent2"/>
                  </a:solidFill>
                </a:rPr>
                <a:t>Stage-1</a:t>
              </a:r>
              <a:r>
                <a:rPr lang="en-US" b="1" i="0">
                  <a:solidFill>
                    <a:srgbClr val="003300"/>
                  </a:solidFill>
                </a:rPr>
                <a:t>. </a:t>
              </a:r>
              <a:r>
                <a:rPr lang="en-US" b="1" i="0">
                  <a:solidFill>
                    <a:srgbClr val="FF0066"/>
                  </a:solidFill>
                </a:rPr>
                <a:t>Source of energy</a:t>
              </a:r>
            </a:p>
            <a:p>
              <a:pPr algn="l" eaLnBrk="1" hangingPunct="1"/>
              <a:r>
                <a:rPr lang="en-US" b="1" i="0">
                  <a:solidFill>
                    <a:schemeClr val="accent2"/>
                  </a:solidFill>
                </a:rPr>
                <a:t>Stage-2.</a:t>
              </a:r>
              <a:r>
                <a:rPr lang="en-US" b="1" i="0">
                  <a:solidFill>
                    <a:srgbClr val="003300"/>
                  </a:solidFill>
                </a:rPr>
                <a:t> </a:t>
              </a:r>
              <a:r>
                <a:rPr lang="en-US" b="1" i="0">
                  <a:solidFill>
                    <a:srgbClr val="FF0066"/>
                  </a:solidFill>
                </a:rPr>
                <a:t>Transmission of EMR towards the Object</a:t>
              </a:r>
            </a:p>
            <a:p>
              <a:pPr algn="l" eaLnBrk="1" hangingPunct="1"/>
              <a:r>
                <a:rPr lang="en-US" b="1" i="0">
                  <a:solidFill>
                    <a:schemeClr val="accent2"/>
                  </a:solidFill>
                </a:rPr>
                <a:t>Stage-3.</a:t>
              </a:r>
              <a:r>
                <a:rPr lang="en-US" b="1" i="0">
                  <a:solidFill>
                    <a:srgbClr val="003300"/>
                  </a:solidFill>
                </a:rPr>
                <a:t> </a:t>
              </a:r>
              <a:r>
                <a:rPr lang="en-US" b="1" i="0">
                  <a:solidFill>
                    <a:srgbClr val="FF0066"/>
                  </a:solidFill>
                </a:rPr>
                <a:t>Interaction of EMR with the Object</a:t>
              </a:r>
            </a:p>
            <a:p>
              <a:pPr algn="l" eaLnBrk="1" hangingPunct="1"/>
              <a:r>
                <a:rPr lang="en-US" b="1" i="0">
                  <a:solidFill>
                    <a:schemeClr val="accent2"/>
                  </a:solidFill>
                </a:rPr>
                <a:t>Stage-4.</a:t>
              </a:r>
              <a:r>
                <a:rPr lang="en-US" b="1" i="0">
                  <a:solidFill>
                    <a:srgbClr val="003300"/>
                  </a:solidFill>
                </a:rPr>
                <a:t> </a:t>
              </a:r>
              <a:r>
                <a:rPr lang="en-US" b="1" i="0">
                  <a:solidFill>
                    <a:srgbClr val="FF0066"/>
                  </a:solidFill>
                </a:rPr>
                <a:t>Transmission of Interacted EMR towards the Sensor</a:t>
              </a:r>
            </a:p>
            <a:p>
              <a:pPr algn="l" eaLnBrk="1" hangingPunct="1"/>
              <a:r>
                <a:rPr lang="en-US" b="1" i="0">
                  <a:solidFill>
                    <a:schemeClr val="accent2"/>
                  </a:solidFill>
                </a:rPr>
                <a:t>Stage-5</a:t>
              </a:r>
              <a:r>
                <a:rPr lang="en-US" b="1" i="0">
                  <a:solidFill>
                    <a:srgbClr val="003300"/>
                  </a:solidFill>
                </a:rPr>
                <a:t>. </a:t>
              </a:r>
              <a:r>
                <a:rPr lang="en-US" b="1" i="0">
                  <a:solidFill>
                    <a:srgbClr val="FF0066"/>
                  </a:solidFill>
                </a:rPr>
                <a:t>Recording of the Image by the Detector</a:t>
              </a:r>
            </a:p>
            <a:p>
              <a:pPr algn="l" eaLnBrk="1" hangingPunct="1"/>
              <a:r>
                <a:rPr lang="en-US" b="1" i="0">
                  <a:solidFill>
                    <a:schemeClr val="accent2"/>
                  </a:solidFill>
                </a:rPr>
                <a:t>Stage-6.</a:t>
              </a:r>
              <a:r>
                <a:rPr lang="en-US" b="1" i="0">
                  <a:solidFill>
                    <a:srgbClr val="003300"/>
                  </a:solidFill>
                </a:rPr>
                <a:t> </a:t>
              </a:r>
              <a:r>
                <a:rPr lang="en-US" b="1" i="0">
                  <a:solidFill>
                    <a:srgbClr val="FF0066"/>
                  </a:solidFill>
                </a:rPr>
                <a:t>Analysis of the Imagery</a:t>
              </a:r>
            </a:p>
          </p:txBody>
        </p:sp>
        <p:sp>
          <p:nvSpPr>
            <p:cNvPr id="9230" name="Text Box 37"/>
            <p:cNvSpPr txBox="1">
              <a:spLocks noChangeArrowheads="1"/>
            </p:cNvSpPr>
            <p:nvPr/>
          </p:nvSpPr>
          <p:spPr bwMode="auto">
            <a:xfrm>
              <a:off x="1248" y="553"/>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algn="r" eaLnBrk="0" fontAlgn="base" hangingPunct="0">
                <a:spcBef>
                  <a:spcPct val="0"/>
                </a:spcBef>
                <a:spcAft>
                  <a:spcPct val="0"/>
                </a:spcAft>
                <a:defRPr i="1">
                  <a:solidFill>
                    <a:schemeClr val="tx1"/>
                  </a:solidFill>
                  <a:latin typeface="Arial" charset="0"/>
                </a:defRPr>
              </a:lvl6pPr>
              <a:lvl7pPr marL="2971800" indent="-228600" algn="r" eaLnBrk="0" fontAlgn="base" hangingPunct="0">
                <a:spcBef>
                  <a:spcPct val="0"/>
                </a:spcBef>
                <a:spcAft>
                  <a:spcPct val="0"/>
                </a:spcAft>
                <a:defRPr i="1">
                  <a:solidFill>
                    <a:schemeClr val="tx1"/>
                  </a:solidFill>
                  <a:latin typeface="Arial" charset="0"/>
                </a:defRPr>
              </a:lvl7pPr>
              <a:lvl8pPr marL="3429000" indent="-228600" algn="r" eaLnBrk="0" fontAlgn="base" hangingPunct="0">
                <a:spcBef>
                  <a:spcPct val="0"/>
                </a:spcBef>
                <a:spcAft>
                  <a:spcPct val="0"/>
                </a:spcAft>
                <a:defRPr i="1">
                  <a:solidFill>
                    <a:schemeClr val="tx1"/>
                  </a:solidFill>
                  <a:latin typeface="Arial" charset="0"/>
                </a:defRPr>
              </a:lvl8pPr>
              <a:lvl9pPr marL="3886200" indent="-228600" algn="r" eaLnBrk="0" fontAlgn="base" hangingPunct="0">
                <a:spcBef>
                  <a:spcPct val="0"/>
                </a:spcBef>
                <a:spcAft>
                  <a:spcPct val="0"/>
                </a:spcAft>
                <a:defRPr i="1">
                  <a:solidFill>
                    <a:schemeClr val="tx1"/>
                  </a:solidFill>
                  <a:latin typeface="Arial" charset="0"/>
                </a:defRPr>
              </a:lvl9pPr>
            </a:lstStyle>
            <a:p>
              <a:pPr algn="l" eaLnBrk="1" hangingPunct="1"/>
              <a:r>
                <a:rPr lang="en-US" sz="2400" b="1" i="0"/>
                <a:t>1</a:t>
              </a:r>
            </a:p>
          </p:txBody>
        </p:sp>
        <p:sp>
          <p:nvSpPr>
            <p:cNvPr id="9231" name="Text Box 38"/>
            <p:cNvSpPr txBox="1">
              <a:spLocks noChangeArrowheads="1"/>
            </p:cNvSpPr>
            <p:nvPr/>
          </p:nvSpPr>
          <p:spPr bwMode="auto">
            <a:xfrm>
              <a:off x="1920" y="767"/>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algn="r" eaLnBrk="0" fontAlgn="base" hangingPunct="0">
                <a:spcBef>
                  <a:spcPct val="0"/>
                </a:spcBef>
                <a:spcAft>
                  <a:spcPct val="0"/>
                </a:spcAft>
                <a:defRPr i="1">
                  <a:solidFill>
                    <a:schemeClr val="tx1"/>
                  </a:solidFill>
                  <a:latin typeface="Arial" charset="0"/>
                </a:defRPr>
              </a:lvl6pPr>
              <a:lvl7pPr marL="2971800" indent="-228600" algn="r" eaLnBrk="0" fontAlgn="base" hangingPunct="0">
                <a:spcBef>
                  <a:spcPct val="0"/>
                </a:spcBef>
                <a:spcAft>
                  <a:spcPct val="0"/>
                </a:spcAft>
                <a:defRPr i="1">
                  <a:solidFill>
                    <a:schemeClr val="tx1"/>
                  </a:solidFill>
                  <a:latin typeface="Arial" charset="0"/>
                </a:defRPr>
              </a:lvl7pPr>
              <a:lvl8pPr marL="3429000" indent="-228600" algn="r" eaLnBrk="0" fontAlgn="base" hangingPunct="0">
                <a:spcBef>
                  <a:spcPct val="0"/>
                </a:spcBef>
                <a:spcAft>
                  <a:spcPct val="0"/>
                </a:spcAft>
                <a:defRPr i="1">
                  <a:solidFill>
                    <a:schemeClr val="tx1"/>
                  </a:solidFill>
                  <a:latin typeface="Arial" charset="0"/>
                </a:defRPr>
              </a:lvl8pPr>
              <a:lvl9pPr marL="3886200" indent="-228600" algn="r" eaLnBrk="0" fontAlgn="base" hangingPunct="0">
                <a:spcBef>
                  <a:spcPct val="0"/>
                </a:spcBef>
                <a:spcAft>
                  <a:spcPct val="0"/>
                </a:spcAft>
                <a:defRPr i="1">
                  <a:solidFill>
                    <a:schemeClr val="tx1"/>
                  </a:solidFill>
                  <a:latin typeface="Arial" charset="0"/>
                </a:defRPr>
              </a:lvl9pPr>
            </a:lstStyle>
            <a:p>
              <a:pPr algn="l" eaLnBrk="1" hangingPunct="1"/>
              <a:r>
                <a:rPr lang="en-US" sz="2400" b="1" i="0"/>
                <a:t>2</a:t>
              </a:r>
            </a:p>
          </p:txBody>
        </p:sp>
        <p:sp>
          <p:nvSpPr>
            <p:cNvPr id="9232" name="Text Box 39"/>
            <p:cNvSpPr txBox="1">
              <a:spLocks noChangeArrowheads="1"/>
            </p:cNvSpPr>
            <p:nvPr/>
          </p:nvSpPr>
          <p:spPr bwMode="auto">
            <a:xfrm>
              <a:off x="4416" y="2303"/>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algn="r" eaLnBrk="0" fontAlgn="base" hangingPunct="0">
                <a:spcBef>
                  <a:spcPct val="0"/>
                </a:spcBef>
                <a:spcAft>
                  <a:spcPct val="0"/>
                </a:spcAft>
                <a:defRPr i="1">
                  <a:solidFill>
                    <a:schemeClr val="tx1"/>
                  </a:solidFill>
                  <a:latin typeface="Arial" charset="0"/>
                </a:defRPr>
              </a:lvl6pPr>
              <a:lvl7pPr marL="2971800" indent="-228600" algn="r" eaLnBrk="0" fontAlgn="base" hangingPunct="0">
                <a:spcBef>
                  <a:spcPct val="0"/>
                </a:spcBef>
                <a:spcAft>
                  <a:spcPct val="0"/>
                </a:spcAft>
                <a:defRPr i="1">
                  <a:solidFill>
                    <a:schemeClr val="tx1"/>
                  </a:solidFill>
                  <a:latin typeface="Arial" charset="0"/>
                </a:defRPr>
              </a:lvl7pPr>
              <a:lvl8pPr marL="3429000" indent="-228600" algn="r" eaLnBrk="0" fontAlgn="base" hangingPunct="0">
                <a:spcBef>
                  <a:spcPct val="0"/>
                </a:spcBef>
                <a:spcAft>
                  <a:spcPct val="0"/>
                </a:spcAft>
                <a:defRPr i="1">
                  <a:solidFill>
                    <a:schemeClr val="tx1"/>
                  </a:solidFill>
                  <a:latin typeface="Arial" charset="0"/>
                </a:defRPr>
              </a:lvl8pPr>
              <a:lvl9pPr marL="3886200" indent="-228600" algn="r" eaLnBrk="0" fontAlgn="base" hangingPunct="0">
                <a:spcBef>
                  <a:spcPct val="0"/>
                </a:spcBef>
                <a:spcAft>
                  <a:spcPct val="0"/>
                </a:spcAft>
                <a:defRPr i="1">
                  <a:solidFill>
                    <a:schemeClr val="tx1"/>
                  </a:solidFill>
                  <a:latin typeface="Arial" charset="0"/>
                </a:defRPr>
              </a:lvl9pPr>
            </a:lstStyle>
            <a:p>
              <a:pPr algn="l" eaLnBrk="1" hangingPunct="1"/>
              <a:r>
                <a:rPr lang="en-US" sz="2400" b="1" i="0"/>
                <a:t>3</a:t>
              </a:r>
            </a:p>
          </p:txBody>
        </p:sp>
        <p:sp>
          <p:nvSpPr>
            <p:cNvPr id="9233" name="Text Box 40"/>
            <p:cNvSpPr txBox="1">
              <a:spLocks noChangeArrowheads="1"/>
            </p:cNvSpPr>
            <p:nvPr/>
          </p:nvSpPr>
          <p:spPr bwMode="auto">
            <a:xfrm>
              <a:off x="3820" y="1248"/>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algn="r" eaLnBrk="0" fontAlgn="base" hangingPunct="0">
                <a:spcBef>
                  <a:spcPct val="0"/>
                </a:spcBef>
                <a:spcAft>
                  <a:spcPct val="0"/>
                </a:spcAft>
                <a:defRPr i="1">
                  <a:solidFill>
                    <a:schemeClr val="tx1"/>
                  </a:solidFill>
                  <a:latin typeface="Arial" charset="0"/>
                </a:defRPr>
              </a:lvl6pPr>
              <a:lvl7pPr marL="2971800" indent="-228600" algn="r" eaLnBrk="0" fontAlgn="base" hangingPunct="0">
                <a:spcBef>
                  <a:spcPct val="0"/>
                </a:spcBef>
                <a:spcAft>
                  <a:spcPct val="0"/>
                </a:spcAft>
                <a:defRPr i="1">
                  <a:solidFill>
                    <a:schemeClr val="tx1"/>
                  </a:solidFill>
                  <a:latin typeface="Arial" charset="0"/>
                </a:defRPr>
              </a:lvl7pPr>
              <a:lvl8pPr marL="3429000" indent="-228600" algn="r" eaLnBrk="0" fontAlgn="base" hangingPunct="0">
                <a:spcBef>
                  <a:spcPct val="0"/>
                </a:spcBef>
                <a:spcAft>
                  <a:spcPct val="0"/>
                </a:spcAft>
                <a:defRPr i="1">
                  <a:solidFill>
                    <a:schemeClr val="tx1"/>
                  </a:solidFill>
                  <a:latin typeface="Arial" charset="0"/>
                </a:defRPr>
              </a:lvl8pPr>
              <a:lvl9pPr marL="3886200" indent="-228600" algn="r" eaLnBrk="0" fontAlgn="base" hangingPunct="0">
                <a:spcBef>
                  <a:spcPct val="0"/>
                </a:spcBef>
                <a:spcAft>
                  <a:spcPct val="0"/>
                </a:spcAft>
                <a:defRPr i="1">
                  <a:solidFill>
                    <a:schemeClr val="tx1"/>
                  </a:solidFill>
                  <a:latin typeface="Arial" charset="0"/>
                </a:defRPr>
              </a:lvl9pPr>
            </a:lstStyle>
            <a:p>
              <a:pPr algn="l" eaLnBrk="1" hangingPunct="1"/>
              <a:r>
                <a:rPr lang="en-US" sz="2400" b="1" i="0"/>
                <a:t>4</a:t>
              </a:r>
            </a:p>
          </p:txBody>
        </p:sp>
        <p:sp>
          <p:nvSpPr>
            <p:cNvPr id="9234" name="Text Box 41"/>
            <p:cNvSpPr txBox="1">
              <a:spLocks noChangeArrowheads="1"/>
            </p:cNvSpPr>
            <p:nvPr/>
          </p:nvSpPr>
          <p:spPr bwMode="auto">
            <a:xfrm>
              <a:off x="336" y="1439"/>
              <a:ext cx="79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algn="r" eaLnBrk="0" fontAlgn="base" hangingPunct="0">
                <a:spcBef>
                  <a:spcPct val="0"/>
                </a:spcBef>
                <a:spcAft>
                  <a:spcPct val="0"/>
                </a:spcAft>
                <a:defRPr i="1">
                  <a:solidFill>
                    <a:schemeClr val="tx1"/>
                  </a:solidFill>
                  <a:latin typeface="Arial" charset="0"/>
                </a:defRPr>
              </a:lvl6pPr>
              <a:lvl7pPr marL="2971800" indent="-228600" algn="r" eaLnBrk="0" fontAlgn="base" hangingPunct="0">
                <a:spcBef>
                  <a:spcPct val="0"/>
                </a:spcBef>
                <a:spcAft>
                  <a:spcPct val="0"/>
                </a:spcAft>
                <a:defRPr i="1">
                  <a:solidFill>
                    <a:schemeClr val="tx1"/>
                  </a:solidFill>
                  <a:latin typeface="Arial" charset="0"/>
                </a:defRPr>
              </a:lvl7pPr>
              <a:lvl8pPr marL="3429000" indent="-228600" algn="r" eaLnBrk="0" fontAlgn="base" hangingPunct="0">
                <a:spcBef>
                  <a:spcPct val="0"/>
                </a:spcBef>
                <a:spcAft>
                  <a:spcPct val="0"/>
                </a:spcAft>
                <a:defRPr i="1">
                  <a:solidFill>
                    <a:schemeClr val="tx1"/>
                  </a:solidFill>
                  <a:latin typeface="Arial" charset="0"/>
                </a:defRPr>
              </a:lvl8pPr>
              <a:lvl9pPr marL="3886200" indent="-228600" algn="r" eaLnBrk="0" fontAlgn="base" hangingPunct="0">
                <a:spcBef>
                  <a:spcPct val="0"/>
                </a:spcBef>
                <a:spcAft>
                  <a:spcPct val="0"/>
                </a:spcAft>
                <a:defRPr i="1">
                  <a:solidFill>
                    <a:schemeClr val="tx1"/>
                  </a:solidFill>
                  <a:latin typeface="Arial" charset="0"/>
                </a:defRPr>
              </a:lvl9pPr>
            </a:lstStyle>
            <a:p>
              <a:pPr algn="l" eaLnBrk="1" hangingPunct="1"/>
              <a:r>
                <a:rPr lang="en-US" sz="2400" b="1" i="0"/>
                <a:t>5 (Film)</a:t>
              </a:r>
            </a:p>
          </p:txBody>
        </p:sp>
        <p:sp>
          <p:nvSpPr>
            <p:cNvPr id="9235" name="Text Box 42"/>
            <p:cNvSpPr txBox="1">
              <a:spLocks noChangeArrowheads="1"/>
            </p:cNvSpPr>
            <p:nvPr/>
          </p:nvSpPr>
          <p:spPr bwMode="auto">
            <a:xfrm>
              <a:off x="1776" y="2447"/>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algn="r" eaLnBrk="0" fontAlgn="base" hangingPunct="0">
                <a:spcBef>
                  <a:spcPct val="0"/>
                </a:spcBef>
                <a:spcAft>
                  <a:spcPct val="0"/>
                </a:spcAft>
                <a:defRPr i="1">
                  <a:solidFill>
                    <a:schemeClr val="tx1"/>
                  </a:solidFill>
                  <a:latin typeface="Arial" charset="0"/>
                </a:defRPr>
              </a:lvl6pPr>
              <a:lvl7pPr marL="2971800" indent="-228600" algn="r" eaLnBrk="0" fontAlgn="base" hangingPunct="0">
                <a:spcBef>
                  <a:spcPct val="0"/>
                </a:spcBef>
                <a:spcAft>
                  <a:spcPct val="0"/>
                </a:spcAft>
                <a:defRPr i="1">
                  <a:solidFill>
                    <a:schemeClr val="tx1"/>
                  </a:solidFill>
                  <a:latin typeface="Arial" charset="0"/>
                </a:defRPr>
              </a:lvl7pPr>
              <a:lvl8pPr marL="3429000" indent="-228600" algn="r" eaLnBrk="0" fontAlgn="base" hangingPunct="0">
                <a:spcBef>
                  <a:spcPct val="0"/>
                </a:spcBef>
                <a:spcAft>
                  <a:spcPct val="0"/>
                </a:spcAft>
                <a:defRPr i="1">
                  <a:solidFill>
                    <a:schemeClr val="tx1"/>
                  </a:solidFill>
                  <a:latin typeface="Arial" charset="0"/>
                </a:defRPr>
              </a:lvl8pPr>
              <a:lvl9pPr marL="3886200" indent="-228600" algn="r" eaLnBrk="0" fontAlgn="base" hangingPunct="0">
                <a:spcBef>
                  <a:spcPct val="0"/>
                </a:spcBef>
                <a:spcAft>
                  <a:spcPct val="0"/>
                </a:spcAft>
                <a:defRPr i="1">
                  <a:solidFill>
                    <a:schemeClr val="tx1"/>
                  </a:solidFill>
                  <a:latin typeface="Arial" charset="0"/>
                </a:defRPr>
              </a:lvl9pPr>
            </a:lstStyle>
            <a:p>
              <a:pPr algn="l" eaLnBrk="1" hangingPunct="1"/>
              <a:r>
                <a:rPr lang="en-US" sz="2400" b="1" i="0"/>
                <a:t>6</a:t>
              </a:r>
            </a:p>
          </p:txBody>
        </p:sp>
        <p:sp>
          <p:nvSpPr>
            <p:cNvPr id="9236" name="Text Box 43"/>
            <p:cNvSpPr txBox="1">
              <a:spLocks noChangeArrowheads="1"/>
            </p:cNvSpPr>
            <p:nvPr/>
          </p:nvSpPr>
          <p:spPr bwMode="auto">
            <a:xfrm>
              <a:off x="4540" y="3456"/>
              <a:ext cx="21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algn="r" eaLnBrk="0" fontAlgn="base" hangingPunct="0">
                <a:spcBef>
                  <a:spcPct val="0"/>
                </a:spcBef>
                <a:spcAft>
                  <a:spcPct val="0"/>
                </a:spcAft>
                <a:defRPr i="1">
                  <a:solidFill>
                    <a:schemeClr val="tx1"/>
                  </a:solidFill>
                  <a:latin typeface="Arial" charset="0"/>
                </a:defRPr>
              </a:lvl6pPr>
              <a:lvl7pPr marL="2971800" indent="-228600" algn="r" eaLnBrk="0" fontAlgn="base" hangingPunct="0">
                <a:spcBef>
                  <a:spcPct val="0"/>
                </a:spcBef>
                <a:spcAft>
                  <a:spcPct val="0"/>
                </a:spcAft>
                <a:defRPr i="1">
                  <a:solidFill>
                    <a:schemeClr val="tx1"/>
                  </a:solidFill>
                  <a:latin typeface="Arial" charset="0"/>
                </a:defRPr>
              </a:lvl7pPr>
              <a:lvl8pPr marL="3429000" indent="-228600" algn="r" eaLnBrk="0" fontAlgn="base" hangingPunct="0">
                <a:spcBef>
                  <a:spcPct val="0"/>
                </a:spcBef>
                <a:spcAft>
                  <a:spcPct val="0"/>
                </a:spcAft>
                <a:defRPr i="1">
                  <a:solidFill>
                    <a:schemeClr val="tx1"/>
                  </a:solidFill>
                  <a:latin typeface="Arial" charset="0"/>
                </a:defRPr>
              </a:lvl8pPr>
              <a:lvl9pPr marL="3886200" indent="-228600" algn="r" eaLnBrk="0" fontAlgn="base" hangingPunct="0">
                <a:spcBef>
                  <a:spcPct val="0"/>
                </a:spcBef>
                <a:spcAft>
                  <a:spcPct val="0"/>
                </a:spcAft>
                <a:defRPr i="1">
                  <a:solidFill>
                    <a:schemeClr val="tx1"/>
                  </a:solidFill>
                  <a:latin typeface="Arial" charset="0"/>
                </a:defRPr>
              </a:lvl9pPr>
            </a:lstStyle>
            <a:p>
              <a:pPr algn="l" eaLnBrk="1" hangingPunct="1"/>
              <a:r>
                <a:rPr lang="en-US" sz="2400" b="1" i="0"/>
                <a:t>3</a:t>
              </a:r>
            </a:p>
          </p:txBody>
        </p:sp>
        <p:sp>
          <p:nvSpPr>
            <p:cNvPr id="9237" name="Text Box 44"/>
            <p:cNvSpPr txBox="1">
              <a:spLocks noChangeArrowheads="1"/>
            </p:cNvSpPr>
            <p:nvPr/>
          </p:nvSpPr>
          <p:spPr bwMode="auto">
            <a:xfrm>
              <a:off x="4780" y="1775"/>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algn="r" eaLnBrk="0" fontAlgn="base" hangingPunct="0">
                <a:spcBef>
                  <a:spcPct val="0"/>
                </a:spcBef>
                <a:spcAft>
                  <a:spcPct val="0"/>
                </a:spcAft>
                <a:defRPr i="1">
                  <a:solidFill>
                    <a:schemeClr val="tx1"/>
                  </a:solidFill>
                  <a:latin typeface="Arial" charset="0"/>
                </a:defRPr>
              </a:lvl6pPr>
              <a:lvl7pPr marL="2971800" indent="-228600" algn="r" eaLnBrk="0" fontAlgn="base" hangingPunct="0">
                <a:spcBef>
                  <a:spcPct val="0"/>
                </a:spcBef>
                <a:spcAft>
                  <a:spcPct val="0"/>
                </a:spcAft>
                <a:defRPr i="1">
                  <a:solidFill>
                    <a:schemeClr val="tx1"/>
                  </a:solidFill>
                  <a:latin typeface="Arial" charset="0"/>
                </a:defRPr>
              </a:lvl7pPr>
              <a:lvl8pPr marL="3429000" indent="-228600" algn="r" eaLnBrk="0" fontAlgn="base" hangingPunct="0">
                <a:spcBef>
                  <a:spcPct val="0"/>
                </a:spcBef>
                <a:spcAft>
                  <a:spcPct val="0"/>
                </a:spcAft>
                <a:defRPr i="1">
                  <a:solidFill>
                    <a:schemeClr val="tx1"/>
                  </a:solidFill>
                  <a:latin typeface="Arial" charset="0"/>
                </a:defRPr>
              </a:lvl8pPr>
              <a:lvl9pPr marL="3886200" indent="-228600" algn="r" eaLnBrk="0" fontAlgn="base" hangingPunct="0">
                <a:spcBef>
                  <a:spcPct val="0"/>
                </a:spcBef>
                <a:spcAft>
                  <a:spcPct val="0"/>
                </a:spcAft>
                <a:defRPr i="1">
                  <a:solidFill>
                    <a:schemeClr val="tx1"/>
                  </a:solidFill>
                  <a:latin typeface="Arial" charset="0"/>
                </a:defRPr>
              </a:lvl9pPr>
            </a:lstStyle>
            <a:p>
              <a:pPr algn="l" eaLnBrk="1" hangingPunct="1"/>
              <a:r>
                <a:rPr lang="en-US" sz="2400" b="1" i="0"/>
                <a:t>3</a:t>
              </a:r>
            </a:p>
          </p:txBody>
        </p:sp>
        <p:sp>
          <p:nvSpPr>
            <p:cNvPr id="9238" name="Text Box 45"/>
            <p:cNvSpPr txBox="1">
              <a:spLocks noChangeArrowheads="1"/>
            </p:cNvSpPr>
            <p:nvPr/>
          </p:nvSpPr>
          <p:spPr bwMode="auto">
            <a:xfrm>
              <a:off x="3216" y="1631"/>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i="1">
                  <a:solidFill>
                    <a:schemeClr val="tx1"/>
                  </a:solidFill>
                  <a:latin typeface="Arial" charset="0"/>
                </a:defRPr>
              </a:lvl1pPr>
              <a:lvl2pPr marL="742950" indent="-285750" eaLnBrk="0" hangingPunct="0">
                <a:defRPr i="1">
                  <a:solidFill>
                    <a:schemeClr val="tx1"/>
                  </a:solidFill>
                  <a:latin typeface="Arial" charset="0"/>
                </a:defRPr>
              </a:lvl2pPr>
              <a:lvl3pPr marL="1143000" indent="-228600" eaLnBrk="0" hangingPunct="0">
                <a:defRPr i="1">
                  <a:solidFill>
                    <a:schemeClr val="tx1"/>
                  </a:solidFill>
                  <a:latin typeface="Arial" charset="0"/>
                </a:defRPr>
              </a:lvl3pPr>
              <a:lvl4pPr marL="1600200" indent="-228600" eaLnBrk="0" hangingPunct="0">
                <a:defRPr i="1">
                  <a:solidFill>
                    <a:schemeClr val="tx1"/>
                  </a:solidFill>
                  <a:latin typeface="Arial" charset="0"/>
                </a:defRPr>
              </a:lvl4pPr>
              <a:lvl5pPr marL="2057400" indent="-228600" eaLnBrk="0" hangingPunct="0">
                <a:defRPr i="1">
                  <a:solidFill>
                    <a:schemeClr val="tx1"/>
                  </a:solidFill>
                  <a:latin typeface="Arial" charset="0"/>
                </a:defRPr>
              </a:lvl5pPr>
              <a:lvl6pPr marL="2514600" indent="-228600" algn="r" eaLnBrk="0" fontAlgn="base" hangingPunct="0">
                <a:spcBef>
                  <a:spcPct val="0"/>
                </a:spcBef>
                <a:spcAft>
                  <a:spcPct val="0"/>
                </a:spcAft>
                <a:defRPr i="1">
                  <a:solidFill>
                    <a:schemeClr val="tx1"/>
                  </a:solidFill>
                  <a:latin typeface="Arial" charset="0"/>
                </a:defRPr>
              </a:lvl6pPr>
              <a:lvl7pPr marL="2971800" indent="-228600" algn="r" eaLnBrk="0" fontAlgn="base" hangingPunct="0">
                <a:spcBef>
                  <a:spcPct val="0"/>
                </a:spcBef>
                <a:spcAft>
                  <a:spcPct val="0"/>
                </a:spcAft>
                <a:defRPr i="1">
                  <a:solidFill>
                    <a:schemeClr val="tx1"/>
                  </a:solidFill>
                  <a:latin typeface="Arial" charset="0"/>
                </a:defRPr>
              </a:lvl7pPr>
              <a:lvl8pPr marL="3429000" indent="-228600" algn="r" eaLnBrk="0" fontAlgn="base" hangingPunct="0">
                <a:spcBef>
                  <a:spcPct val="0"/>
                </a:spcBef>
                <a:spcAft>
                  <a:spcPct val="0"/>
                </a:spcAft>
                <a:defRPr i="1">
                  <a:solidFill>
                    <a:schemeClr val="tx1"/>
                  </a:solidFill>
                  <a:latin typeface="Arial" charset="0"/>
                </a:defRPr>
              </a:lvl8pPr>
              <a:lvl9pPr marL="3886200" indent="-228600" algn="r" eaLnBrk="0" fontAlgn="base" hangingPunct="0">
                <a:spcBef>
                  <a:spcPct val="0"/>
                </a:spcBef>
                <a:spcAft>
                  <a:spcPct val="0"/>
                </a:spcAft>
                <a:defRPr i="1">
                  <a:solidFill>
                    <a:schemeClr val="tx1"/>
                  </a:solidFill>
                  <a:latin typeface="Arial" charset="0"/>
                </a:defRPr>
              </a:lvl9pPr>
            </a:lstStyle>
            <a:p>
              <a:pPr algn="l" eaLnBrk="1" hangingPunct="1"/>
              <a:r>
                <a:rPr lang="en-US" sz="2400" b="1" i="0"/>
                <a:t>4</a:t>
              </a:r>
            </a:p>
          </p:txBody>
        </p:sp>
        <p:sp>
          <p:nvSpPr>
            <p:cNvPr id="9239" name="Line 46"/>
            <p:cNvSpPr>
              <a:spLocks noChangeShapeType="1"/>
            </p:cNvSpPr>
            <p:nvPr/>
          </p:nvSpPr>
          <p:spPr bwMode="auto">
            <a:xfrm flipH="1">
              <a:off x="480" y="1104"/>
              <a:ext cx="288" cy="432"/>
            </a:xfrm>
            <a:prstGeom prst="line">
              <a:avLst/>
            </a:prstGeom>
            <a:noFill/>
            <a:ln w="12700">
              <a:solidFill>
                <a:srgbClr val="0000F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N"/>
            </a:p>
          </p:txBody>
        </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3986</TotalTime>
  <Words>1597</Words>
  <Application>Microsoft Office PowerPoint</Application>
  <PresentationFormat>On-screen Show (4:3)</PresentationFormat>
  <Paragraphs>136</Paragraphs>
  <Slides>22</Slides>
  <Notes>5</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REMOTE SENSING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vnit</dc:creator>
  <cp:lastModifiedBy>vamsi8</cp:lastModifiedBy>
  <cp:revision>71</cp:revision>
  <dcterms:created xsi:type="dcterms:W3CDTF">2003-11-01T10:01:55Z</dcterms:created>
  <dcterms:modified xsi:type="dcterms:W3CDTF">2014-10-31T07:07:49Z</dcterms:modified>
</cp:coreProperties>
</file>