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257" r:id="rId3"/>
    <p:sldId id="260" r:id="rId4"/>
    <p:sldId id="259" r:id="rId5"/>
    <p:sldId id="283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7" r:id="rId14"/>
    <p:sldId id="270" r:id="rId15"/>
    <p:sldId id="274" r:id="rId16"/>
    <p:sldId id="284" r:id="rId17"/>
    <p:sldId id="282" r:id="rId18"/>
    <p:sldId id="276" r:id="rId19"/>
    <p:sldId id="271" r:id="rId20"/>
    <p:sldId id="272" r:id="rId21"/>
    <p:sldId id="279" r:id="rId22"/>
    <p:sldId id="280" r:id="rId23"/>
    <p:sldId id="265" r:id="rId24"/>
    <p:sldId id="258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3;&#1103;%20&#1041;&#1043;2013%20&#1084;&#1072;&#1081;%20&#1087;&#1086;&#1075;&#1088;&#1077;&#1096;&#1085;&#1086;&#1089;&#1090;&#1080;%20&#1090;&#109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3;&#1103;%20&#1041;&#1043;2013%20&#1084;&#1072;&#1081;%20&#1087;&#1086;&#1075;&#1088;&#1077;&#1096;&#1085;&#1086;&#1089;&#1090;&#1080;%20&#1090;&#1092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TP and TK activity in the serum of control group, patients with</a:t>
            </a:r>
            <a:r>
              <a:rPr lang="en-US" baseline="0" dirty="0" smtClean="0"/>
              <a:t> gastric cancer and in tissues, </a:t>
            </a:r>
            <a:r>
              <a:rPr lang="en-US" baseline="0" dirty="0" err="1" smtClean="0"/>
              <a:t>nmol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mg</a:t>
            </a:r>
            <a:r>
              <a:rPr lang="en-US" baseline="0" dirty="0" err="1" smtClean="0">
                <a:latin typeface="Calibri"/>
                <a:cs typeface="Calibri"/>
              </a:rPr>
              <a:t>▪</a:t>
            </a:r>
            <a:r>
              <a:rPr lang="en-US" baseline="0" dirty="0" err="1" smtClean="0"/>
              <a:t>min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nmol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mg</a:t>
            </a:r>
            <a:r>
              <a:rPr lang="en-US" baseline="0" dirty="0" err="1" smtClean="0">
                <a:latin typeface="Calibri"/>
                <a:cs typeface="Calibri"/>
              </a:rPr>
              <a:t>▪h</a:t>
            </a:r>
            <a:r>
              <a:rPr lang="en-US" baseline="0" dirty="0" smtClean="0">
                <a:latin typeface="Calibri"/>
                <a:cs typeface="Calibri"/>
              </a:rPr>
              <a:t>, </a:t>
            </a:r>
            <a:r>
              <a:rPr lang="en-US" baseline="0" dirty="0" err="1" smtClean="0">
                <a:latin typeface="Calibri"/>
                <a:cs typeface="Calibri"/>
              </a:rPr>
              <a:t>respectivly</a:t>
            </a:r>
            <a:endParaRPr lang="ru-RU" dirty="0"/>
          </a:p>
        </c:rich>
      </c:tx>
      <c:layout>
        <c:manualLayout>
          <c:xMode val="edge"/>
          <c:yMode val="edge"/>
          <c:x val="0.11914182602174728"/>
          <c:y val="0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serum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TP control </c:v>
                </c:pt>
                <c:pt idx="1">
                  <c:v>TP cancer</c:v>
                </c:pt>
                <c:pt idx="2">
                  <c:v>TK control</c:v>
                </c:pt>
                <c:pt idx="3">
                  <c:v>TK cancer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14.65</c:v>
                </c:pt>
                <c:pt idx="1">
                  <c:v>47.879999999999995</c:v>
                </c:pt>
                <c:pt idx="2">
                  <c:v>6.4300000000000024</c:v>
                </c:pt>
                <c:pt idx="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tissue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TP control </c:v>
                </c:pt>
                <c:pt idx="1">
                  <c:v>TP cancer</c:v>
                </c:pt>
                <c:pt idx="2">
                  <c:v>TK control</c:v>
                </c:pt>
                <c:pt idx="3">
                  <c:v>TK cancer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28.23</c:v>
                </c:pt>
                <c:pt idx="1">
                  <c:v>69.13</c:v>
                </c:pt>
                <c:pt idx="2">
                  <c:v>2.8</c:v>
                </c:pt>
                <c:pt idx="3">
                  <c:v>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TP control </c:v>
                </c:pt>
                <c:pt idx="1">
                  <c:v>TP cancer</c:v>
                </c:pt>
                <c:pt idx="2">
                  <c:v>TK control</c:v>
                </c:pt>
                <c:pt idx="3">
                  <c:v>TK cancer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480832"/>
        <c:axId val="6100032"/>
        <c:axId val="79062912"/>
      </c:bar3DChart>
      <c:catAx>
        <c:axId val="1354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00032"/>
        <c:crosses val="autoZero"/>
        <c:auto val="1"/>
        <c:lblAlgn val="ctr"/>
        <c:lblOffset val="100"/>
        <c:noMultiLvlLbl val="0"/>
      </c:catAx>
      <c:valAx>
        <c:axId val="6100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Enzymes</a:t>
                </a:r>
                <a:r>
                  <a:rPr lang="en-US" baseline="0" dirty="0" smtClean="0"/>
                  <a:t> activity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480832"/>
        <c:crosses val="autoZero"/>
        <c:crossBetween val="between"/>
      </c:valAx>
      <c:serAx>
        <c:axId val="79062912"/>
        <c:scaling>
          <c:orientation val="minMax"/>
        </c:scaling>
        <c:delete val="1"/>
        <c:axPos val="b"/>
        <c:majorTickMark val="out"/>
        <c:minorTickMark val="none"/>
        <c:tickLblPos val="none"/>
        <c:crossAx val="6100032"/>
        <c:crosses val="autoZero"/>
      </c:ser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Control</c:v>
                </c:pt>
                <c:pt idx="1">
                  <c:v>Gastric cancer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1154816"/>
        <c:axId val="141084352"/>
        <c:axId val="0"/>
      </c:bar3DChart>
      <c:catAx>
        <c:axId val="1411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84352"/>
        <c:crosses val="autoZero"/>
        <c:auto val="1"/>
        <c:lblAlgn val="ctr"/>
        <c:lblOffset val="100"/>
        <c:noMultiLvlLbl val="0"/>
      </c:catAx>
      <c:valAx>
        <c:axId val="14108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54816"/>
        <c:crosses val="autoZero"/>
        <c:crossBetween val="between"/>
      </c:valAx>
      <c:spPr>
        <a:noFill/>
        <a:ln w="19896">
          <a:noFill/>
        </a:ln>
      </c:spPr>
    </c:plotArea>
    <c:plotVisOnly val="1"/>
    <c:dispBlanksAs val="gap"/>
    <c:showDLblsOverMax val="0"/>
  </c:chart>
  <c:txPr>
    <a:bodyPr/>
    <a:lstStyle/>
    <a:p>
      <a:pPr>
        <a:defRPr sz="141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Radical type of surgery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00972672533591"/>
          <c:y val="0.15600718284674212"/>
          <c:w val="0.51590551181102351"/>
          <c:h val="0.692850612423450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TK, nmol/mg∙h</c:v>
                </c:pt>
              </c:strCache>
            </c:strRef>
          </c:tx>
          <c:xVal>
            <c:numRef>
              <c:f>Лист1!$A$26:$A$29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Лист1!$B$26:$B$29</c:f>
              <c:numCache>
                <c:formatCode>General</c:formatCode>
                <c:ptCount val="4"/>
                <c:pt idx="0">
                  <c:v>6.4</c:v>
                </c:pt>
                <c:pt idx="1">
                  <c:v>3.6</c:v>
                </c:pt>
                <c:pt idx="2">
                  <c:v>2.7</c:v>
                </c:pt>
                <c:pt idx="3">
                  <c:v>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Лист1!$D$25</c:f>
              <c:strCache>
                <c:ptCount val="1"/>
                <c:pt idx="0">
                  <c:v>TP, nmol/mg∙min</c:v>
                </c:pt>
              </c:strCache>
            </c:strRef>
          </c:tx>
          <c:xVal>
            <c:numRef>
              <c:f>Лист1!$C$26:$C$29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Лист1!$D$26:$D$29</c:f>
              <c:numCache>
                <c:formatCode>General</c:formatCode>
                <c:ptCount val="4"/>
                <c:pt idx="0">
                  <c:v>3</c:v>
                </c:pt>
                <c:pt idx="1">
                  <c:v>5.0999999999999996</c:v>
                </c:pt>
                <c:pt idx="2">
                  <c:v>7.45</c:v>
                </c:pt>
                <c:pt idx="3">
                  <c:v>10.4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088960"/>
        <c:axId val="141089536"/>
      </c:scatterChart>
      <c:valAx>
        <c:axId val="14108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days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1089536"/>
        <c:crosses val="autoZero"/>
        <c:crossBetween val="midCat"/>
      </c:valAx>
      <c:valAx>
        <c:axId val="141089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Enzymes activity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0120087667026921E-2"/>
              <c:y val="0.38607031878612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1088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Palliative </a:t>
            </a:r>
            <a:r>
              <a:rPr lang="en-US" dirty="0"/>
              <a:t>type of surgery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91343729092768"/>
          <c:y val="0.15335473637849845"/>
          <c:w val="0.52427358344912767"/>
          <c:h val="0.699870297462818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TK, nmol/mg∙h</c:v>
                </c:pt>
              </c:strCache>
            </c:strRef>
          </c:tx>
          <c:xVal>
            <c:numRef>
              <c:f>Лист1!$A$32:$A$35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Лист1!$B$32:$B$35</c:f>
              <c:numCache>
                <c:formatCode>General</c:formatCode>
                <c:ptCount val="4"/>
                <c:pt idx="0">
                  <c:v>5.6</c:v>
                </c:pt>
                <c:pt idx="1">
                  <c:v>1.5</c:v>
                </c:pt>
                <c:pt idx="2">
                  <c:v>2.2000000000000002</c:v>
                </c:pt>
                <c:pt idx="3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Лист1!$D$31</c:f>
              <c:strCache>
                <c:ptCount val="1"/>
                <c:pt idx="0">
                  <c:v>TP, nmol/mg∙min</c:v>
                </c:pt>
              </c:strCache>
            </c:strRef>
          </c:tx>
          <c:xVal>
            <c:numRef>
              <c:f>Лист1!$C$32:$C$35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Лист1!$D$32:$D$35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2.1</c:v>
                </c:pt>
                <c:pt idx="2">
                  <c:v>1.3</c:v>
                </c:pt>
                <c:pt idx="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00640"/>
        <c:axId val="122201216"/>
      </c:scatterChart>
      <c:valAx>
        <c:axId val="12220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days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2201216"/>
        <c:crosses val="autoZero"/>
        <c:crossBetween val="midCat"/>
      </c:valAx>
      <c:valAx>
        <c:axId val="122201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Enzymes activity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2200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17045920216517"/>
          <c:y val="0.36368581100416653"/>
          <c:w val="0.29540410810456597"/>
          <c:h val="0.41952332677321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238279038702"/>
          <c:y val="4.2807002848048517E-2"/>
          <c:w val="0.80227162781122952"/>
          <c:h val="0.74563244498283854"/>
        </c:manualLayout>
      </c:layout>
      <c:lineChart>
        <c:grouping val="standard"/>
        <c:varyColors val="0"/>
        <c:ser>
          <c:idx val="0"/>
          <c:order val="0"/>
          <c:tx>
            <c:strRef>
              <c:f>'[Для БГ2013 май погрешности тф.xls]Лист3'!$C$3</c:f>
              <c:strCache>
                <c:ptCount val="1"/>
                <c:pt idx="0">
                  <c:v>ТК-здор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'[Для БГ2013 май погрешности тф.xls]Лист3'!$D$4:$D$7</c:f>
                <c:numCache>
                  <c:formatCode>General</c:formatCode>
                  <c:ptCount val="4"/>
                  <c:pt idx="0">
                    <c:v>0.31000000000000072</c:v>
                  </c:pt>
                  <c:pt idx="1">
                    <c:v>0.89000000000000112</c:v>
                  </c:pt>
                  <c:pt idx="2">
                    <c:v>0.26</c:v>
                  </c:pt>
                  <c:pt idx="3">
                    <c:v>0.4400000000000005</c:v>
                  </c:pt>
                </c:numCache>
              </c:numRef>
            </c:plus>
            <c:minus>
              <c:numRef>
                <c:f>'[Для БГ2013 май погрешности тф.xls]Лист3'!$D$4:$D$7</c:f>
                <c:numCache>
                  <c:formatCode>General</c:formatCode>
                  <c:ptCount val="4"/>
                  <c:pt idx="0">
                    <c:v>0.31000000000000072</c:v>
                  </c:pt>
                  <c:pt idx="1">
                    <c:v>0.89000000000000112</c:v>
                  </c:pt>
                  <c:pt idx="2">
                    <c:v>0.26</c:v>
                  </c:pt>
                  <c:pt idx="3">
                    <c:v>0.4400000000000005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'[Для БГ2013 май погрешности тф.xls]Лист3'!$A$4:$A$7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'[Для БГ2013 май погрешности тф.xls]Лист3'!$C$4:$C$7</c:f>
              <c:numCache>
                <c:formatCode>General</c:formatCode>
                <c:ptCount val="4"/>
                <c:pt idx="0">
                  <c:v>2.94</c:v>
                </c:pt>
                <c:pt idx="1">
                  <c:v>3.9899999999999998</c:v>
                </c:pt>
                <c:pt idx="2">
                  <c:v>3.2</c:v>
                </c:pt>
                <c:pt idx="3">
                  <c:v>3.66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80256"/>
        <c:axId val="134931584"/>
      </c:lineChart>
      <c:catAx>
        <c:axId val="5168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 smtClean="0"/>
                  <a:t>Age</a:t>
                </a:r>
                <a:r>
                  <a:rPr lang="en-US" baseline="0" dirty="0" smtClean="0"/>
                  <a:t> groups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0877266657457373"/>
              <c:y val="0.886907261592300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3493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31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 err="1" smtClean="0"/>
                  <a:t>Nmol</a:t>
                </a:r>
                <a:r>
                  <a:rPr lang="en-US" dirty="0" smtClean="0"/>
                  <a:t>/mg*h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070175438596582E-2"/>
              <c:y val="0.363096175478066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51680256"/>
        <c:crosses val="autoZero"/>
        <c:crossBetween val="between"/>
      </c:valAx>
      <c:spPr>
        <a:gradFill>
          <a:gsLst>
            <a:gs pos="0">
              <a:srgbClr val="4E67C8">
                <a:tint val="66000"/>
                <a:satMod val="160000"/>
              </a:srgbClr>
            </a:gs>
            <a:gs pos="50000">
              <a:srgbClr val="4E67C8">
                <a:tint val="44500"/>
                <a:satMod val="160000"/>
              </a:srgbClr>
            </a:gs>
            <a:gs pos="100000">
              <a:srgbClr val="4E67C8">
                <a:tint val="23500"/>
                <a:satMod val="160000"/>
              </a:srgbClr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0851217127271"/>
          <c:y val="4.2680236778913284E-2"/>
          <c:w val="0.76463820698883356"/>
          <c:h val="0.74575913587724607"/>
        </c:manualLayout>
      </c:layout>
      <c:lineChart>
        <c:grouping val="standard"/>
        <c:varyColors val="0"/>
        <c:ser>
          <c:idx val="0"/>
          <c:order val="0"/>
          <c:tx>
            <c:strRef>
              <c:f>'[Для БГ2013 май погрешности тф.xls]Лист3'!$E$3</c:f>
              <c:strCache>
                <c:ptCount val="1"/>
                <c:pt idx="0">
                  <c:v>ТФ-здор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'[Для БГ2013 май погрешности тф.xls]Лист3'!$F$4:$F$7</c:f>
                <c:numCache>
                  <c:formatCode>General</c:formatCode>
                  <c:ptCount val="4"/>
                  <c:pt idx="0">
                    <c:v>7.0000000000000021E-2</c:v>
                  </c:pt>
                  <c:pt idx="1">
                    <c:v>0.05</c:v>
                  </c:pt>
                  <c:pt idx="2">
                    <c:v>9.0000000000000024E-2</c:v>
                  </c:pt>
                  <c:pt idx="3">
                    <c:v>6.0000000000000032E-2</c:v>
                  </c:pt>
                </c:numCache>
              </c:numRef>
            </c:plus>
            <c:minus>
              <c:numRef>
                <c:f>'[Для БГ2013 май погрешности тф.xls]Лист3'!$F$4:$F$7</c:f>
                <c:numCache>
                  <c:formatCode>General</c:formatCode>
                  <c:ptCount val="4"/>
                  <c:pt idx="0">
                    <c:v>7.0000000000000021E-2</c:v>
                  </c:pt>
                  <c:pt idx="1">
                    <c:v>0.05</c:v>
                  </c:pt>
                  <c:pt idx="2">
                    <c:v>9.0000000000000024E-2</c:v>
                  </c:pt>
                  <c:pt idx="3">
                    <c:v>6.0000000000000032E-2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'[Для БГ2013 май погрешности тф.xls]Лист3'!$A$4:$A$7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'[Для БГ2013 май погрешности тф.xls]Лист3'!$E$4:$E$7</c:f>
              <c:numCache>
                <c:formatCode>General</c:formatCode>
                <c:ptCount val="4"/>
                <c:pt idx="0">
                  <c:v>0.41000000000000031</c:v>
                </c:pt>
                <c:pt idx="1">
                  <c:v>0.81</c:v>
                </c:pt>
                <c:pt idx="2">
                  <c:v>0.47000000000000008</c:v>
                </c:pt>
                <c:pt idx="3">
                  <c:v>0.37000000000000038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81280"/>
        <c:axId val="134932160"/>
      </c:lineChart>
      <c:catAx>
        <c:axId val="5168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 smtClean="0"/>
                  <a:t>Age</a:t>
                </a:r>
                <a:r>
                  <a:rPr lang="en-US" baseline="0" dirty="0" smtClean="0"/>
                  <a:t> groups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1579021043422199"/>
              <c:y val="0.886907261592300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3493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321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 smtClean="0"/>
                  <a:t>U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070175438596492E-2"/>
              <c:y val="0.446429821272342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51681280"/>
        <c:crosses val="autoZero"/>
        <c:crossBetween val="between"/>
      </c:valAx>
      <c:spPr>
        <a:gradFill>
          <a:gsLst>
            <a:gs pos="0">
              <a:srgbClr val="DDEBCF">
                <a:alpha val="2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ADA and 5`-NT activity in blood serum of control group in dependence of age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ADA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4.51</c:v>
                </c:pt>
                <c:pt idx="1">
                  <c:v>2.71</c:v>
                </c:pt>
                <c:pt idx="2">
                  <c:v>4.1399999999999997</c:v>
                </c:pt>
                <c:pt idx="3">
                  <c:v>2.0499999999999998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5`-NT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6.24</c:v>
                </c:pt>
                <c:pt idx="1">
                  <c:v>5.73</c:v>
                </c:pt>
                <c:pt idx="2">
                  <c:v>4.83</c:v>
                </c:pt>
                <c:pt idx="3">
                  <c:v>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482368"/>
        <c:axId val="134935040"/>
        <c:axId val="119942272"/>
      </c:bar3DChart>
      <c:catAx>
        <c:axId val="13548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groups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4935040"/>
        <c:crosses val="autoZero"/>
        <c:auto val="1"/>
        <c:lblAlgn val="ctr"/>
        <c:lblOffset val="100"/>
        <c:noMultiLvlLbl val="0"/>
      </c:catAx>
      <c:valAx>
        <c:axId val="134935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Enzymes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482368"/>
        <c:crosses val="autoZero"/>
        <c:crossBetween val="between"/>
      </c:valAx>
      <c:serAx>
        <c:axId val="119942272"/>
        <c:scaling>
          <c:orientation val="minMax"/>
        </c:scaling>
        <c:delete val="1"/>
        <c:axPos val="b"/>
        <c:majorTickMark val="out"/>
        <c:minorTickMark val="none"/>
        <c:tickLblPos val="none"/>
        <c:crossAx val="13493504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72809574607997E-2"/>
          <c:y val="5.8383733161759439E-2"/>
          <c:w val="0.76720155391878209"/>
          <c:h val="0.84326276336080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TP of control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Лист1!$E$13:$E$16</c:f>
                <c:numCache>
                  <c:formatCode>General</c:formatCode>
                  <c:ptCount val="4"/>
                  <c:pt idx="0">
                    <c:v>0.70000000000000062</c:v>
                  </c:pt>
                  <c:pt idx="1">
                    <c:v>0.5</c:v>
                  </c:pt>
                  <c:pt idx="2">
                    <c:v>0.9</c:v>
                  </c:pt>
                  <c:pt idx="3">
                    <c:v>0.60000000000000064</c:v>
                  </c:pt>
                </c:numCache>
              </c:numRef>
            </c:plus>
            <c:minus>
              <c:numRef>
                <c:f>Лист1!$E$13:$E$16</c:f>
                <c:numCache>
                  <c:formatCode>General</c:formatCode>
                  <c:ptCount val="4"/>
                  <c:pt idx="0">
                    <c:v>0.70000000000000062</c:v>
                  </c:pt>
                  <c:pt idx="1">
                    <c:v>0.5</c:v>
                  </c:pt>
                  <c:pt idx="2">
                    <c:v>0.9</c:v>
                  </c:pt>
                  <c:pt idx="3">
                    <c:v>0.60000000000000064</c:v>
                  </c:pt>
                </c:numCache>
              </c:numRef>
            </c:minus>
          </c:errBars>
          <c:cat>
            <c:strRef>
              <c:f>Лист1!$A$2:$A$5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4.7</c:v>
                </c:pt>
                <c:pt idx="2">
                  <c:v>5.0999999999999996</c:v>
                </c:pt>
                <c:pt idx="3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TP of cancer patients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Лист1!$A$13:$A$16</c:f>
                <c:numCache>
                  <c:formatCode>General</c:formatCode>
                  <c:ptCount val="4"/>
                  <c:pt idx="0">
                    <c:v>0.60000000000000064</c:v>
                  </c:pt>
                  <c:pt idx="1">
                    <c:v>0.5</c:v>
                  </c:pt>
                  <c:pt idx="2">
                    <c:v>0.9</c:v>
                  </c:pt>
                  <c:pt idx="3">
                    <c:v>0.4</c:v>
                  </c:pt>
                </c:numCache>
              </c:numRef>
            </c:plus>
            <c:minus>
              <c:numRef>
                <c:f>Лист1!$A$13:$A$16</c:f>
                <c:numCache>
                  <c:formatCode>General</c:formatCode>
                  <c:ptCount val="4"/>
                  <c:pt idx="0">
                    <c:v>0.60000000000000064</c:v>
                  </c:pt>
                  <c:pt idx="1">
                    <c:v>0.5</c:v>
                  </c:pt>
                  <c:pt idx="2">
                    <c:v>0.9</c:v>
                  </c:pt>
                  <c:pt idx="3">
                    <c:v>0.4</c:v>
                  </c:pt>
                </c:numCache>
              </c:numRef>
            </c:minus>
          </c:errBars>
          <c:val>
            <c:numRef>
              <c:f>Лист1!$B$2:$B$5</c:f>
              <c:numCache>
                <c:formatCode>General</c:formatCode>
                <c:ptCount val="4"/>
                <c:pt idx="0">
                  <c:v>3.1</c:v>
                </c:pt>
                <c:pt idx="1">
                  <c:v>1.4</c:v>
                </c:pt>
                <c:pt idx="2">
                  <c:v>1.9000000000000001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55264"/>
        <c:axId val="134937344"/>
      </c:barChart>
      <c:catAx>
        <c:axId val="1405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937344"/>
        <c:crosses val="autoZero"/>
        <c:auto val="1"/>
        <c:lblAlgn val="ctr"/>
        <c:lblOffset val="100"/>
        <c:noMultiLvlLbl val="0"/>
      </c:catAx>
      <c:valAx>
        <c:axId val="13493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5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63225687097622"/>
          <c:y val="4.203436834546639E-4"/>
          <c:w val="0.25330882097887641"/>
          <c:h val="0.33561867974050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83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096939210495"/>
          <c:y val="0.1012306381033555"/>
          <c:w val="0.63124246373457948"/>
          <c:h val="0.78351598075674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Лист1!$D$1</c:f>
              <c:strCache>
                <c:ptCount val="1"/>
                <c:pt idx="0">
                  <c:v>TK  of control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Лист1!$D$7:$D$10</c:f>
                <c:numCache>
                  <c:formatCode>General</c:formatCode>
                  <c:ptCount val="4"/>
                  <c:pt idx="0">
                    <c:v>0.31000000000000072</c:v>
                  </c:pt>
                  <c:pt idx="1">
                    <c:v>0.69000000000000061</c:v>
                  </c:pt>
                  <c:pt idx="2">
                    <c:v>0.28000000000000008</c:v>
                  </c:pt>
                  <c:pt idx="3">
                    <c:v>0.44</c:v>
                  </c:pt>
                </c:numCache>
              </c:numRef>
            </c:plus>
            <c:minus>
              <c:numRef>
                <c:f>Лист1!$D$7:$D$10</c:f>
                <c:numCache>
                  <c:formatCode>General</c:formatCode>
                  <c:ptCount val="4"/>
                  <c:pt idx="0">
                    <c:v>0.31000000000000072</c:v>
                  </c:pt>
                  <c:pt idx="1">
                    <c:v>0.69000000000000061</c:v>
                  </c:pt>
                  <c:pt idx="2">
                    <c:v>0.28000000000000008</c:v>
                  </c:pt>
                  <c:pt idx="3">
                    <c:v>0.44</c:v>
                  </c:pt>
                </c:numCache>
              </c:numRef>
            </c:minus>
          </c:errBars>
          <c:val>
            <c:numRef>
              <c:f>Лист1!$D$2:$D$5</c:f>
              <c:numCache>
                <c:formatCode>General</c:formatCode>
                <c:ptCount val="4"/>
                <c:pt idx="0">
                  <c:v>2.94</c:v>
                </c:pt>
                <c:pt idx="1">
                  <c:v>3.9899999999999998</c:v>
                </c:pt>
                <c:pt idx="2">
                  <c:v>3.2</c:v>
                </c:pt>
                <c:pt idx="3">
                  <c:v>3.66</c:v>
                </c:pt>
              </c:numCache>
            </c:numRef>
          </c:val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TK  of cancer patients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Лист1!$B$7:$B$10</c:f>
                <c:numCache>
                  <c:formatCode>General</c:formatCode>
                  <c:ptCount val="4"/>
                  <c:pt idx="0">
                    <c:v>1.1000000000000001</c:v>
                  </c:pt>
                  <c:pt idx="1">
                    <c:v>0.98</c:v>
                  </c:pt>
                  <c:pt idx="2">
                    <c:v>0.39000000000000085</c:v>
                  </c:pt>
                  <c:pt idx="3">
                    <c:v>0.22</c:v>
                  </c:pt>
                </c:numCache>
              </c:numRef>
            </c:plus>
            <c:minus>
              <c:numRef>
                <c:f>Лист1!$B$7:$B$10</c:f>
                <c:numCache>
                  <c:formatCode>General</c:formatCode>
                  <c:ptCount val="4"/>
                  <c:pt idx="0">
                    <c:v>1.1000000000000001</c:v>
                  </c:pt>
                  <c:pt idx="1">
                    <c:v>0.98</c:v>
                  </c:pt>
                  <c:pt idx="2">
                    <c:v>0.39000000000000085</c:v>
                  </c:pt>
                  <c:pt idx="3">
                    <c:v>0.22</c:v>
                  </c:pt>
                </c:numCache>
              </c:numRef>
            </c:minus>
          </c:errBars>
          <c:cat>
            <c:strRef>
              <c:f>Лист1!$A$2:$A$5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5.98</c:v>
                </c:pt>
                <c:pt idx="1">
                  <c:v>6.38</c:v>
                </c:pt>
                <c:pt idx="2">
                  <c:v>4.28</c:v>
                </c:pt>
                <c:pt idx="3">
                  <c:v>5.78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55776"/>
        <c:axId val="140870208"/>
      </c:barChart>
      <c:catAx>
        <c:axId val="1405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70208"/>
        <c:crosses val="autoZero"/>
        <c:auto val="1"/>
        <c:lblAlgn val="ctr"/>
        <c:lblOffset val="100"/>
        <c:noMultiLvlLbl val="0"/>
      </c:catAx>
      <c:valAx>
        <c:axId val="14087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5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02687858462289"/>
          <c:y val="2.9857079185856492E-2"/>
          <c:w val="0.26659594634004058"/>
          <c:h val="0.33563512108156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99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ADA control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50000">
                  <a:srgbClr val="4E67C8">
                    <a:tint val="44500"/>
                    <a:satMod val="160000"/>
                  </a:srgbClr>
                </a:gs>
                <a:gs pos="100000">
                  <a:srgbClr val="4E67C8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'Лист1'!$B$8:$B$12</c:f>
                <c:numCache>
                  <c:formatCode>General</c:formatCode>
                  <c:ptCount val="5"/>
                  <c:pt idx="1">
                    <c:v>0.37000000000000038</c:v>
                  </c:pt>
                  <c:pt idx="2">
                    <c:v>0.15000000000000024</c:v>
                  </c:pt>
                  <c:pt idx="3">
                    <c:v>0.29000000000000031</c:v>
                  </c:pt>
                  <c:pt idx="4">
                    <c:v>0.22</c:v>
                  </c:pt>
                </c:numCache>
              </c:numRef>
            </c:plus>
            <c:minus>
              <c:numRef>
                <c:f>'Лист1'!$B$8:$B$12</c:f>
                <c:numCache>
                  <c:formatCode>General</c:formatCode>
                  <c:ptCount val="5"/>
                  <c:pt idx="1">
                    <c:v>0.37000000000000038</c:v>
                  </c:pt>
                  <c:pt idx="2">
                    <c:v>0.15000000000000024</c:v>
                  </c:pt>
                  <c:pt idx="3">
                    <c:v>0.29000000000000031</c:v>
                  </c:pt>
                  <c:pt idx="4">
                    <c:v>0.22</c:v>
                  </c:pt>
                </c:numCache>
              </c:numRef>
            </c:minus>
          </c:errBars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1.71</c:v>
                </c:pt>
                <c:pt idx="2">
                  <c:v>2.14</c:v>
                </c:pt>
                <c:pt idx="3">
                  <c:v>1.05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ADA cancer</c:v>
                </c:pt>
              </c:strCache>
            </c:strRef>
          </c:tx>
          <c:spPr>
            <a:gradFill>
              <a:gsLst>
                <a:gs pos="40000">
                  <a:srgbClr val="F14124">
                    <a:lumMod val="60000"/>
                    <a:lumOff val="40000"/>
                  </a:srgbClr>
                </a:gs>
                <a:gs pos="50000">
                  <a:srgbClr val="4E67C8">
                    <a:tint val="44500"/>
                    <a:satMod val="160000"/>
                  </a:srgbClr>
                </a:gs>
                <a:gs pos="100000">
                  <a:srgbClr val="4E67C8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7.55</c:v>
                </c:pt>
                <c:pt idx="1">
                  <c:v>7.35</c:v>
                </c:pt>
                <c:pt idx="2">
                  <c:v>9.7200000000000024</c:v>
                </c:pt>
                <c:pt idx="3">
                  <c:v>8.9600000000000026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5`-NT 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'Лист1'!$D$8:$D$12</c:f>
                <c:numCache>
                  <c:formatCode>General</c:formatCode>
                  <c:ptCount val="5"/>
                  <c:pt idx="1">
                    <c:v>0.59</c:v>
                  </c:pt>
                  <c:pt idx="2">
                    <c:v>0.2</c:v>
                  </c:pt>
                  <c:pt idx="3">
                    <c:v>0.42000000000000032</c:v>
                  </c:pt>
                  <c:pt idx="4">
                    <c:v>0.28000000000000008</c:v>
                  </c:pt>
                </c:numCache>
              </c:numRef>
            </c:plus>
            <c:minus>
              <c:numRef>
                <c:f>'Лист1'!$D$8:$D$12</c:f>
                <c:numCache>
                  <c:formatCode>General</c:formatCode>
                  <c:ptCount val="5"/>
                  <c:pt idx="1">
                    <c:v>0.59</c:v>
                  </c:pt>
                  <c:pt idx="2">
                    <c:v>0.2</c:v>
                  </c:pt>
                  <c:pt idx="3">
                    <c:v>0.42000000000000032</c:v>
                  </c:pt>
                  <c:pt idx="4">
                    <c:v>0.28000000000000008</c:v>
                  </c:pt>
                </c:numCache>
              </c:numRef>
            </c:minus>
          </c:errBars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'Лист1'!$D$2:$D$5</c:f>
              <c:numCache>
                <c:formatCode>General</c:formatCode>
                <c:ptCount val="4"/>
                <c:pt idx="0">
                  <c:v>6.24</c:v>
                </c:pt>
                <c:pt idx="1">
                  <c:v>5.73</c:v>
                </c:pt>
                <c:pt idx="2">
                  <c:v>4.83</c:v>
                </c:pt>
                <c:pt idx="3">
                  <c:v>4.71</c:v>
                </c:pt>
              </c:numCache>
            </c:numRef>
          </c:val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5`-NT cancer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'Лист1'!$A$2:$A$5</c:f>
              <c:strCache>
                <c:ptCount val="4"/>
                <c:pt idx="0">
                  <c:v>36-45</c:v>
                </c:pt>
                <c:pt idx="1">
                  <c:v>46-60</c:v>
                </c:pt>
                <c:pt idx="2">
                  <c:v>61-70</c:v>
                </c:pt>
                <c:pt idx="3">
                  <c:v>71-80</c:v>
                </c:pt>
              </c:strCache>
            </c:strRef>
          </c:cat>
          <c:val>
            <c:numRef>
              <c:f>'Лист1'!$E$2:$E$5</c:f>
              <c:numCache>
                <c:formatCode>General</c:formatCode>
                <c:ptCount val="4"/>
                <c:pt idx="0">
                  <c:v>5.57</c:v>
                </c:pt>
                <c:pt idx="1">
                  <c:v>8.3000000000000007</c:v>
                </c:pt>
                <c:pt idx="2">
                  <c:v>9.3500000000000068</c:v>
                </c:pt>
                <c:pt idx="3">
                  <c:v>5.07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81344"/>
        <c:axId val="140872512"/>
      </c:barChart>
      <c:catAx>
        <c:axId val="1354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72512"/>
        <c:crosses val="autoZero"/>
        <c:auto val="1"/>
        <c:lblAlgn val="ctr"/>
        <c:lblOffset val="100"/>
        <c:noMultiLvlLbl val="0"/>
      </c:catAx>
      <c:valAx>
        <c:axId val="1408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8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07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Erythrocytes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'Лист1'!$B$8:$B$10</c:f>
                <c:numCache>
                  <c:formatCode>General</c:formatCode>
                  <c:ptCount val="3"/>
                  <c:pt idx="0">
                    <c:v>1.05</c:v>
                  </c:pt>
                  <c:pt idx="1">
                    <c:v>0.70000000000000062</c:v>
                  </c:pt>
                  <c:pt idx="2">
                    <c:v>0.60000000000000064</c:v>
                  </c:pt>
                </c:numCache>
              </c:numRef>
            </c:plus>
            <c:minus>
              <c:numRef>
                <c:f>'Лист1'!$B$8:$B$10</c:f>
                <c:numCache>
                  <c:formatCode>General</c:formatCode>
                  <c:ptCount val="3"/>
                  <c:pt idx="0">
                    <c:v>1.05</c:v>
                  </c:pt>
                  <c:pt idx="1">
                    <c:v>0.70000000000000062</c:v>
                  </c:pt>
                  <c:pt idx="2">
                    <c:v>0.60000000000000064</c:v>
                  </c:pt>
                </c:numCache>
              </c:numRef>
            </c:minus>
          </c:errBars>
          <c:xVal>
            <c:strRef>
              <c:f>'Лист1'!$A$2:$A$4</c:f>
              <c:strCache>
                <c:ptCount val="3"/>
                <c:pt idx="0">
                  <c:v>Control</c:v>
                </c:pt>
                <c:pt idx="1">
                  <c:v>GC T1-T2</c:v>
                </c:pt>
                <c:pt idx="2">
                  <c:v>GC T3-T4</c:v>
                </c:pt>
              </c:strCache>
            </c:strRef>
          </c:xVal>
          <c:yVal>
            <c:numRef>
              <c:f>'Лист1'!$B$2:$B$4</c:f>
              <c:numCache>
                <c:formatCode>General</c:formatCode>
                <c:ptCount val="3"/>
                <c:pt idx="0">
                  <c:v>14.09</c:v>
                </c:pt>
                <c:pt idx="1">
                  <c:v>6.1099999999999985</c:v>
                </c:pt>
                <c:pt idx="2">
                  <c:v>6.52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Plasma reach with plateletes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'Лист1'!$C$8:$C$10</c:f>
                <c:numCache>
                  <c:formatCode>General</c:formatCode>
                  <c:ptCount val="3"/>
                  <c:pt idx="0">
                    <c:v>0.96000000000000063</c:v>
                  </c:pt>
                  <c:pt idx="1">
                    <c:v>1.9500000000000031</c:v>
                  </c:pt>
                  <c:pt idx="2">
                    <c:v>1.1000000000000001</c:v>
                  </c:pt>
                </c:numCache>
              </c:numRef>
            </c:plus>
            <c:minus>
              <c:numRef>
                <c:f>'Лист1'!$C$8:$C$10</c:f>
                <c:numCache>
                  <c:formatCode>General</c:formatCode>
                  <c:ptCount val="3"/>
                  <c:pt idx="0">
                    <c:v>0.96000000000000063</c:v>
                  </c:pt>
                  <c:pt idx="1">
                    <c:v>1.9500000000000031</c:v>
                  </c:pt>
                  <c:pt idx="2">
                    <c:v>1.1000000000000001</c:v>
                  </c:pt>
                </c:numCache>
              </c:numRef>
            </c:minus>
          </c:errBars>
          <c:xVal>
            <c:strRef>
              <c:f>'Лист1'!$A$2:$A$4</c:f>
              <c:strCache>
                <c:ptCount val="3"/>
                <c:pt idx="0">
                  <c:v>Control</c:v>
                </c:pt>
                <c:pt idx="1">
                  <c:v>GC T1-T2</c:v>
                </c:pt>
                <c:pt idx="2">
                  <c:v>GC T3-T4</c:v>
                </c:pt>
              </c:strCache>
            </c:strRef>
          </c:xVal>
          <c:yVal>
            <c:numRef>
              <c:f>'Лист1'!$C$2:$C$4</c:f>
              <c:numCache>
                <c:formatCode>General</c:formatCode>
                <c:ptCount val="3"/>
                <c:pt idx="0">
                  <c:v>5.04</c:v>
                </c:pt>
                <c:pt idx="1">
                  <c:v>13.65</c:v>
                </c:pt>
                <c:pt idx="2">
                  <c:v>16.34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Lymphocytes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'Лист1'!$D$8:$D$10</c:f>
                <c:numCache>
                  <c:formatCode>General</c:formatCode>
                  <c:ptCount val="3"/>
                  <c:pt idx="0">
                    <c:v>1.2</c:v>
                  </c:pt>
                  <c:pt idx="1">
                    <c:v>0.8</c:v>
                  </c:pt>
                  <c:pt idx="2">
                    <c:v>0.55000000000000004</c:v>
                  </c:pt>
                </c:numCache>
              </c:numRef>
            </c:plus>
            <c:minus>
              <c:numRef>
                <c:f>'Лист1'!$D$8:$D$10</c:f>
                <c:numCache>
                  <c:formatCode>General</c:formatCode>
                  <c:ptCount val="3"/>
                  <c:pt idx="0">
                    <c:v>1.2</c:v>
                  </c:pt>
                  <c:pt idx="1">
                    <c:v>0.8</c:v>
                  </c:pt>
                  <c:pt idx="2">
                    <c:v>0.55000000000000004</c:v>
                  </c:pt>
                </c:numCache>
              </c:numRef>
            </c:minus>
          </c:errBars>
          <c:xVal>
            <c:strRef>
              <c:f>'Лист1'!$A$2:$A$4</c:f>
              <c:strCache>
                <c:ptCount val="3"/>
                <c:pt idx="0">
                  <c:v>Control</c:v>
                </c:pt>
                <c:pt idx="1">
                  <c:v>GC T1-T2</c:v>
                </c:pt>
                <c:pt idx="2">
                  <c:v>GC T3-T4</c:v>
                </c:pt>
              </c:strCache>
            </c:strRef>
          </c:xVal>
          <c:yVal>
            <c:numRef>
              <c:f>'Лист1'!$D$2:$D$4</c:f>
              <c:numCache>
                <c:formatCode>General</c:formatCode>
                <c:ptCount val="3"/>
                <c:pt idx="0">
                  <c:v>17.84</c:v>
                </c:pt>
                <c:pt idx="1">
                  <c:v>9</c:v>
                </c:pt>
                <c:pt idx="2">
                  <c:v>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74816"/>
        <c:axId val="140875392"/>
      </c:scatterChart>
      <c:valAx>
        <c:axId val="1408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0875392"/>
        <c:crosses val="autoZero"/>
        <c:crossBetween val="midCat"/>
      </c:valAx>
      <c:valAx>
        <c:axId val="140875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Enzyme</a:t>
                </a:r>
                <a:r>
                  <a:rPr lang="en-US" baseline="0" dirty="0" smtClean="0"/>
                  <a:t> activity, </a:t>
                </a:r>
                <a:r>
                  <a:rPr lang="en-US" baseline="0" dirty="0" err="1" smtClean="0"/>
                  <a:t>nmol</a:t>
                </a:r>
                <a:r>
                  <a:rPr lang="en-US" baseline="0" dirty="0" smtClean="0"/>
                  <a:t>/</a:t>
                </a:r>
                <a:r>
                  <a:rPr lang="en-US" baseline="0" dirty="0" err="1" smtClean="0"/>
                  <a:t>mg</a:t>
                </a:r>
                <a:r>
                  <a:rPr lang="en-US" baseline="0" dirty="0" err="1" smtClean="0">
                    <a:latin typeface="Times New Roman"/>
                    <a:cs typeface="Times New Roman"/>
                  </a:rPr>
                  <a:t>ˑ</a:t>
                </a:r>
                <a:r>
                  <a:rPr lang="en-US" baseline="0" dirty="0" err="1" smtClean="0"/>
                  <a:t>min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08748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Control</c:v>
                </c:pt>
                <c:pt idx="1">
                  <c:v>Cancer disease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0028416"/>
        <c:axId val="141082624"/>
        <c:axId val="0"/>
      </c:bar3DChart>
      <c:catAx>
        <c:axId val="1400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82624"/>
        <c:crosses val="autoZero"/>
        <c:auto val="1"/>
        <c:lblAlgn val="ctr"/>
        <c:lblOffset val="100"/>
        <c:noMultiLvlLbl val="0"/>
      </c:catAx>
      <c:valAx>
        <c:axId val="14108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28416"/>
        <c:crosses val="autoZero"/>
        <c:crossBetween val="between"/>
      </c:valAx>
      <c:spPr>
        <a:noFill/>
        <a:ln w="18197">
          <a:noFill/>
        </a:ln>
      </c:spPr>
    </c:plotArea>
    <c:plotVisOnly val="1"/>
    <c:dispBlanksAs val="gap"/>
    <c:showDLblsOverMax val="0"/>
  </c:chart>
  <c:txPr>
    <a:bodyPr/>
    <a:lstStyle/>
    <a:p>
      <a:pPr>
        <a:defRPr sz="129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51F30-7FFB-4A74-A8A0-4AE5FC6FAF5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2B21C-1250-474E-99B2-CF078E35A91B}">
      <dgm:prSet phldrT="[Текст]"/>
      <dgm:spPr/>
      <dgm:t>
        <a:bodyPr/>
        <a:lstStyle/>
        <a:p>
          <a:r>
            <a:rPr lang="en-US" dirty="0" smtClean="0"/>
            <a:t>VEGF</a:t>
          </a:r>
          <a:endParaRPr lang="ru-RU" dirty="0"/>
        </a:p>
      </dgm:t>
    </dgm:pt>
    <dgm:pt modelId="{8ADE9A14-C18C-4EFA-BFC1-7FC6F601935E}" type="parTrans" cxnId="{2A9D381E-D0CC-41A4-96D8-BAE60249C4EB}">
      <dgm:prSet/>
      <dgm:spPr/>
      <dgm:t>
        <a:bodyPr/>
        <a:lstStyle/>
        <a:p>
          <a:endParaRPr lang="ru-RU"/>
        </a:p>
      </dgm:t>
    </dgm:pt>
    <dgm:pt modelId="{615E685D-FE69-4CE6-A459-8DF596E7F850}" type="sibTrans" cxnId="{2A9D381E-D0CC-41A4-96D8-BAE60249C4EB}">
      <dgm:prSet/>
      <dgm:spPr/>
      <dgm:t>
        <a:bodyPr/>
        <a:lstStyle/>
        <a:p>
          <a:endParaRPr lang="ru-RU"/>
        </a:p>
      </dgm:t>
    </dgm:pt>
    <dgm:pt modelId="{DB0D47A7-C8D8-4071-B58A-6554071CAEA6}">
      <dgm:prSet phldrT="[Текст]"/>
      <dgm:spPr/>
      <dgm:t>
        <a:bodyPr/>
        <a:lstStyle/>
        <a:p>
          <a:r>
            <a:rPr lang="en-US" dirty="0" smtClean="0"/>
            <a:t>Endothelial cell proliferation</a:t>
          </a:r>
          <a:endParaRPr lang="ru-RU" dirty="0"/>
        </a:p>
      </dgm:t>
    </dgm:pt>
    <dgm:pt modelId="{ED1F4350-FC90-452A-A6D0-523C4501FC4C}" type="parTrans" cxnId="{F09D3B99-0D4C-4EFF-91D0-66B29B18C69B}">
      <dgm:prSet/>
      <dgm:spPr/>
      <dgm:t>
        <a:bodyPr/>
        <a:lstStyle/>
        <a:p>
          <a:endParaRPr lang="ru-RU"/>
        </a:p>
      </dgm:t>
    </dgm:pt>
    <dgm:pt modelId="{F22278D6-F6CF-49E5-A001-600C629A12E4}" type="sibTrans" cxnId="{F09D3B99-0D4C-4EFF-91D0-66B29B18C69B}">
      <dgm:prSet/>
      <dgm:spPr/>
      <dgm:t>
        <a:bodyPr/>
        <a:lstStyle/>
        <a:p>
          <a:endParaRPr lang="ru-RU"/>
        </a:p>
      </dgm:t>
    </dgm:pt>
    <dgm:pt modelId="{037B3071-341E-4B1C-84AF-A0661430AE20}">
      <dgm:prSet phldrT="[Текст]"/>
      <dgm:spPr/>
      <dgm:t>
        <a:bodyPr/>
        <a:lstStyle/>
        <a:p>
          <a:r>
            <a:rPr lang="en-US" dirty="0" smtClean="0"/>
            <a:t>IL-8</a:t>
          </a:r>
          <a:endParaRPr lang="ru-RU" dirty="0"/>
        </a:p>
      </dgm:t>
    </dgm:pt>
    <dgm:pt modelId="{166FDBD1-3F6D-48FD-AB03-8D7A186EC312}" type="parTrans" cxnId="{4D20BE34-96A8-4A85-A59B-4E8761C5B995}">
      <dgm:prSet/>
      <dgm:spPr/>
      <dgm:t>
        <a:bodyPr/>
        <a:lstStyle/>
        <a:p>
          <a:endParaRPr lang="ru-RU"/>
        </a:p>
      </dgm:t>
    </dgm:pt>
    <dgm:pt modelId="{6A8DFB38-79C0-4443-BC85-F305DF98EA13}" type="sibTrans" cxnId="{4D20BE34-96A8-4A85-A59B-4E8761C5B995}">
      <dgm:prSet/>
      <dgm:spPr/>
      <dgm:t>
        <a:bodyPr/>
        <a:lstStyle/>
        <a:p>
          <a:endParaRPr lang="ru-RU"/>
        </a:p>
      </dgm:t>
    </dgm:pt>
    <dgm:pt modelId="{EE9D22EA-A2B9-4DB7-B0EE-0495623C79AF}">
      <dgm:prSet phldrT="[Текст]"/>
      <dgm:spPr/>
      <dgm:t>
        <a:bodyPr/>
        <a:lstStyle/>
        <a:p>
          <a:r>
            <a:rPr lang="en-US" dirty="0" smtClean="0"/>
            <a:t>Endothelial cell migration</a:t>
          </a:r>
          <a:endParaRPr lang="ru-RU" dirty="0"/>
        </a:p>
      </dgm:t>
    </dgm:pt>
    <dgm:pt modelId="{8E7433DF-01D1-40AA-8AA3-479E6453EC60}" type="parTrans" cxnId="{3C124945-E42D-49B6-B7D3-BDC02C8AB334}">
      <dgm:prSet/>
      <dgm:spPr/>
      <dgm:t>
        <a:bodyPr/>
        <a:lstStyle/>
        <a:p>
          <a:endParaRPr lang="ru-RU"/>
        </a:p>
      </dgm:t>
    </dgm:pt>
    <dgm:pt modelId="{EDD8BE65-F411-4EA4-94B9-A08E1D293E2B}" type="sibTrans" cxnId="{3C124945-E42D-49B6-B7D3-BDC02C8AB334}">
      <dgm:prSet/>
      <dgm:spPr/>
      <dgm:t>
        <a:bodyPr/>
        <a:lstStyle/>
        <a:p>
          <a:endParaRPr lang="ru-RU"/>
        </a:p>
      </dgm:t>
    </dgm:pt>
    <dgm:pt modelId="{0B5034D7-4899-48A6-ABAF-6C93423204F3}" type="pres">
      <dgm:prSet presAssocID="{33951F30-7FFB-4A74-A8A0-4AE5FC6FAF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94DD9-635D-4655-BBE7-3D2CAE746A85}" type="pres">
      <dgm:prSet presAssocID="{3DD2B21C-1250-474E-99B2-CF078E35A91B}" presName="vertFlow" presStyleCnt="0"/>
      <dgm:spPr/>
    </dgm:pt>
    <dgm:pt modelId="{C80E2F95-A585-4D8D-AA01-2E7F7B387CE4}" type="pres">
      <dgm:prSet presAssocID="{3DD2B21C-1250-474E-99B2-CF078E35A91B}" presName="header" presStyleLbl="node1" presStyleIdx="0" presStyleCnt="2"/>
      <dgm:spPr/>
      <dgm:t>
        <a:bodyPr/>
        <a:lstStyle/>
        <a:p>
          <a:endParaRPr lang="ru-RU"/>
        </a:p>
      </dgm:t>
    </dgm:pt>
    <dgm:pt modelId="{F1337668-7F4A-4DF1-8FDF-AD439C45D2A5}" type="pres">
      <dgm:prSet presAssocID="{ED1F4350-FC90-452A-A6D0-523C4501FC4C}" presName="parTrans" presStyleLbl="sibTrans2D1" presStyleIdx="0" presStyleCnt="2"/>
      <dgm:spPr/>
      <dgm:t>
        <a:bodyPr/>
        <a:lstStyle/>
        <a:p>
          <a:endParaRPr lang="ru-RU"/>
        </a:p>
      </dgm:t>
    </dgm:pt>
    <dgm:pt modelId="{E28E2DC6-9259-4702-8C86-8FF242184E20}" type="pres">
      <dgm:prSet presAssocID="{DB0D47A7-C8D8-4071-B58A-6554071CAEA6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A12B6-6167-4696-8CAA-32943C6C97AD}" type="pres">
      <dgm:prSet presAssocID="{3DD2B21C-1250-474E-99B2-CF078E35A91B}" presName="hSp" presStyleCnt="0"/>
      <dgm:spPr/>
    </dgm:pt>
    <dgm:pt modelId="{F22979D5-FA4C-4088-8BA4-1C38183FA390}" type="pres">
      <dgm:prSet presAssocID="{037B3071-341E-4B1C-84AF-A0661430AE20}" presName="vertFlow" presStyleCnt="0"/>
      <dgm:spPr/>
    </dgm:pt>
    <dgm:pt modelId="{48713D9E-92E1-4A33-B364-DE3DCB82494F}" type="pres">
      <dgm:prSet presAssocID="{037B3071-341E-4B1C-84AF-A0661430AE20}" presName="header" presStyleLbl="node1" presStyleIdx="1" presStyleCnt="2"/>
      <dgm:spPr/>
      <dgm:t>
        <a:bodyPr/>
        <a:lstStyle/>
        <a:p>
          <a:endParaRPr lang="ru-RU"/>
        </a:p>
      </dgm:t>
    </dgm:pt>
    <dgm:pt modelId="{5784CD2B-BBC2-4217-9E96-363F162D38BD}" type="pres">
      <dgm:prSet presAssocID="{8E7433DF-01D1-40AA-8AA3-479E6453EC6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72F2C880-E6F4-4B21-8364-61FFADAC05DD}" type="pres">
      <dgm:prSet presAssocID="{EE9D22EA-A2B9-4DB7-B0EE-0495623C79AF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0BE34-96A8-4A85-A59B-4E8761C5B995}" srcId="{33951F30-7FFB-4A74-A8A0-4AE5FC6FAF5C}" destId="{037B3071-341E-4B1C-84AF-A0661430AE20}" srcOrd="1" destOrd="0" parTransId="{166FDBD1-3F6D-48FD-AB03-8D7A186EC312}" sibTransId="{6A8DFB38-79C0-4443-BC85-F305DF98EA13}"/>
    <dgm:cxn modelId="{1056BF00-8D76-4F76-A77A-0087CF3A9E94}" type="presOf" srcId="{33951F30-7FFB-4A74-A8A0-4AE5FC6FAF5C}" destId="{0B5034D7-4899-48A6-ABAF-6C93423204F3}" srcOrd="0" destOrd="0" presId="urn:microsoft.com/office/officeart/2005/8/layout/lProcess1"/>
    <dgm:cxn modelId="{C41D7BCD-5205-4D68-90D2-356017B8763B}" type="presOf" srcId="{8E7433DF-01D1-40AA-8AA3-479E6453EC60}" destId="{5784CD2B-BBC2-4217-9E96-363F162D38BD}" srcOrd="0" destOrd="0" presId="urn:microsoft.com/office/officeart/2005/8/layout/lProcess1"/>
    <dgm:cxn modelId="{B6236DAA-47EA-4678-AA56-749754CE6F38}" type="presOf" srcId="{DB0D47A7-C8D8-4071-B58A-6554071CAEA6}" destId="{E28E2DC6-9259-4702-8C86-8FF242184E20}" srcOrd="0" destOrd="0" presId="urn:microsoft.com/office/officeart/2005/8/layout/lProcess1"/>
    <dgm:cxn modelId="{3C124945-E42D-49B6-B7D3-BDC02C8AB334}" srcId="{037B3071-341E-4B1C-84AF-A0661430AE20}" destId="{EE9D22EA-A2B9-4DB7-B0EE-0495623C79AF}" srcOrd="0" destOrd="0" parTransId="{8E7433DF-01D1-40AA-8AA3-479E6453EC60}" sibTransId="{EDD8BE65-F411-4EA4-94B9-A08E1D293E2B}"/>
    <dgm:cxn modelId="{3A7ED2C5-DC49-455A-957E-319CCD713ECD}" type="presOf" srcId="{EE9D22EA-A2B9-4DB7-B0EE-0495623C79AF}" destId="{72F2C880-E6F4-4B21-8364-61FFADAC05DD}" srcOrd="0" destOrd="0" presId="urn:microsoft.com/office/officeart/2005/8/layout/lProcess1"/>
    <dgm:cxn modelId="{DBA26BE9-4F4C-4380-B11C-B2291BDCF471}" type="presOf" srcId="{037B3071-341E-4B1C-84AF-A0661430AE20}" destId="{48713D9E-92E1-4A33-B364-DE3DCB82494F}" srcOrd="0" destOrd="0" presId="urn:microsoft.com/office/officeart/2005/8/layout/lProcess1"/>
    <dgm:cxn modelId="{F09D3B99-0D4C-4EFF-91D0-66B29B18C69B}" srcId="{3DD2B21C-1250-474E-99B2-CF078E35A91B}" destId="{DB0D47A7-C8D8-4071-B58A-6554071CAEA6}" srcOrd="0" destOrd="0" parTransId="{ED1F4350-FC90-452A-A6D0-523C4501FC4C}" sibTransId="{F22278D6-F6CF-49E5-A001-600C629A12E4}"/>
    <dgm:cxn modelId="{05FAB5A8-F853-4BBD-ADE4-E60A5993BF8C}" type="presOf" srcId="{ED1F4350-FC90-452A-A6D0-523C4501FC4C}" destId="{F1337668-7F4A-4DF1-8FDF-AD439C45D2A5}" srcOrd="0" destOrd="0" presId="urn:microsoft.com/office/officeart/2005/8/layout/lProcess1"/>
    <dgm:cxn modelId="{2A9D381E-D0CC-41A4-96D8-BAE60249C4EB}" srcId="{33951F30-7FFB-4A74-A8A0-4AE5FC6FAF5C}" destId="{3DD2B21C-1250-474E-99B2-CF078E35A91B}" srcOrd="0" destOrd="0" parTransId="{8ADE9A14-C18C-4EFA-BFC1-7FC6F601935E}" sibTransId="{615E685D-FE69-4CE6-A459-8DF596E7F850}"/>
    <dgm:cxn modelId="{DFE25233-FEE6-445E-A06E-3F9B675ED57C}" type="presOf" srcId="{3DD2B21C-1250-474E-99B2-CF078E35A91B}" destId="{C80E2F95-A585-4D8D-AA01-2E7F7B387CE4}" srcOrd="0" destOrd="0" presId="urn:microsoft.com/office/officeart/2005/8/layout/lProcess1"/>
    <dgm:cxn modelId="{71C3210E-46FE-4CB1-B08E-835445EF1493}" type="presParOf" srcId="{0B5034D7-4899-48A6-ABAF-6C93423204F3}" destId="{98A94DD9-635D-4655-BBE7-3D2CAE746A85}" srcOrd="0" destOrd="0" presId="urn:microsoft.com/office/officeart/2005/8/layout/lProcess1"/>
    <dgm:cxn modelId="{75154B7E-84A3-47F4-B551-A53B24DA3DF7}" type="presParOf" srcId="{98A94DD9-635D-4655-BBE7-3D2CAE746A85}" destId="{C80E2F95-A585-4D8D-AA01-2E7F7B387CE4}" srcOrd="0" destOrd="0" presId="urn:microsoft.com/office/officeart/2005/8/layout/lProcess1"/>
    <dgm:cxn modelId="{8968C3C4-2B05-4A19-BD9A-7318E158B884}" type="presParOf" srcId="{98A94DD9-635D-4655-BBE7-3D2CAE746A85}" destId="{F1337668-7F4A-4DF1-8FDF-AD439C45D2A5}" srcOrd="1" destOrd="0" presId="urn:microsoft.com/office/officeart/2005/8/layout/lProcess1"/>
    <dgm:cxn modelId="{77443B65-5408-4DB9-85CD-5066D5F46790}" type="presParOf" srcId="{98A94DD9-635D-4655-BBE7-3D2CAE746A85}" destId="{E28E2DC6-9259-4702-8C86-8FF242184E20}" srcOrd="2" destOrd="0" presId="urn:microsoft.com/office/officeart/2005/8/layout/lProcess1"/>
    <dgm:cxn modelId="{65C3A3AC-23FE-42C6-9E02-98DFCA0D580B}" type="presParOf" srcId="{0B5034D7-4899-48A6-ABAF-6C93423204F3}" destId="{ED1A12B6-6167-4696-8CAA-32943C6C97AD}" srcOrd="1" destOrd="0" presId="urn:microsoft.com/office/officeart/2005/8/layout/lProcess1"/>
    <dgm:cxn modelId="{E5A53B04-A848-4C6F-8EC7-9377BC96DE1B}" type="presParOf" srcId="{0B5034D7-4899-48A6-ABAF-6C93423204F3}" destId="{F22979D5-FA4C-4088-8BA4-1C38183FA390}" srcOrd="2" destOrd="0" presId="urn:microsoft.com/office/officeart/2005/8/layout/lProcess1"/>
    <dgm:cxn modelId="{A4F9B413-1242-44D3-B4F9-F8A60254BF22}" type="presParOf" srcId="{F22979D5-FA4C-4088-8BA4-1C38183FA390}" destId="{48713D9E-92E1-4A33-B364-DE3DCB82494F}" srcOrd="0" destOrd="0" presId="urn:microsoft.com/office/officeart/2005/8/layout/lProcess1"/>
    <dgm:cxn modelId="{01F83AC3-5D1F-451C-8421-D7FB8825DF37}" type="presParOf" srcId="{F22979D5-FA4C-4088-8BA4-1C38183FA390}" destId="{5784CD2B-BBC2-4217-9E96-363F162D38BD}" srcOrd="1" destOrd="0" presId="urn:microsoft.com/office/officeart/2005/8/layout/lProcess1"/>
    <dgm:cxn modelId="{9168F63B-63C7-45AA-A255-2C45407FD0D1}" type="presParOf" srcId="{F22979D5-FA4C-4088-8BA4-1C38183FA390}" destId="{72F2C880-E6F4-4B21-8364-61FFADAC05D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38EF0-09CC-4E71-9517-4B7A7DD68F4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3BF4B-F44B-4656-A943-AB5026A80CB0}">
      <dgm:prSet phldrT="[Текст]"/>
      <dgm:spPr/>
      <dgm:t>
        <a:bodyPr/>
        <a:lstStyle/>
        <a:p>
          <a:r>
            <a:rPr lang="en-US" dirty="0" smtClean="0"/>
            <a:t>MMP-1</a:t>
          </a:r>
          <a:endParaRPr lang="ru-RU" dirty="0"/>
        </a:p>
      </dgm:t>
    </dgm:pt>
    <dgm:pt modelId="{EB47564F-4A76-4C80-918E-B3BBBC601C58}" type="parTrans" cxnId="{4D8511CB-962F-4742-9B66-B8C5CD14353B}">
      <dgm:prSet/>
      <dgm:spPr/>
      <dgm:t>
        <a:bodyPr/>
        <a:lstStyle/>
        <a:p>
          <a:endParaRPr lang="ru-RU"/>
        </a:p>
      </dgm:t>
    </dgm:pt>
    <dgm:pt modelId="{4B3183D9-F0E3-4ECE-8203-E388E62CB5E3}" type="sibTrans" cxnId="{4D8511CB-962F-4742-9B66-B8C5CD14353B}">
      <dgm:prSet/>
      <dgm:spPr/>
      <dgm:t>
        <a:bodyPr/>
        <a:lstStyle/>
        <a:p>
          <a:endParaRPr lang="ru-RU"/>
        </a:p>
      </dgm:t>
    </dgm:pt>
    <dgm:pt modelId="{18967173-CE35-4A83-BF5D-10BB9E54CD31}">
      <dgm:prSet phldrT="[Текст]"/>
      <dgm:spPr/>
      <dgm:t>
        <a:bodyPr/>
        <a:lstStyle/>
        <a:p>
          <a:r>
            <a:rPr lang="en-US" dirty="0" smtClean="0"/>
            <a:t>Degradation extracellular matrix</a:t>
          </a:r>
          <a:endParaRPr lang="ru-RU" dirty="0"/>
        </a:p>
      </dgm:t>
    </dgm:pt>
    <dgm:pt modelId="{72454C13-6017-4850-854D-2918CE5340B4}" type="parTrans" cxnId="{F589FDA8-EB01-4714-890B-342AEF46EF9A}">
      <dgm:prSet/>
      <dgm:spPr/>
      <dgm:t>
        <a:bodyPr/>
        <a:lstStyle/>
        <a:p>
          <a:endParaRPr lang="ru-RU"/>
        </a:p>
      </dgm:t>
    </dgm:pt>
    <dgm:pt modelId="{31E65DA4-34BD-457C-B477-3D5826625321}" type="sibTrans" cxnId="{F589FDA8-EB01-4714-890B-342AEF46EF9A}">
      <dgm:prSet/>
      <dgm:spPr/>
      <dgm:t>
        <a:bodyPr/>
        <a:lstStyle/>
        <a:p>
          <a:endParaRPr lang="ru-RU"/>
        </a:p>
      </dgm:t>
    </dgm:pt>
    <dgm:pt modelId="{0C8340B7-8798-41DA-BFFA-481D0886FABE}" type="pres">
      <dgm:prSet presAssocID="{3BE38EF0-09CC-4E71-9517-4B7A7DD68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1B0B64-6F8B-46CF-A0A5-2E960AF6D5D0}" type="pres">
      <dgm:prSet presAssocID="{BE13BF4B-F44B-4656-A943-AB5026A80CB0}" presName="vertFlow" presStyleCnt="0"/>
      <dgm:spPr/>
    </dgm:pt>
    <dgm:pt modelId="{C598128F-0ABA-4922-81A5-A4C0438EB954}" type="pres">
      <dgm:prSet presAssocID="{BE13BF4B-F44B-4656-A943-AB5026A80CB0}" presName="header" presStyleLbl="node1" presStyleIdx="0" presStyleCnt="1"/>
      <dgm:spPr/>
      <dgm:t>
        <a:bodyPr/>
        <a:lstStyle/>
        <a:p>
          <a:endParaRPr lang="ru-RU"/>
        </a:p>
      </dgm:t>
    </dgm:pt>
    <dgm:pt modelId="{3C4BEEB4-A80B-407F-88B0-0FA6561478BE}" type="pres">
      <dgm:prSet presAssocID="{72454C13-6017-4850-854D-2918CE5340B4}" presName="parTrans" presStyleLbl="sibTrans2D1" presStyleIdx="0" presStyleCnt="1"/>
      <dgm:spPr/>
      <dgm:t>
        <a:bodyPr/>
        <a:lstStyle/>
        <a:p>
          <a:endParaRPr lang="ru-RU"/>
        </a:p>
      </dgm:t>
    </dgm:pt>
    <dgm:pt modelId="{BFB6F8FB-3453-41D1-B5D0-AAAA9B1834B7}" type="pres">
      <dgm:prSet presAssocID="{18967173-CE35-4A83-BF5D-10BB9E54CD31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1EE0D-0DCC-4672-B872-C272E989A598}" type="presOf" srcId="{18967173-CE35-4A83-BF5D-10BB9E54CD31}" destId="{BFB6F8FB-3453-41D1-B5D0-AAAA9B1834B7}" srcOrd="0" destOrd="0" presId="urn:microsoft.com/office/officeart/2005/8/layout/lProcess1"/>
    <dgm:cxn modelId="{481EAED8-EE18-4C05-B44E-3A76D5C843C5}" type="presOf" srcId="{72454C13-6017-4850-854D-2918CE5340B4}" destId="{3C4BEEB4-A80B-407F-88B0-0FA6561478BE}" srcOrd="0" destOrd="0" presId="urn:microsoft.com/office/officeart/2005/8/layout/lProcess1"/>
    <dgm:cxn modelId="{E8C4C5B2-8560-46E4-BD7A-214B7DCCF6B3}" type="presOf" srcId="{BE13BF4B-F44B-4656-A943-AB5026A80CB0}" destId="{C598128F-0ABA-4922-81A5-A4C0438EB954}" srcOrd="0" destOrd="0" presId="urn:microsoft.com/office/officeart/2005/8/layout/lProcess1"/>
    <dgm:cxn modelId="{4D8511CB-962F-4742-9B66-B8C5CD14353B}" srcId="{3BE38EF0-09CC-4E71-9517-4B7A7DD68F45}" destId="{BE13BF4B-F44B-4656-A943-AB5026A80CB0}" srcOrd="0" destOrd="0" parTransId="{EB47564F-4A76-4C80-918E-B3BBBC601C58}" sibTransId="{4B3183D9-F0E3-4ECE-8203-E388E62CB5E3}"/>
    <dgm:cxn modelId="{F589FDA8-EB01-4714-890B-342AEF46EF9A}" srcId="{BE13BF4B-F44B-4656-A943-AB5026A80CB0}" destId="{18967173-CE35-4A83-BF5D-10BB9E54CD31}" srcOrd="0" destOrd="0" parTransId="{72454C13-6017-4850-854D-2918CE5340B4}" sibTransId="{31E65DA4-34BD-457C-B477-3D5826625321}"/>
    <dgm:cxn modelId="{97E68328-5DF2-4F57-83F8-6BEAEECB14C8}" type="presOf" srcId="{3BE38EF0-09CC-4E71-9517-4B7A7DD68F45}" destId="{0C8340B7-8798-41DA-BFFA-481D0886FABE}" srcOrd="0" destOrd="0" presId="urn:microsoft.com/office/officeart/2005/8/layout/lProcess1"/>
    <dgm:cxn modelId="{CD1AE711-AD89-4707-BFB2-C61E77499703}" type="presParOf" srcId="{0C8340B7-8798-41DA-BFFA-481D0886FABE}" destId="{651B0B64-6F8B-46CF-A0A5-2E960AF6D5D0}" srcOrd="0" destOrd="0" presId="urn:microsoft.com/office/officeart/2005/8/layout/lProcess1"/>
    <dgm:cxn modelId="{56704225-2119-480A-B5CF-3696A10B6655}" type="presParOf" srcId="{651B0B64-6F8B-46CF-A0A5-2E960AF6D5D0}" destId="{C598128F-0ABA-4922-81A5-A4C0438EB954}" srcOrd="0" destOrd="0" presId="urn:microsoft.com/office/officeart/2005/8/layout/lProcess1"/>
    <dgm:cxn modelId="{F64C1EA2-5193-43CE-85E8-A52A3A60E633}" type="presParOf" srcId="{651B0B64-6F8B-46CF-A0A5-2E960AF6D5D0}" destId="{3C4BEEB4-A80B-407F-88B0-0FA6561478BE}" srcOrd="1" destOrd="0" presId="urn:microsoft.com/office/officeart/2005/8/layout/lProcess1"/>
    <dgm:cxn modelId="{B729A410-372D-4ADC-845D-B0A72893A1A5}" type="presParOf" srcId="{651B0B64-6F8B-46CF-A0A5-2E960AF6D5D0}" destId="{BFB6F8FB-3453-41D1-B5D0-AAAA9B1834B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CF18F-4763-4E45-9EDF-91076126F88E}" type="doc">
      <dgm:prSet loTypeId="urn:microsoft.com/office/officeart/2005/8/layout/lProcess1" loCatId="process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F8D4330-04BD-4CCB-B918-42C546AF2E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n-lt"/>
            </a:rPr>
            <a:t>Function of T- and B-lymphocytes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3741E1E6-BD25-4B3F-8DEB-B35ECF1FA6CE}" type="parTrans" cxnId="{38ABC786-4B83-4FF3-BE7E-9C566AA60A72}">
      <dgm:prSet/>
      <dgm:spPr/>
      <dgm:t>
        <a:bodyPr/>
        <a:lstStyle/>
        <a:p>
          <a:endParaRPr lang="ru-RU"/>
        </a:p>
      </dgm:t>
    </dgm:pt>
    <dgm:pt modelId="{8ED5E8CC-080C-4B96-AD06-CBF918D66035}" type="sibTrans" cxnId="{38ABC786-4B83-4FF3-BE7E-9C566AA60A72}">
      <dgm:prSet/>
      <dgm:spPr/>
      <dgm:t>
        <a:bodyPr/>
        <a:lstStyle/>
        <a:p>
          <a:endParaRPr lang="ru-RU"/>
        </a:p>
      </dgm:t>
    </dgm:pt>
    <dgm:pt modelId="{B08BC18E-C51C-47B7-98B6-0475A541C0B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latin typeface="+mn-lt"/>
              <a:cs typeface="Calibri" pitchFamily="34" charset="0"/>
            </a:rPr>
            <a:t>Deficiency of immune system</a:t>
          </a:r>
          <a:endParaRPr lang="ru-RU" sz="1800" b="1" dirty="0">
            <a:latin typeface="+mn-lt"/>
            <a:cs typeface="Calibri" pitchFamily="34" charset="0"/>
          </a:endParaRPr>
        </a:p>
      </dgm:t>
    </dgm:pt>
    <dgm:pt modelId="{3ECA63CA-BC8E-4EE7-9C44-D8AC1A8054B4}" type="parTrans" cxnId="{E82E0894-B337-465D-91A4-4F3F2D1C6FB3}">
      <dgm:prSet/>
      <dgm:spPr/>
      <dgm:t>
        <a:bodyPr/>
        <a:lstStyle/>
        <a:p>
          <a:endParaRPr lang="ru-RU"/>
        </a:p>
      </dgm:t>
    </dgm:pt>
    <dgm:pt modelId="{1BDAB659-2A3D-432D-BAD7-9EF4D665D6C0}" type="sibTrans" cxnId="{E82E0894-B337-465D-91A4-4F3F2D1C6FB3}">
      <dgm:prSet/>
      <dgm:spPr/>
      <dgm:t>
        <a:bodyPr/>
        <a:lstStyle/>
        <a:p>
          <a:endParaRPr lang="ru-RU"/>
        </a:p>
      </dgm:t>
    </dgm:pt>
    <dgm:pt modelId="{C50A8BD2-FAD9-4E2F-BEC0-B67D6B1994E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n-lt"/>
            </a:rPr>
            <a:t>Platelets aggregation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720DF295-4C56-43BE-8E79-80F234474B47}" type="parTrans" cxnId="{CF8B4C53-BFC6-48C0-9CE7-8C574BD49533}">
      <dgm:prSet/>
      <dgm:spPr/>
      <dgm:t>
        <a:bodyPr/>
        <a:lstStyle/>
        <a:p>
          <a:endParaRPr lang="ru-RU"/>
        </a:p>
      </dgm:t>
    </dgm:pt>
    <dgm:pt modelId="{422AD4BA-8CD8-426E-9A5D-6CA4C4EDC3C8}" type="sibTrans" cxnId="{CF8B4C53-BFC6-48C0-9CE7-8C574BD49533}">
      <dgm:prSet/>
      <dgm:spPr/>
      <dgm:t>
        <a:bodyPr/>
        <a:lstStyle/>
        <a:p>
          <a:endParaRPr lang="ru-RU"/>
        </a:p>
      </dgm:t>
    </dgm:pt>
    <dgm:pt modelId="{7116EE5A-7E52-46D5-9A20-BDD6EBF73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Thrombosis </a:t>
          </a:r>
          <a:endParaRPr lang="ru-RU" dirty="0"/>
        </a:p>
      </dgm:t>
    </dgm:pt>
    <dgm:pt modelId="{2A034B47-4128-4444-98E0-953CACEF63CD}" type="parTrans" cxnId="{6B36164E-5E1F-42F5-8158-840953835997}">
      <dgm:prSet/>
      <dgm:spPr/>
      <dgm:t>
        <a:bodyPr/>
        <a:lstStyle/>
        <a:p>
          <a:endParaRPr lang="ru-RU"/>
        </a:p>
      </dgm:t>
    </dgm:pt>
    <dgm:pt modelId="{0C174811-9827-44B4-9CCD-1C49C2AF3898}" type="sibTrans" cxnId="{6B36164E-5E1F-42F5-8158-840953835997}">
      <dgm:prSet/>
      <dgm:spPr/>
      <dgm:t>
        <a:bodyPr/>
        <a:lstStyle/>
        <a:p>
          <a:endParaRPr lang="ru-RU"/>
        </a:p>
      </dgm:t>
    </dgm:pt>
    <dgm:pt modelId="{951F5450-A45B-4C30-90A2-1FE6F50B33D6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Ischemia</a:t>
          </a:r>
          <a:endParaRPr lang="ru-RU" dirty="0"/>
        </a:p>
      </dgm:t>
    </dgm:pt>
    <dgm:pt modelId="{C77AEF14-3D80-4C4C-8008-609E1825CFDC}" type="parTrans" cxnId="{551F5BA8-9B01-4347-9CC3-E303030E8717}">
      <dgm:prSet/>
      <dgm:spPr/>
      <dgm:t>
        <a:bodyPr/>
        <a:lstStyle/>
        <a:p>
          <a:endParaRPr lang="ru-RU"/>
        </a:p>
      </dgm:t>
    </dgm:pt>
    <dgm:pt modelId="{20C24A26-6536-457B-BBE1-8B5D703E14E3}" type="sibTrans" cxnId="{551F5BA8-9B01-4347-9CC3-E303030E8717}">
      <dgm:prSet/>
      <dgm:spPr/>
      <dgm:t>
        <a:bodyPr/>
        <a:lstStyle/>
        <a:p>
          <a:endParaRPr lang="ru-RU"/>
        </a:p>
      </dgm:t>
    </dgm:pt>
    <dgm:pt modelId="{F834C2E4-D22F-4C2E-8AFB-B01A56F9CD71}" type="pres">
      <dgm:prSet presAssocID="{686CF18F-4763-4E45-9EDF-91076126F8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B63FE-F890-4FB8-89EB-F03BD5325558}" type="pres">
      <dgm:prSet presAssocID="{4F8D4330-04BD-4CCB-B918-42C546AF2E6B}" presName="vertFlow" presStyleCnt="0"/>
      <dgm:spPr/>
    </dgm:pt>
    <dgm:pt modelId="{2CE38445-DAEE-486C-83CD-5A967415BCF8}" type="pres">
      <dgm:prSet presAssocID="{4F8D4330-04BD-4CCB-B918-42C546AF2E6B}" presName="header" presStyleLbl="node1" presStyleIdx="0" presStyleCnt="2" custScaleX="111263" custScaleY="190655"/>
      <dgm:spPr/>
      <dgm:t>
        <a:bodyPr/>
        <a:lstStyle/>
        <a:p>
          <a:endParaRPr lang="ru-RU"/>
        </a:p>
      </dgm:t>
    </dgm:pt>
    <dgm:pt modelId="{D08C9DB9-D61E-49CD-9682-CCBA21158008}" type="pres">
      <dgm:prSet presAssocID="{3ECA63CA-BC8E-4EE7-9C44-D8AC1A8054B4}" presName="parTrans" presStyleLbl="sibTrans2D1" presStyleIdx="0" presStyleCnt="3"/>
      <dgm:spPr/>
      <dgm:t>
        <a:bodyPr/>
        <a:lstStyle/>
        <a:p>
          <a:endParaRPr lang="ru-RU"/>
        </a:p>
      </dgm:t>
    </dgm:pt>
    <dgm:pt modelId="{7F6004D6-15F1-46DD-8ABE-23D83D9EAAF9}" type="pres">
      <dgm:prSet presAssocID="{B08BC18E-C51C-47B7-98B6-0475A541C0B6}" presName="child" presStyleLbl="alignAccFollowNode1" presStyleIdx="0" presStyleCnt="3" custScaleY="191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04B6-3F10-4500-AEBE-E2EFE906AA88}" type="pres">
      <dgm:prSet presAssocID="{4F8D4330-04BD-4CCB-B918-42C546AF2E6B}" presName="hSp" presStyleCnt="0"/>
      <dgm:spPr/>
    </dgm:pt>
    <dgm:pt modelId="{2C67629D-4DA5-47AB-919D-CFF50346F77E}" type="pres">
      <dgm:prSet presAssocID="{C50A8BD2-FAD9-4E2F-BEC0-B67D6B1994E4}" presName="vertFlow" presStyleCnt="0"/>
      <dgm:spPr/>
    </dgm:pt>
    <dgm:pt modelId="{6CFD3497-C6E7-4181-A6B7-DF99D9BC91D2}" type="pres">
      <dgm:prSet presAssocID="{C50A8BD2-FAD9-4E2F-BEC0-B67D6B1994E4}" presName="header" presStyleLbl="node1" presStyleIdx="1" presStyleCnt="2" custScaleY="137979"/>
      <dgm:spPr/>
      <dgm:t>
        <a:bodyPr/>
        <a:lstStyle/>
        <a:p>
          <a:endParaRPr lang="ru-RU"/>
        </a:p>
      </dgm:t>
    </dgm:pt>
    <dgm:pt modelId="{D81E8985-A273-4046-A5F6-088E34C57382}" type="pres">
      <dgm:prSet presAssocID="{2A034B47-4128-4444-98E0-953CACEF63CD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B6D386C-FA82-4488-9DF5-593322AFF3AE}" type="pres">
      <dgm:prSet presAssocID="{7116EE5A-7E52-46D5-9A20-BDD6EBF73CBC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73C4-4A30-406D-9B31-23A78CB3CB05}" type="pres">
      <dgm:prSet presAssocID="{0C174811-9827-44B4-9CCD-1C49C2AF389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E456400-8186-43B8-90AD-2F566DAD84A0}" type="pres">
      <dgm:prSet presAssocID="{951F5450-A45B-4C30-90A2-1FE6F50B33D6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028BE6-41AA-462C-AE9D-4E12C7EFA9D9}" type="presOf" srcId="{C50A8BD2-FAD9-4E2F-BEC0-B67D6B1994E4}" destId="{6CFD3497-C6E7-4181-A6B7-DF99D9BC91D2}" srcOrd="0" destOrd="0" presId="urn:microsoft.com/office/officeart/2005/8/layout/lProcess1"/>
    <dgm:cxn modelId="{E82E0894-B337-465D-91A4-4F3F2D1C6FB3}" srcId="{4F8D4330-04BD-4CCB-B918-42C546AF2E6B}" destId="{B08BC18E-C51C-47B7-98B6-0475A541C0B6}" srcOrd="0" destOrd="0" parTransId="{3ECA63CA-BC8E-4EE7-9C44-D8AC1A8054B4}" sibTransId="{1BDAB659-2A3D-432D-BAD7-9EF4D665D6C0}"/>
    <dgm:cxn modelId="{A343AFEC-8103-4065-AE94-E7AD1F34E16F}" type="presOf" srcId="{951F5450-A45B-4C30-90A2-1FE6F50B33D6}" destId="{CE456400-8186-43B8-90AD-2F566DAD84A0}" srcOrd="0" destOrd="0" presId="urn:microsoft.com/office/officeart/2005/8/layout/lProcess1"/>
    <dgm:cxn modelId="{38ABC786-4B83-4FF3-BE7E-9C566AA60A72}" srcId="{686CF18F-4763-4E45-9EDF-91076126F88E}" destId="{4F8D4330-04BD-4CCB-B918-42C546AF2E6B}" srcOrd="0" destOrd="0" parTransId="{3741E1E6-BD25-4B3F-8DEB-B35ECF1FA6CE}" sibTransId="{8ED5E8CC-080C-4B96-AD06-CBF918D66035}"/>
    <dgm:cxn modelId="{62A0F02A-932A-4C96-A1B6-FF870951D75C}" type="presOf" srcId="{4F8D4330-04BD-4CCB-B918-42C546AF2E6B}" destId="{2CE38445-DAEE-486C-83CD-5A967415BCF8}" srcOrd="0" destOrd="0" presId="urn:microsoft.com/office/officeart/2005/8/layout/lProcess1"/>
    <dgm:cxn modelId="{3D984E93-F59B-4456-A401-1BF6278DF709}" type="presOf" srcId="{7116EE5A-7E52-46D5-9A20-BDD6EBF73CBC}" destId="{1B6D386C-FA82-4488-9DF5-593322AFF3AE}" srcOrd="0" destOrd="0" presId="urn:microsoft.com/office/officeart/2005/8/layout/lProcess1"/>
    <dgm:cxn modelId="{4E765504-40A3-404C-9F37-BCDA0F2EDA0A}" type="presOf" srcId="{B08BC18E-C51C-47B7-98B6-0475A541C0B6}" destId="{7F6004D6-15F1-46DD-8ABE-23D83D9EAAF9}" srcOrd="0" destOrd="0" presId="urn:microsoft.com/office/officeart/2005/8/layout/lProcess1"/>
    <dgm:cxn modelId="{749B9C2E-8324-4012-AA92-832370545AC4}" type="presOf" srcId="{0C174811-9827-44B4-9CCD-1C49C2AF3898}" destId="{2D9673C4-4A30-406D-9B31-23A78CB3CB05}" srcOrd="0" destOrd="0" presId="urn:microsoft.com/office/officeart/2005/8/layout/lProcess1"/>
    <dgm:cxn modelId="{7D2078C2-AC6A-47C9-A26C-32139FD26C28}" type="presOf" srcId="{2A034B47-4128-4444-98E0-953CACEF63CD}" destId="{D81E8985-A273-4046-A5F6-088E34C57382}" srcOrd="0" destOrd="0" presId="urn:microsoft.com/office/officeart/2005/8/layout/lProcess1"/>
    <dgm:cxn modelId="{20D17C7F-6C48-407C-91E6-D474C60B78A4}" type="presOf" srcId="{3ECA63CA-BC8E-4EE7-9C44-D8AC1A8054B4}" destId="{D08C9DB9-D61E-49CD-9682-CCBA21158008}" srcOrd="0" destOrd="0" presId="urn:microsoft.com/office/officeart/2005/8/layout/lProcess1"/>
    <dgm:cxn modelId="{551F5BA8-9B01-4347-9CC3-E303030E8717}" srcId="{C50A8BD2-FAD9-4E2F-BEC0-B67D6B1994E4}" destId="{951F5450-A45B-4C30-90A2-1FE6F50B33D6}" srcOrd="1" destOrd="0" parTransId="{C77AEF14-3D80-4C4C-8008-609E1825CFDC}" sibTransId="{20C24A26-6536-457B-BBE1-8B5D703E14E3}"/>
    <dgm:cxn modelId="{CF8B4C53-BFC6-48C0-9CE7-8C574BD49533}" srcId="{686CF18F-4763-4E45-9EDF-91076126F88E}" destId="{C50A8BD2-FAD9-4E2F-BEC0-B67D6B1994E4}" srcOrd="1" destOrd="0" parTransId="{720DF295-4C56-43BE-8E79-80F234474B47}" sibTransId="{422AD4BA-8CD8-426E-9A5D-6CA4C4EDC3C8}"/>
    <dgm:cxn modelId="{2B903ADC-3C19-46D2-BA48-6A80AF18ED93}" type="presOf" srcId="{686CF18F-4763-4E45-9EDF-91076126F88E}" destId="{F834C2E4-D22F-4C2E-8AFB-B01A56F9CD71}" srcOrd="0" destOrd="0" presId="urn:microsoft.com/office/officeart/2005/8/layout/lProcess1"/>
    <dgm:cxn modelId="{6B36164E-5E1F-42F5-8158-840953835997}" srcId="{C50A8BD2-FAD9-4E2F-BEC0-B67D6B1994E4}" destId="{7116EE5A-7E52-46D5-9A20-BDD6EBF73CBC}" srcOrd="0" destOrd="0" parTransId="{2A034B47-4128-4444-98E0-953CACEF63CD}" sibTransId="{0C174811-9827-44B4-9CCD-1C49C2AF3898}"/>
    <dgm:cxn modelId="{4FC0EA26-8B9D-4953-848C-8C7D3678A233}" type="presParOf" srcId="{F834C2E4-D22F-4C2E-8AFB-B01A56F9CD71}" destId="{EA6B63FE-F890-4FB8-89EB-F03BD5325558}" srcOrd="0" destOrd="0" presId="urn:microsoft.com/office/officeart/2005/8/layout/lProcess1"/>
    <dgm:cxn modelId="{7494EF89-4153-48C7-BB0A-61F3185C0F86}" type="presParOf" srcId="{EA6B63FE-F890-4FB8-89EB-F03BD5325558}" destId="{2CE38445-DAEE-486C-83CD-5A967415BCF8}" srcOrd="0" destOrd="0" presId="urn:microsoft.com/office/officeart/2005/8/layout/lProcess1"/>
    <dgm:cxn modelId="{7A8EA3FB-8787-45D6-B32F-F65087C2A7BC}" type="presParOf" srcId="{EA6B63FE-F890-4FB8-89EB-F03BD5325558}" destId="{D08C9DB9-D61E-49CD-9682-CCBA21158008}" srcOrd="1" destOrd="0" presId="urn:microsoft.com/office/officeart/2005/8/layout/lProcess1"/>
    <dgm:cxn modelId="{BC3669BC-B1A9-4E23-897E-76FE3651874C}" type="presParOf" srcId="{EA6B63FE-F890-4FB8-89EB-F03BD5325558}" destId="{7F6004D6-15F1-46DD-8ABE-23D83D9EAAF9}" srcOrd="2" destOrd="0" presId="urn:microsoft.com/office/officeart/2005/8/layout/lProcess1"/>
    <dgm:cxn modelId="{9A743692-F85F-42D3-8481-956773F73CE4}" type="presParOf" srcId="{F834C2E4-D22F-4C2E-8AFB-B01A56F9CD71}" destId="{52C004B6-3F10-4500-AEBE-E2EFE906AA88}" srcOrd="1" destOrd="0" presId="urn:microsoft.com/office/officeart/2005/8/layout/lProcess1"/>
    <dgm:cxn modelId="{BD86839C-2CA5-4EA1-95C3-F3AA5EBFC113}" type="presParOf" srcId="{F834C2E4-D22F-4C2E-8AFB-B01A56F9CD71}" destId="{2C67629D-4DA5-47AB-919D-CFF50346F77E}" srcOrd="2" destOrd="0" presId="urn:microsoft.com/office/officeart/2005/8/layout/lProcess1"/>
    <dgm:cxn modelId="{55C8210D-67D8-444C-88E2-4789FB55028D}" type="presParOf" srcId="{2C67629D-4DA5-47AB-919D-CFF50346F77E}" destId="{6CFD3497-C6E7-4181-A6B7-DF99D9BC91D2}" srcOrd="0" destOrd="0" presId="urn:microsoft.com/office/officeart/2005/8/layout/lProcess1"/>
    <dgm:cxn modelId="{ABDAF20E-FAAA-4AC0-94E5-3F013E340C64}" type="presParOf" srcId="{2C67629D-4DA5-47AB-919D-CFF50346F77E}" destId="{D81E8985-A273-4046-A5F6-088E34C57382}" srcOrd="1" destOrd="0" presId="urn:microsoft.com/office/officeart/2005/8/layout/lProcess1"/>
    <dgm:cxn modelId="{0A95988A-3656-41E5-A90D-4D6DBE94A2D3}" type="presParOf" srcId="{2C67629D-4DA5-47AB-919D-CFF50346F77E}" destId="{1B6D386C-FA82-4488-9DF5-593322AFF3AE}" srcOrd="2" destOrd="0" presId="urn:microsoft.com/office/officeart/2005/8/layout/lProcess1"/>
    <dgm:cxn modelId="{958F34C0-561F-421C-BEA1-7710839EE5EE}" type="presParOf" srcId="{2C67629D-4DA5-47AB-919D-CFF50346F77E}" destId="{2D9673C4-4A30-406D-9B31-23A78CB3CB05}" srcOrd="3" destOrd="0" presId="urn:microsoft.com/office/officeart/2005/8/layout/lProcess1"/>
    <dgm:cxn modelId="{5485B3D1-4843-45A9-9832-04A79433A636}" type="presParOf" srcId="{2C67629D-4DA5-47AB-919D-CFF50346F77E}" destId="{CE456400-8186-43B8-90AD-2F566DAD84A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E2F95-A585-4D8D-AA01-2E7F7B387CE4}">
      <dsp:nvSpPr>
        <dsp:cNvPr id="0" name=""/>
        <dsp:cNvSpPr/>
      </dsp:nvSpPr>
      <dsp:spPr>
        <a:xfrm>
          <a:off x="1690" y="696679"/>
          <a:ext cx="1778793" cy="44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VEGF</a:t>
          </a:r>
          <a:endParaRPr lang="ru-RU" sz="2500" kern="1200" dirty="0"/>
        </a:p>
      </dsp:txBody>
      <dsp:txXfrm>
        <a:off x="14715" y="709704"/>
        <a:ext cx="1752743" cy="418648"/>
      </dsp:txXfrm>
    </dsp:sp>
    <dsp:sp modelId="{F1337668-7F4A-4DF1-8FDF-AD439C45D2A5}">
      <dsp:nvSpPr>
        <dsp:cNvPr id="0" name=""/>
        <dsp:cNvSpPr/>
      </dsp:nvSpPr>
      <dsp:spPr>
        <a:xfrm rot="5400000">
          <a:off x="852176" y="1180288"/>
          <a:ext cx="77822" cy="778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2DC6-9259-4702-8C86-8FF242184E20}">
      <dsp:nvSpPr>
        <dsp:cNvPr id="0" name=""/>
        <dsp:cNvSpPr/>
      </dsp:nvSpPr>
      <dsp:spPr>
        <a:xfrm>
          <a:off x="1690" y="1297022"/>
          <a:ext cx="1778793" cy="4446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Endothelial cell proliferation</a:t>
          </a:r>
          <a:endParaRPr lang="ru-RU" sz="1400" kern="1200" dirty="0"/>
        </a:p>
      </dsp:txBody>
      <dsp:txXfrm>
        <a:off x="14715" y="1310047"/>
        <a:ext cx="1752743" cy="418648"/>
      </dsp:txXfrm>
    </dsp:sp>
    <dsp:sp modelId="{48713D9E-92E1-4A33-B364-DE3DCB82494F}">
      <dsp:nvSpPr>
        <dsp:cNvPr id="0" name=""/>
        <dsp:cNvSpPr/>
      </dsp:nvSpPr>
      <dsp:spPr>
        <a:xfrm>
          <a:off x="2029515" y="696679"/>
          <a:ext cx="1778793" cy="44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IL-8</a:t>
          </a:r>
          <a:endParaRPr lang="ru-RU" sz="2500" kern="1200" dirty="0"/>
        </a:p>
      </dsp:txBody>
      <dsp:txXfrm>
        <a:off x="2042540" y="709704"/>
        <a:ext cx="1752743" cy="418648"/>
      </dsp:txXfrm>
    </dsp:sp>
    <dsp:sp modelId="{5784CD2B-BBC2-4217-9E96-363F162D38BD}">
      <dsp:nvSpPr>
        <dsp:cNvPr id="0" name=""/>
        <dsp:cNvSpPr/>
      </dsp:nvSpPr>
      <dsp:spPr>
        <a:xfrm rot="5400000">
          <a:off x="2880001" y="1180288"/>
          <a:ext cx="77822" cy="778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C880-E6F4-4B21-8364-61FFADAC05DD}">
      <dsp:nvSpPr>
        <dsp:cNvPr id="0" name=""/>
        <dsp:cNvSpPr/>
      </dsp:nvSpPr>
      <dsp:spPr>
        <a:xfrm>
          <a:off x="2029515" y="1297022"/>
          <a:ext cx="1778793" cy="4446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Endothelial cell migration</a:t>
          </a:r>
          <a:endParaRPr lang="ru-RU" sz="1400" kern="1200" dirty="0"/>
        </a:p>
      </dsp:txBody>
      <dsp:txXfrm>
        <a:off x="2042540" y="1310047"/>
        <a:ext cx="1752743" cy="41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128F-0ABA-4922-81A5-A4C0438EB954}">
      <dsp:nvSpPr>
        <dsp:cNvPr id="0" name=""/>
        <dsp:cNvSpPr/>
      </dsp:nvSpPr>
      <dsp:spPr>
        <a:xfrm>
          <a:off x="159394" y="299"/>
          <a:ext cx="1814810" cy="453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MMP-1</a:t>
          </a:r>
          <a:endParaRPr lang="ru-RU" sz="2500" kern="1200" dirty="0"/>
        </a:p>
      </dsp:txBody>
      <dsp:txXfrm>
        <a:off x="172682" y="13587"/>
        <a:ext cx="1788234" cy="427126"/>
      </dsp:txXfrm>
    </dsp:sp>
    <dsp:sp modelId="{3C4BEEB4-A80B-407F-88B0-0FA6561478BE}">
      <dsp:nvSpPr>
        <dsp:cNvPr id="0" name=""/>
        <dsp:cNvSpPr/>
      </dsp:nvSpPr>
      <dsp:spPr>
        <a:xfrm rot="5400000">
          <a:off x="1027101" y="493701"/>
          <a:ext cx="79397" cy="793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F8FB-3453-41D1-B5D0-AAAA9B1834B7}">
      <dsp:nvSpPr>
        <dsp:cNvPr id="0" name=""/>
        <dsp:cNvSpPr/>
      </dsp:nvSpPr>
      <dsp:spPr>
        <a:xfrm>
          <a:off x="159394" y="612797"/>
          <a:ext cx="1814810" cy="4537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Degradation extracellular matrix</a:t>
          </a:r>
          <a:endParaRPr lang="ru-RU" sz="1400" kern="1200" dirty="0"/>
        </a:p>
      </dsp:txBody>
      <dsp:txXfrm>
        <a:off x="172682" y="626085"/>
        <a:ext cx="1788234" cy="427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8445-DAEE-486C-83CD-5A967415BCF8}">
      <dsp:nvSpPr>
        <dsp:cNvPr id="0" name=""/>
        <dsp:cNvSpPr/>
      </dsp:nvSpPr>
      <dsp:spPr>
        <a:xfrm>
          <a:off x="515" y="149512"/>
          <a:ext cx="1956618" cy="838192"/>
        </a:xfrm>
        <a:prstGeom prst="roundRect">
          <a:avLst>
            <a:gd name="adj" fmla="val 10000"/>
          </a:avLst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n-lt"/>
            </a:rPr>
            <a:t>Function of T- and B-lymphocytes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25065" y="174062"/>
        <a:ext cx="1907518" cy="789092"/>
      </dsp:txXfrm>
    </dsp:sp>
    <dsp:sp modelId="{D08C9DB9-D61E-49CD-9682-CCBA21158008}">
      <dsp:nvSpPr>
        <dsp:cNvPr id="0" name=""/>
        <dsp:cNvSpPr/>
      </dsp:nvSpPr>
      <dsp:spPr>
        <a:xfrm rot="5400000">
          <a:off x="940356" y="1026173"/>
          <a:ext cx="76936" cy="7693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004D6-15F1-46DD-8ABE-23D83D9EAAF9}">
      <dsp:nvSpPr>
        <dsp:cNvPr id="0" name=""/>
        <dsp:cNvSpPr/>
      </dsp:nvSpPr>
      <dsp:spPr>
        <a:xfrm>
          <a:off x="99548" y="1141578"/>
          <a:ext cx="1758553" cy="84250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Calibri" pitchFamily="34" charset="0"/>
            </a:rPr>
            <a:t>Deficiency of immune system</a:t>
          </a:r>
          <a:endParaRPr lang="ru-RU" sz="1800" b="1" kern="1200" dirty="0">
            <a:latin typeface="+mn-lt"/>
            <a:cs typeface="Calibri" pitchFamily="34" charset="0"/>
          </a:endParaRPr>
        </a:p>
      </dsp:txBody>
      <dsp:txXfrm>
        <a:off x="124224" y="1166254"/>
        <a:ext cx="1709201" cy="793157"/>
      </dsp:txXfrm>
    </dsp:sp>
    <dsp:sp modelId="{6CFD3497-C6E7-4181-A6B7-DF99D9BC91D2}">
      <dsp:nvSpPr>
        <dsp:cNvPr id="0" name=""/>
        <dsp:cNvSpPr/>
      </dsp:nvSpPr>
      <dsp:spPr>
        <a:xfrm>
          <a:off x="2203331" y="149512"/>
          <a:ext cx="1758553" cy="606608"/>
        </a:xfrm>
        <a:prstGeom prst="roundRect">
          <a:avLst>
            <a:gd name="adj" fmla="val 10000"/>
          </a:avLst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n-lt"/>
            </a:rPr>
            <a:t>Platelets aggregation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2221098" y="167279"/>
        <a:ext cx="1723019" cy="571074"/>
      </dsp:txXfrm>
    </dsp:sp>
    <dsp:sp modelId="{D81E8985-A273-4046-A5F6-088E34C57382}">
      <dsp:nvSpPr>
        <dsp:cNvPr id="0" name=""/>
        <dsp:cNvSpPr/>
      </dsp:nvSpPr>
      <dsp:spPr>
        <a:xfrm rot="5400000">
          <a:off x="3044139" y="794589"/>
          <a:ext cx="76936" cy="7693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shade val="90000"/>
            <a:hueOff val="203344"/>
            <a:satOff val="746"/>
            <a:lumOff val="1353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D386C-FA82-4488-9DF5-593322AFF3AE}">
      <dsp:nvSpPr>
        <dsp:cNvPr id="0" name=""/>
        <dsp:cNvSpPr/>
      </dsp:nvSpPr>
      <dsp:spPr>
        <a:xfrm>
          <a:off x="2203331" y="909994"/>
          <a:ext cx="1758553" cy="43963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Thrombosis </a:t>
          </a:r>
          <a:endParaRPr lang="ru-RU" sz="2500" kern="1200" dirty="0"/>
        </a:p>
      </dsp:txBody>
      <dsp:txXfrm>
        <a:off x="2216208" y="922871"/>
        <a:ext cx="1732799" cy="413884"/>
      </dsp:txXfrm>
    </dsp:sp>
    <dsp:sp modelId="{2D9673C4-4A30-406D-9B31-23A78CB3CB05}">
      <dsp:nvSpPr>
        <dsp:cNvPr id="0" name=""/>
        <dsp:cNvSpPr/>
      </dsp:nvSpPr>
      <dsp:spPr>
        <a:xfrm rot="5400000">
          <a:off x="3044139" y="1388100"/>
          <a:ext cx="76936" cy="7693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shade val="90000"/>
            <a:hueOff val="406688"/>
            <a:satOff val="1492"/>
            <a:lumOff val="2706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56400-8186-43B8-90AD-2F566DAD84A0}">
      <dsp:nvSpPr>
        <dsp:cNvPr id="0" name=""/>
        <dsp:cNvSpPr/>
      </dsp:nvSpPr>
      <dsp:spPr>
        <a:xfrm>
          <a:off x="2203331" y="1503505"/>
          <a:ext cx="1758553" cy="43963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Ischemia</a:t>
          </a:r>
          <a:endParaRPr lang="ru-RU" sz="2500" kern="1200" dirty="0"/>
        </a:p>
      </dsp:txBody>
      <dsp:txXfrm>
        <a:off x="2216208" y="1516382"/>
        <a:ext cx="1732799" cy="413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0.85</cdr:y>
    </cdr:from>
    <cdr:to>
      <cdr:x>0.79413</cdr:x>
      <cdr:y>0.93333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5800" y="3886200"/>
          <a:ext cx="2581873" cy="38098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chemeClr val="tx1"/>
              </a:solidFill>
            </a:rPr>
            <a:t>3         6           9           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0.12963</cdr:x>
      <cdr:y>0.85518</cdr:y>
    </cdr:from>
    <cdr:to>
      <cdr:x>0.75926</cdr:x>
      <cdr:y>0.93564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33400" y="4049712"/>
          <a:ext cx="2590795" cy="381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    3          6           9           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847B5-FEFF-447A-AC9D-AA935E2E49F6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E16C-FBF0-4E8B-A2C2-0A62E7859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FE16C-FBF0-4E8B-A2C2-0A62E785930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715D80-AB80-4579-97FE-37755679CCD3}" type="datetimeFigureOut">
              <a:rPr lang="en-IN" smtClean="0"/>
              <a:pPr/>
              <a:t>13-10-2015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DF250C-99B6-4D05-B395-F4D4202A905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bolomicsconference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bolicsyndromes.conferenceseries.com/" TargetMode="External"/><Relationship Id="rId4" Type="http://schemas.openxmlformats.org/officeDocument/2006/relationships/hyperlink" Target="http://www.metabolomicsconference.com/americ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067800" cy="1401837"/>
          </a:xfrm>
        </p:spPr>
        <p:txBody>
          <a:bodyPr>
            <a:normAutofit fontScale="70000" lnSpcReduction="20000"/>
          </a:bodyPr>
          <a:lstStyle/>
          <a:p>
            <a:r>
              <a:rPr lang="en-IN" u="sng" dirty="0" smtClean="0"/>
              <a:t>Author</a:t>
            </a:r>
            <a:r>
              <a:rPr lang="en-IN" dirty="0" smtClean="0"/>
              <a:t>: Doctor of Biology Science in the field of Oncology, </a:t>
            </a:r>
          </a:p>
          <a:p>
            <a:r>
              <a:rPr lang="en-IN" dirty="0" smtClean="0"/>
              <a:t>Professor of the Chemistry Department of </a:t>
            </a:r>
            <a:r>
              <a:rPr lang="en-IN" dirty="0" err="1" smtClean="0"/>
              <a:t>DonNMU</a:t>
            </a:r>
            <a:r>
              <a:rPr lang="en-IN" dirty="0" smtClean="0"/>
              <a:t> </a:t>
            </a:r>
            <a:r>
              <a:rPr lang="en-IN" b="1" dirty="0" smtClean="0"/>
              <a:t>BORZENKO BERTA GEORGIYEVNA</a:t>
            </a:r>
            <a:endParaRPr lang="ru-RU" b="1" dirty="0" smtClean="0"/>
          </a:p>
          <a:p>
            <a:r>
              <a:rPr lang="en-US" b="1" dirty="0" smtClean="0"/>
              <a:t>Co-authors: associate </a:t>
            </a:r>
            <a:r>
              <a:rPr lang="en-US" b="1" dirty="0" err="1" smtClean="0"/>
              <a:t>prof</a:t>
            </a:r>
            <a:r>
              <a:rPr lang="en-US" b="1" dirty="0" smtClean="0"/>
              <a:t>. Elena </a:t>
            </a:r>
            <a:r>
              <a:rPr lang="en-US" b="1" dirty="0" err="1" smtClean="0"/>
              <a:t>Bakurova</a:t>
            </a:r>
            <a:r>
              <a:rPr lang="en-US" b="1" dirty="0" smtClean="0"/>
              <a:t>, assistant </a:t>
            </a:r>
            <a:r>
              <a:rPr lang="en-US" b="1" dirty="0" err="1" smtClean="0"/>
              <a:t>Kseniia</a:t>
            </a:r>
            <a:r>
              <a:rPr lang="en-US" b="1" dirty="0" smtClean="0"/>
              <a:t> </a:t>
            </a:r>
            <a:r>
              <a:rPr lang="en-US" b="1" dirty="0" err="1" smtClean="0"/>
              <a:t>Mironova</a:t>
            </a:r>
            <a:r>
              <a:rPr lang="en-US" b="1" dirty="0" smtClean="0"/>
              <a:t> </a:t>
            </a:r>
            <a:endParaRPr lang="en-IN" dirty="0" smtClean="0"/>
          </a:p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28600"/>
            <a:ext cx="6701118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logo_dsm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28601"/>
            <a:ext cx="1447800" cy="12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52600" y="228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Donetsk National Medical University named after M. Gorky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514600"/>
            <a:ext cx="8458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itchFamily="34" charset="0"/>
              </a:rPr>
              <a:t>DISODERS OF PURINE AND PYRIMIDINE NUCLEOTIDES METABOLISM IN HUMAN GASTROINTESTINAL TRACT CANCER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0881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743200" y="1524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43200" y="4495800"/>
            <a:ext cx="6400800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 smtClean="0"/>
          </a:p>
          <a:p>
            <a:endParaRPr lang="en-US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B.G.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Borzenko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E.M.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Bakurova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Yu.A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Popovich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all.</a:t>
            </a:r>
            <a:r>
              <a:rPr lang="ru-RU" sz="1600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thymidilate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“salvage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pathway”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modalities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– 2013. –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35,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 – Р.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Tabada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Ryuji Ikeda,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Masatatsu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Sunii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Shimaoka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et all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Thymidine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phosphorylase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activates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NFkB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and stimulates the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exspression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angiogenic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and metastatic factors in  human cancer cells//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Oncotarget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 2014. - 5(21). – P. 10473 – 85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2400" y="228600"/>
            <a:ext cx="2362200" cy="597086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Miszczak-Zaborska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E.,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Smolarek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M.,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Bartkowiak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J.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of the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thymidine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phosphorylase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(platelet-derived endothelial cell growth factor) on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tumor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angiogenesis. Catalytic activity of enzyme inhibitors//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Postery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Biochem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2010. - 56(1). – P. 61-66.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GB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Tertil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M., </a:t>
            </a:r>
            <a:r>
              <a:rPr kumimoji="0" lang="en-GB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Skrzypek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K., </a:t>
            </a:r>
            <a:r>
              <a:rPr kumimoji="0" lang="en-GB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Flirczyk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U. </a:t>
            </a:r>
            <a:r>
              <a:rPr lang="en-GB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all.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egulation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Novel Action of Thymidine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Phosphorylase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Non-Small Cell Lung Cancer: Crosstalk with Nrf2 and HO-1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One. - 2014. -  9(5): e97070.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TK and TP activity in blood serum of control group in dependence of age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thymidine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kinase</a:t>
            </a:r>
            <a:r>
              <a:rPr lang="en-US" dirty="0" smtClean="0">
                <a:solidFill>
                  <a:schemeClr val="tx1"/>
                </a:solidFill>
              </a:rPr>
              <a:t> activity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thymidine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phosphorylase</a:t>
            </a:r>
            <a:r>
              <a:rPr lang="en-US" dirty="0" smtClean="0">
                <a:solidFill>
                  <a:schemeClr val="tx1"/>
                </a:solidFill>
              </a:rPr>
              <a:t> activity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activity of enzymes, which regulates metabolism of adenosine in blood serum of control group and gastric cancer patients</a:t>
            </a:r>
            <a:endParaRPr lang="ru-RU" sz="2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2"/>
          </p:nvPr>
        </p:nvSpPr>
        <p:spPr bwMode="auto">
          <a:xfrm>
            <a:off x="228600" y="1600200"/>
            <a:ext cx="2209800" cy="43704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Regateiro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FS,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Cobbold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SP,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Waldmann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H. CD73 and adenosine generation in the creation of regulatory microenvironments.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Exp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Immunol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2013. Sir William Dunn School of Pathology, University of Oxford, Oxford, UK.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*Zimmermann H, </a:t>
            </a:r>
            <a:r>
              <a:rPr lang="en-US" sz="1200" dirty="0" err="1" smtClean="0">
                <a:ea typeface="Calibri" pitchFamily="34" charset="0"/>
                <a:cs typeface="Times New Roman" pitchFamily="18" charset="0"/>
              </a:rPr>
              <a:t>Zebisch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M, </a:t>
            </a:r>
            <a:r>
              <a:rPr lang="en-US" sz="1200" dirty="0" err="1" smtClean="0">
                <a:ea typeface="Calibri" pitchFamily="34" charset="0"/>
                <a:cs typeface="Times New Roman" pitchFamily="18" charset="0"/>
              </a:rPr>
              <a:t>Sträter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N. Cellular function and molecular structure of </a:t>
            </a:r>
            <a:r>
              <a:rPr lang="en-US" sz="1200" dirty="0" err="1" smtClean="0">
                <a:ea typeface="Calibri" pitchFamily="34" charset="0"/>
                <a:cs typeface="Times New Roman" pitchFamily="18" charset="0"/>
              </a:rPr>
              <a:t>ecto-nucleotidases.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Purinergic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Signal. 2012 .Institute of Cell Biology and Neuroscience, Molecular and Cellular Neurobiology,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Biologicum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Goethe-University Frankfurt, Max-von-Laue-Str. 13, 60438, Frankfurt am Main, Germany. </a:t>
            </a:r>
            <a:endParaRPr lang="en-US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438400" y="16002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6077634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Borzenko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B.,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Bacurova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H.,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Verhova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O.,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Zhebelenko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Y. Can we used age-dependent changes of enzymes activity in benign disease as poor prognostic factors? //Joint ECCO 15-34 ESMO Multidisciplinary Congress Abstract book. - Vol.7, N 2, September 2009. – P. 313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TP and TK activity of gastric cancer patients in different age groups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60400" y="1663823"/>
          <a:ext cx="3784600" cy="442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4"/>
          <p:cNvGraphicFramePr>
            <a:graphicFrameLocks noGrp="1"/>
          </p:cNvGraphicFramePr>
          <p:nvPr>
            <p:ph sz="quarter" idx="2"/>
          </p:nvPr>
        </p:nvGraphicFramePr>
        <p:xfrm>
          <a:off x="4969805" y="1639888"/>
          <a:ext cx="363669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activity of enzymes, which regulates metabolism of adenosine in blood serum of control group and gastric cancer patients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71513" y="1651000"/>
          <a:ext cx="78009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916832"/>
            <a:ext cx="467544" cy="33123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Enzymes activity, </a:t>
            </a:r>
            <a:r>
              <a:rPr lang="en-US" b="1" dirty="0" err="1" smtClean="0">
                <a:solidFill>
                  <a:schemeClr val="tx1"/>
                </a:solidFill>
              </a:rPr>
              <a:t>nmol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mg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ˑ</a:t>
            </a:r>
            <a:r>
              <a:rPr lang="en-US" b="1" dirty="0" err="1" smtClean="0">
                <a:solidFill>
                  <a:schemeClr val="tx1"/>
                </a:solidFill>
              </a:rPr>
              <a:t>min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050" y="6237288"/>
            <a:ext cx="4897438" cy="43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Age groups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ADA activity in blood cells of </a:t>
            </a:r>
            <a:r>
              <a:rPr lang="en-US" sz="3600" dirty="0" err="1" smtClean="0"/>
              <a:t>gastic</a:t>
            </a:r>
            <a:r>
              <a:rPr lang="en-US" sz="3600" dirty="0" smtClean="0"/>
              <a:t> cancer patients</a:t>
            </a:r>
            <a:endParaRPr lang="ru-RU" sz="3600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57200" y="1651000"/>
          <a:ext cx="83058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5400" y="5486400"/>
            <a:ext cx="5181600" cy="500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Control    GC T1-T2    GC T3-T4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198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Sauer AV,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Brigida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I,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Carriglio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N, Hernandez RJ,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Scaramuzza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S,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et.all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Alterations in the adenosine metabolism and CD39/CD73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adenosinergic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machinery cause loss of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Treg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cell function and autoimmunity in ADA-deficient SCID.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Blood. 2012.San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Raffaele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Telethon Institute for Gene Therapy (HSR-TIGET), Via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Olgettina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58, Milan, Italy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lymphocytes and erythrocytes functional power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blast transformation reactions of lymphocytes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Sorption capacity of erythrocyte membrane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885019" y="2489200"/>
          <a:ext cx="3335361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5111988" y="2489200"/>
          <a:ext cx="3263424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57200" y="6096000"/>
            <a:ext cx="396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decline of cellular immune function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53000" y="6096000"/>
            <a:ext cx="3657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Disorder of transport function of erythrocytes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Regulatory enzymes of adenosine metabolism in blood serum and lymphocytes of gastric cancer patients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197" y="1742188"/>
          <a:ext cx="8153401" cy="481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47"/>
                <a:gridCol w="918625"/>
                <a:gridCol w="904347"/>
                <a:gridCol w="904347"/>
                <a:gridCol w="904347"/>
                <a:gridCol w="904347"/>
                <a:gridCol w="904347"/>
                <a:gridCol w="904347"/>
                <a:gridCol w="904347"/>
              </a:tblGrid>
              <a:tr h="637258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Age, years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ADA, </a:t>
                      </a:r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/mg*min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5`-NT, </a:t>
                      </a:r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/mg*min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86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Healthy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Oncology patients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Healthy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Oncology patients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18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lymphocytes</a:t>
                      </a:r>
                      <a:endParaRPr lang="ru-RU" dirty="0"/>
                    </a:p>
                  </a:txBody>
                  <a:tcPr/>
                </a:tc>
              </a:tr>
              <a:tr h="637258"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8669">
                <a:tc>
                  <a:txBody>
                    <a:bodyPr/>
                    <a:lstStyle/>
                    <a:p>
                      <a:r>
                        <a:rPr lang="en-US" dirty="0" smtClean="0"/>
                        <a:t>36-45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1,83</a:t>
                      </a:r>
                    </a:p>
                    <a:p>
                      <a:r>
                        <a:rPr lang="en-US" dirty="0" smtClean="0"/>
                        <a:t>±0,14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182,4±9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6,92</a:t>
                      </a:r>
                    </a:p>
                    <a:p>
                      <a:r>
                        <a:rPr lang="en-US" dirty="0" smtClean="0"/>
                        <a:t>±0,27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94,2</a:t>
                      </a:r>
                    </a:p>
                    <a:p>
                      <a:r>
                        <a:rPr lang="en-US" dirty="0" smtClean="0"/>
                        <a:t>±1,1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5,48</a:t>
                      </a:r>
                    </a:p>
                    <a:p>
                      <a:r>
                        <a:rPr lang="en-US" dirty="0" smtClean="0"/>
                        <a:t>±0,52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50,3</a:t>
                      </a:r>
                    </a:p>
                    <a:p>
                      <a:r>
                        <a:rPr lang="en-US" dirty="0" smtClean="0"/>
                        <a:t>±3,1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5,2±</a:t>
                      </a:r>
                    </a:p>
                    <a:p>
                      <a:r>
                        <a:rPr lang="en-US" dirty="0" smtClean="0"/>
                        <a:t>0,33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25,4±</a:t>
                      </a:r>
                    </a:p>
                    <a:p>
                      <a:r>
                        <a:rPr lang="en-US" dirty="0" smtClean="0"/>
                        <a:t>0,2</a:t>
                      </a:r>
                      <a:endParaRPr lang="ru-RU" dirty="0"/>
                    </a:p>
                  </a:txBody>
                  <a:tcPr/>
                </a:tc>
              </a:tr>
              <a:tr h="658669">
                <a:tc>
                  <a:txBody>
                    <a:bodyPr/>
                    <a:lstStyle/>
                    <a:p>
                      <a:r>
                        <a:rPr lang="en-US" dirty="0" smtClean="0"/>
                        <a:t>46-60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1,74</a:t>
                      </a:r>
                    </a:p>
                    <a:p>
                      <a:r>
                        <a:rPr lang="en-US" dirty="0" smtClean="0"/>
                        <a:t>±0,22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178,4±2,1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9,46</a:t>
                      </a:r>
                    </a:p>
                    <a:p>
                      <a:r>
                        <a:rPr lang="en-US" dirty="0" smtClean="0"/>
                        <a:t>±2,6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89,6</a:t>
                      </a:r>
                    </a:p>
                    <a:p>
                      <a:r>
                        <a:rPr lang="en-US" dirty="0" smtClean="0"/>
                        <a:t>±3,6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5,76</a:t>
                      </a:r>
                    </a:p>
                    <a:p>
                      <a:r>
                        <a:rPr lang="en-US" dirty="0" smtClean="0"/>
                        <a:t>±0,26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</a:p>
                    <a:p>
                      <a:r>
                        <a:rPr lang="en-US" dirty="0" smtClean="0"/>
                        <a:t>±5,7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10±0,5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36,8±</a:t>
                      </a:r>
                    </a:p>
                    <a:p>
                      <a:r>
                        <a:rPr lang="en-US" dirty="0" smtClean="0"/>
                        <a:t>0,9</a:t>
                      </a:r>
                      <a:endParaRPr lang="ru-RU" dirty="0"/>
                    </a:p>
                  </a:txBody>
                  <a:tcPr/>
                </a:tc>
              </a:tr>
              <a:tr h="658669">
                <a:tc>
                  <a:txBody>
                    <a:bodyPr/>
                    <a:lstStyle/>
                    <a:p>
                      <a:r>
                        <a:rPr lang="en-US" dirty="0" smtClean="0"/>
                        <a:t>61-70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2,18</a:t>
                      </a:r>
                    </a:p>
                    <a:p>
                      <a:r>
                        <a:rPr lang="en-US" dirty="0" smtClean="0"/>
                        <a:t>±0,45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100,7±7,2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8,98</a:t>
                      </a:r>
                    </a:p>
                    <a:p>
                      <a:r>
                        <a:rPr lang="en-US" dirty="0" smtClean="0"/>
                        <a:t>±1,2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73,4</a:t>
                      </a:r>
                    </a:p>
                    <a:p>
                      <a:r>
                        <a:rPr lang="en-US" dirty="0" smtClean="0"/>
                        <a:t>±3,9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5,63</a:t>
                      </a:r>
                    </a:p>
                    <a:p>
                      <a:r>
                        <a:rPr lang="en-US" dirty="0" smtClean="0"/>
                        <a:t>±0,46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45,1</a:t>
                      </a:r>
                    </a:p>
                    <a:p>
                      <a:r>
                        <a:rPr lang="en-US" dirty="0" smtClean="0"/>
                        <a:t>±2,1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10,3±0,6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29±1,9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14400" y="1524000"/>
            <a:ext cx="8001000" cy="4728865"/>
            <a:chOff x="914400" y="1524000"/>
            <a:chExt cx="8001000" cy="47288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791200" y="2743200"/>
              <a:ext cx="22860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Inhibits: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Прямая со стрелкой 32"/>
            <p:cNvCxnSpPr>
              <a:stCxn id="16" idx="2"/>
            </p:cNvCxnSpPr>
            <p:nvPr/>
          </p:nvCxnSpPr>
          <p:spPr>
            <a:xfrm rot="5400000">
              <a:off x="6172200" y="3048000"/>
              <a:ext cx="3810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7010400" y="3429000"/>
              <a:ext cx="914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/>
            <p:cNvGrpSpPr/>
            <p:nvPr/>
          </p:nvGrpSpPr>
          <p:grpSpPr>
            <a:xfrm>
              <a:off x="914400" y="1524000"/>
              <a:ext cx="8001000" cy="4728865"/>
              <a:chOff x="914400" y="1524000"/>
              <a:chExt cx="8001000" cy="4728865"/>
            </a:xfrm>
          </p:grpSpPr>
          <p:cxnSp>
            <p:nvCxnSpPr>
              <p:cNvPr id="21" name="Прямая со стрелкой 20"/>
              <p:cNvCxnSpPr>
                <a:stCxn id="7" idx="4"/>
              </p:cNvCxnSpPr>
              <p:nvPr/>
            </p:nvCxnSpPr>
            <p:spPr>
              <a:xfrm rot="5400000">
                <a:off x="3200400" y="4419600"/>
                <a:ext cx="22860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Группа 42"/>
              <p:cNvGrpSpPr/>
              <p:nvPr/>
            </p:nvGrpSpPr>
            <p:grpSpPr>
              <a:xfrm>
                <a:off x="914400" y="1524000"/>
                <a:ext cx="8001000" cy="4728865"/>
                <a:chOff x="914400" y="1524000"/>
                <a:chExt cx="8001000" cy="4728865"/>
              </a:xfrm>
            </p:grpSpPr>
            <p:sp>
              <p:nvSpPr>
                <p:cNvPr id="7" name="Овал 6"/>
                <p:cNvSpPr/>
                <p:nvPr/>
              </p:nvSpPr>
              <p:spPr>
                <a:xfrm>
                  <a:off x="3352800" y="1524000"/>
                  <a:ext cx="2286000" cy="1905000"/>
                </a:xfrm>
                <a:prstGeom prst="ellipse">
                  <a:avLst/>
                </a:prstGeom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Higher Ado level</a:t>
                  </a:r>
                  <a:endParaRPr lang="ru-RU" sz="28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" name="Прямая со стрелкой 11"/>
                <p:cNvCxnSpPr>
                  <a:stCxn id="7" idx="6"/>
                  <a:endCxn id="16" idx="0"/>
                </p:cNvCxnSpPr>
                <p:nvPr/>
              </p:nvCxnSpPr>
              <p:spPr>
                <a:xfrm>
                  <a:off x="5638800" y="2476500"/>
                  <a:ext cx="1295400" cy="26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Прямоугольник 16"/>
                <p:cNvSpPr/>
                <p:nvPr/>
              </p:nvSpPr>
              <p:spPr>
                <a:xfrm>
                  <a:off x="914400" y="3810000"/>
                  <a:ext cx="2514600" cy="9906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Leads to disorder of erythrocytes </a:t>
                  </a:r>
                  <a:endParaRPr lang="ru-RU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Выгнутая вниз стрелка 21"/>
                <p:cNvSpPr/>
                <p:nvPr/>
              </p:nvSpPr>
              <p:spPr>
                <a:xfrm rot="5110661">
                  <a:off x="4171713" y="5304700"/>
                  <a:ext cx="457200" cy="228600"/>
                </a:xfrm>
                <a:prstGeom prst="curved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419600" y="56388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NH3</a:t>
                  </a:r>
                  <a:endParaRPr lang="ru-RU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67200" y="4800600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</a:rPr>
                    <a:t>ADA</a:t>
                  </a:r>
                  <a:endParaRPr lang="ru-RU" sz="2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10000" y="5791200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err="1" smtClean="0"/>
                    <a:t>Ino</a:t>
                  </a:r>
                  <a:endParaRPr lang="ru-RU" sz="2400" b="1" dirty="0"/>
                </a:p>
              </p:txBody>
            </p:sp>
            <p:graphicFrame>
              <p:nvGraphicFramePr>
                <p:cNvPr id="27" name="Схема 26"/>
                <p:cNvGraphicFramePr/>
                <p:nvPr/>
              </p:nvGraphicFramePr>
              <p:xfrm>
                <a:off x="4953000" y="3886200"/>
                <a:ext cx="3962400" cy="21336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cxnSp>
              <p:nvCxnSpPr>
                <p:cNvPr id="38" name="Прямая со стрелкой 37"/>
                <p:cNvCxnSpPr>
                  <a:stCxn id="7" idx="2"/>
                  <a:endCxn id="17" idx="0"/>
                </p:cNvCxnSpPr>
                <p:nvPr/>
              </p:nvCxnSpPr>
              <p:spPr>
                <a:xfrm rot="10800000" flipV="1">
                  <a:off x="2171700" y="2476500"/>
                  <a:ext cx="1181100" cy="1333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 association between </a:t>
            </a:r>
            <a:r>
              <a:rPr lang="ru-RU" sz="2400" dirty="0" err="1" smtClean="0">
                <a:solidFill>
                  <a:schemeClr val="tx1"/>
                </a:solidFill>
              </a:rPr>
              <a:t>serum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enzymes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activity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and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volume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of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surgical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intervention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28601" y="1219200"/>
          <a:ext cx="8686798" cy="480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151944"/>
                <a:gridCol w="1263131"/>
                <a:gridCol w="1263131"/>
                <a:gridCol w="1263131"/>
                <a:gridCol w="1263131"/>
                <a:gridCol w="1263131"/>
              </a:tblGrid>
              <a:tr h="63500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Enzymes </a:t>
                      </a:r>
                      <a:r>
                        <a:rPr lang="en-US" sz="1800" dirty="0"/>
                        <a:t>activity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The type of surgery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radical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diagnostic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palliative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before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after 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9</a:t>
                      </a:r>
                      <a:r>
                        <a:rPr lang="en-US" sz="1600" dirty="0" smtClean="0"/>
                        <a:t> days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before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after </a:t>
                      </a:r>
                      <a:r>
                        <a:rPr lang="en-US" sz="1600" baseline="0" dirty="0" smtClean="0"/>
                        <a:t> 9</a:t>
                      </a:r>
                      <a:r>
                        <a:rPr lang="en-US" sz="1600" dirty="0" smtClean="0"/>
                        <a:t> days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before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after </a:t>
                      </a:r>
                      <a:r>
                        <a:rPr lang="en-US" sz="1600" baseline="0" dirty="0" smtClean="0"/>
                        <a:t> 9</a:t>
                      </a:r>
                      <a:r>
                        <a:rPr lang="en-US" sz="1600" dirty="0" smtClean="0"/>
                        <a:t> days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TK</a:t>
                      </a:r>
                      <a:r>
                        <a:rPr lang="ru-RU" sz="1600" dirty="0" smtClean="0"/>
                        <a:t>,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400" dirty="0" err="1"/>
                        <a:t>nmol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mg∙h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3,40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 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1,97 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0,20</a:t>
                      </a:r>
                      <a:r>
                        <a:rPr lang="de-DE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/>
                        <a:t>TP</a:t>
                      </a:r>
                      <a:r>
                        <a:rPr lang="de-DE" sz="1600" dirty="0" smtClean="0"/>
                        <a:t>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/>
                        <a:t>nmol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mg</a:t>
                      </a:r>
                      <a:r>
                        <a:rPr lang="de-DE" sz="1400" dirty="0" err="1"/>
                        <a:t>∙</a:t>
                      </a:r>
                      <a:r>
                        <a:rPr lang="de-DE" sz="1400" dirty="0" err="1" smtClean="0"/>
                        <a:t>min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15,28 ± 2,1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38,33 ± 1,9</a:t>
                      </a:r>
                      <a:r>
                        <a:rPr lang="de-DE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10,03 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11,43 </a:t>
                      </a:r>
                      <a:r>
                        <a:rPr lang="de-DE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endParaRPr lang="de-DE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 </a:t>
                      </a:r>
                      <a:r>
                        <a:rPr lang="de-DE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endParaRPr lang="de-DE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14,52 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lang="de-DE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ADA</a:t>
                      </a:r>
                      <a:r>
                        <a:rPr lang="en-US" sz="1600" dirty="0" smtClean="0"/>
                        <a:t>, </a:t>
                      </a:r>
                      <a:r>
                        <a:rPr lang="de-DE" sz="1400" dirty="0" err="1" smtClean="0"/>
                        <a:t>nmol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mg∙min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7,19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2,9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5,95 ± 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7,45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2,2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6,57 ± 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10,31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10,96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5`-NT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400" dirty="0" err="1" smtClean="0"/>
                        <a:t>nmol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h∙mg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63,02 ± 8,1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40,58 ± 6,3</a:t>
                      </a:r>
                      <a:r>
                        <a:rPr lang="en-US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51,48 ± 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31,52 ± 3,9</a:t>
                      </a:r>
                      <a:r>
                        <a:rPr lang="en-US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48,62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38,86 ±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5,2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6324600"/>
            <a:ext cx="799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Franklin Gothic Book" pitchFamily="34" charset="0"/>
              </a:rPr>
              <a:t>Note: authentic differences versus </a:t>
            </a:r>
            <a:r>
              <a:rPr lang="en-US" dirty="0" smtClean="0">
                <a:latin typeface="Franklin Gothic Book" pitchFamily="34" charset="0"/>
              </a:rPr>
              <a:t>previous </a:t>
            </a:r>
            <a:r>
              <a:rPr lang="en-US" dirty="0">
                <a:latin typeface="Franklin Gothic Book" pitchFamily="34" charset="0"/>
              </a:rPr>
              <a:t>value: *- </a:t>
            </a:r>
            <a:r>
              <a:rPr lang="ru-RU" dirty="0" err="1">
                <a:latin typeface="Franklin Gothic Book" pitchFamily="34" charset="0"/>
              </a:rPr>
              <a:t>р</a:t>
            </a:r>
            <a:r>
              <a:rPr lang="en-US" dirty="0">
                <a:latin typeface="Franklin Gothic Book" pitchFamily="34" charset="0"/>
              </a:rPr>
              <a:t> &lt; 0.05, ** - </a:t>
            </a:r>
            <a:r>
              <a:rPr lang="ru-RU" dirty="0" err="1">
                <a:latin typeface="Franklin Gothic Book" pitchFamily="34" charset="0"/>
              </a:rPr>
              <a:t>р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en-US" dirty="0">
                <a:latin typeface="Franklin Gothic Book" pitchFamily="34" charset="0"/>
              </a:rPr>
              <a:t>&lt; 0.01</a:t>
            </a:r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Stomach cancer is the fourth most common cancer in the world</a:t>
            </a:r>
            <a:endParaRPr lang="ru-RU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11188" y="1484313"/>
            <a:ext cx="7921625" cy="4681537"/>
            <a:chOff x="617" y="1245"/>
            <a:chExt cx="4933" cy="2654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4129" y="2008"/>
              <a:ext cx="261" cy="38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anchor="ctr"/>
            <a:lstStyle/>
            <a:p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640" y="2463"/>
              <a:ext cx="228" cy="270"/>
            </a:xfrm>
            <a:custGeom>
              <a:avLst/>
              <a:gdLst>
                <a:gd name="T0" fmla="*/ 3212 w 182"/>
                <a:gd name="T1" fmla="*/ 1241 h 216"/>
                <a:gd name="T2" fmla="*/ 3252 w 182"/>
                <a:gd name="T3" fmla="*/ 1095 h 216"/>
                <a:gd name="T4" fmla="*/ 3212 w 182"/>
                <a:gd name="T5" fmla="*/ 1051 h 216"/>
                <a:gd name="T6" fmla="*/ 3177 w 182"/>
                <a:gd name="T7" fmla="*/ 993 h 216"/>
                <a:gd name="T8" fmla="*/ 2982 w 182"/>
                <a:gd name="T9" fmla="*/ 780 h 216"/>
                <a:gd name="T10" fmla="*/ 2775 w 182"/>
                <a:gd name="T11" fmla="*/ 538 h 216"/>
                <a:gd name="T12" fmla="*/ 2660 w 182"/>
                <a:gd name="T13" fmla="*/ 516 h 216"/>
                <a:gd name="T14" fmla="*/ 2969 w 182"/>
                <a:gd name="T15" fmla="*/ 430 h 216"/>
                <a:gd name="T16" fmla="*/ 2589 w 182"/>
                <a:gd name="T17" fmla="*/ 430 h 216"/>
                <a:gd name="T18" fmla="*/ 2536 w 182"/>
                <a:gd name="T19" fmla="*/ 476 h 216"/>
                <a:gd name="T20" fmla="*/ 2296 w 182"/>
                <a:gd name="T21" fmla="*/ 635 h 216"/>
                <a:gd name="T22" fmla="*/ 2017 w 182"/>
                <a:gd name="T23" fmla="*/ 516 h 216"/>
                <a:gd name="T24" fmla="*/ 1498 w 182"/>
                <a:gd name="T25" fmla="*/ 476 h 216"/>
                <a:gd name="T26" fmla="*/ 1418 w 182"/>
                <a:gd name="T27" fmla="*/ 364 h 216"/>
                <a:gd name="T28" fmla="*/ 1173 w 182"/>
                <a:gd name="T29" fmla="*/ 220 h 216"/>
                <a:gd name="T30" fmla="*/ 1051 w 182"/>
                <a:gd name="T31" fmla="*/ 119 h 216"/>
                <a:gd name="T32" fmla="*/ 899 w 182"/>
                <a:gd name="T33" fmla="*/ 76 h 216"/>
                <a:gd name="T34" fmla="*/ 1012 w 182"/>
                <a:gd name="T35" fmla="*/ 186 h 216"/>
                <a:gd name="T36" fmla="*/ 938 w 182"/>
                <a:gd name="T37" fmla="*/ 220 h 216"/>
                <a:gd name="T38" fmla="*/ 670 w 182"/>
                <a:gd name="T39" fmla="*/ 413 h 216"/>
                <a:gd name="T40" fmla="*/ 598 w 182"/>
                <a:gd name="T41" fmla="*/ 594 h 216"/>
                <a:gd name="T42" fmla="*/ 645 w 182"/>
                <a:gd name="T43" fmla="*/ 655 h 216"/>
                <a:gd name="T44" fmla="*/ 598 w 182"/>
                <a:gd name="T45" fmla="*/ 993 h 216"/>
                <a:gd name="T46" fmla="*/ 485 w 182"/>
                <a:gd name="T47" fmla="*/ 876 h 216"/>
                <a:gd name="T48" fmla="*/ 417 w 182"/>
                <a:gd name="T49" fmla="*/ 701 h 216"/>
                <a:gd name="T50" fmla="*/ 522 w 182"/>
                <a:gd name="T51" fmla="*/ 476 h 216"/>
                <a:gd name="T52" fmla="*/ 485 w 182"/>
                <a:gd name="T53" fmla="*/ 335 h 216"/>
                <a:gd name="T54" fmla="*/ 598 w 182"/>
                <a:gd name="T55" fmla="*/ 119 h 216"/>
                <a:gd name="T56" fmla="*/ 272 w 182"/>
                <a:gd name="T57" fmla="*/ 516 h 216"/>
                <a:gd name="T58" fmla="*/ 119 w 182"/>
                <a:gd name="T59" fmla="*/ 806 h 216"/>
                <a:gd name="T60" fmla="*/ 76 w 182"/>
                <a:gd name="T61" fmla="*/ 1051 h 216"/>
                <a:gd name="T62" fmla="*/ 149 w 182"/>
                <a:gd name="T63" fmla="*/ 1095 h 216"/>
                <a:gd name="T64" fmla="*/ 232 w 182"/>
                <a:gd name="T65" fmla="*/ 1525 h 216"/>
                <a:gd name="T66" fmla="*/ 522 w 182"/>
                <a:gd name="T67" fmla="*/ 1816 h 216"/>
                <a:gd name="T68" fmla="*/ 819 w 182"/>
                <a:gd name="T69" fmla="*/ 1905 h 216"/>
                <a:gd name="T70" fmla="*/ 1126 w 182"/>
                <a:gd name="T71" fmla="*/ 2101 h 216"/>
                <a:gd name="T72" fmla="*/ 1418 w 182"/>
                <a:gd name="T73" fmla="*/ 2048 h 216"/>
                <a:gd name="T74" fmla="*/ 1396 w 182"/>
                <a:gd name="T75" fmla="*/ 2211 h 216"/>
                <a:gd name="T76" fmla="*/ 1353 w 182"/>
                <a:gd name="T77" fmla="*/ 2454 h 216"/>
                <a:gd name="T78" fmla="*/ 1353 w 182"/>
                <a:gd name="T79" fmla="*/ 2801 h 216"/>
                <a:gd name="T80" fmla="*/ 1353 w 182"/>
                <a:gd name="T81" fmla="*/ 3210 h 216"/>
                <a:gd name="T82" fmla="*/ 1540 w 182"/>
                <a:gd name="T83" fmla="*/ 3760 h 216"/>
                <a:gd name="T84" fmla="*/ 1695 w 182"/>
                <a:gd name="T85" fmla="*/ 3835 h 216"/>
                <a:gd name="T86" fmla="*/ 1900 w 182"/>
                <a:gd name="T87" fmla="*/ 3906 h 216"/>
                <a:gd name="T88" fmla="*/ 2135 w 182"/>
                <a:gd name="T89" fmla="*/ 3760 h 216"/>
                <a:gd name="T90" fmla="*/ 2296 w 182"/>
                <a:gd name="T91" fmla="*/ 3679 h 216"/>
                <a:gd name="T92" fmla="*/ 2370 w 182"/>
                <a:gd name="T93" fmla="*/ 3494 h 216"/>
                <a:gd name="T94" fmla="*/ 2438 w 182"/>
                <a:gd name="T95" fmla="*/ 3318 h 216"/>
                <a:gd name="T96" fmla="*/ 2254 w 182"/>
                <a:gd name="T97" fmla="*/ 3101 h 216"/>
                <a:gd name="T98" fmla="*/ 2215 w 182"/>
                <a:gd name="T99" fmla="*/ 2801 h 216"/>
                <a:gd name="T100" fmla="*/ 2370 w 182"/>
                <a:gd name="T101" fmla="*/ 2744 h 216"/>
                <a:gd name="T102" fmla="*/ 2682 w 182"/>
                <a:gd name="T103" fmla="*/ 2764 h 216"/>
                <a:gd name="T104" fmla="*/ 2832 w 182"/>
                <a:gd name="T105" fmla="*/ 2764 h 216"/>
                <a:gd name="T106" fmla="*/ 2908 w 182"/>
                <a:gd name="T107" fmla="*/ 2688 h 216"/>
                <a:gd name="T108" fmla="*/ 3177 w 182"/>
                <a:gd name="T109" fmla="*/ 2522 h 216"/>
                <a:gd name="T110" fmla="*/ 3063 w 182"/>
                <a:gd name="T111" fmla="*/ 2079 h 216"/>
                <a:gd name="T112" fmla="*/ 3126 w 182"/>
                <a:gd name="T113" fmla="*/ 1905 h 216"/>
                <a:gd name="T114" fmla="*/ 3212 w 182"/>
                <a:gd name="T115" fmla="*/ 1756 h 216"/>
                <a:gd name="T116" fmla="*/ 3212 w 182"/>
                <a:gd name="T117" fmla="*/ 1643 h 216"/>
                <a:gd name="T118" fmla="*/ 3177 w 182"/>
                <a:gd name="T119" fmla="*/ 1525 h 216"/>
                <a:gd name="T120" fmla="*/ 3288 w 182"/>
                <a:gd name="T121" fmla="*/ 1389 h 2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"/>
                <a:gd name="T184" fmla="*/ 0 h 216"/>
                <a:gd name="T185" fmla="*/ 182 w 182"/>
                <a:gd name="T186" fmla="*/ 216 h 2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" h="216">
                  <a:moveTo>
                    <a:pt x="182" y="72"/>
                  </a:moveTo>
                  <a:lnTo>
                    <a:pt x="182" y="72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2" y="68"/>
                  </a:lnTo>
                  <a:lnTo>
                    <a:pt x="166" y="66"/>
                  </a:lnTo>
                  <a:lnTo>
                    <a:pt x="172" y="66"/>
                  </a:lnTo>
                  <a:lnTo>
                    <a:pt x="174" y="64"/>
                  </a:lnTo>
                  <a:lnTo>
                    <a:pt x="174" y="60"/>
                  </a:lnTo>
                  <a:lnTo>
                    <a:pt x="172" y="58"/>
                  </a:lnTo>
                  <a:lnTo>
                    <a:pt x="170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4"/>
                  </a:lnTo>
                  <a:lnTo>
                    <a:pt x="168" y="50"/>
                  </a:lnTo>
                  <a:lnTo>
                    <a:pt x="166" y="48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40"/>
                  </a:lnTo>
                  <a:lnTo>
                    <a:pt x="148" y="30"/>
                  </a:lnTo>
                  <a:lnTo>
                    <a:pt x="146" y="28"/>
                  </a:lnTo>
                  <a:lnTo>
                    <a:pt x="144" y="28"/>
                  </a:lnTo>
                  <a:lnTo>
                    <a:pt x="142" y="28"/>
                  </a:lnTo>
                  <a:lnTo>
                    <a:pt x="146" y="26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30" y="24"/>
                  </a:lnTo>
                  <a:lnTo>
                    <a:pt x="136" y="26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2"/>
                  </a:lnTo>
                  <a:lnTo>
                    <a:pt x="122" y="34"/>
                  </a:lnTo>
                  <a:lnTo>
                    <a:pt x="114" y="34"/>
                  </a:lnTo>
                  <a:lnTo>
                    <a:pt x="110" y="32"/>
                  </a:lnTo>
                  <a:lnTo>
                    <a:pt x="106" y="32"/>
                  </a:lnTo>
                  <a:lnTo>
                    <a:pt x="108" y="28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88" y="26"/>
                  </a:lnTo>
                  <a:lnTo>
                    <a:pt x="80" y="26"/>
                  </a:lnTo>
                  <a:lnTo>
                    <a:pt x="76" y="24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24" y="12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10" y="76"/>
                  </a:lnTo>
                  <a:lnTo>
                    <a:pt x="12" y="84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22" y="98"/>
                  </a:lnTo>
                  <a:lnTo>
                    <a:pt x="28" y="100"/>
                  </a:lnTo>
                  <a:lnTo>
                    <a:pt x="32" y="100"/>
                  </a:lnTo>
                  <a:lnTo>
                    <a:pt x="36" y="98"/>
                  </a:lnTo>
                  <a:lnTo>
                    <a:pt x="40" y="102"/>
                  </a:lnTo>
                  <a:lnTo>
                    <a:pt x="44" y="104"/>
                  </a:lnTo>
                  <a:lnTo>
                    <a:pt x="46" y="104"/>
                  </a:lnTo>
                  <a:lnTo>
                    <a:pt x="50" y="108"/>
                  </a:lnTo>
                  <a:lnTo>
                    <a:pt x="56" y="114"/>
                  </a:lnTo>
                  <a:lnTo>
                    <a:pt x="60" y="116"/>
                  </a:lnTo>
                  <a:lnTo>
                    <a:pt x="64" y="114"/>
                  </a:lnTo>
                  <a:lnTo>
                    <a:pt x="72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6" y="114"/>
                  </a:lnTo>
                  <a:lnTo>
                    <a:pt x="76" y="118"/>
                  </a:lnTo>
                  <a:lnTo>
                    <a:pt x="74" y="120"/>
                  </a:lnTo>
                  <a:lnTo>
                    <a:pt x="74" y="122"/>
                  </a:lnTo>
                  <a:lnTo>
                    <a:pt x="72" y="126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70" y="144"/>
                  </a:lnTo>
                  <a:lnTo>
                    <a:pt x="72" y="154"/>
                  </a:lnTo>
                  <a:lnTo>
                    <a:pt x="76" y="154"/>
                  </a:lnTo>
                  <a:lnTo>
                    <a:pt x="78" y="160"/>
                  </a:lnTo>
                  <a:lnTo>
                    <a:pt x="78" y="162"/>
                  </a:lnTo>
                  <a:lnTo>
                    <a:pt x="72" y="176"/>
                  </a:lnTo>
                  <a:lnTo>
                    <a:pt x="76" y="178"/>
                  </a:lnTo>
                  <a:lnTo>
                    <a:pt x="78" y="184"/>
                  </a:lnTo>
                  <a:lnTo>
                    <a:pt x="80" y="194"/>
                  </a:lnTo>
                  <a:lnTo>
                    <a:pt x="82" y="206"/>
                  </a:lnTo>
                  <a:lnTo>
                    <a:pt x="84" y="210"/>
                  </a:lnTo>
                  <a:lnTo>
                    <a:pt x="86" y="210"/>
                  </a:lnTo>
                  <a:lnTo>
                    <a:pt x="90" y="210"/>
                  </a:lnTo>
                  <a:lnTo>
                    <a:pt x="92" y="212"/>
                  </a:lnTo>
                  <a:lnTo>
                    <a:pt x="96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4" y="214"/>
                  </a:lnTo>
                  <a:lnTo>
                    <a:pt x="106" y="214"/>
                  </a:lnTo>
                  <a:lnTo>
                    <a:pt x="108" y="210"/>
                  </a:lnTo>
                  <a:lnTo>
                    <a:pt x="114" y="206"/>
                  </a:lnTo>
                  <a:lnTo>
                    <a:pt x="118" y="204"/>
                  </a:lnTo>
                  <a:lnTo>
                    <a:pt x="120" y="202"/>
                  </a:lnTo>
                  <a:lnTo>
                    <a:pt x="120" y="200"/>
                  </a:lnTo>
                  <a:lnTo>
                    <a:pt x="122" y="202"/>
                  </a:lnTo>
                  <a:lnTo>
                    <a:pt x="124" y="200"/>
                  </a:lnTo>
                  <a:lnTo>
                    <a:pt x="124" y="196"/>
                  </a:lnTo>
                  <a:lnTo>
                    <a:pt x="126" y="192"/>
                  </a:lnTo>
                  <a:lnTo>
                    <a:pt x="130" y="190"/>
                  </a:lnTo>
                  <a:lnTo>
                    <a:pt x="134" y="186"/>
                  </a:lnTo>
                  <a:lnTo>
                    <a:pt x="134" y="182"/>
                  </a:lnTo>
                  <a:lnTo>
                    <a:pt x="130" y="182"/>
                  </a:lnTo>
                  <a:lnTo>
                    <a:pt x="126" y="182"/>
                  </a:lnTo>
                  <a:lnTo>
                    <a:pt x="124" y="180"/>
                  </a:lnTo>
                  <a:lnTo>
                    <a:pt x="122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22" y="158"/>
                  </a:lnTo>
                  <a:lnTo>
                    <a:pt x="118" y="154"/>
                  </a:lnTo>
                  <a:lnTo>
                    <a:pt x="116" y="150"/>
                  </a:lnTo>
                  <a:lnTo>
                    <a:pt x="118" y="148"/>
                  </a:lnTo>
                  <a:lnTo>
                    <a:pt x="126" y="150"/>
                  </a:lnTo>
                  <a:lnTo>
                    <a:pt x="130" y="152"/>
                  </a:lnTo>
                  <a:lnTo>
                    <a:pt x="134" y="154"/>
                  </a:lnTo>
                  <a:lnTo>
                    <a:pt x="138" y="152"/>
                  </a:lnTo>
                  <a:lnTo>
                    <a:pt x="144" y="152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2" y="152"/>
                  </a:lnTo>
                  <a:lnTo>
                    <a:pt x="150" y="150"/>
                  </a:lnTo>
                  <a:lnTo>
                    <a:pt x="156" y="148"/>
                  </a:lnTo>
                  <a:lnTo>
                    <a:pt x="158" y="148"/>
                  </a:lnTo>
                  <a:lnTo>
                    <a:pt x="164" y="142"/>
                  </a:lnTo>
                  <a:lnTo>
                    <a:pt x="168" y="140"/>
                  </a:lnTo>
                  <a:lnTo>
                    <a:pt x="170" y="138"/>
                  </a:lnTo>
                  <a:lnTo>
                    <a:pt x="172" y="136"/>
                  </a:lnTo>
                  <a:lnTo>
                    <a:pt x="172" y="132"/>
                  </a:lnTo>
                  <a:lnTo>
                    <a:pt x="166" y="120"/>
                  </a:lnTo>
                  <a:lnTo>
                    <a:pt x="164" y="114"/>
                  </a:lnTo>
                  <a:lnTo>
                    <a:pt x="164" y="110"/>
                  </a:lnTo>
                  <a:lnTo>
                    <a:pt x="166" y="108"/>
                  </a:lnTo>
                  <a:lnTo>
                    <a:pt x="168" y="106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8" y="100"/>
                  </a:lnTo>
                  <a:lnTo>
                    <a:pt x="172" y="96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90"/>
                  </a:lnTo>
                  <a:lnTo>
                    <a:pt x="170" y="90"/>
                  </a:lnTo>
                  <a:lnTo>
                    <a:pt x="170" y="88"/>
                  </a:lnTo>
                  <a:lnTo>
                    <a:pt x="170" y="84"/>
                  </a:lnTo>
                  <a:lnTo>
                    <a:pt x="170" y="82"/>
                  </a:lnTo>
                  <a:lnTo>
                    <a:pt x="174" y="78"/>
                  </a:lnTo>
                  <a:lnTo>
                    <a:pt x="176" y="76"/>
                  </a:lnTo>
                  <a:lnTo>
                    <a:pt x="180" y="76"/>
                  </a:lnTo>
                  <a:lnTo>
                    <a:pt x="182" y="76"/>
                  </a:lnTo>
                  <a:lnTo>
                    <a:pt x="182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0" y="2458"/>
              <a:ext cx="203" cy="385"/>
            </a:xfrm>
            <a:custGeom>
              <a:avLst/>
              <a:gdLst>
                <a:gd name="T0" fmla="*/ 718 w 162"/>
                <a:gd name="T1" fmla="*/ 1453 h 308"/>
                <a:gd name="T2" fmla="*/ 718 w 162"/>
                <a:gd name="T3" fmla="*/ 1384 h 308"/>
                <a:gd name="T4" fmla="*/ 652 w 162"/>
                <a:gd name="T5" fmla="*/ 1271 h 308"/>
                <a:gd name="T6" fmla="*/ 821 w 162"/>
                <a:gd name="T7" fmla="*/ 1046 h 308"/>
                <a:gd name="T8" fmla="*/ 974 w 162"/>
                <a:gd name="T9" fmla="*/ 936 h 308"/>
                <a:gd name="T10" fmla="*/ 1024 w 162"/>
                <a:gd name="T11" fmla="*/ 719 h 308"/>
                <a:gd name="T12" fmla="*/ 1128 w 162"/>
                <a:gd name="T13" fmla="*/ 512 h 308"/>
                <a:gd name="T14" fmla="*/ 1283 w 162"/>
                <a:gd name="T15" fmla="*/ 512 h 308"/>
                <a:gd name="T16" fmla="*/ 1355 w 162"/>
                <a:gd name="T17" fmla="*/ 460 h 308"/>
                <a:gd name="T18" fmla="*/ 1803 w 162"/>
                <a:gd name="T19" fmla="*/ 217 h 308"/>
                <a:gd name="T20" fmla="*/ 1917 w 162"/>
                <a:gd name="T21" fmla="*/ 40 h 308"/>
                <a:gd name="T22" fmla="*/ 2073 w 162"/>
                <a:gd name="T23" fmla="*/ 0 h 308"/>
                <a:gd name="T24" fmla="*/ 2085 w 162"/>
                <a:gd name="T25" fmla="*/ 174 h 308"/>
                <a:gd name="T26" fmla="*/ 1771 w 162"/>
                <a:gd name="T27" fmla="*/ 575 h 308"/>
                <a:gd name="T28" fmla="*/ 1615 w 162"/>
                <a:gd name="T29" fmla="*/ 874 h 308"/>
                <a:gd name="T30" fmla="*/ 1576 w 162"/>
                <a:gd name="T31" fmla="*/ 1124 h 308"/>
                <a:gd name="T32" fmla="*/ 1654 w 162"/>
                <a:gd name="T33" fmla="*/ 1162 h 308"/>
                <a:gd name="T34" fmla="*/ 1724 w 162"/>
                <a:gd name="T35" fmla="*/ 1589 h 308"/>
                <a:gd name="T36" fmla="*/ 2024 w 162"/>
                <a:gd name="T37" fmla="*/ 1905 h 308"/>
                <a:gd name="T38" fmla="*/ 2316 w 162"/>
                <a:gd name="T39" fmla="*/ 1964 h 308"/>
                <a:gd name="T40" fmla="*/ 2613 w 162"/>
                <a:gd name="T41" fmla="*/ 2195 h 308"/>
                <a:gd name="T42" fmla="*/ 2916 w 162"/>
                <a:gd name="T43" fmla="*/ 2101 h 308"/>
                <a:gd name="T44" fmla="*/ 2892 w 162"/>
                <a:gd name="T45" fmla="*/ 2286 h 308"/>
                <a:gd name="T46" fmla="*/ 2841 w 162"/>
                <a:gd name="T47" fmla="*/ 2515 h 308"/>
                <a:gd name="T48" fmla="*/ 2841 w 162"/>
                <a:gd name="T49" fmla="*/ 2859 h 308"/>
                <a:gd name="T50" fmla="*/ 2841 w 162"/>
                <a:gd name="T51" fmla="*/ 3269 h 308"/>
                <a:gd name="T52" fmla="*/ 3030 w 162"/>
                <a:gd name="T53" fmla="*/ 3812 h 308"/>
                <a:gd name="T54" fmla="*/ 2971 w 162"/>
                <a:gd name="T55" fmla="*/ 3626 h 308"/>
                <a:gd name="T56" fmla="*/ 2841 w 162"/>
                <a:gd name="T57" fmla="*/ 3664 h 308"/>
                <a:gd name="T58" fmla="*/ 2781 w 162"/>
                <a:gd name="T59" fmla="*/ 3587 h 308"/>
                <a:gd name="T60" fmla="*/ 2707 w 162"/>
                <a:gd name="T61" fmla="*/ 3664 h 308"/>
                <a:gd name="T62" fmla="*/ 2316 w 162"/>
                <a:gd name="T63" fmla="*/ 3847 h 308"/>
                <a:gd name="T64" fmla="*/ 2475 w 162"/>
                <a:gd name="T65" fmla="*/ 4025 h 308"/>
                <a:gd name="T66" fmla="*/ 2299 w 162"/>
                <a:gd name="T67" fmla="*/ 4070 h 308"/>
                <a:gd name="T68" fmla="*/ 2446 w 162"/>
                <a:gd name="T69" fmla="*/ 4580 h 308"/>
                <a:gd name="T70" fmla="*/ 2259 w 162"/>
                <a:gd name="T71" fmla="*/ 5601 h 308"/>
                <a:gd name="T72" fmla="*/ 2219 w 162"/>
                <a:gd name="T73" fmla="*/ 5313 h 308"/>
                <a:gd name="T74" fmla="*/ 2073 w 162"/>
                <a:gd name="T75" fmla="*/ 5087 h 308"/>
                <a:gd name="T76" fmla="*/ 1803 w 162"/>
                <a:gd name="T77" fmla="*/ 5087 h 308"/>
                <a:gd name="T78" fmla="*/ 1501 w 162"/>
                <a:gd name="T79" fmla="*/ 5087 h 308"/>
                <a:gd name="T80" fmla="*/ 1402 w 162"/>
                <a:gd name="T81" fmla="*/ 4765 h 308"/>
                <a:gd name="T82" fmla="*/ 1198 w 162"/>
                <a:gd name="T83" fmla="*/ 4532 h 308"/>
                <a:gd name="T84" fmla="*/ 939 w 162"/>
                <a:gd name="T85" fmla="*/ 4319 h 308"/>
                <a:gd name="T86" fmla="*/ 652 w 162"/>
                <a:gd name="T87" fmla="*/ 4224 h 308"/>
                <a:gd name="T88" fmla="*/ 367 w 162"/>
                <a:gd name="T89" fmla="*/ 4070 h 308"/>
                <a:gd name="T90" fmla="*/ 49 w 162"/>
                <a:gd name="T91" fmla="*/ 3812 h 308"/>
                <a:gd name="T92" fmla="*/ 119 w 162"/>
                <a:gd name="T93" fmla="*/ 3664 h 308"/>
                <a:gd name="T94" fmla="*/ 187 w 162"/>
                <a:gd name="T95" fmla="*/ 3587 h 308"/>
                <a:gd name="T96" fmla="*/ 232 w 162"/>
                <a:gd name="T97" fmla="*/ 3379 h 308"/>
                <a:gd name="T98" fmla="*/ 486 w 162"/>
                <a:gd name="T99" fmla="*/ 3126 h 308"/>
                <a:gd name="T100" fmla="*/ 598 w 162"/>
                <a:gd name="T101" fmla="*/ 2931 h 308"/>
                <a:gd name="T102" fmla="*/ 523 w 162"/>
                <a:gd name="T103" fmla="*/ 2931 h 308"/>
                <a:gd name="T104" fmla="*/ 486 w 162"/>
                <a:gd name="T105" fmla="*/ 2750 h 308"/>
                <a:gd name="T106" fmla="*/ 457 w 162"/>
                <a:gd name="T107" fmla="*/ 2321 h 308"/>
                <a:gd name="T108" fmla="*/ 523 w 162"/>
                <a:gd name="T109" fmla="*/ 2200 h 308"/>
                <a:gd name="T110" fmla="*/ 486 w 162"/>
                <a:gd name="T111" fmla="*/ 1986 h 308"/>
                <a:gd name="T112" fmla="*/ 417 w 162"/>
                <a:gd name="T113" fmla="*/ 1905 h 308"/>
                <a:gd name="T114" fmla="*/ 367 w 162"/>
                <a:gd name="T115" fmla="*/ 1816 h 308"/>
                <a:gd name="T116" fmla="*/ 367 w 162"/>
                <a:gd name="T117" fmla="*/ 1635 h 308"/>
                <a:gd name="T118" fmla="*/ 486 w 162"/>
                <a:gd name="T119" fmla="*/ 1589 h 308"/>
                <a:gd name="T120" fmla="*/ 523 w 162"/>
                <a:gd name="T121" fmla="*/ 1453 h 308"/>
                <a:gd name="T122" fmla="*/ 523 w 162"/>
                <a:gd name="T123" fmla="*/ 1384 h 3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"/>
                <a:gd name="T187" fmla="*/ 0 h 308"/>
                <a:gd name="T188" fmla="*/ 162 w 162"/>
                <a:gd name="T189" fmla="*/ 308 h 3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" h="308">
                  <a:moveTo>
                    <a:pt x="28" y="68"/>
                  </a:moveTo>
                  <a:lnTo>
                    <a:pt x="28" y="68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8" y="80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2" y="62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60" y="28"/>
                  </a:lnTo>
                  <a:lnTo>
                    <a:pt x="64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8" y="20"/>
                  </a:lnTo>
                  <a:lnTo>
                    <a:pt x="84" y="18"/>
                  </a:lnTo>
                  <a:lnTo>
                    <a:pt x="96" y="12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6" y="4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04" y="16"/>
                  </a:lnTo>
                  <a:lnTo>
                    <a:pt x="94" y="32"/>
                  </a:lnTo>
                  <a:lnTo>
                    <a:pt x="90" y="38"/>
                  </a:lnTo>
                  <a:lnTo>
                    <a:pt x="88" y="44"/>
                  </a:lnTo>
                  <a:lnTo>
                    <a:pt x="86" y="48"/>
                  </a:lnTo>
                  <a:lnTo>
                    <a:pt x="82" y="56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80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102" y="102"/>
                  </a:lnTo>
                  <a:lnTo>
                    <a:pt x="108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6"/>
                  </a:lnTo>
                  <a:lnTo>
                    <a:pt x="124" y="108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6" y="118"/>
                  </a:lnTo>
                  <a:lnTo>
                    <a:pt x="140" y="120"/>
                  </a:lnTo>
                  <a:lnTo>
                    <a:pt x="144" y="118"/>
                  </a:lnTo>
                  <a:lnTo>
                    <a:pt x="152" y="116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6" y="122"/>
                  </a:lnTo>
                  <a:lnTo>
                    <a:pt x="154" y="124"/>
                  </a:lnTo>
                  <a:lnTo>
                    <a:pt x="154" y="126"/>
                  </a:lnTo>
                  <a:lnTo>
                    <a:pt x="152" y="130"/>
                  </a:lnTo>
                  <a:lnTo>
                    <a:pt x="152" y="132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50" y="142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2" y="158"/>
                  </a:lnTo>
                  <a:lnTo>
                    <a:pt x="156" y="158"/>
                  </a:lnTo>
                  <a:lnTo>
                    <a:pt x="158" y="164"/>
                  </a:lnTo>
                  <a:lnTo>
                    <a:pt x="158" y="166"/>
                  </a:lnTo>
                  <a:lnTo>
                    <a:pt x="152" y="180"/>
                  </a:lnTo>
                  <a:lnTo>
                    <a:pt x="156" y="182"/>
                  </a:lnTo>
                  <a:lnTo>
                    <a:pt x="158" y="188"/>
                  </a:lnTo>
                  <a:lnTo>
                    <a:pt x="160" y="198"/>
                  </a:lnTo>
                  <a:lnTo>
                    <a:pt x="162" y="210"/>
                  </a:lnTo>
                  <a:lnTo>
                    <a:pt x="160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58" y="200"/>
                  </a:lnTo>
                  <a:lnTo>
                    <a:pt x="156" y="198"/>
                  </a:lnTo>
                  <a:lnTo>
                    <a:pt x="154" y="200"/>
                  </a:lnTo>
                  <a:lnTo>
                    <a:pt x="152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198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24" y="206"/>
                  </a:lnTo>
                  <a:lnTo>
                    <a:pt x="124" y="210"/>
                  </a:lnTo>
                  <a:lnTo>
                    <a:pt x="124" y="212"/>
                  </a:lnTo>
                  <a:lnTo>
                    <a:pt x="128" y="212"/>
                  </a:lnTo>
                  <a:lnTo>
                    <a:pt x="130" y="214"/>
                  </a:lnTo>
                  <a:lnTo>
                    <a:pt x="132" y="218"/>
                  </a:lnTo>
                  <a:lnTo>
                    <a:pt x="132" y="222"/>
                  </a:lnTo>
                  <a:lnTo>
                    <a:pt x="130" y="222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2" y="224"/>
                  </a:lnTo>
                  <a:lnTo>
                    <a:pt x="122" y="230"/>
                  </a:lnTo>
                  <a:lnTo>
                    <a:pt x="128" y="242"/>
                  </a:lnTo>
                  <a:lnTo>
                    <a:pt x="130" y="248"/>
                  </a:lnTo>
                  <a:lnTo>
                    <a:pt x="130" y="252"/>
                  </a:lnTo>
                  <a:lnTo>
                    <a:pt x="128" y="260"/>
                  </a:lnTo>
                  <a:lnTo>
                    <a:pt x="126" y="276"/>
                  </a:lnTo>
                  <a:lnTo>
                    <a:pt x="124" y="294"/>
                  </a:lnTo>
                  <a:lnTo>
                    <a:pt x="120" y="308"/>
                  </a:lnTo>
                  <a:lnTo>
                    <a:pt x="116" y="304"/>
                  </a:lnTo>
                  <a:lnTo>
                    <a:pt x="114" y="302"/>
                  </a:lnTo>
                  <a:lnTo>
                    <a:pt x="118" y="292"/>
                  </a:lnTo>
                  <a:lnTo>
                    <a:pt x="120" y="284"/>
                  </a:lnTo>
                  <a:lnTo>
                    <a:pt x="118" y="280"/>
                  </a:lnTo>
                  <a:lnTo>
                    <a:pt x="116" y="278"/>
                  </a:lnTo>
                  <a:lnTo>
                    <a:pt x="110" y="280"/>
                  </a:lnTo>
                  <a:lnTo>
                    <a:pt x="108" y="280"/>
                  </a:lnTo>
                  <a:lnTo>
                    <a:pt x="104" y="278"/>
                  </a:lnTo>
                  <a:lnTo>
                    <a:pt x="100" y="278"/>
                  </a:lnTo>
                  <a:lnTo>
                    <a:pt x="96" y="280"/>
                  </a:lnTo>
                  <a:lnTo>
                    <a:pt x="90" y="282"/>
                  </a:lnTo>
                  <a:lnTo>
                    <a:pt x="86" y="282"/>
                  </a:lnTo>
                  <a:lnTo>
                    <a:pt x="84" y="280"/>
                  </a:lnTo>
                  <a:lnTo>
                    <a:pt x="80" y="280"/>
                  </a:lnTo>
                  <a:lnTo>
                    <a:pt x="78" y="270"/>
                  </a:lnTo>
                  <a:lnTo>
                    <a:pt x="76" y="268"/>
                  </a:lnTo>
                  <a:lnTo>
                    <a:pt x="74" y="266"/>
                  </a:lnTo>
                  <a:lnTo>
                    <a:pt x="74" y="262"/>
                  </a:lnTo>
                  <a:lnTo>
                    <a:pt x="72" y="258"/>
                  </a:lnTo>
                  <a:lnTo>
                    <a:pt x="68" y="258"/>
                  </a:lnTo>
                  <a:lnTo>
                    <a:pt x="66" y="256"/>
                  </a:lnTo>
                  <a:lnTo>
                    <a:pt x="64" y="250"/>
                  </a:lnTo>
                  <a:lnTo>
                    <a:pt x="62" y="244"/>
                  </a:lnTo>
                  <a:lnTo>
                    <a:pt x="58" y="240"/>
                  </a:lnTo>
                  <a:lnTo>
                    <a:pt x="54" y="238"/>
                  </a:lnTo>
                  <a:lnTo>
                    <a:pt x="50" y="238"/>
                  </a:lnTo>
                  <a:lnTo>
                    <a:pt x="38" y="230"/>
                  </a:lnTo>
                  <a:lnTo>
                    <a:pt x="34" y="228"/>
                  </a:lnTo>
                  <a:lnTo>
                    <a:pt x="34" y="230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28" y="230"/>
                  </a:lnTo>
                  <a:lnTo>
                    <a:pt x="22" y="228"/>
                  </a:lnTo>
                  <a:lnTo>
                    <a:pt x="20" y="224"/>
                  </a:lnTo>
                  <a:lnTo>
                    <a:pt x="16" y="220"/>
                  </a:lnTo>
                  <a:lnTo>
                    <a:pt x="12" y="218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2" y="206"/>
                  </a:lnTo>
                  <a:lnTo>
                    <a:pt x="6" y="202"/>
                  </a:lnTo>
                  <a:lnTo>
                    <a:pt x="8" y="200"/>
                  </a:lnTo>
                  <a:lnTo>
                    <a:pt x="10" y="200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12" y="186"/>
                  </a:lnTo>
                  <a:lnTo>
                    <a:pt x="16" y="184"/>
                  </a:lnTo>
                  <a:lnTo>
                    <a:pt x="20" y="184"/>
                  </a:lnTo>
                  <a:lnTo>
                    <a:pt x="22" y="180"/>
                  </a:lnTo>
                  <a:lnTo>
                    <a:pt x="26" y="172"/>
                  </a:lnTo>
                  <a:lnTo>
                    <a:pt x="30" y="168"/>
                  </a:lnTo>
                  <a:lnTo>
                    <a:pt x="34" y="164"/>
                  </a:lnTo>
                  <a:lnTo>
                    <a:pt x="32" y="162"/>
                  </a:lnTo>
                  <a:lnTo>
                    <a:pt x="34" y="160"/>
                  </a:lnTo>
                  <a:lnTo>
                    <a:pt x="32" y="160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6" y="160"/>
                  </a:lnTo>
                  <a:lnTo>
                    <a:pt x="26" y="158"/>
                  </a:lnTo>
                  <a:lnTo>
                    <a:pt x="26" y="152"/>
                  </a:lnTo>
                  <a:lnTo>
                    <a:pt x="26" y="144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2" y="128"/>
                  </a:lnTo>
                  <a:lnTo>
                    <a:pt x="24" y="126"/>
                  </a:lnTo>
                  <a:lnTo>
                    <a:pt x="26" y="124"/>
                  </a:lnTo>
                  <a:lnTo>
                    <a:pt x="28" y="122"/>
                  </a:lnTo>
                  <a:lnTo>
                    <a:pt x="28" y="118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28" y="72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502" y="2551"/>
              <a:ext cx="786" cy="1348"/>
              <a:chOff x="1226" y="2477"/>
              <a:chExt cx="786" cy="1348"/>
            </a:xfrm>
          </p:grpSpPr>
          <p:sp>
            <p:nvSpPr>
              <p:cNvPr id="249" name="Freeform 18"/>
              <p:cNvSpPr>
                <a:spLocks/>
              </p:cNvSpPr>
              <p:nvPr/>
            </p:nvSpPr>
            <p:spPr bwMode="auto">
              <a:xfrm>
                <a:off x="1629" y="3782"/>
                <a:ext cx="63" cy="38"/>
              </a:xfrm>
              <a:custGeom>
                <a:avLst/>
                <a:gdLst>
                  <a:gd name="T0" fmla="*/ 294 w 50"/>
                  <a:gd name="T1" fmla="*/ 595 h 30"/>
                  <a:gd name="T2" fmla="*/ 0 w 50"/>
                  <a:gd name="T3" fmla="*/ 0 h 30"/>
                  <a:gd name="T4" fmla="*/ 0 w 50"/>
                  <a:gd name="T5" fmla="*/ 0 h 30"/>
                  <a:gd name="T6" fmla="*/ 159 w 50"/>
                  <a:gd name="T7" fmla="*/ 84 h 30"/>
                  <a:gd name="T8" fmla="*/ 159 w 50"/>
                  <a:gd name="T9" fmla="*/ 84 h 30"/>
                  <a:gd name="T10" fmla="*/ 159 w 50"/>
                  <a:gd name="T11" fmla="*/ 84 h 30"/>
                  <a:gd name="T12" fmla="*/ 126 w 50"/>
                  <a:gd name="T13" fmla="*/ 84 h 30"/>
                  <a:gd name="T14" fmla="*/ 126 w 50"/>
                  <a:gd name="T15" fmla="*/ 84 h 30"/>
                  <a:gd name="T16" fmla="*/ 79 w 50"/>
                  <a:gd name="T17" fmla="*/ 134 h 30"/>
                  <a:gd name="T18" fmla="*/ 126 w 50"/>
                  <a:gd name="T19" fmla="*/ 134 h 30"/>
                  <a:gd name="T20" fmla="*/ 126 w 50"/>
                  <a:gd name="T21" fmla="*/ 134 h 30"/>
                  <a:gd name="T22" fmla="*/ 200 w 50"/>
                  <a:gd name="T23" fmla="*/ 134 h 30"/>
                  <a:gd name="T24" fmla="*/ 200 w 50"/>
                  <a:gd name="T25" fmla="*/ 170 h 30"/>
                  <a:gd name="T26" fmla="*/ 200 w 50"/>
                  <a:gd name="T27" fmla="*/ 170 h 30"/>
                  <a:gd name="T28" fmla="*/ 294 w 50"/>
                  <a:gd name="T29" fmla="*/ 215 h 30"/>
                  <a:gd name="T30" fmla="*/ 370 w 50"/>
                  <a:gd name="T31" fmla="*/ 252 h 30"/>
                  <a:gd name="T32" fmla="*/ 370 w 50"/>
                  <a:gd name="T33" fmla="*/ 252 h 30"/>
                  <a:gd name="T34" fmla="*/ 370 w 50"/>
                  <a:gd name="T35" fmla="*/ 314 h 30"/>
                  <a:gd name="T36" fmla="*/ 441 w 50"/>
                  <a:gd name="T37" fmla="*/ 314 h 30"/>
                  <a:gd name="T38" fmla="*/ 441 w 50"/>
                  <a:gd name="T39" fmla="*/ 314 h 30"/>
                  <a:gd name="T40" fmla="*/ 484 w 50"/>
                  <a:gd name="T41" fmla="*/ 345 h 30"/>
                  <a:gd name="T42" fmla="*/ 556 w 50"/>
                  <a:gd name="T43" fmla="*/ 398 h 30"/>
                  <a:gd name="T44" fmla="*/ 556 w 50"/>
                  <a:gd name="T45" fmla="*/ 398 h 30"/>
                  <a:gd name="T46" fmla="*/ 610 w 50"/>
                  <a:gd name="T47" fmla="*/ 437 h 30"/>
                  <a:gd name="T48" fmla="*/ 636 w 50"/>
                  <a:gd name="T49" fmla="*/ 398 h 30"/>
                  <a:gd name="T50" fmla="*/ 636 w 50"/>
                  <a:gd name="T51" fmla="*/ 398 h 30"/>
                  <a:gd name="T52" fmla="*/ 683 w 50"/>
                  <a:gd name="T53" fmla="*/ 437 h 30"/>
                  <a:gd name="T54" fmla="*/ 769 w 50"/>
                  <a:gd name="T55" fmla="*/ 470 h 30"/>
                  <a:gd name="T56" fmla="*/ 769 w 50"/>
                  <a:gd name="T57" fmla="*/ 470 h 30"/>
                  <a:gd name="T58" fmla="*/ 853 w 50"/>
                  <a:gd name="T59" fmla="*/ 512 h 30"/>
                  <a:gd name="T60" fmla="*/ 883 w 50"/>
                  <a:gd name="T61" fmla="*/ 512 h 30"/>
                  <a:gd name="T62" fmla="*/ 883 w 50"/>
                  <a:gd name="T63" fmla="*/ 512 h 30"/>
                  <a:gd name="T64" fmla="*/ 969 w 50"/>
                  <a:gd name="T65" fmla="*/ 512 h 30"/>
                  <a:gd name="T66" fmla="*/ 969 w 50"/>
                  <a:gd name="T67" fmla="*/ 512 h 30"/>
                  <a:gd name="T68" fmla="*/ 1009 w 50"/>
                  <a:gd name="T69" fmla="*/ 512 h 30"/>
                  <a:gd name="T70" fmla="*/ 1009 w 50"/>
                  <a:gd name="T71" fmla="*/ 566 h 30"/>
                  <a:gd name="T72" fmla="*/ 1009 w 50"/>
                  <a:gd name="T73" fmla="*/ 566 h 30"/>
                  <a:gd name="T74" fmla="*/ 969 w 50"/>
                  <a:gd name="T75" fmla="*/ 595 h 30"/>
                  <a:gd name="T76" fmla="*/ 929 w 50"/>
                  <a:gd name="T77" fmla="*/ 595 h 30"/>
                  <a:gd name="T78" fmla="*/ 929 w 50"/>
                  <a:gd name="T79" fmla="*/ 595 h 30"/>
                  <a:gd name="T80" fmla="*/ 929 w 50"/>
                  <a:gd name="T81" fmla="*/ 595 h 30"/>
                  <a:gd name="T82" fmla="*/ 853 w 50"/>
                  <a:gd name="T83" fmla="*/ 595 h 30"/>
                  <a:gd name="T84" fmla="*/ 853 w 50"/>
                  <a:gd name="T85" fmla="*/ 595 h 30"/>
                  <a:gd name="T86" fmla="*/ 801 w 50"/>
                  <a:gd name="T87" fmla="*/ 649 h 30"/>
                  <a:gd name="T88" fmla="*/ 769 w 50"/>
                  <a:gd name="T89" fmla="*/ 649 h 30"/>
                  <a:gd name="T90" fmla="*/ 769 w 50"/>
                  <a:gd name="T91" fmla="*/ 649 h 30"/>
                  <a:gd name="T92" fmla="*/ 636 w 50"/>
                  <a:gd name="T93" fmla="*/ 595 h 30"/>
                  <a:gd name="T94" fmla="*/ 610 w 50"/>
                  <a:gd name="T95" fmla="*/ 595 h 30"/>
                  <a:gd name="T96" fmla="*/ 610 w 50"/>
                  <a:gd name="T97" fmla="*/ 595 h 30"/>
                  <a:gd name="T98" fmla="*/ 537 w 50"/>
                  <a:gd name="T99" fmla="*/ 595 h 30"/>
                  <a:gd name="T100" fmla="*/ 441 w 50"/>
                  <a:gd name="T101" fmla="*/ 595 h 30"/>
                  <a:gd name="T102" fmla="*/ 441 w 50"/>
                  <a:gd name="T103" fmla="*/ 595 h 30"/>
                  <a:gd name="T104" fmla="*/ 370 w 50"/>
                  <a:gd name="T105" fmla="*/ 566 h 30"/>
                  <a:gd name="T106" fmla="*/ 318 w 50"/>
                  <a:gd name="T107" fmla="*/ 566 h 30"/>
                  <a:gd name="T108" fmla="*/ 318 w 50"/>
                  <a:gd name="T109" fmla="*/ 566 h 30"/>
                  <a:gd name="T110" fmla="*/ 294 w 50"/>
                  <a:gd name="T111" fmla="*/ 595 h 30"/>
                  <a:gd name="T112" fmla="*/ 294 w 50"/>
                  <a:gd name="T113" fmla="*/ 595 h 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"/>
                  <a:gd name="T172" fmla="*/ 0 h 30"/>
                  <a:gd name="T173" fmla="*/ 50 w 50"/>
                  <a:gd name="T174" fmla="*/ 30 h 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" h="30">
                    <a:moveTo>
                      <a:pt x="14" y="28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8" y="22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2" y="28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9"/>
              <p:cNvSpPr>
                <a:spLocks/>
              </p:cNvSpPr>
              <p:nvPr/>
            </p:nvSpPr>
            <p:spPr bwMode="auto">
              <a:xfrm>
                <a:off x="1682" y="3340"/>
                <a:ext cx="85" cy="102"/>
              </a:xfrm>
              <a:custGeom>
                <a:avLst/>
                <a:gdLst>
                  <a:gd name="T0" fmla="*/ 62 w 68"/>
                  <a:gd name="T1" fmla="*/ 960 h 82"/>
                  <a:gd name="T2" fmla="*/ 96 w 68"/>
                  <a:gd name="T3" fmla="*/ 1169 h 82"/>
                  <a:gd name="T4" fmla="*/ 217 w 68"/>
                  <a:gd name="T5" fmla="*/ 1263 h 82"/>
                  <a:gd name="T6" fmla="*/ 424 w 68"/>
                  <a:gd name="T7" fmla="*/ 1307 h 82"/>
                  <a:gd name="T8" fmla="*/ 456 w 68"/>
                  <a:gd name="T9" fmla="*/ 1341 h 82"/>
                  <a:gd name="T10" fmla="*/ 625 w 68"/>
                  <a:gd name="T11" fmla="*/ 1341 h 82"/>
                  <a:gd name="T12" fmla="*/ 686 w 68"/>
                  <a:gd name="T13" fmla="*/ 1366 h 82"/>
                  <a:gd name="T14" fmla="*/ 931 w 68"/>
                  <a:gd name="T15" fmla="*/ 1403 h 82"/>
                  <a:gd name="T16" fmla="*/ 1221 w 68"/>
                  <a:gd name="T17" fmla="*/ 1194 h 82"/>
                  <a:gd name="T18" fmla="*/ 1219 w 68"/>
                  <a:gd name="T19" fmla="*/ 1128 h 82"/>
                  <a:gd name="T20" fmla="*/ 1219 w 68"/>
                  <a:gd name="T21" fmla="*/ 1027 h 82"/>
                  <a:gd name="T22" fmla="*/ 1219 w 68"/>
                  <a:gd name="T23" fmla="*/ 901 h 82"/>
                  <a:gd name="T24" fmla="*/ 1112 w 68"/>
                  <a:gd name="T25" fmla="*/ 779 h 82"/>
                  <a:gd name="T26" fmla="*/ 1084 w 68"/>
                  <a:gd name="T27" fmla="*/ 724 h 82"/>
                  <a:gd name="T28" fmla="*/ 1009 w 68"/>
                  <a:gd name="T29" fmla="*/ 684 h 82"/>
                  <a:gd name="T30" fmla="*/ 931 w 68"/>
                  <a:gd name="T31" fmla="*/ 621 h 82"/>
                  <a:gd name="T32" fmla="*/ 745 w 68"/>
                  <a:gd name="T33" fmla="*/ 489 h 82"/>
                  <a:gd name="T34" fmla="*/ 646 w 68"/>
                  <a:gd name="T35" fmla="*/ 404 h 82"/>
                  <a:gd name="T36" fmla="*/ 570 w 68"/>
                  <a:gd name="T37" fmla="*/ 376 h 82"/>
                  <a:gd name="T38" fmla="*/ 530 w 68"/>
                  <a:gd name="T39" fmla="*/ 376 h 82"/>
                  <a:gd name="T40" fmla="*/ 512 w 68"/>
                  <a:gd name="T41" fmla="*/ 376 h 82"/>
                  <a:gd name="T42" fmla="*/ 456 w 68"/>
                  <a:gd name="T43" fmla="*/ 229 h 82"/>
                  <a:gd name="T44" fmla="*/ 424 w 68"/>
                  <a:gd name="T45" fmla="*/ 169 h 82"/>
                  <a:gd name="T46" fmla="*/ 362 w 68"/>
                  <a:gd name="T47" fmla="*/ 0 h 82"/>
                  <a:gd name="T48" fmla="*/ 320 w 68"/>
                  <a:gd name="T49" fmla="*/ 0 h 82"/>
                  <a:gd name="T50" fmla="*/ 174 w 68"/>
                  <a:gd name="T51" fmla="*/ 2 h 82"/>
                  <a:gd name="T52" fmla="*/ 40 w 68"/>
                  <a:gd name="T53" fmla="*/ 62 h 82"/>
                  <a:gd name="T54" fmla="*/ 40 w 68"/>
                  <a:gd name="T55" fmla="*/ 229 h 82"/>
                  <a:gd name="T56" fmla="*/ 40 w 68"/>
                  <a:gd name="T57" fmla="*/ 353 h 82"/>
                  <a:gd name="T58" fmla="*/ 0 w 68"/>
                  <a:gd name="T59" fmla="*/ 442 h 82"/>
                  <a:gd name="T60" fmla="*/ 40 w 68"/>
                  <a:gd name="T61" fmla="*/ 756 h 82"/>
                  <a:gd name="T62" fmla="*/ 62 w 68"/>
                  <a:gd name="T63" fmla="*/ 960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8"/>
                  <a:gd name="T97" fmla="*/ 0 h 82"/>
                  <a:gd name="T98" fmla="*/ 68 w 68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8" h="82">
                    <a:moveTo>
                      <a:pt x="4" y="56"/>
                    </a:moveTo>
                    <a:lnTo>
                      <a:pt x="4" y="56"/>
                    </a:lnTo>
                    <a:lnTo>
                      <a:pt x="4" y="64"/>
                    </a:lnTo>
                    <a:lnTo>
                      <a:pt x="6" y="68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78"/>
                    </a:lnTo>
                    <a:lnTo>
                      <a:pt x="30" y="7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44" y="82"/>
                    </a:lnTo>
                    <a:lnTo>
                      <a:pt x="52" y="82"/>
                    </a:lnTo>
                    <a:lnTo>
                      <a:pt x="60" y="78"/>
                    </a:lnTo>
                    <a:lnTo>
                      <a:pt x="68" y="70"/>
                    </a:lnTo>
                    <a:lnTo>
                      <a:pt x="66" y="66"/>
                    </a:lnTo>
                    <a:lnTo>
                      <a:pt x="66" y="60"/>
                    </a:lnTo>
                    <a:lnTo>
                      <a:pt x="68" y="54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2" y="46"/>
                    </a:lnTo>
                    <a:lnTo>
                      <a:pt x="60" y="42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2" y="36"/>
                    </a:lnTo>
                    <a:lnTo>
                      <a:pt x="46" y="30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4" y="50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20"/>
              <p:cNvSpPr>
                <a:spLocks/>
              </p:cNvSpPr>
              <p:nvPr/>
            </p:nvSpPr>
            <p:spPr bwMode="auto">
              <a:xfrm>
                <a:off x="1574" y="3102"/>
                <a:ext cx="145" cy="190"/>
              </a:xfrm>
              <a:custGeom>
                <a:avLst/>
                <a:gdLst>
                  <a:gd name="T0" fmla="*/ 76 w 116"/>
                  <a:gd name="T1" fmla="*/ 1162 h 152"/>
                  <a:gd name="T2" fmla="*/ 49 w 116"/>
                  <a:gd name="T3" fmla="*/ 899 h 152"/>
                  <a:gd name="T4" fmla="*/ 49 w 116"/>
                  <a:gd name="T5" fmla="*/ 745 h 152"/>
                  <a:gd name="T6" fmla="*/ 0 w 116"/>
                  <a:gd name="T7" fmla="*/ 512 h 152"/>
                  <a:gd name="T8" fmla="*/ 49 w 116"/>
                  <a:gd name="T9" fmla="*/ 400 h 152"/>
                  <a:gd name="T10" fmla="*/ 119 w 116"/>
                  <a:gd name="T11" fmla="*/ 217 h 152"/>
                  <a:gd name="T12" fmla="*/ 186 w 116"/>
                  <a:gd name="T13" fmla="*/ 62 h 152"/>
                  <a:gd name="T14" fmla="*/ 548 w 116"/>
                  <a:gd name="T15" fmla="*/ 0 h 152"/>
                  <a:gd name="T16" fmla="*/ 806 w 116"/>
                  <a:gd name="T17" fmla="*/ 40 h 152"/>
                  <a:gd name="T18" fmla="*/ 936 w 116"/>
                  <a:gd name="T19" fmla="*/ 62 h 152"/>
                  <a:gd name="T20" fmla="*/ 993 w 116"/>
                  <a:gd name="T21" fmla="*/ 96 h 152"/>
                  <a:gd name="T22" fmla="*/ 1070 w 116"/>
                  <a:gd name="T23" fmla="*/ 174 h 152"/>
                  <a:gd name="T24" fmla="*/ 1100 w 116"/>
                  <a:gd name="T25" fmla="*/ 290 h 152"/>
                  <a:gd name="T26" fmla="*/ 1162 w 116"/>
                  <a:gd name="T27" fmla="*/ 424 h 152"/>
                  <a:gd name="T28" fmla="*/ 1241 w 116"/>
                  <a:gd name="T29" fmla="*/ 530 h 152"/>
                  <a:gd name="T30" fmla="*/ 1241 w 116"/>
                  <a:gd name="T31" fmla="*/ 800 h 152"/>
                  <a:gd name="T32" fmla="*/ 1162 w 116"/>
                  <a:gd name="T33" fmla="*/ 1046 h 152"/>
                  <a:gd name="T34" fmla="*/ 1241 w 116"/>
                  <a:gd name="T35" fmla="*/ 1124 h 152"/>
                  <a:gd name="T36" fmla="*/ 1314 w 116"/>
                  <a:gd name="T37" fmla="*/ 1124 h 152"/>
                  <a:gd name="T38" fmla="*/ 1500 w 116"/>
                  <a:gd name="T39" fmla="*/ 1162 h 152"/>
                  <a:gd name="T40" fmla="*/ 1575 w 116"/>
                  <a:gd name="T41" fmla="*/ 1162 h 152"/>
                  <a:gd name="T42" fmla="*/ 1756 w 116"/>
                  <a:gd name="T43" fmla="*/ 1221 h 152"/>
                  <a:gd name="T44" fmla="*/ 1794 w 116"/>
                  <a:gd name="T45" fmla="*/ 1271 h 152"/>
                  <a:gd name="T46" fmla="*/ 1794 w 116"/>
                  <a:gd name="T47" fmla="*/ 1406 h 152"/>
                  <a:gd name="T48" fmla="*/ 1794 w 116"/>
                  <a:gd name="T49" fmla="*/ 1483 h 152"/>
                  <a:gd name="T50" fmla="*/ 1863 w 116"/>
                  <a:gd name="T51" fmla="*/ 1706 h 152"/>
                  <a:gd name="T52" fmla="*/ 1905 w 116"/>
                  <a:gd name="T53" fmla="*/ 1674 h 152"/>
                  <a:gd name="T54" fmla="*/ 2048 w 116"/>
                  <a:gd name="T55" fmla="*/ 1674 h 152"/>
                  <a:gd name="T56" fmla="*/ 2091 w 116"/>
                  <a:gd name="T57" fmla="*/ 1816 h 152"/>
                  <a:gd name="T58" fmla="*/ 2091 w 116"/>
                  <a:gd name="T59" fmla="*/ 1905 h 152"/>
                  <a:gd name="T60" fmla="*/ 2116 w 116"/>
                  <a:gd name="T61" fmla="*/ 2044 h 152"/>
                  <a:gd name="T62" fmla="*/ 2116 w 116"/>
                  <a:gd name="T63" fmla="*/ 2250 h 152"/>
                  <a:gd name="T64" fmla="*/ 2091 w 116"/>
                  <a:gd name="T65" fmla="*/ 2384 h 152"/>
                  <a:gd name="T66" fmla="*/ 2091 w 116"/>
                  <a:gd name="T67" fmla="*/ 2440 h 152"/>
                  <a:gd name="T68" fmla="*/ 2018 w 116"/>
                  <a:gd name="T69" fmla="*/ 2515 h 152"/>
                  <a:gd name="T70" fmla="*/ 1969 w 116"/>
                  <a:gd name="T71" fmla="*/ 2615 h 152"/>
                  <a:gd name="T72" fmla="*/ 1939 w 116"/>
                  <a:gd name="T73" fmla="*/ 2665 h 152"/>
                  <a:gd name="T74" fmla="*/ 1816 w 116"/>
                  <a:gd name="T75" fmla="*/ 2744 h 152"/>
                  <a:gd name="T76" fmla="*/ 1756 w 116"/>
                  <a:gd name="T77" fmla="*/ 2744 h 152"/>
                  <a:gd name="T78" fmla="*/ 1676 w 116"/>
                  <a:gd name="T79" fmla="*/ 2750 h 152"/>
                  <a:gd name="T80" fmla="*/ 1614 w 116"/>
                  <a:gd name="T81" fmla="*/ 2750 h 152"/>
                  <a:gd name="T82" fmla="*/ 1453 w 116"/>
                  <a:gd name="T83" fmla="*/ 2744 h 152"/>
                  <a:gd name="T84" fmla="*/ 1241 w 116"/>
                  <a:gd name="T85" fmla="*/ 2665 h 152"/>
                  <a:gd name="T86" fmla="*/ 1162 w 116"/>
                  <a:gd name="T87" fmla="*/ 2665 h 152"/>
                  <a:gd name="T88" fmla="*/ 1241 w 116"/>
                  <a:gd name="T89" fmla="*/ 2515 h 152"/>
                  <a:gd name="T90" fmla="*/ 1291 w 116"/>
                  <a:gd name="T91" fmla="*/ 2384 h 152"/>
                  <a:gd name="T92" fmla="*/ 1314 w 116"/>
                  <a:gd name="T93" fmla="*/ 2274 h 152"/>
                  <a:gd name="T94" fmla="*/ 1291 w 116"/>
                  <a:gd name="T95" fmla="*/ 2200 h 152"/>
                  <a:gd name="T96" fmla="*/ 1219 w 116"/>
                  <a:gd name="T97" fmla="*/ 2101 h 152"/>
                  <a:gd name="T98" fmla="*/ 1124 w 116"/>
                  <a:gd name="T99" fmla="*/ 1986 h 152"/>
                  <a:gd name="T100" fmla="*/ 993 w 116"/>
                  <a:gd name="T101" fmla="*/ 1905 h 152"/>
                  <a:gd name="T102" fmla="*/ 880 w 116"/>
                  <a:gd name="T103" fmla="*/ 1854 h 152"/>
                  <a:gd name="T104" fmla="*/ 780 w 116"/>
                  <a:gd name="T105" fmla="*/ 1816 h 152"/>
                  <a:gd name="T106" fmla="*/ 661 w 116"/>
                  <a:gd name="T107" fmla="*/ 1756 h 152"/>
                  <a:gd name="T108" fmla="*/ 548 w 116"/>
                  <a:gd name="T109" fmla="*/ 1706 h 152"/>
                  <a:gd name="T110" fmla="*/ 516 w 116"/>
                  <a:gd name="T111" fmla="*/ 1706 h 152"/>
                  <a:gd name="T112" fmla="*/ 224 w 116"/>
                  <a:gd name="T113" fmla="*/ 1384 h 152"/>
                  <a:gd name="T114" fmla="*/ 149 w 116"/>
                  <a:gd name="T115" fmla="*/ 1345 h 152"/>
                  <a:gd name="T116" fmla="*/ 149 w 116"/>
                  <a:gd name="T117" fmla="*/ 1221 h 152"/>
                  <a:gd name="T118" fmla="*/ 76 w 116"/>
                  <a:gd name="T119" fmla="*/ 1162 h 1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152"/>
                  <a:gd name="T182" fmla="*/ 116 w 116"/>
                  <a:gd name="T183" fmla="*/ 152 h 1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152">
                    <a:moveTo>
                      <a:pt x="4" y="64"/>
                    </a:moveTo>
                    <a:lnTo>
                      <a:pt x="4" y="64"/>
                    </a:lnTo>
                    <a:lnTo>
                      <a:pt x="2" y="60"/>
                    </a:lnTo>
                    <a:lnTo>
                      <a:pt x="2" y="50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18"/>
                    </a:lnTo>
                    <a:lnTo>
                      <a:pt x="64" y="24"/>
                    </a:lnTo>
                    <a:lnTo>
                      <a:pt x="68" y="30"/>
                    </a:lnTo>
                    <a:lnTo>
                      <a:pt x="70" y="34"/>
                    </a:lnTo>
                    <a:lnTo>
                      <a:pt x="68" y="44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90" y="66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98" y="74"/>
                    </a:lnTo>
                    <a:lnTo>
                      <a:pt x="98" y="78"/>
                    </a:lnTo>
                    <a:lnTo>
                      <a:pt x="98" y="82"/>
                    </a:lnTo>
                    <a:lnTo>
                      <a:pt x="100" y="92"/>
                    </a:lnTo>
                    <a:lnTo>
                      <a:pt x="102" y="94"/>
                    </a:lnTo>
                    <a:lnTo>
                      <a:pt x="104" y="92"/>
                    </a:lnTo>
                    <a:lnTo>
                      <a:pt x="110" y="92"/>
                    </a:lnTo>
                    <a:lnTo>
                      <a:pt x="112" y="92"/>
                    </a:lnTo>
                    <a:lnTo>
                      <a:pt x="114" y="94"/>
                    </a:lnTo>
                    <a:lnTo>
                      <a:pt x="114" y="100"/>
                    </a:lnTo>
                    <a:lnTo>
                      <a:pt x="114" y="104"/>
                    </a:lnTo>
                    <a:lnTo>
                      <a:pt x="116" y="106"/>
                    </a:lnTo>
                    <a:lnTo>
                      <a:pt x="116" y="112"/>
                    </a:lnTo>
                    <a:lnTo>
                      <a:pt x="116" y="124"/>
                    </a:lnTo>
                    <a:lnTo>
                      <a:pt x="114" y="128"/>
                    </a:lnTo>
                    <a:lnTo>
                      <a:pt x="114" y="132"/>
                    </a:lnTo>
                    <a:lnTo>
                      <a:pt x="114" y="134"/>
                    </a:lnTo>
                    <a:lnTo>
                      <a:pt x="112" y="136"/>
                    </a:lnTo>
                    <a:lnTo>
                      <a:pt x="110" y="138"/>
                    </a:lnTo>
                    <a:lnTo>
                      <a:pt x="108" y="144"/>
                    </a:lnTo>
                    <a:lnTo>
                      <a:pt x="106" y="146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6" y="150"/>
                    </a:lnTo>
                    <a:lnTo>
                      <a:pt x="92" y="152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0" y="150"/>
                    </a:lnTo>
                    <a:lnTo>
                      <a:pt x="74" y="148"/>
                    </a:lnTo>
                    <a:lnTo>
                      <a:pt x="68" y="146"/>
                    </a:lnTo>
                    <a:lnTo>
                      <a:pt x="64" y="146"/>
                    </a:lnTo>
                    <a:lnTo>
                      <a:pt x="64" y="144"/>
                    </a:lnTo>
                    <a:lnTo>
                      <a:pt x="68" y="138"/>
                    </a:lnTo>
                    <a:lnTo>
                      <a:pt x="70" y="132"/>
                    </a:lnTo>
                    <a:lnTo>
                      <a:pt x="72" y="126"/>
                    </a:lnTo>
                    <a:lnTo>
                      <a:pt x="72" y="122"/>
                    </a:lnTo>
                    <a:lnTo>
                      <a:pt x="70" y="122"/>
                    </a:lnTo>
                    <a:lnTo>
                      <a:pt x="68" y="120"/>
                    </a:lnTo>
                    <a:lnTo>
                      <a:pt x="66" y="116"/>
                    </a:lnTo>
                    <a:lnTo>
                      <a:pt x="62" y="110"/>
                    </a:lnTo>
                    <a:lnTo>
                      <a:pt x="54" y="104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2"/>
                    </a:lnTo>
                    <a:lnTo>
                      <a:pt x="42" y="100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30" y="94"/>
                    </a:lnTo>
                    <a:lnTo>
                      <a:pt x="28" y="94"/>
                    </a:lnTo>
                    <a:lnTo>
                      <a:pt x="20" y="84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4" y="6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21"/>
              <p:cNvSpPr>
                <a:spLocks/>
              </p:cNvSpPr>
              <p:nvPr/>
            </p:nvSpPr>
            <p:spPr bwMode="auto">
              <a:xfrm>
                <a:off x="1482" y="3175"/>
                <a:ext cx="252" cy="602"/>
              </a:xfrm>
              <a:custGeom>
                <a:avLst/>
                <a:gdLst>
                  <a:gd name="T0" fmla="*/ 1945 w 202"/>
                  <a:gd name="T1" fmla="*/ 8494 h 482"/>
                  <a:gd name="T2" fmla="*/ 1843 w 202"/>
                  <a:gd name="T3" fmla="*/ 8347 h 482"/>
                  <a:gd name="T4" fmla="*/ 2065 w 202"/>
                  <a:gd name="T5" fmla="*/ 8152 h 482"/>
                  <a:gd name="T6" fmla="*/ 2163 w 202"/>
                  <a:gd name="T7" fmla="*/ 7820 h 482"/>
                  <a:gd name="T8" fmla="*/ 2282 w 202"/>
                  <a:gd name="T9" fmla="*/ 7450 h 482"/>
                  <a:gd name="T10" fmla="*/ 1881 w 202"/>
                  <a:gd name="T11" fmla="*/ 7059 h 482"/>
                  <a:gd name="T12" fmla="*/ 2163 w 202"/>
                  <a:gd name="T13" fmla="*/ 6723 h 482"/>
                  <a:gd name="T14" fmla="*/ 2206 w 202"/>
                  <a:gd name="T15" fmla="*/ 6417 h 482"/>
                  <a:gd name="T16" fmla="*/ 2132 w 202"/>
                  <a:gd name="T17" fmla="*/ 6204 h 482"/>
                  <a:gd name="T18" fmla="*/ 2367 w 202"/>
                  <a:gd name="T19" fmla="*/ 6117 h 482"/>
                  <a:gd name="T20" fmla="*/ 2299 w 202"/>
                  <a:gd name="T21" fmla="*/ 6057 h 482"/>
                  <a:gd name="T22" fmla="*/ 2076 w 202"/>
                  <a:gd name="T23" fmla="*/ 5973 h 482"/>
                  <a:gd name="T24" fmla="*/ 2065 w 202"/>
                  <a:gd name="T25" fmla="*/ 5652 h 482"/>
                  <a:gd name="T26" fmla="*/ 2347 w 202"/>
                  <a:gd name="T27" fmla="*/ 5759 h 482"/>
                  <a:gd name="T28" fmla="*/ 2515 w 202"/>
                  <a:gd name="T29" fmla="*/ 5369 h 482"/>
                  <a:gd name="T30" fmla="*/ 2484 w 202"/>
                  <a:gd name="T31" fmla="*/ 5142 h 482"/>
                  <a:gd name="T32" fmla="*/ 2584 w 202"/>
                  <a:gd name="T33" fmla="*/ 5081 h 482"/>
                  <a:gd name="T34" fmla="*/ 3507 w 202"/>
                  <a:gd name="T35" fmla="*/ 4635 h 482"/>
                  <a:gd name="T36" fmla="*/ 3406 w 202"/>
                  <a:gd name="T37" fmla="*/ 4280 h 482"/>
                  <a:gd name="T38" fmla="*/ 2915 w 202"/>
                  <a:gd name="T39" fmla="*/ 3708 h 482"/>
                  <a:gd name="T40" fmla="*/ 2847 w 202"/>
                  <a:gd name="T41" fmla="*/ 3020 h 482"/>
                  <a:gd name="T42" fmla="*/ 2943 w 202"/>
                  <a:gd name="T43" fmla="*/ 2377 h 482"/>
                  <a:gd name="T44" fmla="*/ 3224 w 202"/>
                  <a:gd name="T45" fmla="*/ 2025 h 482"/>
                  <a:gd name="T46" fmla="*/ 3271 w 202"/>
                  <a:gd name="T47" fmla="*/ 1841 h 482"/>
                  <a:gd name="T48" fmla="*/ 3578 w 202"/>
                  <a:gd name="T49" fmla="*/ 1474 h 482"/>
                  <a:gd name="T50" fmla="*/ 3366 w 202"/>
                  <a:gd name="T51" fmla="*/ 1180 h 482"/>
                  <a:gd name="T52" fmla="*/ 3201 w 202"/>
                  <a:gd name="T53" fmla="*/ 1580 h 482"/>
                  <a:gd name="T54" fmla="*/ 2868 w 202"/>
                  <a:gd name="T55" fmla="*/ 1681 h 482"/>
                  <a:gd name="T56" fmla="*/ 2515 w 202"/>
                  <a:gd name="T57" fmla="*/ 1448 h 482"/>
                  <a:gd name="T58" fmla="*/ 2403 w 202"/>
                  <a:gd name="T59" fmla="*/ 929 h 482"/>
                  <a:gd name="T60" fmla="*/ 1881 w 202"/>
                  <a:gd name="T61" fmla="*/ 683 h 482"/>
                  <a:gd name="T62" fmla="*/ 1445 w 202"/>
                  <a:gd name="T63" fmla="*/ 174 h 482"/>
                  <a:gd name="T64" fmla="*/ 1025 w 202"/>
                  <a:gd name="T65" fmla="*/ 96 h 482"/>
                  <a:gd name="T66" fmla="*/ 956 w 202"/>
                  <a:gd name="T67" fmla="*/ 306 h 482"/>
                  <a:gd name="T68" fmla="*/ 637 w 202"/>
                  <a:gd name="T69" fmla="*/ 96 h 482"/>
                  <a:gd name="T70" fmla="*/ 359 w 202"/>
                  <a:gd name="T71" fmla="*/ 234 h 482"/>
                  <a:gd name="T72" fmla="*/ 306 w 202"/>
                  <a:gd name="T73" fmla="*/ 644 h 482"/>
                  <a:gd name="T74" fmla="*/ 96 w 202"/>
                  <a:gd name="T75" fmla="*/ 1110 h 482"/>
                  <a:gd name="T76" fmla="*/ 215 w 202"/>
                  <a:gd name="T77" fmla="*/ 1621 h 482"/>
                  <a:gd name="T78" fmla="*/ 96 w 202"/>
                  <a:gd name="T79" fmla="*/ 1973 h 482"/>
                  <a:gd name="T80" fmla="*/ 62 w 202"/>
                  <a:gd name="T81" fmla="*/ 2529 h 482"/>
                  <a:gd name="T82" fmla="*/ 138 w 202"/>
                  <a:gd name="T83" fmla="*/ 3109 h 482"/>
                  <a:gd name="T84" fmla="*/ 288 w 202"/>
                  <a:gd name="T85" fmla="*/ 3480 h 482"/>
                  <a:gd name="T86" fmla="*/ 382 w 202"/>
                  <a:gd name="T87" fmla="*/ 3663 h 482"/>
                  <a:gd name="T88" fmla="*/ 359 w 202"/>
                  <a:gd name="T89" fmla="*/ 4212 h 482"/>
                  <a:gd name="T90" fmla="*/ 453 w 202"/>
                  <a:gd name="T91" fmla="*/ 4968 h 482"/>
                  <a:gd name="T92" fmla="*/ 382 w 202"/>
                  <a:gd name="T93" fmla="*/ 5261 h 482"/>
                  <a:gd name="T94" fmla="*/ 520 w 202"/>
                  <a:gd name="T95" fmla="*/ 5831 h 482"/>
                  <a:gd name="T96" fmla="*/ 502 w 202"/>
                  <a:gd name="T97" fmla="*/ 6080 h 482"/>
                  <a:gd name="T98" fmla="*/ 595 w 202"/>
                  <a:gd name="T99" fmla="*/ 6301 h 482"/>
                  <a:gd name="T100" fmla="*/ 672 w 202"/>
                  <a:gd name="T101" fmla="*/ 6527 h 482"/>
                  <a:gd name="T102" fmla="*/ 781 w 202"/>
                  <a:gd name="T103" fmla="*/ 6772 h 482"/>
                  <a:gd name="T104" fmla="*/ 855 w 202"/>
                  <a:gd name="T105" fmla="*/ 7129 h 482"/>
                  <a:gd name="T106" fmla="*/ 880 w 202"/>
                  <a:gd name="T107" fmla="*/ 7519 h 482"/>
                  <a:gd name="T108" fmla="*/ 956 w 202"/>
                  <a:gd name="T109" fmla="*/ 7926 h 482"/>
                  <a:gd name="T110" fmla="*/ 1098 w 202"/>
                  <a:gd name="T111" fmla="*/ 8279 h 482"/>
                  <a:gd name="T112" fmla="*/ 1238 w 202"/>
                  <a:gd name="T113" fmla="*/ 8494 h 482"/>
                  <a:gd name="T114" fmla="*/ 1919 w 202"/>
                  <a:gd name="T115" fmla="*/ 8609 h 4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2"/>
                  <a:gd name="T175" fmla="*/ 0 h 482"/>
                  <a:gd name="T176" fmla="*/ 202 w 202"/>
                  <a:gd name="T177" fmla="*/ 482 h 4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2" h="482">
                    <a:moveTo>
                      <a:pt x="118" y="482"/>
                    </a:moveTo>
                    <a:lnTo>
                      <a:pt x="118" y="482"/>
                    </a:lnTo>
                    <a:lnTo>
                      <a:pt x="118" y="480"/>
                    </a:lnTo>
                    <a:lnTo>
                      <a:pt x="116" y="478"/>
                    </a:lnTo>
                    <a:lnTo>
                      <a:pt x="114" y="476"/>
                    </a:lnTo>
                    <a:lnTo>
                      <a:pt x="114" y="474"/>
                    </a:lnTo>
                    <a:lnTo>
                      <a:pt x="112" y="472"/>
                    </a:lnTo>
                    <a:lnTo>
                      <a:pt x="110" y="472"/>
                    </a:lnTo>
                    <a:lnTo>
                      <a:pt x="108" y="470"/>
                    </a:lnTo>
                    <a:lnTo>
                      <a:pt x="110" y="470"/>
                    </a:lnTo>
                    <a:lnTo>
                      <a:pt x="108" y="468"/>
                    </a:lnTo>
                    <a:lnTo>
                      <a:pt x="108" y="466"/>
                    </a:lnTo>
                    <a:lnTo>
                      <a:pt x="106" y="464"/>
                    </a:lnTo>
                    <a:lnTo>
                      <a:pt x="104" y="464"/>
                    </a:lnTo>
                    <a:lnTo>
                      <a:pt x="106" y="460"/>
                    </a:lnTo>
                    <a:lnTo>
                      <a:pt x="104" y="458"/>
                    </a:lnTo>
                    <a:lnTo>
                      <a:pt x="108" y="454"/>
                    </a:lnTo>
                    <a:lnTo>
                      <a:pt x="110" y="454"/>
                    </a:lnTo>
                    <a:lnTo>
                      <a:pt x="114" y="454"/>
                    </a:lnTo>
                    <a:lnTo>
                      <a:pt x="116" y="452"/>
                    </a:lnTo>
                    <a:lnTo>
                      <a:pt x="118" y="446"/>
                    </a:lnTo>
                    <a:lnTo>
                      <a:pt x="120" y="442"/>
                    </a:lnTo>
                    <a:lnTo>
                      <a:pt x="120" y="438"/>
                    </a:lnTo>
                    <a:lnTo>
                      <a:pt x="122" y="436"/>
                    </a:lnTo>
                    <a:lnTo>
                      <a:pt x="122" y="434"/>
                    </a:lnTo>
                    <a:lnTo>
                      <a:pt x="124" y="432"/>
                    </a:lnTo>
                    <a:lnTo>
                      <a:pt x="126" y="430"/>
                    </a:lnTo>
                    <a:lnTo>
                      <a:pt x="130" y="424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0" y="418"/>
                    </a:lnTo>
                    <a:lnTo>
                      <a:pt x="128" y="414"/>
                    </a:lnTo>
                    <a:lnTo>
                      <a:pt x="126" y="410"/>
                    </a:lnTo>
                    <a:lnTo>
                      <a:pt x="122" y="410"/>
                    </a:lnTo>
                    <a:lnTo>
                      <a:pt x="118" y="410"/>
                    </a:lnTo>
                    <a:lnTo>
                      <a:pt x="112" y="404"/>
                    </a:lnTo>
                    <a:lnTo>
                      <a:pt x="110" y="402"/>
                    </a:lnTo>
                    <a:lnTo>
                      <a:pt x="106" y="400"/>
                    </a:lnTo>
                    <a:lnTo>
                      <a:pt x="106" y="398"/>
                    </a:lnTo>
                    <a:lnTo>
                      <a:pt x="106" y="392"/>
                    </a:lnTo>
                    <a:lnTo>
                      <a:pt x="108" y="386"/>
                    </a:lnTo>
                    <a:lnTo>
                      <a:pt x="110" y="384"/>
                    </a:lnTo>
                    <a:lnTo>
                      <a:pt x="114" y="382"/>
                    </a:lnTo>
                    <a:lnTo>
                      <a:pt x="116" y="380"/>
                    </a:lnTo>
                    <a:lnTo>
                      <a:pt x="120" y="378"/>
                    </a:lnTo>
                    <a:lnTo>
                      <a:pt x="122" y="378"/>
                    </a:lnTo>
                    <a:lnTo>
                      <a:pt x="122" y="374"/>
                    </a:lnTo>
                    <a:lnTo>
                      <a:pt x="122" y="372"/>
                    </a:lnTo>
                    <a:lnTo>
                      <a:pt x="124" y="370"/>
                    </a:lnTo>
                    <a:lnTo>
                      <a:pt x="126" y="368"/>
                    </a:lnTo>
                    <a:lnTo>
                      <a:pt x="124" y="364"/>
                    </a:lnTo>
                    <a:lnTo>
                      <a:pt x="124" y="360"/>
                    </a:lnTo>
                    <a:lnTo>
                      <a:pt x="124" y="358"/>
                    </a:lnTo>
                    <a:lnTo>
                      <a:pt x="124" y="356"/>
                    </a:lnTo>
                    <a:lnTo>
                      <a:pt x="124" y="354"/>
                    </a:lnTo>
                    <a:lnTo>
                      <a:pt x="124" y="350"/>
                    </a:lnTo>
                    <a:lnTo>
                      <a:pt x="126" y="348"/>
                    </a:lnTo>
                    <a:lnTo>
                      <a:pt x="128" y="348"/>
                    </a:lnTo>
                    <a:lnTo>
                      <a:pt x="130" y="348"/>
                    </a:lnTo>
                    <a:lnTo>
                      <a:pt x="124" y="346"/>
                    </a:lnTo>
                    <a:lnTo>
                      <a:pt x="120" y="344"/>
                    </a:lnTo>
                    <a:lnTo>
                      <a:pt x="124" y="342"/>
                    </a:lnTo>
                    <a:lnTo>
                      <a:pt x="128" y="342"/>
                    </a:lnTo>
                    <a:lnTo>
                      <a:pt x="130" y="344"/>
                    </a:lnTo>
                    <a:lnTo>
                      <a:pt x="132" y="344"/>
                    </a:lnTo>
                    <a:lnTo>
                      <a:pt x="134" y="344"/>
                    </a:lnTo>
                    <a:lnTo>
                      <a:pt x="134" y="340"/>
                    </a:lnTo>
                    <a:lnTo>
                      <a:pt x="134" y="338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0" y="334"/>
                    </a:lnTo>
                    <a:lnTo>
                      <a:pt x="128" y="336"/>
                    </a:lnTo>
                    <a:lnTo>
                      <a:pt x="130" y="336"/>
                    </a:lnTo>
                    <a:lnTo>
                      <a:pt x="128" y="338"/>
                    </a:lnTo>
                    <a:lnTo>
                      <a:pt x="126" y="340"/>
                    </a:lnTo>
                    <a:lnTo>
                      <a:pt x="124" y="338"/>
                    </a:lnTo>
                    <a:lnTo>
                      <a:pt x="122" y="338"/>
                    </a:lnTo>
                    <a:lnTo>
                      <a:pt x="118" y="338"/>
                    </a:lnTo>
                    <a:lnTo>
                      <a:pt x="118" y="336"/>
                    </a:lnTo>
                    <a:lnTo>
                      <a:pt x="118" y="332"/>
                    </a:lnTo>
                    <a:lnTo>
                      <a:pt x="118" y="326"/>
                    </a:lnTo>
                    <a:lnTo>
                      <a:pt x="116" y="322"/>
                    </a:lnTo>
                    <a:lnTo>
                      <a:pt x="112" y="320"/>
                    </a:lnTo>
                    <a:lnTo>
                      <a:pt x="110" y="318"/>
                    </a:lnTo>
                    <a:lnTo>
                      <a:pt x="110" y="316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6" y="314"/>
                    </a:lnTo>
                    <a:lnTo>
                      <a:pt x="114" y="316"/>
                    </a:lnTo>
                    <a:lnTo>
                      <a:pt x="116" y="316"/>
                    </a:lnTo>
                    <a:lnTo>
                      <a:pt x="120" y="318"/>
                    </a:lnTo>
                    <a:lnTo>
                      <a:pt x="124" y="318"/>
                    </a:lnTo>
                    <a:lnTo>
                      <a:pt x="128" y="320"/>
                    </a:lnTo>
                    <a:lnTo>
                      <a:pt x="132" y="320"/>
                    </a:lnTo>
                    <a:lnTo>
                      <a:pt x="138" y="316"/>
                    </a:lnTo>
                    <a:lnTo>
                      <a:pt x="144" y="312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4"/>
                    </a:lnTo>
                    <a:lnTo>
                      <a:pt x="140" y="300"/>
                    </a:lnTo>
                    <a:lnTo>
                      <a:pt x="142" y="298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4" y="292"/>
                    </a:lnTo>
                    <a:lnTo>
                      <a:pt x="142" y="292"/>
                    </a:lnTo>
                    <a:lnTo>
                      <a:pt x="142" y="290"/>
                    </a:lnTo>
                    <a:lnTo>
                      <a:pt x="142" y="288"/>
                    </a:lnTo>
                    <a:lnTo>
                      <a:pt x="140" y="286"/>
                    </a:lnTo>
                    <a:lnTo>
                      <a:pt x="138" y="284"/>
                    </a:lnTo>
                    <a:lnTo>
                      <a:pt x="138" y="282"/>
                    </a:lnTo>
                    <a:lnTo>
                      <a:pt x="140" y="280"/>
                    </a:lnTo>
                    <a:lnTo>
                      <a:pt x="142" y="280"/>
                    </a:lnTo>
                    <a:lnTo>
                      <a:pt x="144" y="282"/>
                    </a:lnTo>
                    <a:lnTo>
                      <a:pt x="146" y="282"/>
                    </a:lnTo>
                    <a:lnTo>
                      <a:pt x="154" y="284"/>
                    </a:lnTo>
                    <a:lnTo>
                      <a:pt x="164" y="282"/>
                    </a:lnTo>
                    <a:lnTo>
                      <a:pt x="176" y="278"/>
                    </a:lnTo>
                    <a:lnTo>
                      <a:pt x="182" y="274"/>
                    </a:lnTo>
                    <a:lnTo>
                      <a:pt x="188" y="272"/>
                    </a:lnTo>
                    <a:lnTo>
                      <a:pt x="194" y="268"/>
                    </a:lnTo>
                    <a:lnTo>
                      <a:pt x="198" y="258"/>
                    </a:lnTo>
                    <a:lnTo>
                      <a:pt x="202" y="252"/>
                    </a:lnTo>
                    <a:lnTo>
                      <a:pt x="202" y="248"/>
                    </a:lnTo>
                    <a:lnTo>
                      <a:pt x="200" y="242"/>
                    </a:lnTo>
                    <a:lnTo>
                      <a:pt x="198" y="240"/>
                    </a:lnTo>
                    <a:lnTo>
                      <a:pt x="194" y="240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0" y="228"/>
                    </a:lnTo>
                    <a:lnTo>
                      <a:pt x="190" y="224"/>
                    </a:lnTo>
                    <a:lnTo>
                      <a:pt x="186" y="220"/>
                    </a:lnTo>
                    <a:lnTo>
                      <a:pt x="176" y="214"/>
                    </a:lnTo>
                    <a:lnTo>
                      <a:pt x="166" y="210"/>
                    </a:lnTo>
                    <a:lnTo>
                      <a:pt x="164" y="208"/>
                    </a:lnTo>
                    <a:lnTo>
                      <a:pt x="164" y="206"/>
                    </a:lnTo>
                    <a:lnTo>
                      <a:pt x="166" y="204"/>
                    </a:lnTo>
                    <a:lnTo>
                      <a:pt x="164" y="202"/>
                    </a:lnTo>
                    <a:lnTo>
                      <a:pt x="162" y="198"/>
                    </a:lnTo>
                    <a:lnTo>
                      <a:pt x="162" y="194"/>
                    </a:lnTo>
                    <a:lnTo>
                      <a:pt x="164" y="188"/>
                    </a:lnTo>
                    <a:lnTo>
                      <a:pt x="164" y="182"/>
                    </a:lnTo>
                    <a:lnTo>
                      <a:pt x="162" y="176"/>
                    </a:lnTo>
                    <a:lnTo>
                      <a:pt x="160" y="168"/>
                    </a:lnTo>
                    <a:lnTo>
                      <a:pt x="160" y="158"/>
                    </a:lnTo>
                    <a:lnTo>
                      <a:pt x="162" y="152"/>
                    </a:lnTo>
                    <a:lnTo>
                      <a:pt x="162" y="148"/>
                    </a:lnTo>
                    <a:lnTo>
                      <a:pt x="162" y="146"/>
                    </a:lnTo>
                    <a:lnTo>
                      <a:pt x="162" y="136"/>
                    </a:lnTo>
                    <a:lnTo>
                      <a:pt x="164" y="136"/>
                    </a:lnTo>
                    <a:lnTo>
                      <a:pt x="166" y="132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70" y="124"/>
                    </a:lnTo>
                    <a:lnTo>
                      <a:pt x="176" y="116"/>
                    </a:lnTo>
                    <a:lnTo>
                      <a:pt x="178" y="112"/>
                    </a:lnTo>
                    <a:lnTo>
                      <a:pt x="180" y="110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2" y="108"/>
                    </a:lnTo>
                    <a:lnTo>
                      <a:pt x="182" y="106"/>
                    </a:lnTo>
                    <a:lnTo>
                      <a:pt x="182" y="104"/>
                    </a:lnTo>
                    <a:lnTo>
                      <a:pt x="182" y="102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4"/>
                    </a:lnTo>
                    <a:lnTo>
                      <a:pt x="198" y="90"/>
                    </a:lnTo>
                    <a:lnTo>
                      <a:pt x="202" y="82"/>
                    </a:lnTo>
                    <a:lnTo>
                      <a:pt x="202" y="80"/>
                    </a:lnTo>
                    <a:lnTo>
                      <a:pt x="200" y="78"/>
                    </a:lnTo>
                    <a:lnTo>
                      <a:pt x="200" y="76"/>
                    </a:lnTo>
                    <a:lnTo>
                      <a:pt x="200" y="72"/>
                    </a:lnTo>
                    <a:lnTo>
                      <a:pt x="198" y="68"/>
                    </a:lnTo>
                    <a:lnTo>
                      <a:pt x="196" y="66"/>
                    </a:lnTo>
                    <a:lnTo>
                      <a:pt x="190" y="66"/>
                    </a:lnTo>
                    <a:lnTo>
                      <a:pt x="188" y="70"/>
                    </a:lnTo>
                    <a:lnTo>
                      <a:pt x="188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4" y="80"/>
                    </a:lnTo>
                    <a:lnTo>
                      <a:pt x="182" y="86"/>
                    </a:lnTo>
                    <a:lnTo>
                      <a:pt x="180" y="88"/>
                    </a:lnTo>
                    <a:lnTo>
                      <a:pt x="176" y="92"/>
                    </a:lnTo>
                    <a:lnTo>
                      <a:pt x="174" y="92"/>
                    </a:lnTo>
                    <a:lnTo>
                      <a:pt x="170" y="92"/>
                    </a:lnTo>
                    <a:lnTo>
                      <a:pt x="166" y="94"/>
                    </a:lnTo>
                    <a:lnTo>
                      <a:pt x="162" y="94"/>
                    </a:lnTo>
                    <a:lnTo>
                      <a:pt x="160" y="94"/>
                    </a:lnTo>
                    <a:lnTo>
                      <a:pt x="154" y="92"/>
                    </a:lnTo>
                    <a:lnTo>
                      <a:pt x="148" y="90"/>
                    </a:lnTo>
                    <a:lnTo>
                      <a:pt x="142" y="88"/>
                    </a:lnTo>
                    <a:lnTo>
                      <a:pt x="138" y="88"/>
                    </a:lnTo>
                    <a:lnTo>
                      <a:pt x="138" y="86"/>
                    </a:lnTo>
                    <a:lnTo>
                      <a:pt x="142" y="80"/>
                    </a:lnTo>
                    <a:lnTo>
                      <a:pt x="144" y="74"/>
                    </a:lnTo>
                    <a:lnTo>
                      <a:pt x="146" y="68"/>
                    </a:lnTo>
                    <a:lnTo>
                      <a:pt x="146" y="64"/>
                    </a:lnTo>
                    <a:lnTo>
                      <a:pt x="144" y="64"/>
                    </a:lnTo>
                    <a:lnTo>
                      <a:pt x="142" y="62"/>
                    </a:lnTo>
                    <a:lnTo>
                      <a:pt x="140" y="58"/>
                    </a:lnTo>
                    <a:lnTo>
                      <a:pt x="136" y="52"/>
                    </a:lnTo>
                    <a:lnTo>
                      <a:pt x="128" y="46"/>
                    </a:lnTo>
                    <a:lnTo>
                      <a:pt x="124" y="44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6" y="42"/>
                    </a:lnTo>
                    <a:lnTo>
                      <a:pt x="110" y="38"/>
                    </a:lnTo>
                    <a:lnTo>
                      <a:pt x="106" y="38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4" y="26"/>
                    </a:lnTo>
                    <a:lnTo>
                      <a:pt x="86" y="18"/>
                    </a:lnTo>
                    <a:lnTo>
                      <a:pt x="82" y="16"/>
                    </a:lnTo>
                    <a:lnTo>
                      <a:pt x="82" y="14"/>
                    </a:lnTo>
                    <a:lnTo>
                      <a:pt x="82" y="1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20" y="2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6" y="62"/>
                    </a:lnTo>
                    <a:lnTo>
                      <a:pt x="6" y="66"/>
                    </a:lnTo>
                    <a:lnTo>
                      <a:pt x="8" y="70"/>
                    </a:lnTo>
                    <a:lnTo>
                      <a:pt x="12" y="74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0" y="100"/>
                    </a:lnTo>
                    <a:lnTo>
                      <a:pt x="8" y="104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4" y="124"/>
                    </a:lnTo>
                    <a:lnTo>
                      <a:pt x="4" y="128"/>
                    </a:lnTo>
                    <a:lnTo>
                      <a:pt x="4" y="134"/>
                    </a:lnTo>
                    <a:lnTo>
                      <a:pt x="2" y="138"/>
                    </a:lnTo>
                    <a:lnTo>
                      <a:pt x="4" y="140"/>
                    </a:lnTo>
                    <a:lnTo>
                      <a:pt x="4" y="144"/>
                    </a:lnTo>
                    <a:lnTo>
                      <a:pt x="2" y="148"/>
                    </a:lnTo>
                    <a:lnTo>
                      <a:pt x="0" y="158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8" y="174"/>
                    </a:lnTo>
                    <a:lnTo>
                      <a:pt x="8" y="178"/>
                    </a:lnTo>
                    <a:lnTo>
                      <a:pt x="8" y="180"/>
                    </a:lnTo>
                    <a:lnTo>
                      <a:pt x="8" y="182"/>
                    </a:lnTo>
                    <a:lnTo>
                      <a:pt x="10" y="186"/>
                    </a:lnTo>
                    <a:lnTo>
                      <a:pt x="14" y="190"/>
                    </a:lnTo>
                    <a:lnTo>
                      <a:pt x="16" y="194"/>
                    </a:lnTo>
                    <a:lnTo>
                      <a:pt x="16" y="200"/>
                    </a:lnTo>
                    <a:lnTo>
                      <a:pt x="16" y="202"/>
                    </a:lnTo>
                    <a:lnTo>
                      <a:pt x="18" y="200"/>
                    </a:lnTo>
                    <a:lnTo>
                      <a:pt x="20" y="198"/>
                    </a:lnTo>
                    <a:lnTo>
                      <a:pt x="22" y="200"/>
                    </a:lnTo>
                    <a:lnTo>
                      <a:pt x="22" y="204"/>
                    </a:lnTo>
                    <a:lnTo>
                      <a:pt x="20" y="210"/>
                    </a:lnTo>
                    <a:lnTo>
                      <a:pt x="22" y="212"/>
                    </a:lnTo>
                    <a:lnTo>
                      <a:pt x="22" y="216"/>
                    </a:lnTo>
                    <a:lnTo>
                      <a:pt x="22" y="220"/>
                    </a:lnTo>
                    <a:lnTo>
                      <a:pt x="24" y="226"/>
                    </a:lnTo>
                    <a:lnTo>
                      <a:pt x="24" y="230"/>
                    </a:lnTo>
                    <a:lnTo>
                      <a:pt x="20" y="234"/>
                    </a:lnTo>
                    <a:lnTo>
                      <a:pt x="16" y="240"/>
                    </a:lnTo>
                    <a:lnTo>
                      <a:pt x="16" y="244"/>
                    </a:lnTo>
                    <a:lnTo>
                      <a:pt x="16" y="256"/>
                    </a:lnTo>
                    <a:lnTo>
                      <a:pt x="18" y="262"/>
                    </a:lnTo>
                    <a:lnTo>
                      <a:pt x="22" y="266"/>
                    </a:lnTo>
                    <a:lnTo>
                      <a:pt x="26" y="270"/>
                    </a:lnTo>
                    <a:lnTo>
                      <a:pt x="26" y="276"/>
                    </a:lnTo>
                    <a:lnTo>
                      <a:pt x="24" y="278"/>
                    </a:lnTo>
                    <a:lnTo>
                      <a:pt x="22" y="278"/>
                    </a:lnTo>
                    <a:lnTo>
                      <a:pt x="22" y="280"/>
                    </a:lnTo>
                    <a:lnTo>
                      <a:pt x="24" y="284"/>
                    </a:lnTo>
                    <a:lnTo>
                      <a:pt x="24" y="286"/>
                    </a:lnTo>
                    <a:lnTo>
                      <a:pt x="22" y="288"/>
                    </a:lnTo>
                    <a:lnTo>
                      <a:pt x="22" y="290"/>
                    </a:lnTo>
                    <a:lnTo>
                      <a:pt x="22" y="292"/>
                    </a:lnTo>
                    <a:lnTo>
                      <a:pt x="22" y="296"/>
                    </a:lnTo>
                    <a:lnTo>
                      <a:pt x="20" y="298"/>
                    </a:lnTo>
                    <a:lnTo>
                      <a:pt x="22" y="300"/>
                    </a:lnTo>
                    <a:lnTo>
                      <a:pt x="22" y="312"/>
                    </a:lnTo>
                    <a:lnTo>
                      <a:pt x="26" y="320"/>
                    </a:lnTo>
                    <a:lnTo>
                      <a:pt x="30" y="324"/>
                    </a:lnTo>
                    <a:lnTo>
                      <a:pt x="30" y="326"/>
                    </a:lnTo>
                    <a:lnTo>
                      <a:pt x="28" y="326"/>
                    </a:lnTo>
                    <a:lnTo>
                      <a:pt x="26" y="328"/>
                    </a:lnTo>
                    <a:lnTo>
                      <a:pt x="26" y="330"/>
                    </a:lnTo>
                    <a:lnTo>
                      <a:pt x="28" y="332"/>
                    </a:lnTo>
                    <a:lnTo>
                      <a:pt x="28" y="334"/>
                    </a:lnTo>
                    <a:lnTo>
                      <a:pt x="28" y="338"/>
                    </a:lnTo>
                    <a:lnTo>
                      <a:pt x="30" y="338"/>
                    </a:lnTo>
                    <a:lnTo>
                      <a:pt x="32" y="338"/>
                    </a:lnTo>
                    <a:lnTo>
                      <a:pt x="32" y="340"/>
                    </a:lnTo>
                    <a:lnTo>
                      <a:pt x="32" y="342"/>
                    </a:lnTo>
                    <a:lnTo>
                      <a:pt x="34" y="344"/>
                    </a:lnTo>
                    <a:lnTo>
                      <a:pt x="36" y="346"/>
                    </a:lnTo>
                    <a:lnTo>
                      <a:pt x="34" y="350"/>
                    </a:lnTo>
                    <a:lnTo>
                      <a:pt x="32" y="354"/>
                    </a:lnTo>
                    <a:lnTo>
                      <a:pt x="34" y="356"/>
                    </a:lnTo>
                    <a:lnTo>
                      <a:pt x="36" y="354"/>
                    </a:lnTo>
                    <a:lnTo>
                      <a:pt x="38" y="354"/>
                    </a:lnTo>
                    <a:lnTo>
                      <a:pt x="40" y="354"/>
                    </a:lnTo>
                    <a:lnTo>
                      <a:pt x="40" y="358"/>
                    </a:lnTo>
                    <a:lnTo>
                      <a:pt x="38" y="362"/>
                    </a:lnTo>
                    <a:lnTo>
                      <a:pt x="36" y="362"/>
                    </a:lnTo>
                    <a:lnTo>
                      <a:pt x="36" y="364"/>
                    </a:lnTo>
                    <a:lnTo>
                      <a:pt x="36" y="366"/>
                    </a:lnTo>
                    <a:lnTo>
                      <a:pt x="40" y="370"/>
                    </a:lnTo>
                    <a:lnTo>
                      <a:pt x="44" y="372"/>
                    </a:lnTo>
                    <a:lnTo>
                      <a:pt x="46" y="374"/>
                    </a:lnTo>
                    <a:lnTo>
                      <a:pt x="44" y="376"/>
                    </a:lnTo>
                    <a:lnTo>
                      <a:pt x="44" y="378"/>
                    </a:lnTo>
                    <a:lnTo>
                      <a:pt x="44" y="380"/>
                    </a:lnTo>
                    <a:lnTo>
                      <a:pt x="42" y="382"/>
                    </a:lnTo>
                    <a:lnTo>
                      <a:pt x="42" y="384"/>
                    </a:lnTo>
                    <a:lnTo>
                      <a:pt x="46" y="386"/>
                    </a:lnTo>
                    <a:lnTo>
                      <a:pt x="48" y="390"/>
                    </a:lnTo>
                    <a:lnTo>
                      <a:pt x="48" y="392"/>
                    </a:lnTo>
                    <a:lnTo>
                      <a:pt x="48" y="396"/>
                    </a:lnTo>
                    <a:lnTo>
                      <a:pt x="48" y="404"/>
                    </a:lnTo>
                    <a:lnTo>
                      <a:pt x="50" y="408"/>
                    </a:lnTo>
                    <a:lnTo>
                      <a:pt x="52" y="412"/>
                    </a:lnTo>
                    <a:lnTo>
                      <a:pt x="50" y="416"/>
                    </a:lnTo>
                    <a:lnTo>
                      <a:pt x="48" y="418"/>
                    </a:lnTo>
                    <a:lnTo>
                      <a:pt x="50" y="418"/>
                    </a:lnTo>
                    <a:lnTo>
                      <a:pt x="50" y="422"/>
                    </a:lnTo>
                    <a:lnTo>
                      <a:pt x="48" y="426"/>
                    </a:lnTo>
                    <a:lnTo>
                      <a:pt x="50" y="428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52" y="438"/>
                    </a:lnTo>
                    <a:lnTo>
                      <a:pt x="54" y="440"/>
                    </a:lnTo>
                    <a:lnTo>
                      <a:pt x="54" y="442"/>
                    </a:lnTo>
                    <a:lnTo>
                      <a:pt x="54" y="446"/>
                    </a:lnTo>
                    <a:lnTo>
                      <a:pt x="54" y="450"/>
                    </a:lnTo>
                    <a:lnTo>
                      <a:pt x="54" y="454"/>
                    </a:lnTo>
                    <a:lnTo>
                      <a:pt x="56" y="460"/>
                    </a:lnTo>
                    <a:lnTo>
                      <a:pt x="58" y="462"/>
                    </a:lnTo>
                    <a:lnTo>
                      <a:pt x="62" y="460"/>
                    </a:lnTo>
                    <a:lnTo>
                      <a:pt x="64" y="458"/>
                    </a:lnTo>
                    <a:lnTo>
                      <a:pt x="66" y="458"/>
                    </a:lnTo>
                    <a:lnTo>
                      <a:pt x="70" y="460"/>
                    </a:lnTo>
                    <a:lnTo>
                      <a:pt x="68" y="462"/>
                    </a:lnTo>
                    <a:lnTo>
                      <a:pt x="68" y="464"/>
                    </a:lnTo>
                    <a:lnTo>
                      <a:pt x="68" y="468"/>
                    </a:lnTo>
                    <a:lnTo>
                      <a:pt x="70" y="472"/>
                    </a:lnTo>
                    <a:lnTo>
                      <a:pt x="72" y="472"/>
                    </a:lnTo>
                    <a:lnTo>
                      <a:pt x="74" y="474"/>
                    </a:lnTo>
                    <a:lnTo>
                      <a:pt x="80" y="476"/>
                    </a:lnTo>
                    <a:lnTo>
                      <a:pt x="80" y="478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8" y="478"/>
                    </a:lnTo>
                    <a:lnTo>
                      <a:pt x="112" y="478"/>
                    </a:lnTo>
                    <a:lnTo>
                      <a:pt x="118" y="48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22"/>
              <p:cNvSpPr>
                <a:spLocks/>
              </p:cNvSpPr>
              <p:nvPr/>
            </p:nvSpPr>
            <p:spPr bwMode="auto">
              <a:xfrm>
                <a:off x="1432" y="2907"/>
                <a:ext cx="220" cy="293"/>
              </a:xfrm>
              <a:custGeom>
                <a:avLst/>
                <a:gdLst>
                  <a:gd name="T0" fmla="*/ 218 w 176"/>
                  <a:gd name="T1" fmla="*/ 455 h 234"/>
                  <a:gd name="T2" fmla="*/ 413 w 176"/>
                  <a:gd name="T3" fmla="*/ 367 h 234"/>
                  <a:gd name="T4" fmla="*/ 460 w 176"/>
                  <a:gd name="T5" fmla="*/ 293 h 234"/>
                  <a:gd name="T6" fmla="*/ 653 w 176"/>
                  <a:gd name="T7" fmla="*/ 119 h 234"/>
                  <a:gd name="T8" fmla="*/ 976 w 176"/>
                  <a:gd name="T9" fmla="*/ 0 h 234"/>
                  <a:gd name="T10" fmla="*/ 1047 w 176"/>
                  <a:gd name="T11" fmla="*/ 416 h 234"/>
                  <a:gd name="T12" fmla="*/ 1162 w 176"/>
                  <a:gd name="T13" fmla="*/ 670 h 234"/>
                  <a:gd name="T14" fmla="*/ 1408 w 176"/>
                  <a:gd name="T15" fmla="*/ 864 h 234"/>
                  <a:gd name="T16" fmla="*/ 1675 w 176"/>
                  <a:gd name="T17" fmla="*/ 957 h 234"/>
                  <a:gd name="T18" fmla="*/ 1816 w 176"/>
                  <a:gd name="T19" fmla="*/ 1082 h 234"/>
                  <a:gd name="T20" fmla="*/ 2045 w 176"/>
                  <a:gd name="T21" fmla="*/ 1230 h 234"/>
                  <a:gd name="T22" fmla="*/ 2200 w 176"/>
                  <a:gd name="T23" fmla="*/ 1376 h 234"/>
                  <a:gd name="T24" fmla="*/ 2390 w 176"/>
                  <a:gd name="T25" fmla="*/ 1648 h 234"/>
                  <a:gd name="T26" fmla="*/ 2390 w 176"/>
                  <a:gd name="T27" fmla="*/ 1774 h 234"/>
                  <a:gd name="T28" fmla="*/ 2381 w 176"/>
                  <a:gd name="T29" fmla="*/ 1869 h 234"/>
                  <a:gd name="T30" fmla="*/ 2901 w 176"/>
                  <a:gd name="T31" fmla="*/ 2125 h 234"/>
                  <a:gd name="T32" fmla="*/ 2951 w 176"/>
                  <a:gd name="T33" fmla="*/ 2352 h 234"/>
                  <a:gd name="T34" fmla="*/ 3101 w 176"/>
                  <a:gd name="T35" fmla="*/ 2450 h 234"/>
                  <a:gd name="T36" fmla="*/ 3164 w 176"/>
                  <a:gd name="T37" fmla="*/ 2641 h 234"/>
                  <a:gd name="T38" fmla="*/ 3164 w 176"/>
                  <a:gd name="T39" fmla="*/ 2871 h 234"/>
                  <a:gd name="T40" fmla="*/ 3164 w 176"/>
                  <a:gd name="T41" fmla="*/ 2966 h 234"/>
                  <a:gd name="T42" fmla="*/ 3053 w 176"/>
                  <a:gd name="T43" fmla="*/ 3011 h 234"/>
                  <a:gd name="T44" fmla="*/ 2870 w 176"/>
                  <a:gd name="T45" fmla="*/ 2945 h 234"/>
                  <a:gd name="T46" fmla="*/ 2250 w 176"/>
                  <a:gd name="T47" fmla="*/ 2966 h 234"/>
                  <a:gd name="T48" fmla="*/ 2101 w 176"/>
                  <a:gd name="T49" fmla="*/ 3307 h 234"/>
                  <a:gd name="T50" fmla="*/ 2101 w 176"/>
                  <a:gd name="T51" fmla="*/ 3688 h 234"/>
                  <a:gd name="T52" fmla="*/ 2139 w 176"/>
                  <a:gd name="T53" fmla="*/ 4081 h 234"/>
                  <a:gd name="T54" fmla="*/ 2045 w 176"/>
                  <a:gd name="T55" fmla="*/ 4081 h 234"/>
                  <a:gd name="T56" fmla="*/ 1760 w 176"/>
                  <a:gd name="T57" fmla="*/ 4081 h 234"/>
                  <a:gd name="T58" fmla="*/ 1706 w 176"/>
                  <a:gd name="T59" fmla="*/ 4198 h 234"/>
                  <a:gd name="T60" fmla="*/ 1706 w 176"/>
                  <a:gd name="T61" fmla="*/ 4311 h 234"/>
                  <a:gd name="T62" fmla="*/ 1636 w 176"/>
                  <a:gd name="T63" fmla="*/ 4130 h 234"/>
                  <a:gd name="T64" fmla="*/ 1408 w 176"/>
                  <a:gd name="T65" fmla="*/ 4081 h 234"/>
                  <a:gd name="T66" fmla="*/ 1309 w 176"/>
                  <a:gd name="T67" fmla="*/ 4054 h 234"/>
                  <a:gd name="T68" fmla="*/ 1219 w 176"/>
                  <a:gd name="T69" fmla="*/ 4054 h 234"/>
                  <a:gd name="T70" fmla="*/ 1092 w 176"/>
                  <a:gd name="T71" fmla="*/ 4235 h 234"/>
                  <a:gd name="T72" fmla="*/ 1020 w 176"/>
                  <a:gd name="T73" fmla="*/ 4311 h 234"/>
                  <a:gd name="T74" fmla="*/ 830 w 176"/>
                  <a:gd name="T75" fmla="*/ 4198 h 234"/>
                  <a:gd name="T76" fmla="*/ 653 w 176"/>
                  <a:gd name="T77" fmla="*/ 3637 h 234"/>
                  <a:gd name="T78" fmla="*/ 531 w 176"/>
                  <a:gd name="T79" fmla="*/ 3160 h 234"/>
                  <a:gd name="T80" fmla="*/ 334 w 176"/>
                  <a:gd name="T81" fmla="*/ 2781 h 234"/>
                  <a:gd name="T82" fmla="*/ 235 w 176"/>
                  <a:gd name="T83" fmla="*/ 2524 h 234"/>
                  <a:gd name="T84" fmla="*/ 290 w 176"/>
                  <a:gd name="T85" fmla="*/ 2352 h 234"/>
                  <a:gd name="T86" fmla="*/ 334 w 176"/>
                  <a:gd name="T87" fmla="*/ 2196 h 234"/>
                  <a:gd name="T88" fmla="*/ 290 w 176"/>
                  <a:gd name="T89" fmla="*/ 1831 h 234"/>
                  <a:gd name="T90" fmla="*/ 235 w 176"/>
                  <a:gd name="T91" fmla="*/ 1699 h 234"/>
                  <a:gd name="T92" fmla="*/ 235 w 176"/>
                  <a:gd name="T93" fmla="*/ 1534 h 234"/>
                  <a:gd name="T94" fmla="*/ 235 w 176"/>
                  <a:gd name="T95" fmla="*/ 1012 h 234"/>
                  <a:gd name="T96" fmla="*/ 0 w 176"/>
                  <a:gd name="T97" fmla="*/ 367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6"/>
                  <a:gd name="T148" fmla="*/ 0 h 234"/>
                  <a:gd name="T149" fmla="*/ 176 w 176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6" h="234">
                    <a:moveTo>
                      <a:pt x="0" y="20"/>
                    </a:moveTo>
                    <a:lnTo>
                      <a:pt x="0" y="20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36" y="6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22"/>
                    </a:lnTo>
                    <a:lnTo>
                      <a:pt x="60" y="30"/>
                    </a:lnTo>
                    <a:lnTo>
                      <a:pt x="62" y="34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8" y="42"/>
                    </a:lnTo>
                    <a:lnTo>
                      <a:pt x="70" y="44"/>
                    </a:lnTo>
                    <a:lnTo>
                      <a:pt x="78" y="46"/>
                    </a:lnTo>
                    <a:lnTo>
                      <a:pt x="86" y="46"/>
                    </a:lnTo>
                    <a:lnTo>
                      <a:pt x="88" y="50"/>
                    </a:lnTo>
                    <a:lnTo>
                      <a:pt x="92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8" y="64"/>
                    </a:lnTo>
                    <a:lnTo>
                      <a:pt x="112" y="66"/>
                    </a:lnTo>
                    <a:lnTo>
                      <a:pt x="114" y="68"/>
                    </a:lnTo>
                    <a:lnTo>
                      <a:pt x="116" y="70"/>
                    </a:lnTo>
                    <a:lnTo>
                      <a:pt x="122" y="74"/>
                    </a:lnTo>
                    <a:lnTo>
                      <a:pt x="130" y="78"/>
                    </a:lnTo>
                    <a:lnTo>
                      <a:pt x="132" y="80"/>
                    </a:lnTo>
                    <a:lnTo>
                      <a:pt x="130" y="84"/>
                    </a:lnTo>
                    <a:lnTo>
                      <a:pt x="132" y="88"/>
                    </a:lnTo>
                    <a:lnTo>
                      <a:pt x="132" y="92"/>
                    </a:lnTo>
                    <a:lnTo>
                      <a:pt x="132" y="94"/>
                    </a:lnTo>
                    <a:lnTo>
                      <a:pt x="132" y="96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2" y="104"/>
                    </a:lnTo>
                    <a:lnTo>
                      <a:pt x="138" y="114"/>
                    </a:lnTo>
                    <a:lnTo>
                      <a:pt x="160" y="114"/>
                    </a:lnTo>
                    <a:lnTo>
                      <a:pt x="160" y="118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62" y="126"/>
                    </a:lnTo>
                    <a:lnTo>
                      <a:pt x="166" y="128"/>
                    </a:lnTo>
                    <a:lnTo>
                      <a:pt x="168" y="130"/>
                    </a:lnTo>
                    <a:lnTo>
                      <a:pt x="170" y="132"/>
                    </a:lnTo>
                    <a:lnTo>
                      <a:pt x="172" y="134"/>
                    </a:lnTo>
                    <a:lnTo>
                      <a:pt x="176" y="138"/>
                    </a:lnTo>
                    <a:lnTo>
                      <a:pt x="174" y="142"/>
                    </a:lnTo>
                    <a:lnTo>
                      <a:pt x="174" y="146"/>
                    </a:lnTo>
                    <a:lnTo>
                      <a:pt x="174" y="150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2" y="158"/>
                    </a:lnTo>
                    <a:lnTo>
                      <a:pt x="174" y="160"/>
                    </a:lnTo>
                    <a:lnTo>
                      <a:pt x="176" y="164"/>
                    </a:lnTo>
                    <a:lnTo>
                      <a:pt x="172" y="166"/>
                    </a:lnTo>
                    <a:lnTo>
                      <a:pt x="168" y="162"/>
                    </a:lnTo>
                    <a:lnTo>
                      <a:pt x="166" y="162"/>
                    </a:lnTo>
                    <a:lnTo>
                      <a:pt x="166" y="160"/>
                    </a:lnTo>
                    <a:lnTo>
                      <a:pt x="158" y="158"/>
                    </a:lnTo>
                    <a:lnTo>
                      <a:pt x="150" y="156"/>
                    </a:lnTo>
                    <a:lnTo>
                      <a:pt x="144" y="156"/>
                    </a:lnTo>
                    <a:lnTo>
                      <a:pt x="124" y="160"/>
                    </a:lnTo>
                    <a:lnTo>
                      <a:pt x="120" y="164"/>
                    </a:lnTo>
                    <a:lnTo>
                      <a:pt x="120" y="168"/>
                    </a:lnTo>
                    <a:lnTo>
                      <a:pt x="118" y="174"/>
                    </a:lnTo>
                    <a:lnTo>
                      <a:pt x="116" y="178"/>
                    </a:lnTo>
                    <a:lnTo>
                      <a:pt x="114" y="184"/>
                    </a:lnTo>
                    <a:lnTo>
                      <a:pt x="114" y="192"/>
                    </a:lnTo>
                    <a:lnTo>
                      <a:pt x="116" y="198"/>
                    </a:lnTo>
                    <a:lnTo>
                      <a:pt x="116" y="206"/>
                    </a:lnTo>
                    <a:lnTo>
                      <a:pt x="116" y="216"/>
                    </a:lnTo>
                    <a:lnTo>
                      <a:pt x="118" y="220"/>
                    </a:lnTo>
                    <a:lnTo>
                      <a:pt x="114" y="222"/>
                    </a:lnTo>
                    <a:lnTo>
                      <a:pt x="114" y="220"/>
                    </a:lnTo>
                    <a:lnTo>
                      <a:pt x="112" y="220"/>
                    </a:lnTo>
                    <a:lnTo>
                      <a:pt x="106" y="220"/>
                    </a:lnTo>
                    <a:lnTo>
                      <a:pt x="102" y="220"/>
                    </a:lnTo>
                    <a:lnTo>
                      <a:pt x="98" y="220"/>
                    </a:lnTo>
                    <a:lnTo>
                      <a:pt x="96" y="220"/>
                    </a:lnTo>
                    <a:lnTo>
                      <a:pt x="94" y="222"/>
                    </a:lnTo>
                    <a:lnTo>
                      <a:pt x="94" y="226"/>
                    </a:lnTo>
                    <a:lnTo>
                      <a:pt x="94" y="228"/>
                    </a:lnTo>
                    <a:lnTo>
                      <a:pt x="94" y="230"/>
                    </a:lnTo>
                    <a:lnTo>
                      <a:pt x="94" y="232"/>
                    </a:lnTo>
                    <a:lnTo>
                      <a:pt x="92" y="228"/>
                    </a:lnTo>
                    <a:lnTo>
                      <a:pt x="90" y="222"/>
                    </a:lnTo>
                    <a:lnTo>
                      <a:pt x="88" y="220"/>
                    </a:lnTo>
                    <a:lnTo>
                      <a:pt x="86" y="220"/>
                    </a:lnTo>
                    <a:lnTo>
                      <a:pt x="78" y="220"/>
                    </a:lnTo>
                    <a:lnTo>
                      <a:pt x="76" y="220"/>
                    </a:lnTo>
                    <a:lnTo>
                      <a:pt x="74" y="218"/>
                    </a:lnTo>
                    <a:lnTo>
                      <a:pt x="72" y="218"/>
                    </a:lnTo>
                    <a:lnTo>
                      <a:pt x="72" y="216"/>
                    </a:lnTo>
                    <a:lnTo>
                      <a:pt x="68" y="214"/>
                    </a:lnTo>
                    <a:lnTo>
                      <a:pt x="66" y="218"/>
                    </a:lnTo>
                    <a:lnTo>
                      <a:pt x="64" y="222"/>
                    </a:lnTo>
                    <a:lnTo>
                      <a:pt x="60" y="226"/>
                    </a:lnTo>
                    <a:lnTo>
                      <a:pt x="60" y="228"/>
                    </a:lnTo>
                    <a:lnTo>
                      <a:pt x="60" y="230"/>
                    </a:lnTo>
                    <a:lnTo>
                      <a:pt x="56" y="232"/>
                    </a:lnTo>
                    <a:lnTo>
                      <a:pt x="50" y="234"/>
                    </a:lnTo>
                    <a:lnTo>
                      <a:pt x="48" y="232"/>
                    </a:lnTo>
                    <a:lnTo>
                      <a:pt x="46" y="230"/>
                    </a:lnTo>
                    <a:lnTo>
                      <a:pt x="46" y="226"/>
                    </a:lnTo>
                    <a:lnTo>
                      <a:pt x="44" y="212"/>
                    </a:lnTo>
                    <a:lnTo>
                      <a:pt x="42" y="204"/>
                    </a:lnTo>
                    <a:lnTo>
                      <a:pt x="36" y="196"/>
                    </a:lnTo>
                    <a:lnTo>
                      <a:pt x="34" y="188"/>
                    </a:lnTo>
                    <a:lnTo>
                      <a:pt x="32" y="182"/>
                    </a:lnTo>
                    <a:lnTo>
                      <a:pt x="32" y="176"/>
                    </a:lnTo>
                    <a:lnTo>
                      <a:pt x="30" y="170"/>
                    </a:lnTo>
                    <a:lnTo>
                      <a:pt x="24" y="160"/>
                    </a:lnTo>
                    <a:lnTo>
                      <a:pt x="22" y="154"/>
                    </a:lnTo>
                    <a:lnTo>
                      <a:pt x="18" y="150"/>
                    </a:lnTo>
                    <a:lnTo>
                      <a:pt x="12" y="142"/>
                    </a:lnTo>
                    <a:lnTo>
                      <a:pt x="14" y="138"/>
                    </a:lnTo>
                    <a:lnTo>
                      <a:pt x="14" y="136"/>
                    </a:lnTo>
                    <a:lnTo>
                      <a:pt x="12" y="134"/>
                    </a:lnTo>
                    <a:lnTo>
                      <a:pt x="14" y="132"/>
                    </a:lnTo>
                    <a:lnTo>
                      <a:pt x="16" y="126"/>
                    </a:lnTo>
                    <a:lnTo>
                      <a:pt x="16" y="124"/>
                    </a:lnTo>
                    <a:lnTo>
                      <a:pt x="18" y="118"/>
                    </a:lnTo>
                    <a:lnTo>
                      <a:pt x="20" y="110"/>
                    </a:lnTo>
                    <a:lnTo>
                      <a:pt x="18" y="106"/>
                    </a:lnTo>
                    <a:lnTo>
                      <a:pt x="16" y="102"/>
                    </a:lnTo>
                    <a:lnTo>
                      <a:pt x="16" y="98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4" y="92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4" y="82"/>
                    </a:lnTo>
                    <a:lnTo>
                      <a:pt x="16" y="76"/>
                    </a:lnTo>
                    <a:lnTo>
                      <a:pt x="14" y="68"/>
                    </a:lnTo>
                    <a:lnTo>
                      <a:pt x="12" y="62"/>
                    </a:lnTo>
                    <a:lnTo>
                      <a:pt x="14" y="54"/>
                    </a:lnTo>
                    <a:lnTo>
                      <a:pt x="16" y="48"/>
                    </a:lnTo>
                    <a:lnTo>
                      <a:pt x="12" y="4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23"/>
              <p:cNvSpPr>
                <a:spLocks/>
              </p:cNvSpPr>
              <p:nvPr/>
            </p:nvSpPr>
            <p:spPr bwMode="auto">
              <a:xfrm>
                <a:off x="1226" y="2682"/>
                <a:ext cx="231" cy="415"/>
              </a:xfrm>
              <a:custGeom>
                <a:avLst/>
                <a:gdLst>
                  <a:gd name="T0" fmla="*/ 49 w 184"/>
                  <a:gd name="T1" fmla="*/ 1271 h 332"/>
                  <a:gd name="T2" fmla="*/ 78 w 184"/>
                  <a:gd name="T3" fmla="*/ 1384 h 332"/>
                  <a:gd name="T4" fmla="*/ 49 w 184"/>
                  <a:gd name="T5" fmla="*/ 1500 h 332"/>
                  <a:gd name="T6" fmla="*/ 78 w 184"/>
                  <a:gd name="T7" fmla="*/ 1589 h 332"/>
                  <a:gd name="T8" fmla="*/ 154 w 184"/>
                  <a:gd name="T9" fmla="*/ 1816 h 332"/>
                  <a:gd name="T10" fmla="*/ 234 w 184"/>
                  <a:gd name="T11" fmla="*/ 2101 h 332"/>
                  <a:gd name="T12" fmla="*/ 493 w 184"/>
                  <a:gd name="T13" fmla="*/ 2390 h 332"/>
                  <a:gd name="T14" fmla="*/ 659 w 184"/>
                  <a:gd name="T15" fmla="*/ 2576 h 332"/>
                  <a:gd name="T16" fmla="*/ 767 w 184"/>
                  <a:gd name="T17" fmla="*/ 2744 h 332"/>
                  <a:gd name="T18" fmla="*/ 999 w 184"/>
                  <a:gd name="T19" fmla="*/ 3269 h 332"/>
                  <a:gd name="T20" fmla="*/ 1149 w 184"/>
                  <a:gd name="T21" fmla="*/ 3735 h 332"/>
                  <a:gd name="T22" fmla="*/ 1303 w 184"/>
                  <a:gd name="T23" fmla="*/ 4001 h 332"/>
                  <a:gd name="T24" fmla="*/ 1333 w 184"/>
                  <a:gd name="T25" fmla="*/ 4224 h 332"/>
                  <a:gd name="T26" fmla="*/ 1450 w 184"/>
                  <a:gd name="T27" fmla="*/ 4515 h 332"/>
                  <a:gd name="T28" fmla="*/ 1427 w 184"/>
                  <a:gd name="T29" fmla="*/ 4580 h 332"/>
                  <a:gd name="T30" fmla="*/ 1537 w 184"/>
                  <a:gd name="T31" fmla="*/ 4726 h 332"/>
                  <a:gd name="T32" fmla="*/ 1858 w 184"/>
                  <a:gd name="T33" fmla="*/ 5017 h 332"/>
                  <a:gd name="T34" fmla="*/ 2098 w 184"/>
                  <a:gd name="T35" fmla="*/ 5240 h 332"/>
                  <a:gd name="T36" fmla="*/ 2423 w 184"/>
                  <a:gd name="T37" fmla="*/ 5370 h 332"/>
                  <a:gd name="T38" fmla="*/ 3004 w 184"/>
                  <a:gd name="T39" fmla="*/ 5780 h 332"/>
                  <a:gd name="T40" fmla="*/ 3238 w 184"/>
                  <a:gd name="T41" fmla="*/ 6043 h 332"/>
                  <a:gd name="T42" fmla="*/ 3386 w 184"/>
                  <a:gd name="T43" fmla="*/ 5870 h 332"/>
                  <a:gd name="T44" fmla="*/ 3386 w 184"/>
                  <a:gd name="T45" fmla="*/ 5721 h 332"/>
                  <a:gd name="T46" fmla="*/ 3469 w 184"/>
                  <a:gd name="T47" fmla="*/ 5581 h 332"/>
                  <a:gd name="T48" fmla="*/ 3542 w 184"/>
                  <a:gd name="T49" fmla="*/ 5280 h 332"/>
                  <a:gd name="T50" fmla="*/ 3469 w 184"/>
                  <a:gd name="T51" fmla="*/ 5067 h 332"/>
                  <a:gd name="T52" fmla="*/ 3386 w 184"/>
                  <a:gd name="T53" fmla="*/ 4912 h 332"/>
                  <a:gd name="T54" fmla="*/ 3469 w 184"/>
                  <a:gd name="T55" fmla="*/ 4652 h 332"/>
                  <a:gd name="T56" fmla="*/ 3430 w 184"/>
                  <a:gd name="T57" fmla="*/ 4250 h 332"/>
                  <a:gd name="T58" fmla="*/ 3160 w 184"/>
                  <a:gd name="T59" fmla="*/ 3626 h 332"/>
                  <a:gd name="T60" fmla="*/ 2929 w 184"/>
                  <a:gd name="T61" fmla="*/ 3437 h 332"/>
                  <a:gd name="T62" fmla="*/ 2929 w 184"/>
                  <a:gd name="T63" fmla="*/ 3201 h 332"/>
                  <a:gd name="T64" fmla="*/ 2852 w 184"/>
                  <a:gd name="T65" fmla="*/ 3126 h 332"/>
                  <a:gd name="T66" fmla="*/ 2541 w 184"/>
                  <a:gd name="T67" fmla="*/ 3308 h 332"/>
                  <a:gd name="T68" fmla="*/ 2393 w 184"/>
                  <a:gd name="T69" fmla="*/ 3163 h 332"/>
                  <a:gd name="T70" fmla="*/ 2272 w 184"/>
                  <a:gd name="T71" fmla="*/ 3126 h 332"/>
                  <a:gd name="T72" fmla="*/ 2201 w 184"/>
                  <a:gd name="T73" fmla="*/ 2901 h 332"/>
                  <a:gd name="T74" fmla="*/ 2098 w 184"/>
                  <a:gd name="T75" fmla="*/ 2576 h 332"/>
                  <a:gd name="T76" fmla="*/ 2098 w 184"/>
                  <a:gd name="T77" fmla="*/ 2442 h 332"/>
                  <a:gd name="T78" fmla="*/ 2098 w 184"/>
                  <a:gd name="T79" fmla="*/ 2250 h 332"/>
                  <a:gd name="T80" fmla="*/ 2272 w 184"/>
                  <a:gd name="T81" fmla="*/ 1905 h 332"/>
                  <a:gd name="T82" fmla="*/ 2393 w 184"/>
                  <a:gd name="T83" fmla="*/ 1674 h 332"/>
                  <a:gd name="T84" fmla="*/ 2697 w 184"/>
                  <a:gd name="T85" fmla="*/ 1408 h 332"/>
                  <a:gd name="T86" fmla="*/ 2810 w 184"/>
                  <a:gd name="T87" fmla="*/ 1345 h 332"/>
                  <a:gd name="T88" fmla="*/ 2881 w 184"/>
                  <a:gd name="T89" fmla="*/ 1271 h 332"/>
                  <a:gd name="T90" fmla="*/ 2852 w 184"/>
                  <a:gd name="T91" fmla="*/ 976 h 332"/>
                  <a:gd name="T92" fmla="*/ 2697 w 184"/>
                  <a:gd name="T93" fmla="*/ 749 h 332"/>
                  <a:gd name="T94" fmla="*/ 2503 w 184"/>
                  <a:gd name="T95" fmla="*/ 719 h 332"/>
                  <a:gd name="T96" fmla="*/ 2238 w 184"/>
                  <a:gd name="T97" fmla="*/ 800 h 332"/>
                  <a:gd name="T98" fmla="*/ 2098 w 184"/>
                  <a:gd name="T99" fmla="*/ 575 h 332"/>
                  <a:gd name="T100" fmla="*/ 2005 w 184"/>
                  <a:gd name="T101" fmla="*/ 424 h 332"/>
                  <a:gd name="T102" fmla="*/ 1810 w 184"/>
                  <a:gd name="T103" fmla="*/ 217 h 332"/>
                  <a:gd name="T104" fmla="*/ 1612 w 184"/>
                  <a:gd name="T105" fmla="*/ 0 h 332"/>
                  <a:gd name="T106" fmla="*/ 1537 w 184"/>
                  <a:gd name="T107" fmla="*/ 290 h 332"/>
                  <a:gd name="T108" fmla="*/ 1193 w 184"/>
                  <a:gd name="T109" fmla="*/ 800 h 332"/>
                  <a:gd name="T110" fmla="*/ 889 w 184"/>
                  <a:gd name="T111" fmla="*/ 976 h 332"/>
                  <a:gd name="T112" fmla="*/ 729 w 184"/>
                  <a:gd name="T113" fmla="*/ 1092 h 332"/>
                  <a:gd name="T114" fmla="*/ 659 w 184"/>
                  <a:gd name="T115" fmla="*/ 1308 h 332"/>
                  <a:gd name="T116" fmla="*/ 382 w 184"/>
                  <a:gd name="T117" fmla="*/ 1308 h 332"/>
                  <a:gd name="T118" fmla="*/ 193 w 184"/>
                  <a:gd name="T119" fmla="*/ 1271 h 3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4"/>
                  <a:gd name="T181" fmla="*/ 0 h 332"/>
                  <a:gd name="T182" fmla="*/ 184 w 184"/>
                  <a:gd name="T183" fmla="*/ 332 h 3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4" h="332">
                    <a:moveTo>
                      <a:pt x="12" y="62"/>
                    </a:moveTo>
                    <a:lnTo>
                      <a:pt x="12" y="62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4" y="74"/>
                    </a:lnTo>
                    <a:lnTo>
                      <a:pt x="4" y="76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4" y="88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6"/>
                    </a:lnTo>
                    <a:lnTo>
                      <a:pt x="8" y="110"/>
                    </a:lnTo>
                    <a:lnTo>
                      <a:pt x="12" y="116"/>
                    </a:lnTo>
                    <a:lnTo>
                      <a:pt x="22" y="126"/>
                    </a:lnTo>
                    <a:lnTo>
                      <a:pt x="24" y="128"/>
                    </a:lnTo>
                    <a:lnTo>
                      <a:pt x="26" y="132"/>
                    </a:lnTo>
                    <a:lnTo>
                      <a:pt x="28" y="136"/>
                    </a:lnTo>
                    <a:lnTo>
                      <a:pt x="32" y="140"/>
                    </a:lnTo>
                    <a:lnTo>
                      <a:pt x="34" y="142"/>
                    </a:lnTo>
                    <a:lnTo>
                      <a:pt x="36" y="146"/>
                    </a:lnTo>
                    <a:lnTo>
                      <a:pt x="38" y="148"/>
                    </a:lnTo>
                    <a:lnTo>
                      <a:pt x="40" y="150"/>
                    </a:lnTo>
                    <a:lnTo>
                      <a:pt x="42" y="152"/>
                    </a:lnTo>
                    <a:lnTo>
                      <a:pt x="44" y="160"/>
                    </a:lnTo>
                    <a:lnTo>
                      <a:pt x="52" y="180"/>
                    </a:lnTo>
                    <a:lnTo>
                      <a:pt x="56" y="190"/>
                    </a:lnTo>
                    <a:lnTo>
                      <a:pt x="58" y="198"/>
                    </a:lnTo>
                    <a:lnTo>
                      <a:pt x="60" y="206"/>
                    </a:lnTo>
                    <a:lnTo>
                      <a:pt x="64" y="210"/>
                    </a:lnTo>
                    <a:lnTo>
                      <a:pt x="66" y="214"/>
                    </a:lnTo>
                    <a:lnTo>
                      <a:pt x="68" y="220"/>
                    </a:lnTo>
                    <a:lnTo>
                      <a:pt x="68" y="224"/>
                    </a:lnTo>
                    <a:lnTo>
                      <a:pt x="70" y="226"/>
                    </a:lnTo>
                    <a:lnTo>
                      <a:pt x="72" y="228"/>
                    </a:lnTo>
                    <a:lnTo>
                      <a:pt x="70" y="232"/>
                    </a:lnTo>
                    <a:lnTo>
                      <a:pt x="70" y="236"/>
                    </a:lnTo>
                    <a:lnTo>
                      <a:pt x="74" y="242"/>
                    </a:lnTo>
                    <a:lnTo>
                      <a:pt x="76" y="248"/>
                    </a:lnTo>
                    <a:lnTo>
                      <a:pt x="78" y="252"/>
                    </a:lnTo>
                    <a:lnTo>
                      <a:pt x="76" y="252"/>
                    </a:lnTo>
                    <a:lnTo>
                      <a:pt x="74" y="252"/>
                    </a:lnTo>
                    <a:lnTo>
                      <a:pt x="74" y="254"/>
                    </a:lnTo>
                    <a:lnTo>
                      <a:pt x="78" y="258"/>
                    </a:lnTo>
                    <a:lnTo>
                      <a:pt x="80" y="260"/>
                    </a:lnTo>
                    <a:lnTo>
                      <a:pt x="88" y="268"/>
                    </a:lnTo>
                    <a:lnTo>
                      <a:pt x="92" y="272"/>
                    </a:lnTo>
                    <a:lnTo>
                      <a:pt x="96" y="276"/>
                    </a:lnTo>
                    <a:lnTo>
                      <a:pt x="100" y="278"/>
                    </a:lnTo>
                    <a:lnTo>
                      <a:pt x="104" y="284"/>
                    </a:lnTo>
                    <a:lnTo>
                      <a:pt x="108" y="288"/>
                    </a:lnTo>
                    <a:lnTo>
                      <a:pt x="112" y="290"/>
                    </a:lnTo>
                    <a:lnTo>
                      <a:pt x="118" y="292"/>
                    </a:lnTo>
                    <a:lnTo>
                      <a:pt x="126" y="296"/>
                    </a:lnTo>
                    <a:lnTo>
                      <a:pt x="140" y="304"/>
                    </a:lnTo>
                    <a:lnTo>
                      <a:pt x="150" y="312"/>
                    </a:lnTo>
                    <a:lnTo>
                      <a:pt x="154" y="314"/>
                    </a:lnTo>
                    <a:lnTo>
                      <a:pt x="156" y="318"/>
                    </a:lnTo>
                    <a:lnTo>
                      <a:pt x="160" y="324"/>
                    </a:lnTo>
                    <a:lnTo>
                      <a:pt x="168" y="332"/>
                    </a:lnTo>
                    <a:lnTo>
                      <a:pt x="174" y="328"/>
                    </a:lnTo>
                    <a:lnTo>
                      <a:pt x="174" y="326"/>
                    </a:lnTo>
                    <a:lnTo>
                      <a:pt x="172" y="324"/>
                    </a:lnTo>
                    <a:lnTo>
                      <a:pt x="176" y="322"/>
                    </a:lnTo>
                    <a:lnTo>
                      <a:pt x="178" y="318"/>
                    </a:lnTo>
                    <a:lnTo>
                      <a:pt x="178" y="316"/>
                    </a:lnTo>
                    <a:lnTo>
                      <a:pt x="176" y="314"/>
                    </a:lnTo>
                    <a:lnTo>
                      <a:pt x="178" y="312"/>
                    </a:lnTo>
                    <a:lnTo>
                      <a:pt x="180" y="306"/>
                    </a:lnTo>
                    <a:lnTo>
                      <a:pt x="180" y="304"/>
                    </a:lnTo>
                    <a:lnTo>
                      <a:pt x="182" y="298"/>
                    </a:lnTo>
                    <a:lnTo>
                      <a:pt x="184" y="290"/>
                    </a:lnTo>
                    <a:lnTo>
                      <a:pt x="182" y="286"/>
                    </a:lnTo>
                    <a:lnTo>
                      <a:pt x="180" y="282"/>
                    </a:lnTo>
                    <a:lnTo>
                      <a:pt x="180" y="278"/>
                    </a:lnTo>
                    <a:lnTo>
                      <a:pt x="182" y="276"/>
                    </a:lnTo>
                    <a:lnTo>
                      <a:pt x="182" y="274"/>
                    </a:lnTo>
                    <a:lnTo>
                      <a:pt x="178" y="272"/>
                    </a:lnTo>
                    <a:lnTo>
                      <a:pt x="176" y="270"/>
                    </a:lnTo>
                    <a:lnTo>
                      <a:pt x="176" y="266"/>
                    </a:lnTo>
                    <a:lnTo>
                      <a:pt x="178" y="262"/>
                    </a:lnTo>
                    <a:lnTo>
                      <a:pt x="180" y="256"/>
                    </a:lnTo>
                    <a:lnTo>
                      <a:pt x="178" y="248"/>
                    </a:lnTo>
                    <a:lnTo>
                      <a:pt x="176" y="242"/>
                    </a:lnTo>
                    <a:lnTo>
                      <a:pt x="178" y="234"/>
                    </a:lnTo>
                    <a:lnTo>
                      <a:pt x="180" y="228"/>
                    </a:lnTo>
                    <a:lnTo>
                      <a:pt x="176" y="222"/>
                    </a:lnTo>
                    <a:lnTo>
                      <a:pt x="164" y="200"/>
                    </a:lnTo>
                    <a:lnTo>
                      <a:pt x="158" y="204"/>
                    </a:lnTo>
                    <a:lnTo>
                      <a:pt x="154" y="202"/>
                    </a:lnTo>
                    <a:lnTo>
                      <a:pt x="152" y="198"/>
                    </a:lnTo>
                    <a:lnTo>
                      <a:pt x="152" y="190"/>
                    </a:lnTo>
                    <a:lnTo>
                      <a:pt x="150" y="182"/>
                    </a:lnTo>
                    <a:lnTo>
                      <a:pt x="152" y="176"/>
                    </a:lnTo>
                    <a:lnTo>
                      <a:pt x="152" y="174"/>
                    </a:lnTo>
                    <a:lnTo>
                      <a:pt x="152" y="172"/>
                    </a:lnTo>
                    <a:lnTo>
                      <a:pt x="150" y="172"/>
                    </a:lnTo>
                    <a:lnTo>
                      <a:pt x="148" y="172"/>
                    </a:lnTo>
                    <a:lnTo>
                      <a:pt x="142" y="180"/>
                    </a:lnTo>
                    <a:lnTo>
                      <a:pt x="138" y="182"/>
                    </a:lnTo>
                    <a:lnTo>
                      <a:pt x="132" y="182"/>
                    </a:lnTo>
                    <a:lnTo>
                      <a:pt x="126" y="180"/>
                    </a:lnTo>
                    <a:lnTo>
                      <a:pt x="124" y="178"/>
                    </a:lnTo>
                    <a:lnTo>
                      <a:pt x="124" y="174"/>
                    </a:lnTo>
                    <a:lnTo>
                      <a:pt x="120" y="174"/>
                    </a:lnTo>
                    <a:lnTo>
                      <a:pt x="118" y="174"/>
                    </a:lnTo>
                    <a:lnTo>
                      <a:pt x="118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4" y="160"/>
                    </a:lnTo>
                    <a:lnTo>
                      <a:pt x="112" y="154"/>
                    </a:lnTo>
                    <a:lnTo>
                      <a:pt x="110" y="148"/>
                    </a:lnTo>
                    <a:lnTo>
                      <a:pt x="108" y="142"/>
                    </a:lnTo>
                    <a:lnTo>
                      <a:pt x="106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06" y="132"/>
                    </a:lnTo>
                    <a:lnTo>
                      <a:pt x="106" y="128"/>
                    </a:lnTo>
                    <a:lnTo>
                      <a:pt x="108" y="124"/>
                    </a:lnTo>
                    <a:lnTo>
                      <a:pt x="112" y="120"/>
                    </a:lnTo>
                    <a:lnTo>
                      <a:pt x="114" y="114"/>
                    </a:lnTo>
                    <a:lnTo>
                      <a:pt x="118" y="104"/>
                    </a:lnTo>
                    <a:lnTo>
                      <a:pt x="120" y="98"/>
                    </a:lnTo>
                    <a:lnTo>
                      <a:pt x="120" y="96"/>
                    </a:lnTo>
                    <a:lnTo>
                      <a:pt x="124" y="92"/>
                    </a:lnTo>
                    <a:lnTo>
                      <a:pt x="130" y="86"/>
                    </a:lnTo>
                    <a:lnTo>
                      <a:pt x="136" y="80"/>
                    </a:lnTo>
                    <a:lnTo>
                      <a:pt x="140" y="78"/>
                    </a:lnTo>
                    <a:lnTo>
                      <a:pt x="142" y="78"/>
                    </a:lnTo>
                    <a:lnTo>
                      <a:pt x="144" y="76"/>
                    </a:lnTo>
                    <a:lnTo>
                      <a:pt x="146" y="74"/>
                    </a:lnTo>
                    <a:lnTo>
                      <a:pt x="148" y="74"/>
                    </a:lnTo>
                    <a:lnTo>
                      <a:pt x="150" y="74"/>
                    </a:lnTo>
                    <a:lnTo>
                      <a:pt x="150" y="70"/>
                    </a:lnTo>
                    <a:lnTo>
                      <a:pt x="146" y="66"/>
                    </a:lnTo>
                    <a:lnTo>
                      <a:pt x="144" y="64"/>
                    </a:lnTo>
                    <a:lnTo>
                      <a:pt x="148" y="54"/>
                    </a:lnTo>
                    <a:lnTo>
                      <a:pt x="150" y="46"/>
                    </a:lnTo>
                    <a:lnTo>
                      <a:pt x="148" y="42"/>
                    </a:lnTo>
                    <a:lnTo>
                      <a:pt x="146" y="40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4" y="40"/>
                    </a:lnTo>
                    <a:lnTo>
                      <a:pt x="130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6" y="44"/>
                    </a:lnTo>
                    <a:lnTo>
                      <a:pt x="114" y="42"/>
                    </a:lnTo>
                    <a:lnTo>
                      <a:pt x="110" y="42"/>
                    </a:lnTo>
                    <a:lnTo>
                      <a:pt x="108" y="32"/>
                    </a:lnTo>
                    <a:lnTo>
                      <a:pt x="106" y="30"/>
                    </a:lnTo>
                    <a:lnTo>
                      <a:pt x="104" y="28"/>
                    </a:lnTo>
                    <a:lnTo>
                      <a:pt x="104" y="24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6" y="18"/>
                    </a:lnTo>
                    <a:lnTo>
                      <a:pt x="94" y="12"/>
                    </a:lnTo>
                    <a:lnTo>
                      <a:pt x="92" y="6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12"/>
                    </a:lnTo>
                    <a:lnTo>
                      <a:pt x="80" y="16"/>
                    </a:lnTo>
                    <a:lnTo>
                      <a:pt x="78" y="22"/>
                    </a:lnTo>
                    <a:lnTo>
                      <a:pt x="68" y="38"/>
                    </a:lnTo>
                    <a:lnTo>
                      <a:pt x="62" y="44"/>
                    </a:lnTo>
                    <a:lnTo>
                      <a:pt x="54" y="48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2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6"/>
                    </a:lnTo>
                    <a:lnTo>
                      <a:pt x="34" y="72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4" y="74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24"/>
              <p:cNvSpPr>
                <a:spLocks/>
              </p:cNvSpPr>
              <p:nvPr/>
            </p:nvSpPr>
            <p:spPr bwMode="auto">
              <a:xfrm>
                <a:off x="1359" y="2554"/>
                <a:ext cx="653" cy="873"/>
              </a:xfrm>
              <a:custGeom>
                <a:avLst/>
                <a:gdLst>
                  <a:gd name="T0" fmla="*/ 5803 w 522"/>
                  <a:gd name="T1" fmla="*/ 1106 h 698"/>
                  <a:gd name="T2" fmla="*/ 5654 w 522"/>
                  <a:gd name="T3" fmla="*/ 1680 h 698"/>
                  <a:gd name="T4" fmla="*/ 5571 w 522"/>
                  <a:gd name="T5" fmla="*/ 2419 h 698"/>
                  <a:gd name="T6" fmla="*/ 5803 w 522"/>
                  <a:gd name="T7" fmla="*/ 1759 h 698"/>
                  <a:gd name="T8" fmla="*/ 6362 w 522"/>
                  <a:gd name="T9" fmla="*/ 1872 h 698"/>
                  <a:gd name="T10" fmla="*/ 5982 w 522"/>
                  <a:gd name="T11" fmla="*/ 2273 h 698"/>
                  <a:gd name="T12" fmla="*/ 6092 w 522"/>
                  <a:gd name="T13" fmla="*/ 2273 h 698"/>
                  <a:gd name="T14" fmla="*/ 6279 w 522"/>
                  <a:gd name="T15" fmla="*/ 2121 h 698"/>
                  <a:gd name="T16" fmla="*/ 7241 w 522"/>
                  <a:gd name="T17" fmla="*/ 2419 h 698"/>
                  <a:gd name="T18" fmla="*/ 7483 w 522"/>
                  <a:gd name="T19" fmla="*/ 2628 h 698"/>
                  <a:gd name="T20" fmla="*/ 8737 w 522"/>
                  <a:gd name="T21" fmla="*/ 3191 h 698"/>
                  <a:gd name="T22" fmla="*/ 9586 w 522"/>
                  <a:gd name="T23" fmla="*/ 3920 h 698"/>
                  <a:gd name="T24" fmla="*/ 9028 w 522"/>
                  <a:gd name="T25" fmla="*/ 5496 h 698"/>
                  <a:gd name="T26" fmla="*/ 8643 w 522"/>
                  <a:gd name="T27" fmla="*/ 6229 h 698"/>
                  <a:gd name="T28" fmla="*/ 8598 w 522"/>
                  <a:gd name="T29" fmla="*/ 7699 h 698"/>
                  <a:gd name="T30" fmla="*/ 8486 w 522"/>
                  <a:gd name="T31" fmla="*/ 8579 h 698"/>
                  <a:gd name="T32" fmla="*/ 7901 w 522"/>
                  <a:gd name="T33" fmla="*/ 9378 h 698"/>
                  <a:gd name="T34" fmla="*/ 7152 w 522"/>
                  <a:gd name="T35" fmla="*/ 9669 h 698"/>
                  <a:gd name="T36" fmla="*/ 6909 w 522"/>
                  <a:gd name="T37" fmla="*/ 10920 h 698"/>
                  <a:gd name="T38" fmla="*/ 6506 w 522"/>
                  <a:gd name="T39" fmla="*/ 11768 h 698"/>
                  <a:gd name="T40" fmla="*/ 6092 w 522"/>
                  <a:gd name="T41" fmla="*/ 12672 h 698"/>
                  <a:gd name="T42" fmla="*/ 5803 w 522"/>
                  <a:gd name="T43" fmla="*/ 12228 h 698"/>
                  <a:gd name="T44" fmla="*/ 5287 w 522"/>
                  <a:gd name="T45" fmla="*/ 11916 h 698"/>
                  <a:gd name="T46" fmla="*/ 4852 w 522"/>
                  <a:gd name="T47" fmla="*/ 11575 h 698"/>
                  <a:gd name="T48" fmla="*/ 5114 w 522"/>
                  <a:gd name="T49" fmla="*/ 11110 h 698"/>
                  <a:gd name="T50" fmla="*/ 5258 w 522"/>
                  <a:gd name="T51" fmla="*/ 10920 h 698"/>
                  <a:gd name="T52" fmla="*/ 5482 w 522"/>
                  <a:gd name="T53" fmla="*/ 10411 h 698"/>
                  <a:gd name="T54" fmla="*/ 5193 w 522"/>
                  <a:gd name="T55" fmla="*/ 9714 h 698"/>
                  <a:gd name="T56" fmla="*/ 4819 w 522"/>
                  <a:gd name="T57" fmla="*/ 9237 h 698"/>
                  <a:gd name="T58" fmla="*/ 4447 w 522"/>
                  <a:gd name="T59" fmla="*/ 8644 h 698"/>
                  <a:gd name="T60" fmla="*/ 4226 w 522"/>
                  <a:gd name="T61" fmla="*/ 8060 h 698"/>
                  <a:gd name="T62" fmla="*/ 4111 w 522"/>
                  <a:gd name="T63" fmla="*/ 7523 h 698"/>
                  <a:gd name="T64" fmla="*/ 3503 w 522"/>
                  <a:gd name="T65" fmla="*/ 7009 h 698"/>
                  <a:gd name="T66" fmla="*/ 3207 w 522"/>
                  <a:gd name="T67" fmla="*/ 6444 h 698"/>
                  <a:gd name="T68" fmla="*/ 2637 w 522"/>
                  <a:gd name="T69" fmla="*/ 6015 h 698"/>
                  <a:gd name="T70" fmla="*/ 2124 w 522"/>
                  <a:gd name="T71" fmla="*/ 5198 h 698"/>
                  <a:gd name="T72" fmla="*/ 1505 w 522"/>
                  <a:gd name="T73" fmla="*/ 5496 h 698"/>
                  <a:gd name="T74" fmla="*/ 858 w 522"/>
                  <a:gd name="T75" fmla="*/ 5496 h 698"/>
                  <a:gd name="T76" fmla="*/ 594 w 522"/>
                  <a:gd name="T77" fmla="*/ 5198 h 698"/>
                  <a:gd name="T78" fmla="*/ 231 w 522"/>
                  <a:gd name="T79" fmla="*/ 4869 h 698"/>
                  <a:gd name="T80" fmla="*/ 0 w 522"/>
                  <a:gd name="T81" fmla="*/ 4216 h 698"/>
                  <a:gd name="T82" fmla="*/ 567 w 522"/>
                  <a:gd name="T83" fmla="*/ 3339 h 698"/>
                  <a:gd name="T84" fmla="*/ 949 w 522"/>
                  <a:gd name="T85" fmla="*/ 2273 h 698"/>
                  <a:gd name="T86" fmla="*/ 1036 w 522"/>
                  <a:gd name="T87" fmla="*/ 1583 h 698"/>
                  <a:gd name="T88" fmla="*/ 1296 w 522"/>
                  <a:gd name="T89" fmla="*/ 1168 h 698"/>
                  <a:gd name="T90" fmla="*/ 1505 w 522"/>
                  <a:gd name="T91" fmla="*/ 1168 h 698"/>
                  <a:gd name="T92" fmla="*/ 1833 w 522"/>
                  <a:gd name="T93" fmla="*/ 1530 h 698"/>
                  <a:gd name="T94" fmla="*/ 2275 w 522"/>
                  <a:gd name="T95" fmla="*/ 1242 h 698"/>
                  <a:gd name="T96" fmla="*/ 2468 w 522"/>
                  <a:gd name="T97" fmla="*/ 929 h 698"/>
                  <a:gd name="T98" fmla="*/ 2244 w 522"/>
                  <a:gd name="T99" fmla="*/ 291 h 698"/>
                  <a:gd name="T100" fmla="*/ 2868 w 522"/>
                  <a:gd name="T101" fmla="*/ 364 h 698"/>
                  <a:gd name="T102" fmla="*/ 3226 w 522"/>
                  <a:gd name="T103" fmla="*/ 0 h 698"/>
                  <a:gd name="T104" fmla="*/ 3446 w 522"/>
                  <a:gd name="T105" fmla="*/ 291 h 698"/>
                  <a:gd name="T106" fmla="*/ 3446 w 522"/>
                  <a:gd name="T107" fmla="*/ 780 h 698"/>
                  <a:gd name="T108" fmla="*/ 3560 w 522"/>
                  <a:gd name="T109" fmla="*/ 1168 h 698"/>
                  <a:gd name="T110" fmla="*/ 3934 w 522"/>
                  <a:gd name="T111" fmla="*/ 1168 h 698"/>
                  <a:gd name="T112" fmla="*/ 4398 w 522"/>
                  <a:gd name="T113" fmla="*/ 1106 h 698"/>
                  <a:gd name="T114" fmla="*/ 4627 w 522"/>
                  <a:gd name="T115" fmla="*/ 949 h 698"/>
                  <a:gd name="T116" fmla="*/ 4852 w 522"/>
                  <a:gd name="T117" fmla="*/ 1036 h 698"/>
                  <a:gd name="T118" fmla="*/ 5258 w 522"/>
                  <a:gd name="T119" fmla="*/ 809 h 698"/>
                  <a:gd name="T120" fmla="*/ 5482 w 522"/>
                  <a:gd name="T121" fmla="*/ 270 h 6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2"/>
                  <a:gd name="T184" fmla="*/ 0 h 698"/>
                  <a:gd name="T185" fmla="*/ 522 w 522"/>
                  <a:gd name="T186" fmla="*/ 698 h 6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2" h="698">
                    <a:moveTo>
                      <a:pt x="298" y="14"/>
                    </a:moveTo>
                    <a:lnTo>
                      <a:pt x="298" y="14"/>
                    </a:lnTo>
                    <a:lnTo>
                      <a:pt x="300" y="14"/>
                    </a:lnTo>
                    <a:lnTo>
                      <a:pt x="302" y="14"/>
                    </a:lnTo>
                    <a:lnTo>
                      <a:pt x="304" y="18"/>
                    </a:lnTo>
                    <a:lnTo>
                      <a:pt x="306" y="22"/>
                    </a:lnTo>
                    <a:lnTo>
                      <a:pt x="306" y="20"/>
                    </a:lnTo>
                    <a:lnTo>
                      <a:pt x="306" y="24"/>
                    </a:lnTo>
                    <a:lnTo>
                      <a:pt x="312" y="46"/>
                    </a:lnTo>
                    <a:lnTo>
                      <a:pt x="316" y="60"/>
                    </a:lnTo>
                    <a:lnTo>
                      <a:pt x="322" y="62"/>
                    </a:lnTo>
                    <a:lnTo>
                      <a:pt x="324" y="66"/>
                    </a:lnTo>
                    <a:lnTo>
                      <a:pt x="324" y="70"/>
                    </a:lnTo>
                    <a:lnTo>
                      <a:pt x="320" y="74"/>
                    </a:lnTo>
                    <a:lnTo>
                      <a:pt x="318" y="78"/>
                    </a:lnTo>
                    <a:lnTo>
                      <a:pt x="316" y="82"/>
                    </a:lnTo>
                    <a:lnTo>
                      <a:pt x="314" y="84"/>
                    </a:lnTo>
                    <a:lnTo>
                      <a:pt x="312" y="88"/>
                    </a:lnTo>
                    <a:lnTo>
                      <a:pt x="308" y="92"/>
                    </a:lnTo>
                    <a:lnTo>
                      <a:pt x="306" y="96"/>
                    </a:lnTo>
                    <a:lnTo>
                      <a:pt x="304" y="108"/>
                    </a:lnTo>
                    <a:lnTo>
                      <a:pt x="300" y="116"/>
                    </a:lnTo>
                    <a:lnTo>
                      <a:pt x="296" y="120"/>
                    </a:lnTo>
                    <a:lnTo>
                      <a:pt x="294" y="122"/>
                    </a:lnTo>
                    <a:lnTo>
                      <a:pt x="294" y="120"/>
                    </a:lnTo>
                    <a:lnTo>
                      <a:pt x="296" y="120"/>
                    </a:lnTo>
                    <a:lnTo>
                      <a:pt x="298" y="120"/>
                    </a:lnTo>
                    <a:lnTo>
                      <a:pt x="302" y="124"/>
                    </a:lnTo>
                    <a:lnTo>
                      <a:pt x="304" y="132"/>
                    </a:lnTo>
                    <a:lnTo>
                      <a:pt x="302" y="120"/>
                    </a:lnTo>
                    <a:lnTo>
                      <a:pt x="304" y="118"/>
                    </a:lnTo>
                    <a:lnTo>
                      <a:pt x="308" y="116"/>
                    </a:lnTo>
                    <a:lnTo>
                      <a:pt x="310" y="114"/>
                    </a:lnTo>
                    <a:lnTo>
                      <a:pt x="314" y="110"/>
                    </a:lnTo>
                    <a:lnTo>
                      <a:pt x="314" y="106"/>
                    </a:lnTo>
                    <a:lnTo>
                      <a:pt x="314" y="104"/>
                    </a:lnTo>
                    <a:lnTo>
                      <a:pt x="314" y="100"/>
                    </a:lnTo>
                    <a:lnTo>
                      <a:pt x="316" y="96"/>
                    </a:lnTo>
                    <a:lnTo>
                      <a:pt x="320" y="92"/>
                    </a:lnTo>
                    <a:lnTo>
                      <a:pt x="322" y="92"/>
                    </a:lnTo>
                    <a:lnTo>
                      <a:pt x="326" y="92"/>
                    </a:lnTo>
                    <a:lnTo>
                      <a:pt x="332" y="92"/>
                    </a:lnTo>
                    <a:lnTo>
                      <a:pt x="344" y="92"/>
                    </a:lnTo>
                    <a:lnTo>
                      <a:pt x="348" y="94"/>
                    </a:lnTo>
                    <a:lnTo>
                      <a:pt x="346" y="96"/>
                    </a:lnTo>
                    <a:lnTo>
                      <a:pt x="346" y="100"/>
                    </a:lnTo>
                    <a:lnTo>
                      <a:pt x="346" y="102"/>
                    </a:lnTo>
                    <a:lnTo>
                      <a:pt x="346" y="104"/>
                    </a:lnTo>
                    <a:lnTo>
                      <a:pt x="342" y="108"/>
                    </a:lnTo>
                    <a:lnTo>
                      <a:pt x="338" y="114"/>
                    </a:lnTo>
                    <a:lnTo>
                      <a:pt x="338" y="116"/>
                    </a:lnTo>
                    <a:lnTo>
                      <a:pt x="338" y="118"/>
                    </a:lnTo>
                    <a:lnTo>
                      <a:pt x="338" y="120"/>
                    </a:lnTo>
                    <a:lnTo>
                      <a:pt x="334" y="122"/>
                    </a:lnTo>
                    <a:lnTo>
                      <a:pt x="332" y="122"/>
                    </a:lnTo>
                    <a:lnTo>
                      <a:pt x="330" y="122"/>
                    </a:lnTo>
                    <a:lnTo>
                      <a:pt x="326" y="124"/>
                    </a:lnTo>
                    <a:lnTo>
                      <a:pt x="322" y="126"/>
                    </a:lnTo>
                    <a:lnTo>
                      <a:pt x="320" y="124"/>
                    </a:lnTo>
                    <a:lnTo>
                      <a:pt x="318" y="12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20" y="128"/>
                    </a:lnTo>
                    <a:lnTo>
                      <a:pt x="322" y="128"/>
                    </a:lnTo>
                    <a:lnTo>
                      <a:pt x="326" y="126"/>
                    </a:lnTo>
                    <a:lnTo>
                      <a:pt x="332" y="124"/>
                    </a:lnTo>
                    <a:lnTo>
                      <a:pt x="330" y="126"/>
                    </a:lnTo>
                    <a:lnTo>
                      <a:pt x="330" y="132"/>
                    </a:lnTo>
                    <a:lnTo>
                      <a:pt x="330" y="136"/>
                    </a:lnTo>
                    <a:lnTo>
                      <a:pt x="334" y="140"/>
                    </a:lnTo>
                    <a:lnTo>
                      <a:pt x="332" y="132"/>
                    </a:lnTo>
                    <a:lnTo>
                      <a:pt x="334" y="126"/>
                    </a:lnTo>
                    <a:lnTo>
                      <a:pt x="338" y="124"/>
                    </a:lnTo>
                    <a:lnTo>
                      <a:pt x="340" y="124"/>
                    </a:lnTo>
                    <a:lnTo>
                      <a:pt x="342" y="122"/>
                    </a:lnTo>
                    <a:lnTo>
                      <a:pt x="342" y="116"/>
                    </a:lnTo>
                    <a:lnTo>
                      <a:pt x="346" y="112"/>
                    </a:lnTo>
                    <a:lnTo>
                      <a:pt x="348" y="110"/>
                    </a:lnTo>
                    <a:lnTo>
                      <a:pt x="352" y="108"/>
                    </a:lnTo>
                    <a:lnTo>
                      <a:pt x="360" y="106"/>
                    </a:lnTo>
                    <a:lnTo>
                      <a:pt x="366" y="110"/>
                    </a:lnTo>
                    <a:lnTo>
                      <a:pt x="372" y="114"/>
                    </a:lnTo>
                    <a:lnTo>
                      <a:pt x="382" y="122"/>
                    </a:lnTo>
                    <a:lnTo>
                      <a:pt x="392" y="126"/>
                    </a:lnTo>
                    <a:lnTo>
                      <a:pt x="394" y="130"/>
                    </a:lnTo>
                    <a:lnTo>
                      <a:pt x="394" y="132"/>
                    </a:lnTo>
                    <a:lnTo>
                      <a:pt x="392" y="134"/>
                    </a:lnTo>
                    <a:lnTo>
                      <a:pt x="390" y="136"/>
                    </a:lnTo>
                    <a:lnTo>
                      <a:pt x="392" y="138"/>
                    </a:lnTo>
                    <a:lnTo>
                      <a:pt x="394" y="140"/>
                    </a:lnTo>
                    <a:lnTo>
                      <a:pt x="394" y="146"/>
                    </a:lnTo>
                    <a:lnTo>
                      <a:pt x="398" y="142"/>
                    </a:lnTo>
                    <a:lnTo>
                      <a:pt x="400" y="140"/>
                    </a:lnTo>
                    <a:lnTo>
                      <a:pt x="404" y="142"/>
                    </a:lnTo>
                    <a:lnTo>
                      <a:pt x="408" y="144"/>
                    </a:lnTo>
                    <a:lnTo>
                      <a:pt x="416" y="150"/>
                    </a:lnTo>
                    <a:lnTo>
                      <a:pt x="426" y="154"/>
                    </a:lnTo>
                    <a:lnTo>
                      <a:pt x="432" y="154"/>
                    </a:lnTo>
                    <a:lnTo>
                      <a:pt x="436" y="154"/>
                    </a:lnTo>
                    <a:lnTo>
                      <a:pt x="444" y="152"/>
                    </a:lnTo>
                    <a:lnTo>
                      <a:pt x="448" y="154"/>
                    </a:lnTo>
                    <a:lnTo>
                      <a:pt x="454" y="156"/>
                    </a:lnTo>
                    <a:lnTo>
                      <a:pt x="462" y="162"/>
                    </a:lnTo>
                    <a:lnTo>
                      <a:pt x="470" y="170"/>
                    </a:lnTo>
                    <a:lnTo>
                      <a:pt x="476" y="174"/>
                    </a:lnTo>
                    <a:lnTo>
                      <a:pt x="484" y="178"/>
                    </a:lnTo>
                    <a:lnTo>
                      <a:pt x="488" y="182"/>
                    </a:lnTo>
                    <a:lnTo>
                      <a:pt x="492" y="184"/>
                    </a:lnTo>
                    <a:lnTo>
                      <a:pt x="494" y="186"/>
                    </a:lnTo>
                    <a:lnTo>
                      <a:pt x="502" y="186"/>
                    </a:lnTo>
                    <a:lnTo>
                      <a:pt x="510" y="186"/>
                    </a:lnTo>
                    <a:lnTo>
                      <a:pt x="512" y="188"/>
                    </a:lnTo>
                    <a:lnTo>
                      <a:pt x="514" y="192"/>
                    </a:lnTo>
                    <a:lnTo>
                      <a:pt x="520" y="206"/>
                    </a:lnTo>
                    <a:lnTo>
                      <a:pt x="522" y="214"/>
                    </a:lnTo>
                    <a:lnTo>
                      <a:pt x="522" y="222"/>
                    </a:lnTo>
                    <a:lnTo>
                      <a:pt x="522" y="244"/>
                    </a:lnTo>
                    <a:lnTo>
                      <a:pt x="520" y="254"/>
                    </a:lnTo>
                    <a:lnTo>
                      <a:pt x="516" y="262"/>
                    </a:lnTo>
                    <a:lnTo>
                      <a:pt x="508" y="276"/>
                    </a:lnTo>
                    <a:lnTo>
                      <a:pt x="504" y="282"/>
                    </a:lnTo>
                    <a:lnTo>
                      <a:pt x="498" y="290"/>
                    </a:lnTo>
                    <a:lnTo>
                      <a:pt x="494" y="294"/>
                    </a:lnTo>
                    <a:lnTo>
                      <a:pt x="492" y="300"/>
                    </a:lnTo>
                    <a:lnTo>
                      <a:pt x="486" y="314"/>
                    </a:lnTo>
                    <a:lnTo>
                      <a:pt x="482" y="326"/>
                    </a:lnTo>
                    <a:lnTo>
                      <a:pt x="480" y="330"/>
                    </a:lnTo>
                    <a:lnTo>
                      <a:pt x="476" y="334"/>
                    </a:lnTo>
                    <a:lnTo>
                      <a:pt x="474" y="336"/>
                    </a:lnTo>
                    <a:lnTo>
                      <a:pt x="472" y="334"/>
                    </a:lnTo>
                    <a:lnTo>
                      <a:pt x="468" y="332"/>
                    </a:lnTo>
                    <a:lnTo>
                      <a:pt x="470" y="340"/>
                    </a:lnTo>
                    <a:lnTo>
                      <a:pt x="470" y="346"/>
                    </a:lnTo>
                    <a:lnTo>
                      <a:pt x="470" y="352"/>
                    </a:lnTo>
                    <a:lnTo>
                      <a:pt x="470" y="362"/>
                    </a:lnTo>
                    <a:lnTo>
                      <a:pt x="472" y="372"/>
                    </a:lnTo>
                    <a:lnTo>
                      <a:pt x="474" y="380"/>
                    </a:lnTo>
                    <a:lnTo>
                      <a:pt x="474" y="388"/>
                    </a:lnTo>
                    <a:lnTo>
                      <a:pt x="472" y="394"/>
                    </a:lnTo>
                    <a:lnTo>
                      <a:pt x="472" y="406"/>
                    </a:lnTo>
                    <a:lnTo>
                      <a:pt x="470" y="416"/>
                    </a:lnTo>
                    <a:lnTo>
                      <a:pt x="468" y="420"/>
                    </a:lnTo>
                    <a:lnTo>
                      <a:pt x="466" y="424"/>
                    </a:lnTo>
                    <a:lnTo>
                      <a:pt x="468" y="432"/>
                    </a:lnTo>
                    <a:lnTo>
                      <a:pt x="470" y="436"/>
                    </a:lnTo>
                    <a:lnTo>
                      <a:pt x="470" y="440"/>
                    </a:lnTo>
                    <a:lnTo>
                      <a:pt x="466" y="444"/>
                    </a:lnTo>
                    <a:lnTo>
                      <a:pt x="462" y="448"/>
                    </a:lnTo>
                    <a:lnTo>
                      <a:pt x="462" y="450"/>
                    </a:lnTo>
                    <a:lnTo>
                      <a:pt x="462" y="456"/>
                    </a:lnTo>
                    <a:lnTo>
                      <a:pt x="462" y="462"/>
                    </a:lnTo>
                    <a:lnTo>
                      <a:pt x="462" y="468"/>
                    </a:lnTo>
                    <a:lnTo>
                      <a:pt x="456" y="474"/>
                    </a:lnTo>
                    <a:lnTo>
                      <a:pt x="452" y="480"/>
                    </a:lnTo>
                    <a:lnTo>
                      <a:pt x="450" y="484"/>
                    </a:lnTo>
                    <a:lnTo>
                      <a:pt x="450" y="490"/>
                    </a:lnTo>
                    <a:lnTo>
                      <a:pt x="450" y="498"/>
                    </a:lnTo>
                    <a:lnTo>
                      <a:pt x="448" y="500"/>
                    </a:lnTo>
                    <a:lnTo>
                      <a:pt x="444" y="502"/>
                    </a:lnTo>
                    <a:lnTo>
                      <a:pt x="440" y="504"/>
                    </a:lnTo>
                    <a:lnTo>
                      <a:pt x="434" y="512"/>
                    </a:lnTo>
                    <a:lnTo>
                      <a:pt x="430" y="512"/>
                    </a:lnTo>
                    <a:lnTo>
                      <a:pt x="428" y="512"/>
                    </a:lnTo>
                    <a:lnTo>
                      <a:pt x="426" y="512"/>
                    </a:lnTo>
                    <a:lnTo>
                      <a:pt x="420" y="512"/>
                    </a:lnTo>
                    <a:lnTo>
                      <a:pt x="416" y="512"/>
                    </a:lnTo>
                    <a:lnTo>
                      <a:pt x="410" y="512"/>
                    </a:lnTo>
                    <a:lnTo>
                      <a:pt x="408" y="512"/>
                    </a:lnTo>
                    <a:lnTo>
                      <a:pt x="406" y="514"/>
                    </a:lnTo>
                    <a:lnTo>
                      <a:pt x="402" y="518"/>
                    </a:lnTo>
                    <a:lnTo>
                      <a:pt x="398" y="522"/>
                    </a:lnTo>
                    <a:lnTo>
                      <a:pt x="390" y="528"/>
                    </a:lnTo>
                    <a:lnTo>
                      <a:pt x="380" y="538"/>
                    </a:lnTo>
                    <a:lnTo>
                      <a:pt x="374" y="544"/>
                    </a:lnTo>
                    <a:lnTo>
                      <a:pt x="372" y="550"/>
                    </a:lnTo>
                    <a:lnTo>
                      <a:pt x="370" y="560"/>
                    </a:lnTo>
                    <a:lnTo>
                      <a:pt x="372" y="566"/>
                    </a:lnTo>
                    <a:lnTo>
                      <a:pt x="374" y="570"/>
                    </a:lnTo>
                    <a:lnTo>
                      <a:pt x="374" y="580"/>
                    </a:lnTo>
                    <a:lnTo>
                      <a:pt x="376" y="586"/>
                    </a:lnTo>
                    <a:lnTo>
                      <a:pt x="376" y="592"/>
                    </a:lnTo>
                    <a:lnTo>
                      <a:pt x="376" y="596"/>
                    </a:lnTo>
                    <a:lnTo>
                      <a:pt x="374" y="598"/>
                    </a:lnTo>
                    <a:lnTo>
                      <a:pt x="372" y="602"/>
                    </a:lnTo>
                    <a:lnTo>
                      <a:pt x="372" y="604"/>
                    </a:lnTo>
                    <a:lnTo>
                      <a:pt x="372" y="608"/>
                    </a:lnTo>
                    <a:lnTo>
                      <a:pt x="364" y="616"/>
                    </a:lnTo>
                    <a:lnTo>
                      <a:pt x="356" y="624"/>
                    </a:lnTo>
                    <a:lnTo>
                      <a:pt x="356" y="630"/>
                    </a:lnTo>
                    <a:lnTo>
                      <a:pt x="356" y="634"/>
                    </a:lnTo>
                    <a:lnTo>
                      <a:pt x="354" y="642"/>
                    </a:lnTo>
                    <a:lnTo>
                      <a:pt x="352" y="648"/>
                    </a:lnTo>
                    <a:lnTo>
                      <a:pt x="350" y="656"/>
                    </a:lnTo>
                    <a:lnTo>
                      <a:pt x="350" y="664"/>
                    </a:lnTo>
                    <a:lnTo>
                      <a:pt x="346" y="668"/>
                    </a:lnTo>
                    <a:lnTo>
                      <a:pt x="342" y="672"/>
                    </a:lnTo>
                    <a:lnTo>
                      <a:pt x="338" y="674"/>
                    </a:lnTo>
                    <a:lnTo>
                      <a:pt x="338" y="678"/>
                    </a:lnTo>
                    <a:lnTo>
                      <a:pt x="338" y="682"/>
                    </a:lnTo>
                    <a:lnTo>
                      <a:pt x="338" y="684"/>
                    </a:lnTo>
                    <a:lnTo>
                      <a:pt x="336" y="688"/>
                    </a:lnTo>
                    <a:lnTo>
                      <a:pt x="332" y="692"/>
                    </a:lnTo>
                    <a:lnTo>
                      <a:pt x="326" y="698"/>
                    </a:lnTo>
                    <a:lnTo>
                      <a:pt x="324" y="694"/>
                    </a:lnTo>
                    <a:lnTo>
                      <a:pt x="324" y="688"/>
                    </a:lnTo>
                    <a:lnTo>
                      <a:pt x="326" y="682"/>
                    </a:lnTo>
                    <a:lnTo>
                      <a:pt x="324" y="680"/>
                    </a:lnTo>
                    <a:lnTo>
                      <a:pt x="324" y="678"/>
                    </a:lnTo>
                    <a:lnTo>
                      <a:pt x="320" y="674"/>
                    </a:lnTo>
                    <a:lnTo>
                      <a:pt x="318" y="670"/>
                    </a:lnTo>
                    <a:lnTo>
                      <a:pt x="316" y="668"/>
                    </a:lnTo>
                    <a:lnTo>
                      <a:pt x="314" y="668"/>
                    </a:lnTo>
                    <a:lnTo>
                      <a:pt x="310" y="664"/>
                    </a:lnTo>
                    <a:lnTo>
                      <a:pt x="304" y="658"/>
                    </a:lnTo>
                    <a:lnTo>
                      <a:pt x="300" y="656"/>
                    </a:lnTo>
                    <a:lnTo>
                      <a:pt x="296" y="654"/>
                    </a:lnTo>
                    <a:lnTo>
                      <a:pt x="294" y="652"/>
                    </a:lnTo>
                    <a:lnTo>
                      <a:pt x="290" y="650"/>
                    </a:lnTo>
                    <a:lnTo>
                      <a:pt x="288" y="650"/>
                    </a:lnTo>
                    <a:lnTo>
                      <a:pt x="286" y="650"/>
                    </a:lnTo>
                    <a:lnTo>
                      <a:pt x="284" y="646"/>
                    </a:lnTo>
                    <a:lnTo>
                      <a:pt x="284" y="642"/>
                    </a:lnTo>
                    <a:lnTo>
                      <a:pt x="282" y="638"/>
                    </a:lnTo>
                    <a:lnTo>
                      <a:pt x="280" y="632"/>
                    </a:lnTo>
                    <a:lnTo>
                      <a:pt x="278" y="628"/>
                    </a:lnTo>
                    <a:lnTo>
                      <a:pt x="276" y="628"/>
                    </a:lnTo>
                    <a:lnTo>
                      <a:pt x="272" y="628"/>
                    </a:lnTo>
                    <a:lnTo>
                      <a:pt x="268" y="630"/>
                    </a:lnTo>
                    <a:lnTo>
                      <a:pt x="264" y="632"/>
                    </a:lnTo>
                    <a:lnTo>
                      <a:pt x="260" y="632"/>
                    </a:lnTo>
                    <a:lnTo>
                      <a:pt x="262" y="632"/>
                    </a:lnTo>
                    <a:lnTo>
                      <a:pt x="264" y="628"/>
                    </a:lnTo>
                    <a:lnTo>
                      <a:pt x="266" y="628"/>
                    </a:lnTo>
                    <a:lnTo>
                      <a:pt x="266" y="626"/>
                    </a:lnTo>
                    <a:lnTo>
                      <a:pt x="268" y="620"/>
                    </a:lnTo>
                    <a:lnTo>
                      <a:pt x="274" y="612"/>
                    </a:lnTo>
                    <a:lnTo>
                      <a:pt x="276" y="608"/>
                    </a:lnTo>
                    <a:lnTo>
                      <a:pt x="278" y="606"/>
                    </a:lnTo>
                    <a:lnTo>
                      <a:pt x="280" y="608"/>
                    </a:lnTo>
                    <a:lnTo>
                      <a:pt x="280" y="606"/>
                    </a:lnTo>
                    <a:lnTo>
                      <a:pt x="280" y="604"/>
                    </a:lnTo>
                    <a:lnTo>
                      <a:pt x="280" y="602"/>
                    </a:lnTo>
                    <a:lnTo>
                      <a:pt x="280" y="600"/>
                    </a:lnTo>
                    <a:lnTo>
                      <a:pt x="280" y="598"/>
                    </a:lnTo>
                    <a:lnTo>
                      <a:pt x="282" y="598"/>
                    </a:lnTo>
                    <a:lnTo>
                      <a:pt x="284" y="598"/>
                    </a:lnTo>
                    <a:lnTo>
                      <a:pt x="286" y="596"/>
                    </a:lnTo>
                    <a:lnTo>
                      <a:pt x="288" y="592"/>
                    </a:lnTo>
                    <a:lnTo>
                      <a:pt x="292" y="590"/>
                    </a:lnTo>
                    <a:lnTo>
                      <a:pt x="294" y="590"/>
                    </a:lnTo>
                    <a:lnTo>
                      <a:pt x="296" y="586"/>
                    </a:lnTo>
                    <a:lnTo>
                      <a:pt x="300" y="578"/>
                    </a:lnTo>
                    <a:lnTo>
                      <a:pt x="300" y="576"/>
                    </a:lnTo>
                    <a:lnTo>
                      <a:pt x="298" y="574"/>
                    </a:lnTo>
                    <a:lnTo>
                      <a:pt x="298" y="572"/>
                    </a:lnTo>
                    <a:lnTo>
                      <a:pt x="298" y="568"/>
                    </a:lnTo>
                    <a:lnTo>
                      <a:pt x="296" y="564"/>
                    </a:lnTo>
                    <a:lnTo>
                      <a:pt x="294" y="562"/>
                    </a:lnTo>
                    <a:lnTo>
                      <a:pt x="288" y="562"/>
                    </a:lnTo>
                    <a:lnTo>
                      <a:pt x="288" y="550"/>
                    </a:lnTo>
                    <a:lnTo>
                      <a:pt x="288" y="544"/>
                    </a:lnTo>
                    <a:lnTo>
                      <a:pt x="286" y="542"/>
                    </a:lnTo>
                    <a:lnTo>
                      <a:pt x="286" y="538"/>
                    </a:lnTo>
                    <a:lnTo>
                      <a:pt x="286" y="532"/>
                    </a:lnTo>
                    <a:lnTo>
                      <a:pt x="284" y="530"/>
                    </a:lnTo>
                    <a:lnTo>
                      <a:pt x="282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2" y="530"/>
                    </a:lnTo>
                    <a:lnTo>
                      <a:pt x="270" y="520"/>
                    </a:lnTo>
                    <a:lnTo>
                      <a:pt x="270" y="516"/>
                    </a:lnTo>
                    <a:lnTo>
                      <a:pt x="270" y="512"/>
                    </a:lnTo>
                    <a:lnTo>
                      <a:pt x="270" y="508"/>
                    </a:lnTo>
                    <a:lnTo>
                      <a:pt x="268" y="506"/>
                    </a:lnTo>
                    <a:lnTo>
                      <a:pt x="262" y="504"/>
                    </a:lnTo>
                    <a:lnTo>
                      <a:pt x="258" y="502"/>
                    </a:lnTo>
                    <a:lnTo>
                      <a:pt x="254" y="502"/>
                    </a:lnTo>
                    <a:lnTo>
                      <a:pt x="248" y="500"/>
                    </a:lnTo>
                    <a:lnTo>
                      <a:pt x="244" y="500"/>
                    </a:lnTo>
                    <a:lnTo>
                      <a:pt x="240" y="500"/>
                    </a:lnTo>
                    <a:lnTo>
                      <a:pt x="236" y="498"/>
                    </a:lnTo>
                    <a:lnTo>
                      <a:pt x="236" y="496"/>
                    </a:lnTo>
                    <a:lnTo>
                      <a:pt x="240" y="482"/>
                    </a:lnTo>
                    <a:lnTo>
                      <a:pt x="242" y="472"/>
                    </a:lnTo>
                    <a:lnTo>
                      <a:pt x="240" y="468"/>
                    </a:lnTo>
                    <a:lnTo>
                      <a:pt x="236" y="462"/>
                    </a:lnTo>
                    <a:lnTo>
                      <a:pt x="232" y="456"/>
                    </a:lnTo>
                    <a:lnTo>
                      <a:pt x="232" y="454"/>
                    </a:lnTo>
                    <a:lnTo>
                      <a:pt x="232" y="452"/>
                    </a:lnTo>
                    <a:lnTo>
                      <a:pt x="230" y="448"/>
                    </a:lnTo>
                    <a:lnTo>
                      <a:pt x="234" y="446"/>
                    </a:lnTo>
                    <a:lnTo>
                      <a:pt x="232" y="442"/>
                    </a:lnTo>
                    <a:lnTo>
                      <a:pt x="230" y="440"/>
                    </a:lnTo>
                    <a:lnTo>
                      <a:pt x="232" y="438"/>
                    </a:lnTo>
                    <a:lnTo>
                      <a:pt x="232" y="436"/>
                    </a:lnTo>
                    <a:lnTo>
                      <a:pt x="232" y="432"/>
                    </a:lnTo>
                    <a:lnTo>
                      <a:pt x="232" y="428"/>
                    </a:lnTo>
                    <a:lnTo>
                      <a:pt x="232" y="424"/>
                    </a:lnTo>
                    <a:lnTo>
                      <a:pt x="234" y="420"/>
                    </a:lnTo>
                    <a:lnTo>
                      <a:pt x="230" y="416"/>
                    </a:lnTo>
                    <a:lnTo>
                      <a:pt x="228" y="414"/>
                    </a:lnTo>
                    <a:lnTo>
                      <a:pt x="226" y="412"/>
                    </a:lnTo>
                    <a:lnTo>
                      <a:pt x="224" y="410"/>
                    </a:lnTo>
                    <a:lnTo>
                      <a:pt x="220" y="408"/>
                    </a:lnTo>
                    <a:lnTo>
                      <a:pt x="216" y="406"/>
                    </a:lnTo>
                    <a:lnTo>
                      <a:pt x="216" y="404"/>
                    </a:lnTo>
                    <a:lnTo>
                      <a:pt x="218" y="400"/>
                    </a:lnTo>
                    <a:lnTo>
                      <a:pt x="218" y="396"/>
                    </a:lnTo>
                    <a:lnTo>
                      <a:pt x="196" y="396"/>
                    </a:lnTo>
                    <a:lnTo>
                      <a:pt x="190" y="386"/>
                    </a:lnTo>
                    <a:lnTo>
                      <a:pt x="188" y="382"/>
                    </a:lnTo>
                    <a:lnTo>
                      <a:pt x="190" y="382"/>
                    </a:lnTo>
                    <a:lnTo>
                      <a:pt x="190" y="378"/>
                    </a:lnTo>
                    <a:lnTo>
                      <a:pt x="190" y="376"/>
                    </a:lnTo>
                    <a:lnTo>
                      <a:pt x="190" y="374"/>
                    </a:lnTo>
                    <a:lnTo>
                      <a:pt x="190" y="370"/>
                    </a:lnTo>
                    <a:lnTo>
                      <a:pt x="188" y="366"/>
                    </a:lnTo>
                    <a:lnTo>
                      <a:pt x="190" y="362"/>
                    </a:lnTo>
                    <a:lnTo>
                      <a:pt x="188" y="360"/>
                    </a:lnTo>
                    <a:lnTo>
                      <a:pt x="180" y="356"/>
                    </a:lnTo>
                    <a:lnTo>
                      <a:pt x="174" y="352"/>
                    </a:lnTo>
                    <a:lnTo>
                      <a:pt x="172" y="350"/>
                    </a:lnTo>
                    <a:lnTo>
                      <a:pt x="170" y="348"/>
                    </a:lnTo>
                    <a:lnTo>
                      <a:pt x="166" y="346"/>
                    </a:lnTo>
                    <a:lnTo>
                      <a:pt x="160" y="342"/>
                    </a:lnTo>
                    <a:lnTo>
                      <a:pt x="158" y="340"/>
                    </a:lnTo>
                    <a:lnTo>
                      <a:pt x="156" y="336"/>
                    </a:lnTo>
                    <a:lnTo>
                      <a:pt x="154" y="336"/>
                    </a:lnTo>
                    <a:lnTo>
                      <a:pt x="150" y="334"/>
                    </a:lnTo>
                    <a:lnTo>
                      <a:pt x="146" y="332"/>
                    </a:lnTo>
                    <a:lnTo>
                      <a:pt x="144" y="328"/>
                    </a:lnTo>
                    <a:lnTo>
                      <a:pt x="136" y="328"/>
                    </a:lnTo>
                    <a:lnTo>
                      <a:pt x="128" y="326"/>
                    </a:lnTo>
                    <a:lnTo>
                      <a:pt x="126" y="324"/>
                    </a:lnTo>
                    <a:lnTo>
                      <a:pt x="124" y="320"/>
                    </a:lnTo>
                    <a:lnTo>
                      <a:pt x="122" y="318"/>
                    </a:lnTo>
                    <a:lnTo>
                      <a:pt x="120" y="316"/>
                    </a:lnTo>
                    <a:lnTo>
                      <a:pt x="118" y="312"/>
                    </a:lnTo>
                    <a:lnTo>
                      <a:pt x="116" y="304"/>
                    </a:lnTo>
                    <a:lnTo>
                      <a:pt x="116" y="284"/>
                    </a:lnTo>
                    <a:lnTo>
                      <a:pt x="114" y="282"/>
                    </a:lnTo>
                    <a:lnTo>
                      <a:pt x="112" y="282"/>
                    </a:lnTo>
                    <a:lnTo>
                      <a:pt x="106" y="282"/>
                    </a:lnTo>
                    <a:lnTo>
                      <a:pt x="98" y="284"/>
                    </a:lnTo>
                    <a:lnTo>
                      <a:pt x="94" y="288"/>
                    </a:lnTo>
                    <a:lnTo>
                      <a:pt x="90" y="292"/>
                    </a:lnTo>
                    <a:lnTo>
                      <a:pt x="88" y="294"/>
                    </a:lnTo>
                    <a:lnTo>
                      <a:pt x="84" y="294"/>
                    </a:lnTo>
                    <a:lnTo>
                      <a:pt x="84" y="298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0" y="302"/>
                    </a:lnTo>
                    <a:lnTo>
                      <a:pt x="76" y="304"/>
                    </a:lnTo>
                    <a:lnTo>
                      <a:pt x="72" y="306"/>
                    </a:lnTo>
                    <a:lnTo>
                      <a:pt x="70" y="306"/>
                    </a:lnTo>
                    <a:lnTo>
                      <a:pt x="66" y="304"/>
                    </a:lnTo>
                    <a:lnTo>
                      <a:pt x="58" y="302"/>
                    </a:lnTo>
                    <a:lnTo>
                      <a:pt x="52" y="306"/>
                    </a:lnTo>
                    <a:lnTo>
                      <a:pt x="48" y="304"/>
                    </a:lnTo>
                    <a:lnTo>
                      <a:pt x="46" y="300"/>
                    </a:lnTo>
                    <a:lnTo>
                      <a:pt x="46" y="292"/>
                    </a:lnTo>
                    <a:lnTo>
                      <a:pt x="44" y="284"/>
                    </a:lnTo>
                    <a:lnTo>
                      <a:pt x="46" y="278"/>
                    </a:lnTo>
                    <a:lnTo>
                      <a:pt x="46" y="276"/>
                    </a:lnTo>
                    <a:lnTo>
                      <a:pt x="46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6" y="282"/>
                    </a:lnTo>
                    <a:lnTo>
                      <a:pt x="32" y="284"/>
                    </a:lnTo>
                    <a:lnTo>
                      <a:pt x="26" y="284"/>
                    </a:lnTo>
                    <a:lnTo>
                      <a:pt x="20" y="282"/>
                    </a:lnTo>
                    <a:lnTo>
                      <a:pt x="18" y="280"/>
                    </a:lnTo>
                    <a:lnTo>
                      <a:pt x="18" y="276"/>
                    </a:lnTo>
                    <a:lnTo>
                      <a:pt x="14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4" y="270"/>
                    </a:lnTo>
                    <a:lnTo>
                      <a:pt x="12" y="266"/>
                    </a:lnTo>
                    <a:lnTo>
                      <a:pt x="8" y="262"/>
                    </a:lnTo>
                    <a:lnTo>
                      <a:pt x="6" y="256"/>
                    </a:lnTo>
                    <a:lnTo>
                      <a:pt x="4" y="250"/>
                    </a:lnTo>
                    <a:lnTo>
                      <a:pt x="2" y="244"/>
                    </a:lnTo>
                    <a:lnTo>
                      <a:pt x="0" y="240"/>
                    </a:lnTo>
                    <a:lnTo>
                      <a:pt x="0" y="238"/>
                    </a:lnTo>
                    <a:lnTo>
                      <a:pt x="2" y="236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2" y="226"/>
                    </a:lnTo>
                    <a:lnTo>
                      <a:pt x="6" y="222"/>
                    </a:lnTo>
                    <a:lnTo>
                      <a:pt x="8" y="216"/>
                    </a:lnTo>
                    <a:lnTo>
                      <a:pt x="12" y="206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8" y="194"/>
                    </a:lnTo>
                    <a:lnTo>
                      <a:pt x="24" y="188"/>
                    </a:lnTo>
                    <a:lnTo>
                      <a:pt x="30" y="182"/>
                    </a:lnTo>
                    <a:lnTo>
                      <a:pt x="34" y="180"/>
                    </a:lnTo>
                    <a:lnTo>
                      <a:pt x="36" y="180"/>
                    </a:lnTo>
                    <a:lnTo>
                      <a:pt x="38" y="178"/>
                    </a:lnTo>
                    <a:lnTo>
                      <a:pt x="40" y="176"/>
                    </a:lnTo>
                    <a:lnTo>
                      <a:pt x="42" y="176"/>
                    </a:lnTo>
                    <a:lnTo>
                      <a:pt x="44" y="176"/>
                    </a:lnTo>
                    <a:lnTo>
                      <a:pt x="44" y="172"/>
                    </a:lnTo>
                    <a:lnTo>
                      <a:pt x="48" y="158"/>
                    </a:lnTo>
                    <a:lnTo>
                      <a:pt x="50" y="140"/>
                    </a:lnTo>
                    <a:lnTo>
                      <a:pt x="52" y="124"/>
                    </a:lnTo>
                    <a:lnTo>
                      <a:pt x="54" y="116"/>
                    </a:lnTo>
                    <a:lnTo>
                      <a:pt x="54" y="112"/>
                    </a:lnTo>
                    <a:lnTo>
                      <a:pt x="52" y="106"/>
                    </a:lnTo>
                    <a:lnTo>
                      <a:pt x="46" y="94"/>
                    </a:lnTo>
                    <a:lnTo>
                      <a:pt x="46" y="88"/>
                    </a:lnTo>
                    <a:lnTo>
                      <a:pt x="48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6" y="82"/>
                    </a:lnTo>
                    <a:lnTo>
                      <a:pt x="54" y="78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8" y="70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72" y="62"/>
                    </a:lnTo>
                    <a:lnTo>
                      <a:pt x="74" y="64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4"/>
                    </a:lnTo>
                    <a:lnTo>
                      <a:pt x="80" y="62"/>
                    </a:lnTo>
                    <a:lnTo>
                      <a:pt x="82" y="64"/>
                    </a:lnTo>
                    <a:lnTo>
                      <a:pt x="82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100" y="84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2" y="78"/>
                    </a:lnTo>
                    <a:lnTo>
                      <a:pt x="118" y="74"/>
                    </a:lnTo>
                    <a:lnTo>
                      <a:pt x="122" y="72"/>
                    </a:lnTo>
                    <a:lnTo>
                      <a:pt x="124" y="70"/>
                    </a:lnTo>
                    <a:lnTo>
                      <a:pt x="124" y="68"/>
                    </a:lnTo>
                    <a:lnTo>
                      <a:pt x="126" y="70"/>
                    </a:lnTo>
                    <a:lnTo>
                      <a:pt x="128" y="68"/>
                    </a:lnTo>
                    <a:lnTo>
                      <a:pt x="128" y="64"/>
                    </a:lnTo>
                    <a:lnTo>
                      <a:pt x="130" y="60"/>
                    </a:lnTo>
                    <a:lnTo>
                      <a:pt x="134" y="58"/>
                    </a:lnTo>
                    <a:lnTo>
                      <a:pt x="138" y="54"/>
                    </a:lnTo>
                    <a:lnTo>
                      <a:pt x="138" y="50"/>
                    </a:lnTo>
                    <a:lnTo>
                      <a:pt x="134" y="50"/>
                    </a:lnTo>
                    <a:lnTo>
                      <a:pt x="130" y="50"/>
                    </a:lnTo>
                    <a:lnTo>
                      <a:pt x="128" y="48"/>
                    </a:lnTo>
                    <a:lnTo>
                      <a:pt x="126" y="44"/>
                    </a:lnTo>
                    <a:lnTo>
                      <a:pt x="124" y="38"/>
                    </a:lnTo>
                    <a:lnTo>
                      <a:pt x="126" y="32"/>
                    </a:lnTo>
                    <a:lnTo>
                      <a:pt x="126" y="30"/>
                    </a:lnTo>
                    <a:lnTo>
                      <a:pt x="126" y="26"/>
                    </a:lnTo>
                    <a:lnTo>
                      <a:pt x="122" y="22"/>
                    </a:lnTo>
                    <a:lnTo>
                      <a:pt x="120" y="18"/>
                    </a:lnTo>
                    <a:lnTo>
                      <a:pt x="122" y="16"/>
                    </a:lnTo>
                    <a:lnTo>
                      <a:pt x="130" y="18"/>
                    </a:lnTo>
                    <a:lnTo>
                      <a:pt x="134" y="20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8" y="20"/>
                    </a:lnTo>
                    <a:lnTo>
                      <a:pt x="152" y="20"/>
                    </a:lnTo>
                    <a:lnTo>
                      <a:pt x="152" y="22"/>
                    </a:lnTo>
                    <a:lnTo>
                      <a:pt x="154" y="22"/>
                    </a:lnTo>
                    <a:lnTo>
                      <a:pt x="156" y="20"/>
                    </a:lnTo>
                    <a:lnTo>
                      <a:pt x="154" y="18"/>
                    </a:lnTo>
                    <a:lnTo>
                      <a:pt x="160" y="16"/>
                    </a:lnTo>
                    <a:lnTo>
                      <a:pt x="162" y="16"/>
                    </a:lnTo>
                    <a:lnTo>
                      <a:pt x="168" y="10"/>
                    </a:lnTo>
                    <a:lnTo>
                      <a:pt x="172" y="8"/>
                    </a:lnTo>
                    <a:lnTo>
                      <a:pt x="174" y="6"/>
                    </a:lnTo>
                    <a:lnTo>
                      <a:pt x="176" y="4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4" y="2"/>
                    </a:lnTo>
                    <a:lnTo>
                      <a:pt x="184" y="4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8"/>
                    </a:lnTo>
                    <a:lnTo>
                      <a:pt x="188" y="10"/>
                    </a:lnTo>
                    <a:lnTo>
                      <a:pt x="188" y="16"/>
                    </a:lnTo>
                    <a:lnTo>
                      <a:pt x="190" y="18"/>
                    </a:lnTo>
                    <a:lnTo>
                      <a:pt x="190" y="20"/>
                    </a:lnTo>
                    <a:lnTo>
                      <a:pt x="188" y="26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86" y="44"/>
                    </a:lnTo>
                    <a:lnTo>
                      <a:pt x="186" y="48"/>
                    </a:lnTo>
                    <a:lnTo>
                      <a:pt x="188" y="50"/>
                    </a:lnTo>
                    <a:lnTo>
                      <a:pt x="188" y="54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6" y="70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2" y="70"/>
                    </a:lnTo>
                    <a:lnTo>
                      <a:pt x="204" y="70"/>
                    </a:lnTo>
                    <a:lnTo>
                      <a:pt x="204" y="72"/>
                    </a:lnTo>
                    <a:lnTo>
                      <a:pt x="206" y="68"/>
                    </a:lnTo>
                    <a:lnTo>
                      <a:pt x="208" y="66"/>
                    </a:lnTo>
                    <a:lnTo>
                      <a:pt x="214" y="64"/>
                    </a:lnTo>
                    <a:lnTo>
                      <a:pt x="218" y="62"/>
                    </a:lnTo>
                    <a:lnTo>
                      <a:pt x="220" y="60"/>
                    </a:lnTo>
                    <a:lnTo>
                      <a:pt x="222" y="58"/>
                    </a:lnTo>
                    <a:lnTo>
                      <a:pt x="222" y="60"/>
                    </a:lnTo>
                    <a:lnTo>
                      <a:pt x="224" y="60"/>
                    </a:lnTo>
                    <a:lnTo>
                      <a:pt x="224" y="62"/>
                    </a:lnTo>
                    <a:lnTo>
                      <a:pt x="230" y="60"/>
                    </a:lnTo>
                    <a:lnTo>
                      <a:pt x="240" y="60"/>
                    </a:lnTo>
                    <a:lnTo>
                      <a:pt x="238" y="56"/>
                    </a:lnTo>
                    <a:lnTo>
                      <a:pt x="240" y="54"/>
                    </a:lnTo>
                    <a:lnTo>
                      <a:pt x="242" y="56"/>
                    </a:lnTo>
                    <a:lnTo>
                      <a:pt x="244" y="56"/>
                    </a:lnTo>
                    <a:lnTo>
                      <a:pt x="246" y="54"/>
                    </a:lnTo>
                    <a:lnTo>
                      <a:pt x="250" y="52"/>
                    </a:lnTo>
                    <a:lnTo>
                      <a:pt x="252" y="52"/>
                    </a:lnTo>
                    <a:lnTo>
                      <a:pt x="252" y="54"/>
                    </a:lnTo>
                    <a:lnTo>
                      <a:pt x="254" y="54"/>
                    </a:lnTo>
                    <a:lnTo>
                      <a:pt x="256" y="54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6"/>
                    </a:lnTo>
                    <a:lnTo>
                      <a:pt x="266" y="58"/>
                    </a:lnTo>
                    <a:lnTo>
                      <a:pt x="268" y="60"/>
                    </a:lnTo>
                    <a:lnTo>
                      <a:pt x="270" y="60"/>
                    </a:lnTo>
                    <a:lnTo>
                      <a:pt x="274" y="58"/>
                    </a:lnTo>
                    <a:lnTo>
                      <a:pt x="280" y="56"/>
                    </a:lnTo>
                    <a:lnTo>
                      <a:pt x="282" y="54"/>
                    </a:lnTo>
                    <a:lnTo>
                      <a:pt x="284" y="50"/>
                    </a:lnTo>
                    <a:lnTo>
                      <a:pt x="286" y="44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0" y="34"/>
                    </a:lnTo>
                    <a:lnTo>
                      <a:pt x="292" y="32"/>
                    </a:lnTo>
                    <a:lnTo>
                      <a:pt x="294" y="26"/>
                    </a:lnTo>
                    <a:lnTo>
                      <a:pt x="294" y="22"/>
                    </a:lnTo>
                    <a:lnTo>
                      <a:pt x="296" y="18"/>
                    </a:lnTo>
                    <a:lnTo>
                      <a:pt x="298" y="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25"/>
              <p:cNvSpPr>
                <a:spLocks/>
              </p:cNvSpPr>
              <p:nvPr/>
            </p:nvSpPr>
            <p:spPr bwMode="auto">
              <a:xfrm>
                <a:off x="1236" y="2649"/>
                <a:ext cx="93" cy="128"/>
              </a:xfrm>
              <a:custGeom>
                <a:avLst/>
                <a:gdLst>
                  <a:gd name="T0" fmla="*/ 464 w 74"/>
                  <a:gd name="T1" fmla="*/ 0 h 102"/>
                  <a:gd name="T2" fmla="*/ 387 w 74"/>
                  <a:gd name="T3" fmla="*/ 49 h 102"/>
                  <a:gd name="T4" fmla="*/ 308 w 74"/>
                  <a:gd name="T5" fmla="*/ 122 h 102"/>
                  <a:gd name="T6" fmla="*/ 234 w 74"/>
                  <a:gd name="T7" fmla="*/ 153 h 102"/>
                  <a:gd name="T8" fmla="*/ 155 w 74"/>
                  <a:gd name="T9" fmla="*/ 192 h 102"/>
                  <a:gd name="T10" fmla="*/ 155 w 74"/>
                  <a:gd name="T11" fmla="*/ 233 h 102"/>
                  <a:gd name="T12" fmla="*/ 195 w 74"/>
                  <a:gd name="T13" fmla="*/ 233 h 102"/>
                  <a:gd name="T14" fmla="*/ 195 w 74"/>
                  <a:gd name="T15" fmla="*/ 302 h 102"/>
                  <a:gd name="T16" fmla="*/ 155 w 74"/>
                  <a:gd name="T17" fmla="*/ 427 h 102"/>
                  <a:gd name="T18" fmla="*/ 123 w 74"/>
                  <a:gd name="T19" fmla="*/ 536 h 102"/>
                  <a:gd name="T20" fmla="*/ 0 w 74"/>
                  <a:gd name="T21" fmla="*/ 814 h 102"/>
                  <a:gd name="T22" fmla="*/ 49 w 74"/>
                  <a:gd name="T23" fmla="*/ 907 h 102"/>
                  <a:gd name="T24" fmla="*/ 49 w 74"/>
                  <a:gd name="T25" fmla="*/ 907 h 102"/>
                  <a:gd name="T26" fmla="*/ 49 w 74"/>
                  <a:gd name="T27" fmla="*/ 963 h 102"/>
                  <a:gd name="T28" fmla="*/ 78 w 74"/>
                  <a:gd name="T29" fmla="*/ 995 h 102"/>
                  <a:gd name="T30" fmla="*/ 49 w 74"/>
                  <a:gd name="T31" fmla="*/ 995 h 102"/>
                  <a:gd name="T32" fmla="*/ 49 w 74"/>
                  <a:gd name="T33" fmla="*/ 1062 h 102"/>
                  <a:gd name="T34" fmla="*/ 0 w 74"/>
                  <a:gd name="T35" fmla="*/ 1113 h 102"/>
                  <a:gd name="T36" fmla="*/ 49 w 74"/>
                  <a:gd name="T37" fmla="*/ 1138 h 102"/>
                  <a:gd name="T38" fmla="*/ 49 w 74"/>
                  <a:gd name="T39" fmla="*/ 1186 h 102"/>
                  <a:gd name="T40" fmla="*/ 78 w 74"/>
                  <a:gd name="T41" fmla="*/ 1210 h 102"/>
                  <a:gd name="T42" fmla="*/ 78 w 74"/>
                  <a:gd name="T43" fmla="*/ 1271 h 102"/>
                  <a:gd name="T44" fmla="*/ 49 w 74"/>
                  <a:gd name="T45" fmla="*/ 1303 h 102"/>
                  <a:gd name="T46" fmla="*/ 78 w 74"/>
                  <a:gd name="T47" fmla="*/ 1333 h 102"/>
                  <a:gd name="T48" fmla="*/ 123 w 74"/>
                  <a:gd name="T49" fmla="*/ 1370 h 102"/>
                  <a:gd name="T50" fmla="*/ 155 w 74"/>
                  <a:gd name="T51" fmla="*/ 1303 h 102"/>
                  <a:gd name="T52" fmla="*/ 195 w 74"/>
                  <a:gd name="T53" fmla="*/ 1271 h 102"/>
                  <a:gd name="T54" fmla="*/ 234 w 74"/>
                  <a:gd name="T55" fmla="*/ 1271 h 102"/>
                  <a:gd name="T56" fmla="*/ 234 w 74"/>
                  <a:gd name="T57" fmla="*/ 1303 h 102"/>
                  <a:gd name="T58" fmla="*/ 282 w 74"/>
                  <a:gd name="T59" fmla="*/ 1333 h 102"/>
                  <a:gd name="T60" fmla="*/ 234 w 74"/>
                  <a:gd name="T61" fmla="*/ 1421 h 102"/>
                  <a:gd name="T62" fmla="*/ 123 w 74"/>
                  <a:gd name="T63" fmla="*/ 1673 h 102"/>
                  <a:gd name="T64" fmla="*/ 78 w 74"/>
                  <a:gd name="T65" fmla="*/ 1673 h 102"/>
                  <a:gd name="T66" fmla="*/ 49 w 74"/>
                  <a:gd name="T67" fmla="*/ 1828 h 102"/>
                  <a:gd name="T68" fmla="*/ 195 w 74"/>
                  <a:gd name="T69" fmla="*/ 1828 h 102"/>
                  <a:gd name="T70" fmla="*/ 234 w 74"/>
                  <a:gd name="T71" fmla="*/ 1867 h 102"/>
                  <a:gd name="T72" fmla="*/ 387 w 74"/>
                  <a:gd name="T73" fmla="*/ 1948 h 102"/>
                  <a:gd name="T74" fmla="*/ 509 w 74"/>
                  <a:gd name="T75" fmla="*/ 1867 h 102"/>
                  <a:gd name="T76" fmla="*/ 583 w 74"/>
                  <a:gd name="T77" fmla="*/ 1753 h 102"/>
                  <a:gd name="T78" fmla="*/ 583 w 74"/>
                  <a:gd name="T79" fmla="*/ 1660 h 102"/>
                  <a:gd name="T80" fmla="*/ 660 w 74"/>
                  <a:gd name="T81" fmla="*/ 1608 h 102"/>
                  <a:gd name="T82" fmla="*/ 733 w 74"/>
                  <a:gd name="T83" fmla="*/ 1518 h 102"/>
                  <a:gd name="T84" fmla="*/ 905 w 74"/>
                  <a:gd name="T85" fmla="*/ 1421 h 102"/>
                  <a:gd name="T86" fmla="*/ 1042 w 74"/>
                  <a:gd name="T87" fmla="*/ 1333 h 102"/>
                  <a:gd name="T88" fmla="*/ 1367 w 74"/>
                  <a:gd name="T89" fmla="*/ 907 h 102"/>
                  <a:gd name="T90" fmla="*/ 1395 w 74"/>
                  <a:gd name="T91" fmla="*/ 814 h 102"/>
                  <a:gd name="T92" fmla="*/ 1395 w 74"/>
                  <a:gd name="T93" fmla="*/ 488 h 102"/>
                  <a:gd name="T94" fmla="*/ 1157 w 74"/>
                  <a:gd name="T95" fmla="*/ 341 h 102"/>
                  <a:gd name="T96" fmla="*/ 1088 w 74"/>
                  <a:gd name="T97" fmla="*/ 341 h 102"/>
                  <a:gd name="T98" fmla="*/ 1088 w 74"/>
                  <a:gd name="T99" fmla="*/ 379 h 102"/>
                  <a:gd name="T100" fmla="*/ 968 w 74"/>
                  <a:gd name="T101" fmla="*/ 341 h 102"/>
                  <a:gd name="T102" fmla="*/ 828 w 74"/>
                  <a:gd name="T103" fmla="*/ 233 h 102"/>
                  <a:gd name="T104" fmla="*/ 733 w 74"/>
                  <a:gd name="T105" fmla="*/ 153 h 102"/>
                  <a:gd name="T106" fmla="*/ 464 w 74"/>
                  <a:gd name="T107" fmla="*/ 0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4"/>
                  <a:gd name="T163" fmla="*/ 0 h 102"/>
                  <a:gd name="T164" fmla="*/ 74 w 74"/>
                  <a:gd name="T165" fmla="*/ 102 h 1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4" h="102">
                    <a:moveTo>
                      <a:pt x="24" y="0"/>
                    </a:move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68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8" y="86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6" y="98"/>
                    </a:lnTo>
                    <a:lnTo>
                      <a:pt x="10" y="96"/>
                    </a:lnTo>
                    <a:lnTo>
                      <a:pt x="12" y="98"/>
                    </a:lnTo>
                    <a:lnTo>
                      <a:pt x="16" y="100"/>
                    </a:lnTo>
                    <a:lnTo>
                      <a:pt x="20" y="102"/>
                    </a:lnTo>
                    <a:lnTo>
                      <a:pt x="24" y="102"/>
                    </a:lnTo>
                    <a:lnTo>
                      <a:pt x="26" y="98"/>
                    </a:lnTo>
                    <a:lnTo>
                      <a:pt x="30" y="92"/>
                    </a:lnTo>
                    <a:lnTo>
                      <a:pt x="30" y="88"/>
                    </a:lnTo>
                    <a:lnTo>
                      <a:pt x="30" y="86"/>
                    </a:lnTo>
                    <a:lnTo>
                      <a:pt x="34" y="84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0" y="64"/>
                    </a:lnTo>
                    <a:lnTo>
                      <a:pt x="70" y="48"/>
                    </a:lnTo>
                    <a:lnTo>
                      <a:pt x="72" y="42"/>
                    </a:lnTo>
                    <a:lnTo>
                      <a:pt x="74" y="38"/>
                    </a:lnTo>
                    <a:lnTo>
                      <a:pt x="72" y="26"/>
                    </a:lnTo>
                    <a:lnTo>
                      <a:pt x="60" y="18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0" y="18"/>
                    </a:lnTo>
                    <a:lnTo>
                      <a:pt x="44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1679" y="2537"/>
                <a:ext cx="53" cy="92"/>
              </a:xfrm>
              <a:custGeom>
                <a:avLst/>
                <a:gdLst>
                  <a:gd name="T0" fmla="*/ 868 w 42"/>
                  <a:gd name="T1" fmla="*/ 489 h 74"/>
                  <a:gd name="T2" fmla="*/ 784 w 42"/>
                  <a:gd name="T3" fmla="*/ 344 h 74"/>
                  <a:gd name="T4" fmla="*/ 784 w 42"/>
                  <a:gd name="T5" fmla="*/ 301 h 74"/>
                  <a:gd name="T6" fmla="*/ 737 w 42"/>
                  <a:gd name="T7" fmla="*/ 277 h 74"/>
                  <a:gd name="T8" fmla="*/ 705 w 42"/>
                  <a:gd name="T9" fmla="*/ 229 h 74"/>
                  <a:gd name="T10" fmla="*/ 645 w 42"/>
                  <a:gd name="T11" fmla="*/ 210 h 74"/>
                  <a:gd name="T12" fmla="*/ 583 w 42"/>
                  <a:gd name="T13" fmla="*/ 169 h 74"/>
                  <a:gd name="T14" fmla="*/ 545 w 42"/>
                  <a:gd name="T15" fmla="*/ 96 h 74"/>
                  <a:gd name="T16" fmla="*/ 405 w 42"/>
                  <a:gd name="T17" fmla="*/ 62 h 74"/>
                  <a:gd name="T18" fmla="*/ 376 w 42"/>
                  <a:gd name="T19" fmla="*/ 2 h 74"/>
                  <a:gd name="T20" fmla="*/ 298 w 42"/>
                  <a:gd name="T21" fmla="*/ 0 h 74"/>
                  <a:gd name="T22" fmla="*/ 245 w 42"/>
                  <a:gd name="T23" fmla="*/ 2 h 74"/>
                  <a:gd name="T24" fmla="*/ 50 w 42"/>
                  <a:gd name="T25" fmla="*/ 229 h 74"/>
                  <a:gd name="T26" fmla="*/ 50 w 42"/>
                  <a:gd name="T27" fmla="*/ 374 h 74"/>
                  <a:gd name="T28" fmla="*/ 50 w 42"/>
                  <a:gd name="T29" fmla="*/ 440 h 74"/>
                  <a:gd name="T30" fmla="*/ 50 w 42"/>
                  <a:gd name="T31" fmla="*/ 501 h 74"/>
                  <a:gd name="T32" fmla="*/ 79 w 42"/>
                  <a:gd name="T33" fmla="*/ 578 h 74"/>
                  <a:gd name="T34" fmla="*/ 126 w 42"/>
                  <a:gd name="T35" fmla="*/ 756 h 74"/>
                  <a:gd name="T36" fmla="*/ 126 w 42"/>
                  <a:gd name="T37" fmla="*/ 845 h 74"/>
                  <a:gd name="T38" fmla="*/ 126 w 42"/>
                  <a:gd name="T39" fmla="*/ 955 h 74"/>
                  <a:gd name="T40" fmla="*/ 126 w 42"/>
                  <a:gd name="T41" fmla="*/ 986 h 74"/>
                  <a:gd name="T42" fmla="*/ 0 w 42"/>
                  <a:gd name="T43" fmla="*/ 1169 h 74"/>
                  <a:gd name="T44" fmla="*/ 50 w 42"/>
                  <a:gd name="T45" fmla="*/ 1187 h 74"/>
                  <a:gd name="T46" fmla="*/ 79 w 42"/>
                  <a:gd name="T47" fmla="*/ 1187 h 74"/>
                  <a:gd name="T48" fmla="*/ 126 w 42"/>
                  <a:gd name="T49" fmla="*/ 1187 h 74"/>
                  <a:gd name="T50" fmla="*/ 159 w 42"/>
                  <a:gd name="T51" fmla="*/ 1187 h 74"/>
                  <a:gd name="T52" fmla="*/ 201 w 42"/>
                  <a:gd name="T53" fmla="*/ 1226 h 74"/>
                  <a:gd name="T54" fmla="*/ 298 w 42"/>
                  <a:gd name="T55" fmla="*/ 1258 h 74"/>
                  <a:gd name="T56" fmla="*/ 376 w 42"/>
                  <a:gd name="T57" fmla="*/ 1226 h 74"/>
                  <a:gd name="T58" fmla="*/ 492 w 42"/>
                  <a:gd name="T59" fmla="*/ 1187 h 74"/>
                  <a:gd name="T60" fmla="*/ 545 w 42"/>
                  <a:gd name="T61" fmla="*/ 1169 h 74"/>
                  <a:gd name="T62" fmla="*/ 621 w 42"/>
                  <a:gd name="T63" fmla="*/ 986 h 74"/>
                  <a:gd name="T64" fmla="*/ 645 w 42"/>
                  <a:gd name="T65" fmla="*/ 894 h 74"/>
                  <a:gd name="T66" fmla="*/ 705 w 42"/>
                  <a:gd name="T67" fmla="*/ 822 h 74"/>
                  <a:gd name="T68" fmla="*/ 737 w 42"/>
                  <a:gd name="T69" fmla="*/ 775 h 74"/>
                  <a:gd name="T70" fmla="*/ 784 w 42"/>
                  <a:gd name="T71" fmla="*/ 618 h 74"/>
                  <a:gd name="T72" fmla="*/ 814 w 42"/>
                  <a:gd name="T73" fmla="*/ 547 h 74"/>
                  <a:gd name="T74" fmla="*/ 814 w 42"/>
                  <a:gd name="T75" fmla="*/ 547 h 74"/>
                  <a:gd name="T76" fmla="*/ 868 w 42"/>
                  <a:gd name="T77" fmla="*/ 489 h 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"/>
                  <a:gd name="T118" fmla="*/ 0 h 74"/>
                  <a:gd name="T119" fmla="*/ 42 w 42"/>
                  <a:gd name="T120" fmla="*/ 74 h 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" h="74">
                    <a:moveTo>
                      <a:pt x="42" y="28"/>
                    </a:moveTo>
                    <a:lnTo>
                      <a:pt x="42" y="28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6" y="68"/>
                    </a:lnTo>
                    <a:lnTo>
                      <a:pt x="28" y="64"/>
                    </a:lnTo>
                    <a:lnTo>
                      <a:pt x="30" y="58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6"/>
                    </a:lnTo>
                    <a:lnTo>
                      <a:pt x="38" y="40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27"/>
              <p:cNvSpPr>
                <a:spLocks/>
              </p:cNvSpPr>
              <p:nvPr/>
            </p:nvSpPr>
            <p:spPr bwMode="auto">
              <a:xfrm>
                <a:off x="1622" y="2532"/>
                <a:ext cx="72" cy="97"/>
              </a:xfrm>
              <a:custGeom>
                <a:avLst/>
                <a:gdLst>
                  <a:gd name="T0" fmla="*/ 766 w 58"/>
                  <a:gd name="T1" fmla="*/ 1230 h 78"/>
                  <a:gd name="T2" fmla="*/ 869 w 58"/>
                  <a:gd name="T3" fmla="*/ 1052 h 78"/>
                  <a:gd name="T4" fmla="*/ 869 w 58"/>
                  <a:gd name="T5" fmla="*/ 1023 h 78"/>
                  <a:gd name="T6" fmla="*/ 869 w 58"/>
                  <a:gd name="T7" fmla="*/ 910 h 78"/>
                  <a:gd name="T8" fmla="*/ 869 w 58"/>
                  <a:gd name="T9" fmla="*/ 823 h 78"/>
                  <a:gd name="T10" fmla="*/ 834 w 58"/>
                  <a:gd name="T11" fmla="*/ 639 h 78"/>
                  <a:gd name="T12" fmla="*/ 798 w 58"/>
                  <a:gd name="T13" fmla="*/ 578 h 78"/>
                  <a:gd name="T14" fmla="*/ 798 w 58"/>
                  <a:gd name="T15" fmla="*/ 502 h 78"/>
                  <a:gd name="T16" fmla="*/ 798 w 58"/>
                  <a:gd name="T17" fmla="*/ 440 h 78"/>
                  <a:gd name="T18" fmla="*/ 798 w 58"/>
                  <a:gd name="T19" fmla="*/ 301 h 78"/>
                  <a:gd name="T20" fmla="*/ 957 w 58"/>
                  <a:gd name="T21" fmla="*/ 96 h 78"/>
                  <a:gd name="T22" fmla="*/ 957 w 58"/>
                  <a:gd name="T23" fmla="*/ 62 h 78"/>
                  <a:gd name="T24" fmla="*/ 834 w 58"/>
                  <a:gd name="T25" fmla="*/ 0 h 78"/>
                  <a:gd name="T26" fmla="*/ 798 w 58"/>
                  <a:gd name="T27" fmla="*/ 2 h 78"/>
                  <a:gd name="T28" fmla="*/ 700 w 58"/>
                  <a:gd name="T29" fmla="*/ 2 h 78"/>
                  <a:gd name="T30" fmla="*/ 672 w 58"/>
                  <a:gd name="T31" fmla="*/ 2 h 78"/>
                  <a:gd name="T32" fmla="*/ 564 w 58"/>
                  <a:gd name="T33" fmla="*/ 2 h 78"/>
                  <a:gd name="T34" fmla="*/ 541 w 58"/>
                  <a:gd name="T35" fmla="*/ 62 h 78"/>
                  <a:gd name="T36" fmla="*/ 366 w 58"/>
                  <a:gd name="T37" fmla="*/ 2 h 78"/>
                  <a:gd name="T38" fmla="*/ 262 w 58"/>
                  <a:gd name="T39" fmla="*/ 0 h 78"/>
                  <a:gd name="T40" fmla="*/ 228 w 58"/>
                  <a:gd name="T41" fmla="*/ 2 h 78"/>
                  <a:gd name="T42" fmla="*/ 135 w 58"/>
                  <a:gd name="T43" fmla="*/ 169 h 78"/>
                  <a:gd name="T44" fmla="*/ 96 w 58"/>
                  <a:gd name="T45" fmla="*/ 301 h 78"/>
                  <a:gd name="T46" fmla="*/ 62 w 58"/>
                  <a:gd name="T47" fmla="*/ 344 h 78"/>
                  <a:gd name="T48" fmla="*/ 2 w 58"/>
                  <a:gd name="T49" fmla="*/ 374 h 78"/>
                  <a:gd name="T50" fmla="*/ 2 w 58"/>
                  <a:gd name="T51" fmla="*/ 440 h 78"/>
                  <a:gd name="T52" fmla="*/ 0 w 58"/>
                  <a:gd name="T53" fmla="*/ 502 h 78"/>
                  <a:gd name="T54" fmla="*/ 0 w 58"/>
                  <a:gd name="T55" fmla="*/ 680 h 78"/>
                  <a:gd name="T56" fmla="*/ 2 w 58"/>
                  <a:gd name="T57" fmla="*/ 823 h 78"/>
                  <a:gd name="T58" fmla="*/ 2 w 58"/>
                  <a:gd name="T59" fmla="*/ 846 h 78"/>
                  <a:gd name="T60" fmla="*/ 96 w 58"/>
                  <a:gd name="T61" fmla="*/ 823 h 78"/>
                  <a:gd name="T62" fmla="*/ 135 w 58"/>
                  <a:gd name="T63" fmla="*/ 894 h 78"/>
                  <a:gd name="T64" fmla="*/ 209 w 58"/>
                  <a:gd name="T65" fmla="*/ 1052 h 78"/>
                  <a:gd name="T66" fmla="*/ 209 w 58"/>
                  <a:gd name="T67" fmla="*/ 1083 h 78"/>
                  <a:gd name="T68" fmla="*/ 262 w 58"/>
                  <a:gd name="T69" fmla="*/ 1261 h 78"/>
                  <a:gd name="T70" fmla="*/ 325 w 58"/>
                  <a:gd name="T71" fmla="*/ 1334 h 78"/>
                  <a:gd name="T72" fmla="*/ 497 w 58"/>
                  <a:gd name="T73" fmla="*/ 1334 h 78"/>
                  <a:gd name="T74" fmla="*/ 466 w 58"/>
                  <a:gd name="T75" fmla="*/ 1261 h 78"/>
                  <a:gd name="T76" fmla="*/ 497 w 58"/>
                  <a:gd name="T77" fmla="*/ 1230 h 78"/>
                  <a:gd name="T78" fmla="*/ 564 w 58"/>
                  <a:gd name="T79" fmla="*/ 1261 h 78"/>
                  <a:gd name="T80" fmla="*/ 608 w 58"/>
                  <a:gd name="T81" fmla="*/ 1230 h 78"/>
                  <a:gd name="T82" fmla="*/ 672 w 58"/>
                  <a:gd name="T83" fmla="*/ 1189 h 78"/>
                  <a:gd name="T84" fmla="*/ 700 w 58"/>
                  <a:gd name="T85" fmla="*/ 1230 h 78"/>
                  <a:gd name="T86" fmla="*/ 766 w 58"/>
                  <a:gd name="T87" fmla="*/ 1230 h 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8"/>
                  <a:gd name="T133" fmla="*/ 0 h 78"/>
                  <a:gd name="T134" fmla="*/ 58 w 58"/>
                  <a:gd name="T135" fmla="*/ 78 h 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8" h="78">
                    <a:moveTo>
                      <a:pt x="46" y="72"/>
                    </a:moveTo>
                    <a:lnTo>
                      <a:pt x="46" y="72"/>
                    </a:lnTo>
                    <a:lnTo>
                      <a:pt x="50" y="64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2" y="48"/>
                    </a:lnTo>
                    <a:lnTo>
                      <a:pt x="50" y="38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26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52" y="12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8" y="58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0" y="78"/>
                    </a:lnTo>
                    <a:lnTo>
                      <a:pt x="30" y="78"/>
                    </a:lnTo>
                    <a:lnTo>
                      <a:pt x="28" y="74"/>
                    </a:lnTo>
                    <a:lnTo>
                      <a:pt x="30" y="72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2"/>
                    </a:lnTo>
                    <a:lnTo>
                      <a:pt x="40" y="70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28"/>
              <p:cNvSpPr>
                <a:spLocks/>
              </p:cNvSpPr>
              <p:nvPr/>
            </p:nvSpPr>
            <p:spPr bwMode="auto">
              <a:xfrm>
                <a:off x="1569" y="2477"/>
                <a:ext cx="78" cy="167"/>
              </a:xfrm>
              <a:custGeom>
                <a:avLst/>
                <a:gdLst>
                  <a:gd name="T0" fmla="*/ 430 w 62"/>
                  <a:gd name="T1" fmla="*/ 0 h 134"/>
                  <a:gd name="T2" fmla="*/ 677 w 62"/>
                  <a:gd name="T3" fmla="*/ 171 h 134"/>
                  <a:gd name="T4" fmla="*/ 833 w 62"/>
                  <a:gd name="T5" fmla="*/ 379 h 134"/>
                  <a:gd name="T6" fmla="*/ 833 w 62"/>
                  <a:gd name="T7" fmla="*/ 450 h 134"/>
                  <a:gd name="T8" fmla="*/ 988 w 62"/>
                  <a:gd name="T9" fmla="*/ 588 h 134"/>
                  <a:gd name="T10" fmla="*/ 1072 w 62"/>
                  <a:gd name="T11" fmla="*/ 668 h 134"/>
                  <a:gd name="T12" fmla="*/ 1103 w 62"/>
                  <a:gd name="T13" fmla="*/ 733 h 134"/>
                  <a:gd name="T14" fmla="*/ 988 w 62"/>
                  <a:gd name="T15" fmla="*/ 948 h 134"/>
                  <a:gd name="T16" fmla="*/ 926 w 62"/>
                  <a:gd name="T17" fmla="*/ 1085 h 134"/>
                  <a:gd name="T18" fmla="*/ 857 w 62"/>
                  <a:gd name="T19" fmla="*/ 1149 h 134"/>
                  <a:gd name="T20" fmla="*/ 833 w 62"/>
                  <a:gd name="T21" fmla="*/ 1294 h 134"/>
                  <a:gd name="T22" fmla="*/ 833 w 62"/>
                  <a:gd name="T23" fmla="*/ 1472 h 134"/>
                  <a:gd name="T24" fmla="*/ 857 w 62"/>
                  <a:gd name="T25" fmla="*/ 1613 h 134"/>
                  <a:gd name="T26" fmla="*/ 926 w 62"/>
                  <a:gd name="T27" fmla="*/ 1613 h 134"/>
                  <a:gd name="T28" fmla="*/ 988 w 62"/>
                  <a:gd name="T29" fmla="*/ 1785 h 134"/>
                  <a:gd name="T30" fmla="*/ 1072 w 62"/>
                  <a:gd name="T31" fmla="*/ 1884 h 134"/>
                  <a:gd name="T32" fmla="*/ 1220 w 62"/>
                  <a:gd name="T33" fmla="*/ 2127 h 134"/>
                  <a:gd name="T34" fmla="*/ 1103 w 62"/>
                  <a:gd name="T35" fmla="*/ 2127 h 134"/>
                  <a:gd name="T36" fmla="*/ 1072 w 62"/>
                  <a:gd name="T37" fmla="*/ 2100 h 134"/>
                  <a:gd name="T38" fmla="*/ 988 w 62"/>
                  <a:gd name="T39" fmla="*/ 2176 h 134"/>
                  <a:gd name="T40" fmla="*/ 785 w 62"/>
                  <a:gd name="T41" fmla="*/ 2240 h 134"/>
                  <a:gd name="T42" fmla="*/ 711 w 62"/>
                  <a:gd name="T43" fmla="*/ 2344 h 134"/>
                  <a:gd name="T44" fmla="*/ 624 w 62"/>
                  <a:gd name="T45" fmla="*/ 2344 h 134"/>
                  <a:gd name="T46" fmla="*/ 541 w 62"/>
                  <a:gd name="T47" fmla="*/ 2319 h 134"/>
                  <a:gd name="T48" fmla="*/ 526 w 62"/>
                  <a:gd name="T49" fmla="*/ 2203 h 134"/>
                  <a:gd name="T50" fmla="*/ 430 w 62"/>
                  <a:gd name="T51" fmla="*/ 2127 h 134"/>
                  <a:gd name="T52" fmla="*/ 387 w 62"/>
                  <a:gd name="T53" fmla="*/ 1957 h 134"/>
                  <a:gd name="T54" fmla="*/ 357 w 62"/>
                  <a:gd name="T55" fmla="*/ 1861 h 134"/>
                  <a:gd name="T56" fmla="*/ 357 w 62"/>
                  <a:gd name="T57" fmla="*/ 1785 h 134"/>
                  <a:gd name="T58" fmla="*/ 357 w 62"/>
                  <a:gd name="T59" fmla="*/ 1707 h 134"/>
                  <a:gd name="T60" fmla="*/ 308 w 62"/>
                  <a:gd name="T61" fmla="*/ 1613 h 134"/>
                  <a:gd name="T62" fmla="*/ 430 w 62"/>
                  <a:gd name="T63" fmla="*/ 1432 h 134"/>
                  <a:gd name="T64" fmla="*/ 387 w 62"/>
                  <a:gd name="T65" fmla="*/ 1260 h 134"/>
                  <a:gd name="T66" fmla="*/ 308 w 62"/>
                  <a:gd name="T67" fmla="*/ 1213 h 134"/>
                  <a:gd name="T68" fmla="*/ 308 w 62"/>
                  <a:gd name="T69" fmla="*/ 1149 h 134"/>
                  <a:gd name="T70" fmla="*/ 234 w 62"/>
                  <a:gd name="T71" fmla="*/ 1085 h 134"/>
                  <a:gd name="T72" fmla="*/ 49 w 62"/>
                  <a:gd name="T73" fmla="*/ 871 h 134"/>
                  <a:gd name="T74" fmla="*/ 0 w 62"/>
                  <a:gd name="T75" fmla="*/ 699 h 134"/>
                  <a:gd name="T76" fmla="*/ 78 w 62"/>
                  <a:gd name="T77" fmla="*/ 588 h 134"/>
                  <a:gd name="T78" fmla="*/ 78 w 62"/>
                  <a:gd name="T79" fmla="*/ 512 h 134"/>
                  <a:gd name="T80" fmla="*/ 234 w 62"/>
                  <a:gd name="T81" fmla="*/ 379 h 134"/>
                  <a:gd name="T82" fmla="*/ 155 w 62"/>
                  <a:gd name="T83" fmla="*/ 354 h 134"/>
                  <a:gd name="T84" fmla="*/ 123 w 62"/>
                  <a:gd name="T85" fmla="*/ 354 h 134"/>
                  <a:gd name="T86" fmla="*/ 123 w 62"/>
                  <a:gd name="T87" fmla="*/ 233 h 134"/>
                  <a:gd name="T88" fmla="*/ 195 w 62"/>
                  <a:gd name="T89" fmla="*/ 137 h 134"/>
                  <a:gd name="T90" fmla="*/ 308 w 62"/>
                  <a:gd name="T91" fmla="*/ 96 h 134"/>
                  <a:gd name="T92" fmla="*/ 357 w 62"/>
                  <a:gd name="T93" fmla="*/ 2 h 1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"/>
                  <a:gd name="T142" fmla="*/ 0 h 134"/>
                  <a:gd name="T143" fmla="*/ 62 w 62"/>
                  <a:gd name="T144" fmla="*/ 134 h 1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" h="134">
                    <a:moveTo>
                      <a:pt x="18" y="2"/>
                    </a:moveTo>
                    <a:lnTo>
                      <a:pt x="18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38" y="28"/>
                    </a:lnTo>
                    <a:lnTo>
                      <a:pt x="42" y="26"/>
                    </a:lnTo>
                    <a:lnTo>
                      <a:pt x="48" y="30"/>
                    </a:lnTo>
                    <a:lnTo>
                      <a:pt x="50" y="34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4" y="46"/>
                    </a:lnTo>
                    <a:lnTo>
                      <a:pt x="50" y="54"/>
                    </a:lnTo>
                    <a:lnTo>
                      <a:pt x="48" y="58"/>
                    </a:lnTo>
                    <a:lnTo>
                      <a:pt x="48" y="62"/>
                    </a:lnTo>
                    <a:lnTo>
                      <a:pt x="46" y="64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4" y="70"/>
                    </a:lnTo>
                    <a:lnTo>
                      <a:pt x="42" y="74"/>
                    </a:lnTo>
                    <a:lnTo>
                      <a:pt x="42" y="80"/>
                    </a:lnTo>
                    <a:lnTo>
                      <a:pt x="42" y="84"/>
                    </a:lnTo>
                    <a:lnTo>
                      <a:pt x="44" y="88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50" y="96"/>
                    </a:lnTo>
                    <a:lnTo>
                      <a:pt x="50" y="102"/>
                    </a:lnTo>
                    <a:lnTo>
                      <a:pt x="54" y="106"/>
                    </a:lnTo>
                    <a:lnTo>
                      <a:pt x="54" y="108"/>
                    </a:lnTo>
                    <a:lnTo>
                      <a:pt x="56" y="114"/>
                    </a:lnTo>
                    <a:lnTo>
                      <a:pt x="58" y="118"/>
                    </a:lnTo>
                    <a:lnTo>
                      <a:pt x="62" y="122"/>
                    </a:lnTo>
                    <a:lnTo>
                      <a:pt x="56" y="124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4" y="120"/>
                    </a:lnTo>
                    <a:lnTo>
                      <a:pt x="52" y="122"/>
                    </a:lnTo>
                    <a:lnTo>
                      <a:pt x="50" y="124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4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6" y="126"/>
                    </a:lnTo>
                    <a:lnTo>
                      <a:pt x="24" y="124"/>
                    </a:lnTo>
                    <a:lnTo>
                      <a:pt x="22" y="122"/>
                    </a:lnTo>
                    <a:lnTo>
                      <a:pt x="20" y="116"/>
                    </a:lnTo>
                    <a:lnTo>
                      <a:pt x="20" y="112"/>
                    </a:lnTo>
                    <a:lnTo>
                      <a:pt x="18" y="110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4"/>
                    </a:lnTo>
                    <a:lnTo>
                      <a:pt x="16" y="92"/>
                    </a:lnTo>
                    <a:lnTo>
                      <a:pt x="20" y="88"/>
                    </a:lnTo>
                    <a:lnTo>
                      <a:pt x="22" y="82"/>
                    </a:lnTo>
                    <a:lnTo>
                      <a:pt x="22" y="80"/>
                    </a:lnTo>
                    <a:lnTo>
                      <a:pt x="20" y="78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4" y="70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8" y="62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29"/>
              <p:cNvSpPr>
                <a:spLocks/>
              </p:cNvSpPr>
              <p:nvPr/>
            </p:nvSpPr>
            <p:spPr bwMode="auto">
              <a:xfrm>
                <a:off x="1437" y="3085"/>
                <a:ext cx="192" cy="717"/>
              </a:xfrm>
              <a:custGeom>
                <a:avLst/>
                <a:gdLst>
                  <a:gd name="T0" fmla="*/ 2420 w 154"/>
                  <a:gd name="T1" fmla="*/ 9984 h 574"/>
                  <a:gd name="T2" fmla="*/ 2349 w 154"/>
                  <a:gd name="T3" fmla="*/ 10132 h 574"/>
                  <a:gd name="T4" fmla="*/ 2066 w 154"/>
                  <a:gd name="T5" fmla="*/ 10273 h 574"/>
                  <a:gd name="T6" fmla="*/ 2247 w 154"/>
                  <a:gd name="T7" fmla="*/ 10172 h 574"/>
                  <a:gd name="T8" fmla="*/ 2010 w 154"/>
                  <a:gd name="T9" fmla="*/ 10063 h 574"/>
                  <a:gd name="T10" fmla="*/ 2066 w 154"/>
                  <a:gd name="T11" fmla="*/ 10098 h 574"/>
                  <a:gd name="T12" fmla="*/ 2219 w 154"/>
                  <a:gd name="T13" fmla="*/ 10132 h 574"/>
                  <a:gd name="T14" fmla="*/ 1898 w 154"/>
                  <a:gd name="T15" fmla="*/ 10203 h 574"/>
                  <a:gd name="T16" fmla="*/ 1794 w 154"/>
                  <a:gd name="T17" fmla="*/ 10063 h 574"/>
                  <a:gd name="T18" fmla="*/ 1794 w 154"/>
                  <a:gd name="T19" fmla="*/ 9959 h 574"/>
                  <a:gd name="T20" fmla="*/ 1765 w 154"/>
                  <a:gd name="T21" fmla="*/ 9959 h 574"/>
                  <a:gd name="T22" fmla="*/ 1555 w 154"/>
                  <a:gd name="T23" fmla="*/ 9625 h 574"/>
                  <a:gd name="T24" fmla="*/ 1416 w 154"/>
                  <a:gd name="T25" fmla="*/ 9382 h 574"/>
                  <a:gd name="T26" fmla="*/ 1368 w 154"/>
                  <a:gd name="T27" fmla="*/ 9382 h 574"/>
                  <a:gd name="T28" fmla="*/ 1202 w 154"/>
                  <a:gd name="T29" fmla="*/ 9045 h 574"/>
                  <a:gd name="T30" fmla="*/ 1368 w 154"/>
                  <a:gd name="T31" fmla="*/ 8949 h 574"/>
                  <a:gd name="T32" fmla="*/ 1136 w 154"/>
                  <a:gd name="T33" fmla="*/ 8655 h 574"/>
                  <a:gd name="T34" fmla="*/ 874 w 154"/>
                  <a:gd name="T35" fmla="*/ 8655 h 574"/>
                  <a:gd name="T36" fmla="*/ 918 w 154"/>
                  <a:gd name="T37" fmla="*/ 8443 h 574"/>
                  <a:gd name="T38" fmla="*/ 1154 w 154"/>
                  <a:gd name="T39" fmla="*/ 8398 h 574"/>
                  <a:gd name="T40" fmla="*/ 1136 w 154"/>
                  <a:gd name="T41" fmla="*/ 8017 h 574"/>
                  <a:gd name="T42" fmla="*/ 1136 w 154"/>
                  <a:gd name="T43" fmla="*/ 7605 h 574"/>
                  <a:gd name="T44" fmla="*/ 979 w 154"/>
                  <a:gd name="T45" fmla="*/ 7241 h 574"/>
                  <a:gd name="T46" fmla="*/ 777 w 154"/>
                  <a:gd name="T47" fmla="*/ 7241 h 574"/>
                  <a:gd name="T48" fmla="*/ 736 w 154"/>
                  <a:gd name="T49" fmla="*/ 6714 h 574"/>
                  <a:gd name="T50" fmla="*/ 590 w 154"/>
                  <a:gd name="T51" fmla="*/ 6242 h 574"/>
                  <a:gd name="T52" fmla="*/ 500 w 154"/>
                  <a:gd name="T53" fmla="*/ 5920 h 574"/>
                  <a:gd name="T54" fmla="*/ 562 w 154"/>
                  <a:gd name="T55" fmla="*/ 5691 h 574"/>
                  <a:gd name="T56" fmla="*/ 590 w 154"/>
                  <a:gd name="T57" fmla="*/ 5271 h 574"/>
                  <a:gd name="T58" fmla="*/ 379 w 154"/>
                  <a:gd name="T59" fmla="*/ 4073 h 574"/>
                  <a:gd name="T60" fmla="*/ 379 w 154"/>
                  <a:gd name="T61" fmla="*/ 3710 h 574"/>
                  <a:gd name="T62" fmla="*/ 379 w 154"/>
                  <a:gd name="T63" fmla="*/ 3600 h 574"/>
                  <a:gd name="T64" fmla="*/ 379 w 154"/>
                  <a:gd name="T65" fmla="*/ 2378 h 574"/>
                  <a:gd name="T66" fmla="*/ 284 w 154"/>
                  <a:gd name="T67" fmla="*/ 1955 h 574"/>
                  <a:gd name="T68" fmla="*/ 233 w 154"/>
                  <a:gd name="T69" fmla="*/ 1377 h 574"/>
                  <a:gd name="T70" fmla="*/ 214 w 154"/>
                  <a:gd name="T71" fmla="*/ 929 h 574"/>
                  <a:gd name="T72" fmla="*/ 62 w 154"/>
                  <a:gd name="T73" fmla="*/ 362 h 574"/>
                  <a:gd name="T74" fmla="*/ 233 w 154"/>
                  <a:gd name="T75" fmla="*/ 139 h 574"/>
                  <a:gd name="T76" fmla="*/ 668 w 154"/>
                  <a:gd name="T77" fmla="*/ 1110 h 574"/>
                  <a:gd name="T78" fmla="*/ 979 w 154"/>
                  <a:gd name="T79" fmla="*/ 1733 h 574"/>
                  <a:gd name="T80" fmla="*/ 736 w 154"/>
                  <a:gd name="T81" fmla="*/ 2412 h 574"/>
                  <a:gd name="T82" fmla="*/ 853 w 154"/>
                  <a:gd name="T83" fmla="*/ 2910 h 574"/>
                  <a:gd name="T84" fmla="*/ 701 w 154"/>
                  <a:gd name="T85" fmla="*/ 3353 h 574"/>
                  <a:gd name="T86" fmla="*/ 668 w 154"/>
                  <a:gd name="T87" fmla="*/ 3977 h 574"/>
                  <a:gd name="T88" fmla="*/ 777 w 154"/>
                  <a:gd name="T89" fmla="*/ 4541 h 574"/>
                  <a:gd name="T90" fmla="*/ 979 w 154"/>
                  <a:gd name="T91" fmla="*/ 4868 h 574"/>
                  <a:gd name="T92" fmla="*/ 1063 w 154"/>
                  <a:gd name="T93" fmla="*/ 5375 h 574"/>
                  <a:gd name="T94" fmla="*/ 1090 w 154"/>
                  <a:gd name="T95" fmla="*/ 6157 h 574"/>
                  <a:gd name="T96" fmla="*/ 1021 w 154"/>
                  <a:gd name="T97" fmla="*/ 6534 h 574"/>
                  <a:gd name="T98" fmla="*/ 1154 w 154"/>
                  <a:gd name="T99" fmla="*/ 7138 h 574"/>
                  <a:gd name="T100" fmla="*/ 1154 w 154"/>
                  <a:gd name="T101" fmla="*/ 7395 h 574"/>
                  <a:gd name="T102" fmla="*/ 1221 w 154"/>
                  <a:gd name="T103" fmla="*/ 7715 h 574"/>
                  <a:gd name="T104" fmla="*/ 1273 w 154"/>
                  <a:gd name="T105" fmla="*/ 7897 h 574"/>
                  <a:gd name="T106" fmla="*/ 1368 w 154"/>
                  <a:gd name="T107" fmla="*/ 8176 h 574"/>
                  <a:gd name="T108" fmla="*/ 1506 w 154"/>
                  <a:gd name="T109" fmla="*/ 8801 h 574"/>
                  <a:gd name="T110" fmla="*/ 1555 w 154"/>
                  <a:gd name="T111" fmla="*/ 9120 h 574"/>
                  <a:gd name="T112" fmla="*/ 1652 w 154"/>
                  <a:gd name="T113" fmla="*/ 9625 h 574"/>
                  <a:gd name="T114" fmla="*/ 1829 w 154"/>
                  <a:gd name="T115" fmla="*/ 9739 h 574"/>
                  <a:gd name="T116" fmla="*/ 2528 w 154"/>
                  <a:gd name="T117" fmla="*/ 9917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574"/>
                  <a:gd name="T179" fmla="*/ 154 w 154"/>
                  <a:gd name="T180" fmla="*/ 574 h 5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574">
                    <a:moveTo>
                      <a:pt x="154" y="554"/>
                    </a:moveTo>
                    <a:lnTo>
                      <a:pt x="154" y="554"/>
                    </a:lnTo>
                    <a:lnTo>
                      <a:pt x="150" y="552"/>
                    </a:lnTo>
                    <a:lnTo>
                      <a:pt x="146" y="552"/>
                    </a:lnTo>
                    <a:lnTo>
                      <a:pt x="144" y="552"/>
                    </a:lnTo>
                    <a:lnTo>
                      <a:pt x="142" y="554"/>
                    </a:lnTo>
                    <a:lnTo>
                      <a:pt x="140" y="556"/>
                    </a:lnTo>
                    <a:lnTo>
                      <a:pt x="138" y="554"/>
                    </a:lnTo>
                    <a:lnTo>
                      <a:pt x="136" y="554"/>
                    </a:lnTo>
                    <a:lnTo>
                      <a:pt x="136" y="556"/>
                    </a:lnTo>
                    <a:lnTo>
                      <a:pt x="134" y="556"/>
                    </a:lnTo>
                    <a:lnTo>
                      <a:pt x="134" y="558"/>
                    </a:lnTo>
                    <a:lnTo>
                      <a:pt x="134" y="560"/>
                    </a:lnTo>
                    <a:lnTo>
                      <a:pt x="134" y="562"/>
                    </a:lnTo>
                    <a:lnTo>
                      <a:pt x="134" y="566"/>
                    </a:lnTo>
                    <a:lnTo>
                      <a:pt x="134" y="570"/>
                    </a:lnTo>
                    <a:lnTo>
                      <a:pt x="134" y="572"/>
                    </a:lnTo>
                    <a:lnTo>
                      <a:pt x="132" y="574"/>
                    </a:lnTo>
                    <a:lnTo>
                      <a:pt x="126" y="572"/>
                    </a:lnTo>
                    <a:lnTo>
                      <a:pt x="120" y="572"/>
                    </a:lnTo>
                    <a:lnTo>
                      <a:pt x="118" y="570"/>
                    </a:lnTo>
                    <a:lnTo>
                      <a:pt x="120" y="566"/>
                    </a:lnTo>
                    <a:lnTo>
                      <a:pt x="122" y="566"/>
                    </a:lnTo>
                    <a:lnTo>
                      <a:pt x="124" y="566"/>
                    </a:lnTo>
                    <a:lnTo>
                      <a:pt x="124" y="568"/>
                    </a:lnTo>
                    <a:lnTo>
                      <a:pt x="126" y="570"/>
                    </a:lnTo>
                    <a:lnTo>
                      <a:pt x="126" y="566"/>
                    </a:lnTo>
                    <a:lnTo>
                      <a:pt x="128" y="564"/>
                    </a:lnTo>
                    <a:lnTo>
                      <a:pt x="128" y="562"/>
                    </a:lnTo>
                    <a:lnTo>
                      <a:pt x="128" y="560"/>
                    </a:lnTo>
                    <a:lnTo>
                      <a:pt x="126" y="556"/>
                    </a:lnTo>
                    <a:lnTo>
                      <a:pt x="122" y="554"/>
                    </a:lnTo>
                    <a:lnTo>
                      <a:pt x="120" y="554"/>
                    </a:lnTo>
                    <a:lnTo>
                      <a:pt x="116" y="556"/>
                    </a:lnTo>
                    <a:lnTo>
                      <a:pt x="114" y="558"/>
                    </a:lnTo>
                    <a:lnTo>
                      <a:pt x="114" y="556"/>
                    </a:lnTo>
                    <a:lnTo>
                      <a:pt x="112" y="556"/>
                    </a:lnTo>
                    <a:lnTo>
                      <a:pt x="110" y="556"/>
                    </a:lnTo>
                    <a:lnTo>
                      <a:pt x="108" y="556"/>
                    </a:lnTo>
                    <a:lnTo>
                      <a:pt x="110" y="558"/>
                    </a:lnTo>
                    <a:lnTo>
                      <a:pt x="114" y="560"/>
                    </a:lnTo>
                    <a:lnTo>
                      <a:pt x="116" y="562"/>
                    </a:lnTo>
                    <a:lnTo>
                      <a:pt x="118" y="560"/>
                    </a:lnTo>
                    <a:lnTo>
                      <a:pt x="118" y="558"/>
                    </a:lnTo>
                    <a:lnTo>
                      <a:pt x="120" y="558"/>
                    </a:lnTo>
                    <a:lnTo>
                      <a:pt x="122" y="558"/>
                    </a:lnTo>
                    <a:lnTo>
                      <a:pt x="124" y="556"/>
                    </a:lnTo>
                    <a:lnTo>
                      <a:pt x="126" y="558"/>
                    </a:lnTo>
                    <a:lnTo>
                      <a:pt x="126" y="560"/>
                    </a:lnTo>
                    <a:lnTo>
                      <a:pt x="126" y="562"/>
                    </a:lnTo>
                    <a:lnTo>
                      <a:pt x="124" y="562"/>
                    </a:lnTo>
                    <a:lnTo>
                      <a:pt x="122" y="564"/>
                    </a:lnTo>
                    <a:lnTo>
                      <a:pt x="116" y="566"/>
                    </a:lnTo>
                    <a:lnTo>
                      <a:pt x="116" y="568"/>
                    </a:lnTo>
                    <a:lnTo>
                      <a:pt x="114" y="570"/>
                    </a:lnTo>
                    <a:lnTo>
                      <a:pt x="112" y="568"/>
                    </a:lnTo>
                    <a:lnTo>
                      <a:pt x="108" y="566"/>
                    </a:lnTo>
                    <a:lnTo>
                      <a:pt x="108" y="564"/>
                    </a:lnTo>
                    <a:lnTo>
                      <a:pt x="106" y="564"/>
                    </a:lnTo>
                    <a:lnTo>
                      <a:pt x="104" y="564"/>
                    </a:lnTo>
                    <a:lnTo>
                      <a:pt x="104" y="562"/>
                    </a:lnTo>
                    <a:lnTo>
                      <a:pt x="104" y="560"/>
                    </a:lnTo>
                    <a:lnTo>
                      <a:pt x="102" y="560"/>
                    </a:lnTo>
                    <a:lnTo>
                      <a:pt x="102" y="558"/>
                    </a:lnTo>
                    <a:lnTo>
                      <a:pt x="104" y="556"/>
                    </a:lnTo>
                    <a:lnTo>
                      <a:pt x="102" y="556"/>
                    </a:lnTo>
                    <a:lnTo>
                      <a:pt x="98" y="556"/>
                    </a:lnTo>
                    <a:lnTo>
                      <a:pt x="96" y="554"/>
                    </a:lnTo>
                    <a:lnTo>
                      <a:pt x="96" y="552"/>
                    </a:lnTo>
                    <a:lnTo>
                      <a:pt x="98" y="552"/>
                    </a:lnTo>
                    <a:lnTo>
                      <a:pt x="102" y="552"/>
                    </a:lnTo>
                    <a:lnTo>
                      <a:pt x="102" y="548"/>
                    </a:lnTo>
                    <a:lnTo>
                      <a:pt x="96" y="542"/>
                    </a:lnTo>
                    <a:lnTo>
                      <a:pt x="96" y="544"/>
                    </a:lnTo>
                    <a:lnTo>
                      <a:pt x="98" y="548"/>
                    </a:lnTo>
                    <a:lnTo>
                      <a:pt x="100" y="550"/>
                    </a:lnTo>
                    <a:lnTo>
                      <a:pt x="100" y="552"/>
                    </a:lnTo>
                    <a:lnTo>
                      <a:pt x="96" y="550"/>
                    </a:lnTo>
                    <a:lnTo>
                      <a:pt x="94" y="546"/>
                    </a:lnTo>
                    <a:lnTo>
                      <a:pt x="92" y="540"/>
                    </a:lnTo>
                    <a:lnTo>
                      <a:pt x="88" y="540"/>
                    </a:lnTo>
                    <a:lnTo>
                      <a:pt x="84" y="536"/>
                    </a:lnTo>
                    <a:lnTo>
                      <a:pt x="84" y="534"/>
                    </a:lnTo>
                    <a:lnTo>
                      <a:pt x="88" y="534"/>
                    </a:lnTo>
                    <a:lnTo>
                      <a:pt x="86" y="534"/>
                    </a:lnTo>
                    <a:lnTo>
                      <a:pt x="84" y="532"/>
                    </a:lnTo>
                    <a:lnTo>
                      <a:pt x="82" y="530"/>
                    </a:lnTo>
                    <a:lnTo>
                      <a:pt x="78" y="528"/>
                    </a:lnTo>
                    <a:lnTo>
                      <a:pt x="74" y="528"/>
                    </a:lnTo>
                    <a:lnTo>
                      <a:pt x="78" y="524"/>
                    </a:lnTo>
                    <a:lnTo>
                      <a:pt x="80" y="520"/>
                    </a:lnTo>
                    <a:lnTo>
                      <a:pt x="82" y="522"/>
                    </a:lnTo>
                    <a:lnTo>
                      <a:pt x="84" y="524"/>
                    </a:lnTo>
                    <a:lnTo>
                      <a:pt x="84" y="522"/>
                    </a:lnTo>
                    <a:lnTo>
                      <a:pt x="82" y="520"/>
                    </a:lnTo>
                    <a:lnTo>
                      <a:pt x="82" y="518"/>
                    </a:lnTo>
                    <a:lnTo>
                      <a:pt x="82" y="514"/>
                    </a:lnTo>
                    <a:lnTo>
                      <a:pt x="78" y="520"/>
                    </a:lnTo>
                    <a:lnTo>
                      <a:pt x="76" y="520"/>
                    </a:lnTo>
                    <a:lnTo>
                      <a:pt x="76" y="516"/>
                    </a:lnTo>
                    <a:lnTo>
                      <a:pt x="74" y="514"/>
                    </a:lnTo>
                    <a:lnTo>
                      <a:pt x="72" y="510"/>
                    </a:lnTo>
                    <a:lnTo>
                      <a:pt x="70" y="506"/>
                    </a:lnTo>
                    <a:lnTo>
                      <a:pt x="72" y="502"/>
                    </a:lnTo>
                    <a:lnTo>
                      <a:pt x="68" y="502"/>
                    </a:lnTo>
                    <a:lnTo>
                      <a:pt x="66" y="498"/>
                    </a:lnTo>
                    <a:lnTo>
                      <a:pt x="64" y="496"/>
                    </a:lnTo>
                    <a:lnTo>
                      <a:pt x="66" y="494"/>
                    </a:lnTo>
                    <a:lnTo>
                      <a:pt x="70" y="494"/>
                    </a:lnTo>
                    <a:lnTo>
                      <a:pt x="72" y="494"/>
                    </a:lnTo>
                    <a:lnTo>
                      <a:pt x="78" y="496"/>
                    </a:lnTo>
                    <a:lnTo>
                      <a:pt x="72" y="492"/>
                    </a:lnTo>
                    <a:lnTo>
                      <a:pt x="70" y="492"/>
                    </a:lnTo>
                    <a:lnTo>
                      <a:pt x="68" y="492"/>
                    </a:lnTo>
                    <a:lnTo>
                      <a:pt x="64" y="492"/>
                    </a:lnTo>
                    <a:lnTo>
                      <a:pt x="60" y="490"/>
                    </a:lnTo>
                    <a:lnTo>
                      <a:pt x="62" y="486"/>
                    </a:lnTo>
                    <a:lnTo>
                      <a:pt x="64" y="482"/>
                    </a:lnTo>
                    <a:lnTo>
                      <a:pt x="64" y="480"/>
                    </a:lnTo>
                    <a:lnTo>
                      <a:pt x="62" y="476"/>
                    </a:lnTo>
                    <a:lnTo>
                      <a:pt x="56" y="478"/>
                    </a:lnTo>
                    <a:lnTo>
                      <a:pt x="54" y="478"/>
                    </a:lnTo>
                    <a:lnTo>
                      <a:pt x="52" y="476"/>
                    </a:lnTo>
                    <a:lnTo>
                      <a:pt x="50" y="474"/>
                    </a:lnTo>
                    <a:lnTo>
                      <a:pt x="50" y="476"/>
                    </a:lnTo>
                    <a:lnTo>
                      <a:pt x="50" y="480"/>
                    </a:lnTo>
                    <a:lnTo>
                      <a:pt x="48" y="476"/>
                    </a:lnTo>
                    <a:lnTo>
                      <a:pt x="46" y="476"/>
                    </a:lnTo>
                    <a:lnTo>
                      <a:pt x="48" y="472"/>
                    </a:lnTo>
                    <a:lnTo>
                      <a:pt x="50" y="470"/>
                    </a:lnTo>
                    <a:lnTo>
                      <a:pt x="52" y="470"/>
                    </a:lnTo>
                    <a:lnTo>
                      <a:pt x="52" y="468"/>
                    </a:lnTo>
                    <a:lnTo>
                      <a:pt x="54" y="466"/>
                    </a:lnTo>
                    <a:lnTo>
                      <a:pt x="52" y="466"/>
                    </a:lnTo>
                    <a:lnTo>
                      <a:pt x="52" y="464"/>
                    </a:lnTo>
                    <a:lnTo>
                      <a:pt x="54" y="462"/>
                    </a:lnTo>
                    <a:lnTo>
                      <a:pt x="58" y="462"/>
                    </a:lnTo>
                    <a:lnTo>
                      <a:pt x="62" y="464"/>
                    </a:lnTo>
                    <a:lnTo>
                      <a:pt x="66" y="470"/>
                    </a:lnTo>
                    <a:lnTo>
                      <a:pt x="66" y="466"/>
                    </a:lnTo>
                    <a:lnTo>
                      <a:pt x="68" y="464"/>
                    </a:lnTo>
                    <a:lnTo>
                      <a:pt x="70" y="460"/>
                    </a:lnTo>
                    <a:lnTo>
                      <a:pt x="72" y="458"/>
                    </a:lnTo>
                    <a:lnTo>
                      <a:pt x="70" y="456"/>
                    </a:lnTo>
                    <a:lnTo>
                      <a:pt x="64" y="452"/>
                    </a:lnTo>
                    <a:lnTo>
                      <a:pt x="62" y="448"/>
                    </a:lnTo>
                    <a:lnTo>
                      <a:pt x="62" y="446"/>
                    </a:lnTo>
                    <a:lnTo>
                      <a:pt x="64" y="444"/>
                    </a:lnTo>
                    <a:lnTo>
                      <a:pt x="64" y="442"/>
                    </a:lnTo>
                    <a:lnTo>
                      <a:pt x="62" y="438"/>
                    </a:lnTo>
                    <a:lnTo>
                      <a:pt x="64" y="436"/>
                    </a:lnTo>
                    <a:lnTo>
                      <a:pt x="64" y="432"/>
                    </a:lnTo>
                    <a:lnTo>
                      <a:pt x="62" y="428"/>
                    </a:lnTo>
                    <a:lnTo>
                      <a:pt x="62" y="426"/>
                    </a:lnTo>
                    <a:lnTo>
                      <a:pt x="64" y="422"/>
                    </a:lnTo>
                    <a:lnTo>
                      <a:pt x="62" y="420"/>
                    </a:lnTo>
                    <a:lnTo>
                      <a:pt x="60" y="416"/>
                    </a:lnTo>
                    <a:lnTo>
                      <a:pt x="60" y="414"/>
                    </a:lnTo>
                    <a:lnTo>
                      <a:pt x="60" y="412"/>
                    </a:lnTo>
                    <a:lnTo>
                      <a:pt x="60" y="410"/>
                    </a:lnTo>
                    <a:lnTo>
                      <a:pt x="58" y="406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6" y="400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2" y="398"/>
                    </a:lnTo>
                    <a:lnTo>
                      <a:pt x="44" y="392"/>
                    </a:lnTo>
                    <a:lnTo>
                      <a:pt x="42" y="388"/>
                    </a:lnTo>
                    <a:lnTo>
                      <a:pt x="40" y="382"/>
                    </a:lnTo>
                    <a:lnTo>
                      <a:pt x="38" y="380"/>
                    </a:lnTo>
                    <a:lnTo>
                      <a:pt x="38" y="378"/>
                    </a:lnTo>
                    <a:lnTo>
                      <a:pt x="40" y="376"/>
                    </a:lnTo>
                    <a:lnTo>
                      <a:pt x="42" y="374"/>
                    </a:lnTo>
                    <a:lnTo>
                      <a:pt x="42" y="372"/>
                    </a:lnTo>
                    <a:lnTo>
                      <a:pt x="42" y="368"/>
                    </a:lnTo>
                    <a:lnTo>
                      <a:pt x="40" y="362"/>
                    </a:lnTo>
                    <a:lnTo>
                      <a:pt x="36" y="356"/>
                    </a:lnTo>
                    <a:lnTo>
                      <a:pt x="36" y="352"/>
                    </a:lnTo>
                    <a:lnTo>
                      <a:pt x="36" y="350"/>
                    </a:lnTo>
                    <a:lnTo>
                      <a:pt x="34" y="348"/>
                    </a:lnTo>
                    <a:lnTo>
                      <a:pt x="34" y="346"/>
                    </a:lnTo>
                    <a:lnTo>
                      <a:pt x="34" y="344"/>
                    </a:lnTo>
                    <a:lnTo>
                      <a:pt x="30" y="340"/>
                    </a:lnTo>
                    <a:lnTo>
                      <a:pt x="26" y="334"/>
                    </a:lnTo>
                    <a:lnTo>
                      <a:pt x="24" y="332"/>
                    </a:lnTo>
                    <a:lnTo>
                      <a:pt x="26" y="328"/>
                    </a:lnTo>
                    <a:lnTo>
                      <a:pt x="28" y="324"/>
                    </a:lnTo>
                    <a:lnTo>
                      <a:pt x="28" y="328"/>
                    </a:lnTo>
                    <a:lnTo>
                      <a:pt x="28" y="330"/>
                    </a:lnTo>
                    <a:lnTo>
                      <a:pt x="30" y="330"/>
                    </a:lnTo>
                    <a:lnTo>
                      <a:pt x="32" y="330"/>
                    </a:lnTo>
                    <a:lnTo>
                      <a:pt x="32" y="326"/>
                    </a:lnTo>
                    <a:lnTo>
                      <a:pt x="30" y="322"/>
                    </a:lnTo>
                    <a:lnTo>
                      <a:pt x="30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0" y="312"/>
                    </a:lnTo>
                    <a:lnTo>
                      <a:pt x="32" y="310"/>
                    </a:lnTo>
                    <a:lnTo>
                      <a:pt x="32" y="308"/>
                    </a:lnTo>
                    <a:lnTo>
                      <a:pt x="32" y="304"/>
                    </a:lnTo>
                    <a:lnTo>
                      <a:pt x="30" y="300"/>
                    </a:lnTo>
                    <a:lnTo>
                      <a:pt x="32" y="300"/>
                    </a:lnTo>
                    <a:lnTo>
                      <a:pt x="34" y="298"/>
                    </a:lnTo>
                    <a:lnTo>
                      <a:pt x="34" y="292"/>
                    </a:lnTo>
                    <a:lnTo>
                      <a:pt x="34" y="284"/>
                    </a:lnTo>
                    <a:lnTo>
                      <a:pt x="34" y="280"/>
                    </a:lnTo>
                    <a:lnTo>
                      <a:pt x="36" y="276"/>
                    </a:lnTo>
                    <a:lnTo>
                      <a:pt x="34" y="272"/>
                    </a:lnTo>
                    <a:lnTo>
                      <a:pt x="32" y="262"/>
                    </a:lnTo>
                    <a:lnTo>
                      <a:pt x="32" y="256"/>
                    </a:lnTo>
                    <a:lnTo>
                      <a:pt x="28" y="248"/>
                    </a:lnTo>
                    <a:lnTo>
                      <a:pt x="22" y="226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2" y="212"/>
                    </a:lnTo>
                    <a:lnTo>
                      <a:pt x="22" y="210"/>
                    </a:lnTo>
                    <a:lnTo>
                      <a:pt x="22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4" y="208"/>
                    </a:lnTo>
                    <a:lnTo>
                      <a:pt x="26" y="206"/>
                    </a:lnTo>
                    <a:lnTo>
                      <a:pt x="24" y="204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20" y="196"/>
                    </a:lnTo>
                    <a:lnTo>
                      <a:pt x="18" y="196"/>
                    </a:lnTo>
                    <a:lnTo>
                      <a:pt x="18" y="192"/>
                    </a:lnTo>
                    <a:lnTo>
                      <a:pt x="18" y="178"/>
                    </a:lnTo>
                    <a:lnTo>
                      <a:pt x="20" y="160"/>
                    </a:lnTo>
                    <a:lnTo>
                      <a:pt x="20" y="148"/>
                    </a:lnTo>
                    <a:lnTo>
                      <a:pt x="22" y="132"/>
                    </a:lnTo>
                    <a:lnTo>
                      <a:pt x="22" y="130"/>
                    </a:lnTo>
                    <a:lnTo>
                      <a:pt x="20" y="128"/>
                    </a:lnTo>
                    <a:lnTo>
                      <a:pt x="18" y="124"/>
                    </a:lnTo>
                    <a:lnTo>
                      <a:pt x="18" y="122"/>
                    </a:lnTo>
                    <a:lnTo>
                      <a:pt x="20" y="120"/>
                    </a:lnTo>
                    <a:lnTo>
                      <a:pt x="18" y="116"/>
                    </a:lnTo>
                    <a:lnTo>
                      <a:pt x="16" y="110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4" y="92"/>
                    </a:lnTo>
                    <a:lnTo>
                      <a:pt x="16" y="8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4" y="72"/>
                    </a:lnTo>
                    <a:lnTo>
                      <a:pt x="16" y="68"/>
                    </a:lnTo>
                    <a:lnTo>
                      <a:pt x="14" y="64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38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8"/>
                    </a:lnTo>
                    <a:lnTo>
                      <a:pt x="18" y="12"/>
                    </a:lnTo>
                    <a:lnTo>
                      <a:pt x="20" y="18"/>
                    </a:lnTo>
                    <a:lnTo>
                      <a:pt x="26" y="28"/>
                    </a:lnTo>
                    <a:lnTo>
                      <a:pt x="28" y="34"/>
                    </a:lnTo>
                    <a:lnTo>
                      <a:pt x="28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38" y="62"/>
                    </a:lnTo>
                    <a:lnTo>
                      <a:pt x="40" y="70"/>
                    </a:lnTo>
                    <a:lnTo>
                      <a:pt x="42" y="84"/>
                    </a:lnTo>
                    <a:lnTo>
                      <a:pt x="42" y="88"/>
                    </a:lnTo>
                    <a:lnTo>
                      <a:pt x="44" y="90"/>
                    </a:lnTo>
                    <a:lnTo>
                      <a:pt x="46" y="92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56" y="96"/>
                    </a:lnTo>
                    <a:lnTo>
                      <a:pt x="54" y="108"/>
                    </a:lnTo>
                    <a:lnTo>
                      <a:pt x="52" y="112"/>
                    </a:lnTo>
                    <a:lnTo>
                      <a:pt x="48" y="114"/>
                    </a:lnTo>
                    <a:lnTo>
                      <a:pt x="42" y="120"/>
                    </a:lnTo>
                    <a:lnTo>
                      <a:pt x="42" y="122"/>
                    </a:lnTo>
                    <a:lnTo>
                      <a:pt x="44" y="124"/>
                    </a:lnTo>
                    <a:lnTo>
                      <a:pt x="44" y="128"/>
                    </a:lnTo>
                    <a:lnTo>
                      <a:pt x="42" y="134"/>
                    </a:lnTo>
                    <a:lnTo>
                      <a:pt x="42" y="138"/>
                    </a:lnTo>
                    <a:lnTo>
                      <a:pt x="44" y="142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46" y="152"/>
                    </a:lnTo>
                    <a:lnTo>
                      <a:pt x="50" y="156"/>
                    </a:lnTo>
                    <a:lnTo>
                      <a:pt x="50" y="158"/>
                    </a:lnTo>
                    <a:lnTo>
                      <a:pt x="48" y="162"/>
                    </a:lnTo>
                    <a:lnTo>
                      <a:pt x="46" y="168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4" y="176"/>
                    </a:lnTo>
                    <a:lnTo>
                      <a:pt x="42" y="180"/>
                    </a:lnTo>
                    <a:lnTo>
                      <a:pt x="42" y="182"/>
                    </a:lnTo>
                    <a:lnTo>
                      <a:pt x="40" y="186"/>
                    </a:lnTo>
                    <a:lnTo>
                      <a:pt x="38" y="192"/>
                    </a:lnTo>
                    <a:lnTo>
                      <a:pt x="40" y="196"/>
                    </a:lnTo>
                    <a:lnTo>
                      <a:pt x="40" y="200"/>
                    </a:lnTo>
                    <a:lnTo>
                      <a:pt x="40" y="206"/>
                    </a:lnTo>
                    <a:lnTo>
                      <a:pt x="38" y="210"/>
                    </a:lnTo>
                    <a:lnTo>
                      <a:pt x="40" y="212"/>
                    </a:lnTo>
                    <a:lnTo>
                      <a:pt x="40" y="216"/>
                    </a:lnTo>
                    <a:lnTo>
                      <a:pt x="38" y="220"/>
                    </a:lnTo>
                    <a:lnTo>
                      <a:pt x="36" y="230"/>
                    </a:lnTo>
                    <a:lnTo>
                      <a:pt x="38" y="236"/>
                    </a:lnTo>
                    <a:lnTo>
                      <a:pt x="40" y="242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4" y="250"/>
                    </a:lnTo>
                    <a:lnTo>
                      <a:pt x="44" y="252"/>
                    </a:lnTo>
                    <a:lnTo>
                      <a:pt x="44" y="254"/>
                    </a:lnTo>
                    <a:lnTo>
                      <a:pt x="46" y="258"/>
                    </a:lnTo>
                    <a:lnTo>
                      <a:pt x="50" y="262"/>
                    </a:lnTo>
                    <a:lnTo>
                      <a:pt x="52" y="266"/>
                    </a:lnTo>
                    <a:lnTo>
                      <a:pt x="52" y="272"/>
                    </a:lnTo>
                    <a:lnTo>
                      <a:pt x="52" y="274"/>
                    </a:lnTo>
                    <a:lnTo>
                      <a:pt x="54" y="272"/>
                    </a:lnTo>
                    <a:lnTo>
                      <a:pt x="56" y="270"/>
                    </a:lnTo>
                    <a:lnTo>
                      <a:pt x="58" y="272"/>
                    </a:lnTo>
                    <a:lnTo>
                      <a:pt x="58" y="276"/>
                    </a:lnTo>
                    <a:lnTo>
                      <a:pt x="56" y="282"/>
                    </a:lnTo>
                    <a:lnTo>
                      <a:pt x="58" y="284"/>
                    </a:lnTo>
                    <a:lnTo>
                      <a:pt x="58" y="288"/>
                    </a:lnTo>
                    <a:lnTo>
                      <a:pt x="58" y="292"/>
                    </a:lnTo>
                    <a:lnTo>
                      <a:pt x="60" y="298"/>
                    </a:lnTo>
                    <a:lnTo>
                      <a:pt x="60" y="302"/>
                    </a:lnTo>
                    <a:lnTo>
                      <a:pt x="56" y="306"/>
                    </a:lnTo>
                    <a:lnTo>
                      <a:pt x="52" y="312"/>
                    </a:lnTo>
                    <a:lnTo>
                      <a:pt x="52" y="316"/>
                    </a:lnTo>
                    <a:lnTo>
                      <a:pt x="52" y="328"/>
                    </a:lnTo>
                    <a:lnTo>
                      <a:pt x="54" y="334"/>
                    </a:lnTo>
                    <a:lnTo>
                      <a:pt x="58" y="338"/>
                    </a:lnTo>
                    <a:lnTo>
                      <a:pt x="62" y="342"/>
                    </a:lnTo>
                    <a:lnTo>
                      <a:pt x="62" y="348"/>
                    </a:lnTo>
                    <a:lnTo>
                      <a:pt x="60" y="350"/>
                    </a:lnTo>
                    <a:lnTo>
                      <a:pt x="58" y="350"/>
                    </a:lnTo>
                    <a:lnTo>
                      <a:pt x="58" y="352"/>
                    </a:lnTo>
                    <a:lnTo>
                      <a:pt x="60" y="356"/>
                    </a:lnTo>
                    <a:lnTo>
                      <a:pt x="60" y="358"/>
                    </a:lnTo>
                    <a:lnTo>
                      <a:pt x="58" y="360"/>
                    </a:lnTo>
                    <a:lnTo>
                      <a:pt x="58" y="362"/>
                    </a:lnTo>
                    <a:lnTo>
                      <a:pt x="58" y="364"/>
                    </a:lnTo>
                    <a:lnTo>
                      <a:pt x="58" y="368"/>
                    </a:lnTo>
                    <a:lnTo>
                      <a:pt x="56" y="370"/>
                    </a:lnTo>
                    <a:lnTo>
                      <a:pt x="58" y="372"/>
                    </a:lnTo>
                    <a:lnTo>
                      <a:pt x="58" y="384"/>
                    </a:lnTo>
                    <a:lnTo>
                      <a:pt x="62" y="392"/>
                    </a:lnTo>
                    <a:lnTo>
                      <a:pt x="66" y="396"/>
                    </a:lnTo>
                    <a:lnTo>
                      <a:pt x="66" y="398"/>
                    </a:lnTo>
                    <a:lnTo>
                      <a:pt x="64" y="398"/>
                    </a:lnTo>
                    <a:lnTo>
                      <a:pt x="62" y="400"/>
                    </a:lnTo>
                    <a:lnTo>
                      <a:pt x="62" y="402"/>
                    </a:lnTo>
                    <a:lnTo>
                      <a:pt x="64" y="404"/>
                    </a:lnTo>
                    <a:lnTo>
                      <a:pt x="64" y="406"/>
                    </a:lnTo>
                    <a:lnTo>
                      <a:pt x="64" y="410"/>
                    </a:lnTo>
                    <a:lnTo>
                      <a:pt x="66" y="410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4"/>
                    </a:lnTo>
                    <a:lnTo>
                      <a:pt x="70" y="416"/>
                    </a:lnTo>
                    <a:lnTo>
                      <a:pt x="72" y="418"/>
                    </a:lnTo>
                    <a:lnTo>
                      <a:pt x="70" y="422"/>
                    </a:lnTo>
                    <a:lnTo>
                      <a:pt x="68" y="426"/>
                    </a:lnTo>
                    <a:lnTo>
                      <a:pt x="70" y="428"/>
                    </a:lnTo>
                    <a:lnTo>
                      <a:pt x="72" y="426"/>
                    </a:lnTo>
                    <a:lnTo>
                      <a:pt x="74" y="426"/>
                    </a:lnTo>
                    <a:lnTo>
                      <a:pt x="76" y="426"/>
                    </a:lnTo>
                    <a:lnTo>
                      <a:pt x="76" y="430"/>
                    </a:lnTo>
                    <a:lnTo>
                      <a:pt x="74" y="434"/>
                    </a:lnTo>
                    <a:lnTo>
                      <a:pt x="72" y="434"/>
                    </a:lnTo>
                    <a:lnTo>
                      <a:pt x="72" y="436"/>
                    </a:lnTo>
                    <a:lnTo>
                      <a:pt x="72" y="438"/>
                    </a:lnTo>
                    <a:lnTo>
                      <a:pt x="76" y="442"/>
                    </a:lnTo>
                    <a:lnTo>
                      <a:pt x="80" y="444"/>
                    </a:lnTo>
                    <a:lnTo>
                      <a:pt x="82" y="446"/>
                    </a:lnTo>
                    <a:lnTo>
                      <a:pt x="80" y="448"/>
                    </a:lnTo>
                    <a:lnTo>
                      <a:pt x="80" y="450"/>
                    </a:lnTo>
                    <a:lnTo>
                      <a:pt x="80" y="452"/>
                    </a:lnTo>
                    <a:lnTo>
                      <a:pt x="78" y="454"/>
                    </a:lnTo>
                    <a:lnTo>
                      <a:pt x="78" y="456"/>
                    </a:lnTo>
                    <a:lnTo>
                      <a:pt x="82" y="458"/>
                    </a:lnTo>
                    <a:lnTo>
                      <a:pt x="84" y="462"/>
                    </a:lnTo>
                    <a:lnTo>
                      <a:pt x="84" y="464"/>
                    </a:lnTo>
                    <a:lnTo>
                      <a:pt x="84" y="468"/>
                    </a:lnTo>
                    <a:lnTo>
                      <a:pt x="84" y="476"/>
                    </a:lnTo>
                    <a:lnTo>
                      <a:pt x="86" y="480"/>
                    </a:lnTo>
                    <a:lnTo>
                      <a:pt x="88" y="484"/>
                    </a:lnTo>
                    <a:lnTo>
                      <a:pt x="86" y="488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4"/>
                    </a:lnTo>
                    <a:lnTo>
                      <a:pt x="84" y="498"/>
                    </a:lnTo>
                    <a:lnTo>
                      <a:pt x="86" y="500"/>
                    </a:lnTo>
                    <a:lnTo>
                      <a:pt x="90" y="502"/>
                    </a:lnTo>
                    <a:lnTo>
                      <a:pt x="88" y="506"/>
                    </a:lnTo>
                    <a:lnTo>
                      <a:pt x="88" y="510"/>
                    </a:lnTo>
                    <a:lnTo>
                      <a:pt x="90" y="512"/>
                    </a:lnTo>
                    <a:lnTo>
                      <a:pt x="90" y="514"/>
                    </a:lnTo>
                    <a:lnTo>
                      <a:pt x="90" y="518"/>
                    </a:lnTo>
                    <a:lnTo>
                      <a:pt x="90" y="522"/>
                    </a:lnTo>
                    <a:lnTo>
                      <a:pt x="90" y="526"/>
                    </a:lnTo>
                    <a:lnTo>
                      <a:pt x="92" y="532"/>
                    </a:lnTo>
                    <a:lnTo>
                      <a:pt x="94" y="534"/>
                    </a:lnTo>
                    <a:lnTo>
                      <a:pt x="98" y="532"/>
                    </a:lnTo>
                    <a:lnTo>
                      <a:pt x="100" y="530"/>
                    </a:lnTo>
                    <a:lnTo>
                      <a:pt x="102" y="530"/>
                    </a:lnTo>
                    <a:lnTo>
                      <a:pt x="106" y="532"/>
                    </a:lnTo>
                    <a:lnTo>
                      <a:pt x="104" y="534"/>
                    </a:lnTo>
                    <a:lnTo>
                      <a:pt x="104" y="536"/>
                    </a:lnTo>
                    <a:lnTo>
                      <a:pt x="104" y="540"/>
                    </a:lnTo>
                    <a:lnTo>
                      <a:pt x="106" y="544"/>
                    </a:lnTo>
                    <a:lnTo>
                      <a:pt x="108" y="544"/>
                    </a:lnTo>
                    <a:lnTo>
                      <a:pt x="110" y="546"/>
                    </a:lnTo>
                    <a:lnTo>
                      <a:pt x="116" y="548"/>
                    </a:lnTo>
                    <a:lnTo>
                      <a:pt x="116" y="550"/>
                    </a:lnTo>
                    <a:lnTo>
                      <a:pt x="138" y="550"/>
                    </a:lnTo>
                    <a:lnTo>
                      <a:pt x="140" y="550"/>
                    </a:lnTo>
                    <a:lnTo>
                      <a:pt x="144" y="550"/>
                    </a:lnTo>
                    <a:lnTo>
                      <a:pt x="148" y="550"/>
                    </a:lnTo>
                    <a:lnTo>
                      <a:pt x="154" y="5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0"/>
              <p:cNvSpPr>
                <a:spLocks/>
              </p:cNvSpPr>
              <p:nvPr/>
            </p:nvSpPr>
            <p:spPr bwMode="auto">
              <a:xfrm>
                <a:off x="1597" y="3777"/>
                <a:ext cx="50" cy="48"/>
              </a:xfrm>
              <a:custGeom>
                <a:avLst/>
                <a:gdLst>
                  <a:gd name="T0" fmla="*/ 625 w 40"/>
                  <a:gd name="T1" fmla="*/ 661 h 38"/>
                  <a:gd name="T2" fmla="*/ 460 w 40"/>
                  <a:gd name="T3" fmla="*/ 587 h 38"/>
                  <a:gd name="T4" fmla="*/ 400 w 40"/>
                  <a:gd name="T5" fmla="*/ 630 h 38"/>
                  <a:gd name="T6" fmla="*/ 290 w 40"/>
                  <a:gd name="T7" fmla="*/ 630 h 38"/>
                  <a:gd name="T8" fmla="*/ 363 w 40"/>
                  <a:gd name="T9" fmla="*/ 630 h 38"/>
                  <a:gd name="T10" fmla="*/ 363 w 40"/>
                  <a:gd name="T11" fmla="*/ 707 h 38"/>
                  <a:gd name="T12" fmla="*/ 400 w 40"/>
                  <a:gd name="T13" fmla="*/ 707 h 38"/>
                  <a:gd name="T14" fmla="*/ 424 w 40"/>
                  <a:gd name="T15" fmla="*/ 796 h 38"/>
                  <a:gd name="T16" fmla="*/ 363 w 40"/>
                  <a:gd name="T17" fmla="*/ 744 h 38"/>
                  <a:gd name="T18" fmla="*/ 290 w 40"/>
                  <a:gd name="T19" fmla="*/ 744 h 38"/>
                  <a:gd name="T20" fmla="*/ 235 w 40"/>
                  <a:gd name="T21" fmla="*/ 661 h 38"/>
                  <a:gd name="T22" fmla="*/ 290 w 40"/>
                  <a:gd name="T23" fmla="*/ 661 h 38"/>
                  <a:gd name="T24" fmla="*/ 290 w 40"/>
                  <a:gd name="T25" fmla="*/ 661 h 38"/>
                  <a:gd name="T26" fmla="*/ 217 w 40"/>
                  <a:gd name="T27" fmla="*/ 587 h 38"/>
                  <a:gd name="T28" fmla="*/ 186 w 40"/>
                  <a:gd name="T29" fmla="*/ 587 h 38"/>
                  <a:gd name="T30" fmla="*/ 149 w 40"/>
                  <a:gd name="T31" fmla="*/ 587 h 38"/>
                  <a:gd name="T32" fmla="*/ 96 w 40"/>
                  <a:gd name="T33" fmla="*/ 587 h 38"/>
                  <a:gd name="T34" fmla="*/ 96 w 40"/>
                  <a:gd name="T35" fmla="*/ 587 h 38"/>
                  <a:gd name="T36" fmla="*/ 40 w 40"/>
                  <a:gd name="T37" fmla="*/ 630 h 38"/>
                  <a:gd name="T38" fmla="*/ 0 w 40"/>
                  <a:gd name="T39" fmla="*/ 630 h 38"/>
                  <a:gd name="T40" fmla="*/ 40 w 40"/>
                  <a:gd name="T41" fmla="*/ 551 h 38"/>
                  <a:gd name="T42" fmla="*/ 96 w 40"/>
                  <a:gd name="T43" fmla="*/ 499 h 38"/>
                  <a:gd name="T44" fmla="*/ 149 w 40"/>
                  <a:gd name="T45" fmla="*/ 499 h 38"/>
                  <a:gd name="T46" fmla="*/ 217 w 40"/>
                  <a:gd name="T47" fmla="*/ 551 h 38"/>
                  <a:gd name="T48" fmla="*/ 235 w 40"/>
                  <a:gd name="T49" fmla="*/ 551 h 38"/>
                  <a:gd name="T50" fmla="*/ 186 w 40"/>
                  <a:gd name="T51" fmla="*/ 465 h 38"/>
                  <a:gd name="T52" fmla="*/ 186 w 40"/>
                  <a:gd name="T53" fmla="*/ 388 h 38"/>
                  <a:gd name="T54" fmla="*/ 186 w 40"/>
                  <a:gd name="T55" fmla="*/ 328 h 38"/>
                  <a:gd name="T56" fmla="*/ 186 w 40"/>
                  <a:gd name="T57" fmla="*/ 307 h 38"/>
                  <a:gd name="T58" fmla="*/ 217 w 40"/>
                  <a:gd name="T59" fmla="*/ 328 h 38"/>
                  <a:gd name="T60" fmla="*/ 217 w 40"/>
                  <a:gd name="T61" fmla="*/ 388 h 38"/>
                  <a:gd name="T62" fmla="*/ 217 w 40"/>
                  <a:gd name="T63" fmla="*/ 414 h 38"/>
                  <a:gd name="T64" fmla="*/ 290 w 40"/>
                  <a:gd name="T65" fmla="*/ 465 h 38"/>
                  <a:gd name="T66" fmla="*/ 290 w 40"/>
                  <a:gd name="T67" fmla="*/ 499 h 38"/>
                  <a:gd name="T68" fmla="*/ 363 w 40"/>
                  <a:gd name="T69" fmla="*/ 551 h 38"/>
                  <a:gd name="T70" fmla="*/ 363 w 40"/>
                  <a:gd name="T71" fmla="*/ 499 h 38"/>
                  <a:gd name="T72" fmla="*/ 400 w 40"/>
                  <a:gd name="T73" fmla="*/ 465 h 38"/>
                  <a:gd name="T74" fmla="*/ 424 w 40"/>
                  <a:gd name="T75" fmla="*/ 465 h 38"/>
                  <a:gd name="T76" fmla="*/ 460 w 40"/>
                  <a:gd name="T77" fmla="*/ 465 h 38"/>
                  <a:gd name="T78" fmla="*/ 512 w 40"/>
                  <a:gd name="T79" fmla="*/ 465 h 38"/>
                  <a:gd name="T80" fmla="*/ 530 w 40"/>
                  <a:gd name="T81" fmla="*/ 551 h 38"/>
                  <a:gd name="T82" fmla="*/ 575 w 40"/>
                  <a:gd name="T83" fmla="*/ 465 h 38"/>
                  <a:gd name="T84" fmla="*/ 363 w 40"/>
                  <a:gd name="T85" fmla="*/ 414 h 38"/>
                  <a:gd name="T86" fmla="*/ 290 w 40"/>
                  <a:gd name="T87" fmla="*/ 307 h 38"/>
                  <a:gd name="T88" fmla="*/ 400 w 40"/>
                  <a:gd name="T89" fmla="*/ 248 h 38"/>
                  <a:gd name="T90" fmla="*/ 290 w 40"/>
                  <a:gd name="T91" fmla="*/ 248 h 38"/>
                  <a:gd name="T92" fmla="*/ 217 w 40"/>
                  <a:gd name="T93" fmla="*/ 206 h 38"/>
                  <a:gd name="T94" fmla="*/ 217 w 40"/>
                  <a:gd name="T95" fmla="*/ 163 h 38"/>
                  <a:gd name="T96" fmla="*/ 217 w 40"/>
                  <a:gd name="T97" fmla="*/ 129 h 38"/>
                  <a:gd name="T98" fmla="*/ 217 w 40"/>
                  <a:gd name="T99" fmla="*/ 81 h 38"/>
                  <a:gd name="T100" fmla="*/ 290 w 40"/>
                  <a:gd name="T101" fmla="*/ 81 h 38"/>
                  <a:gd name="T102" fmla="*/ 290 w 40"/>
                  <a:gd name="T103" fmla="*/ 51 h 38"/>
                  <a:gd name="T104" fmla="*/ 363 w 40"/>
                  <a:gd name="T105" fmla="*/ 0 h 38"/>
                  <a:gd name="T106" fmla="*/ 424 w 40"/>
                  <a:gd name="T107" fmla="*/ 81 h 38"/>
                  <a:gd name="T108" fmla="*/ 460 w 40"/>
                  <a:gd name="T109" fmla="*/ 8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"/>
                  <a:gd name="T166" fmla="*/ 0 h 38"/>
                  <a:gd name="T167" fmla="*/ 40 w 40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" h="38">
                    <a:moveTo>
                      <a:pt x="40" y="32"/>
                    </a:moveTo>
                    <a:lnTo>
                      <a:pt x="40" y="32"/>
                    </a:lnTo>
                    <a:lnTo>
                      <a:pt x="34" y="32"/>
                    </a:lnTo>
                    <a:lnTo>
                      <a:pt x="30" y="30"/>
                    </a:lnTo>
                    <a:lnTo>
                      <a:pt x="26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26" y="20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238" y="2218"/>
              <a:ext cx="278" cy="438"/>
            </a:xfrm>
            <a:custGeom>
              <a:avLst/>
              <a:gdLst>
                <a:gd name="T0" fmla="*/ 3638 w 222"/>
                <a:gd name="T1" fmla="*/ 186 h 350"/>
                <a:gd name="T2" fmla="*/ 3688 w 222"/>
                <a:gd name="T3" fmla="*/ 365 h 350"/>
                <a:gd name="T4" fmla="*/ 3786 w 222"/>
                <a:gd name="T5" fmla="*/ 662 h 350"/>
                <a:gd name="T6" fmla="*/ 3786 w 222"/>
                <a:gd name="T7" fmla="*/ 1114 h 350"/>
                <a:gd name="T8" fmla="*/ 3908 w 222"/>
                <a:gd name="T9" fmla="*/ 1319 h 350"/>
                <a:gd name="T10" fmla="*/ 4016 w 222"/>
                <a:gd name="T11" fmla="*/ 1403 h 350"/>
                <a:gd name="T12" fmla="*/ 4092 w 222"/>
                <a:gd name="T13" fmla="*/ 1403 h 350"/>
                <a:gd name="T14" fmla="*/ 3908 w 222"/>
                <a:gd name="T15" fmla="*/ 1771 h 350"/>
                <a:gd name="T16" fmla="*/ 3715 w 222"/>
                <a:gd name="T17" fmla="*/ 2580 h 350"/>
                <a:gd name="T18" fmla="*/ 3541 w 222"/>
                <a:gd name="T19" fmla="*/ 3365 h 350"/>
                <a:gd name="T20" fmla="*/ 3394 w 222"/>
                <a:gd name="T21" fmla="*/ 3832 h 350"/>
                <a:gd name="T22" fmla="*/ 3238 w 222"/>
                <a:gd name="T23" fmla="*/ 4352 h 350"/>
                <a:gd name="T24" fmla="*/ 3052 w 222"/>
                <a:gd name="T25" fmla="*/ 4795 h 350"/>
                <a:gd name="T26" fmla="*/ 3238 w 222"/>
                <a:gd name="T27" fmla="*/ 5287 h 350"/>
                <a:gd name="T28" fmla="*/ 3425 w 222"/>
                <a:gd name="T29" fmla="*/ 5619 h 350"/>
                <a:gd name="T30" fmla="*/ 3575 w 222"/>
                <a:gd name="T31" fmla="*/ 5815 h 350"/>
                <a:gd name="T32" fmla="*/ 3688 w 222"/>
                <a:gd name="T33" fmla="*/ 6098 h 350"/>
                <a:gd name="T34" fmla="*/ 3470 w 222"/>
                <a:gd name="T35" fmla="*/ 6112 h 350"/>
                <a:gd name="T36" fmla="*/ 3194 w 222"/>
                <a:gd name="T37" fmla="*/ 6322 h 350"/>
                <a:gd name="T38" fmla="*/ 2828 w 222"/>
                <a:gd name="T39" fmla="*/ 6410 h 350"/>
                <a:gd name="T40" fmla="*/ 2492 w 222"/>
                <a:gd name="T41" fmla="*/ 6460 h 350"/>
                <a:gd name="T42" fmla="*/ 2164 w 222"/>
                <a:gd name="T43" fmla="*/ 6197 h 350"/>
                <a:gd name="T44" fmla="*/ 1928 w 222"/>
                <a:gd name="T45" fmla="*/ 6197 h 350"/>
                <a:gd name="T46" fmla="*/ 1758 w 222"/>
                <a:gd name="T47" fmla="*/ 6197 h 350"/>
                <a:gd name="T48" fmla="*/ 1603 w 222"/>
                <a:gd name="T49" fmla="*/ 6019 h 350"/>
                <a:gd name="T50" fmla="*/ 1463 w 222"/>
                <a:gd name="T51" fmla="*/ 5815 h 350"/>
                <a:gd name="T52" fmla="*/ 1380 w 222"/>
                <a:gd name="T53" fmla="*/ 5619 h 350"/>
                <a:gd name="T54" fmla="*/ 1267 w 222"/>
                <a:gd name="T55" fmla="*/ 5434 h 350"/>
                <a:gd name="T56" fmla="*/ 1121 w 222"/>
                <a:gd name="T57" fmla="*/ 5287 h 350"/>
                <a:gd name="T58" fmla="*/ 1012 w 222"/>
                <a:gd name="T59" fmla="*/ 5122 h 350"/>
                <a:gd name="T60" fmla="*/ 895 w 222"/>
                <a:gd name="T61" fmla="*/ 4934 h 350"/>
                <a:gd name="T62" fmla="*/ 816 w 222"/>
                <a:gd name="T63" fmla="*/ 4832 h 350"/>
                <a:gd name="T64" fmla="*/ 670 w 222"/>
                <a:gd name="T65" fmla="*/ 4722 h 350"/>
                <a:gd name="T66" fmla="*/ 521 w 222"/>
                <a:gd name="T67" fmla="*/ 4574 h 350"/>
                <a:gd name="T68" fmla="*/ 571 w 222"/>
                <a:gd name="T69" fmla="*/ 4321 h 350"/>
                <a:gd name="T70" fmla="*/ 485 w 222"/>
                <a:gd name="T71" fmla="*/ 4211 h 350"/>
                <a:gd name="T72" fmla="*/ 367 w 222"/>
                <a:gd name="T73" fmla="*/ 3978 h 350"/>
                <a:gd name="T74" fmla="*/ 341 w 222"/>
                <a:gd name="T75" fmla="*/ 3806 h 350"/>
                <a:gd name="T76" fmla="*/ 272 w 222"/>
                <a:gd name="T77" fmla="*/ 3618 h 350"/>
                <a:gd name="T78" fmla="*/ 232 w 222"/>
                <a:gd name="T79" fmla="*/ 3394 h 350"/>
                <a:gd name="T80" fmla="*/ 187 w 222"/>
                <a:gd name="T81" fmla="*/ 3290 h 350"/>
                <a:gd name="T82" fmla="*/ 0 w 222"/>
                <a:gd name="T83" fmla="*/ 3290 h 350"/>
                <a:gd name="T84" fmla="*/ 119 w 222"/>
                <a:gd name="T85" fmla="*/ 2948 h 350"/>
                <a:gd name="T86" fmla="*/ 149 w 222"/>
                <a:gd name="T87" fmla="*/ 2852 h 350"/>
                <a:gd name="T88" fmla="*/ 119 w 222"/>
                <a:gd name="T89" fmla="*/ 2731 h 350"/>
                <a:gd name="T90" fmla="*/ 149 w 222"/>
                <a:gd name="T91" fmla="*/ 2510 h 350"/>
                <a:gd name="T92" fmla="*/ 367 w 222"/>
                <a:gd name="T93" fmla="*/ 2216 h 350"/>
                <a:gd name="T94" fmla="*/ 485 w 222"/>
                <a:gd name="T95" fmla="*/ 934 h 350"/>
                <a:gd name="T96" fmla="*/ 3052 w 222"/>
                <a:gd name="T97" fmla="*/ 186 h 350"/>
                <a:gd name="T98" fmla="*/ 3238 w 222"/>
                <a:gd name="T99" fmla="*/ 186 h 350"/>
                <a:gd name="T100" fmla="*/ 3268 w 222"/>
                <a:gd name="T101" fmla="*/ 149 h 350"/>
                <a:gd name="T102" fmla="*/ 3394 w 222"/>
                <a:gd name="T103" fmla="*/ 49 h 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350"/>
                <a:gd name="T158" fmla="*/ 222 w 222"/>
                <a:gd name="T159" fmla="*/ 350 h 3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350">
                  <a:moveTo>
                    <a:pt x="186" y="0"/>
                  </a:moveTo>
                  <a:lnTo>
                    <a:pt x="186" y="0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198" y="16"/>
                  </a:lnTo>
                  <a:lnTo>
                    <a:pt x="198" y="20"/>
                  </a:lnTo>
                  <a:lnTo>
                    <a:pt x="202" y="28"/>
                  </a:lnTo>
                  <a:lnTo>
                    <a:pt x="204" y="32"/>
                  </a:lnTo>
                  <a:lnTo>
                    <a:pt x="204" y="36"/>
                  </a:lnTo>
                  <a:lnTo>
                    <a:pt x="204" y="40"/>
                  </a:lnTo>
                  <a:lnTo>
                    <a:pt x="204" y="48"/>
                  </a:lnTo>
                  <a:lnTo>
                    <a:pt x="204" y="60"/>
                  </a:lnTo>
                  <a:lnTo>
                    <a:pt x="206" y="68"/>
                  </a:lnTo>
                  <a:lnTo>
                    <a:pt x="208" y="70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6" y="76"/>
                  </a:lnTo>
                  <a:lnTo>
                    <a:pt x="218" y="76"/>
                  </a:lnTo>
                  <a:lnTo>
                    <a:pt x="218" y="74"/>
                  </a:lnTo>
                  <a:lnTo>
                    <a:pt x="220" y="76"/>
                  </a:lnTo>
                  <a:lnTo>
                    <a:pt x="222" y="82"/>
                  </a:lnTo>
                  <a:lnTo>
                    <a:pt x="216" y="90"/>
                  </a:lnTo>
                  <a:lnTo>
                    <a:pt x="210" y="96"/>
                  </a:lnTo>
                  <a:lnTo>
                    <a:pt x="206" y="100"/>
                  </a:lnTo>
                  <a:lnTo>
                    <a:pt x="204" y="114"/>
                  </a:lnTo>
                  <a:lnTo>
                    <a:pt x="200" y="140"/>
                  </a:lnTo>
                  <a:lnTo>
                    <a:pt x="198" y="158"/>
                  </a:lnTo>
                  <a:lnTo>
                    <a:pt x="194" y="174"/>
                  </a:lnTo>
                  <a:lnTo>
                    <a:pt x="190" y="182"/>
                  </a:lnTo>
                  <a:lnTo>
                    <a:pt x="186" y="188"/>
                  </a:lnTo>
                  <a:lnTo>
                    <a:pt x="184" y="198"/>
                  </a:lnTo>
                  <a:lnTo>
                    <a:pt x="182" y="208"/>
                  </a:lnTo>
                  <a:lnTo>
                    <a:pt x="178" y="212"/>
                  </a:lnTo>
                  <a:lnTo>
                    <a:pt x="176" y="218"/>
                  </a:lnTo>
                  <a:lnTo>
                    <a:pt x="174" y="236"/>
                  </a:lnTo>
                  <a:lnTo>
                    <a:pt x="174" y="250"/>
                  </a:lnTo>
                  <a:lnTo>
                    <a:pt x="170" y="258"/>
                  </a:lnTo>
                  <a:lnTo>
                    <a:pt x="166" y="260"/>
                  </a:lnTo>
                  <a:lnTo>
                    <a:pt x="164" y="260"/>
                  </a:lnTo>
                  <a:lnTo>
                    <a:pt x="160" y="272"/>
                  </a:lnTo>
                  <a:lnTo>
                    <a:pt x="168" y="278"/>
                  </a:lnTo>
                  <a:lnTo>
                    <a:pt x="174" y="286"/>
                  </a:lnTo>
                  <a:lnTo>
                    <a:pt x="180" y="294"/>
                  </a:lnTo>
                  <a:lnTo>
                    <a:pt x="182" y="300"/>
                  </a:lnTo>
                  <a:lnTo>
                    <a:pt x="184" y="304"/>
                  </a:lnTo>
                  <a:lnTo>
                    <a:pt x="186" y="304"/>
                  </a:lnTo>
                  <a:lnTo>
                    <a:pt x="188" y="310"/>
                  </a:lnTo>
                  <a:lnTo>
                    <a:pt x="192" y="316"/>
                  </a:lnTo>
                  <a:lnTo>
                    <a:pt x="196" y="320"/>
                  </a:lnTo>
                  <a:lnTo>
                    <a:pt x="198" y="324"/>
                  </a:lnTo>
                  <a:lnTo>
                    <a:pt x="198" y="330"/>
                  </a:lnTo>
                  <a:lnTo>
                    <a:pt x="194" y="334"/>
                  </a:lnTo>
                  <a:lnTo>
                    <a:pt x="192" y="336"/>
                  </a:lnTo>
                  <a:lnTo>
                    <a:pt x="188" y="334"/>
                  </a:lnTo>
                  <a:lnTo>
                    <a:pt x="186" y="332"/>
                  </a:lnTo>
                  <a:lnTo>
                    <a:pt x="182" y="332"/>
                  </a:lnTo>
                  <a:lnTo>
                    <a:pt x="178" y="336"/>
                  </a:lnTo>
                  <a:lnTo>
                    <a:pt x="172" y="342"/>
                  </a:lnTo>
                  <a:lnTo>
                    <a:pt x="166" y="346"/>
                  </a:lnTo>
                  <a:lnTo>
                    <a:pt x="160" y="348"/>
                  </a:lnTo>
                  <a:lnTo>
                    <a:pt x="156" y="350"/>
                  </a:lnTo>
                  <a:lnTo>
                    <a:pt x="152" y="348"/>
                  </a:lnTo>
                  <a:lnTo>
                    <a:pt x="144" y="348"/>
                  </a:lnTo>
                  <a:lnTo>
                    <a:pt x="138" y="348"/>
                  </a:lnTo>
                  <a:lnTo>
                    <a:pt x="134" y="350"/>
                  </a:lnTo>
                  <a:lnTo>
                    <a:pt x="130" y="348"/>
                  </a:lnTo>
                  <a:lnTo>
                    <a:pt x="126" y="346"/>
                  </a:lnTo>
                  <a:lnTo>
                    <a:pt x="116" y="336"/>
                  </a:lnTo>
                  <a:lnTo>
                    <a:pt x="112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4" y="336"/>
                  </a:lnTo>
                  <a:lnTo>
                    <a:pt x="100" y="336"/>
                  </a:lnTo>
                  <a:lnTo>
                    <a:pt x="96" y="336"/>
                  </a:lnTo>
                  <a:lnTo>
                    <a:pt x="94" y="336"/>
                  </a:lnTo>
                  <a:lnTo>
                    <a:pt x="92" y="334"/>
                  </a:lnTo>
                  <a:lnTo>
                    <a:pt x="88" y="328"/>
                  </a:lnTo>
                  <a:lnTo>
                    <a:pt x="86" y="326"/>
                  </a:lnTo>
                  <a:lnTo>
                    <a:pt x="82" y="322"/>
                  </a:lnTo>
                  <a:lnTo>
                    <a:pt x="80" y="318"/>
                  </a:lnTo>
                  <a:lnTo>
                    <a:pt x="78" y="316"/>
                  </a:lnTo>
                  <a:lnTo>
                    <a:pt x="78" y="314"/>
                  </a:lnTo>
                  <a:lnTo>
                    <a:pt x="76" y="310"/>
                  </a:lnTo>
                  <a:lnTo>
                    <a:pt x="74" y="304"/>
                  </a:lnTo>
                  <a:lnTo>
                    <a:pt x="70" y="300"/>
                  </a:lnTo>
                  <a:lnTo>
                    <a:pt x="68" y="298"/>
                  </a:lnTo>
                  <a:lnTo>
                    <a:pt x="68" y="294"/>
                  </a:lnTo>
                  <a:lnTo>
                    <a:pt x="66" y="290"/>
                  </a:lnTo>
                  <a:lnTo>
                    <a:pt x="64" y="288"/>
                  </a:lnTo>
                  <a:lnTo>
                    <a:pt x="60" y="286"/>
                  </a:lnTo>
                  <a:lnTo>
                    <a:pt x="60" y="284"/>
                  </a:lnTo>
                  <a:lnTo>
                    <a:pt x="58" y="282"/>
                  </a:lnTo>
                  <a:lnTo>
                    <a:pt x="54" y="278"/>
                  </a:lnTo>
                  <a:lnTo>
                    <a:pt x="54" y="274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48" y="268"/>
                  </a:lnTo>
                  <a:lnTo>
                    <a:pt x="44" y="266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0" y="260"/>
                  </a:lnTo>
                  <a:lnTo>
                    <a:pt x="36" y="258"/>
                  </a:lnTo>
                  <a:lnTo>
                    <a:pt x="36" y="256"/>
                  </a:lnTo>
                  <a:lnTo>
                    <a:pt x="36" y="252"/>
                  </a:lnTo>
                  <a:lnTo>
                    <a:pt x="30" y="248"/>
                  </a:lnTo>
                  <a:lnTo>
                    <a:pt x="28" y="248"/>
                  </a:lnTo>
                  <a:lnTo>
                    <a:pt x="26" y="246"/>
                  </a:lnTo>
                  <a:lnTo>
                    <a:pt x="28" y="242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28" y="232"/>
                  </a:lnTo>
                  <a:lnTo>
                    <a:pt x="26" y="230"/>
                  </a:lnTo>
                  <a:lnTo>
                    <a:pt x="26" y="228"/>
                  </a:lnTo>
                  <a:lnTo>
                    <a:pt x="26" y="224"/>
                  </a:lnTo>
                  <a:lnTo>
                    <a:pt x="24" y="220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20" y="208"/>
                  </a:lnTo>
                  <a:lnTo>
                    <a:pt x="18" y="206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4" y="196"/>
                  </a:lnTo>
                  <a:lnTo>
                    <a:pt x="12" y="190"/>
                  </a:lnTo>
                  <a:lnTo>
                    <a:pt x="10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0" y="178"/>
                  </a:lnTo>
                  <a:lnTo>
                    <a:pt x="6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4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36"/>
                  </a:lnTo>
                  <a:lnTo>
                    <a:pt x="10" y="132"/>
                  </a:lnTo>
                  <a:lnTo>
                    <a:pt x="16" y="124"/>
                  </a:lnTo>
                  <a:lnTo>
                    <a:pt x="20" y="120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28" y="122"/>
                  </a:lnTo>
                  <a:lnTo>
                    <a:pt x="26" y="50"/>
                  </a:lnTo>
                  <a:lnTo>
                    <a:pt x="36" y="50"/>
                  </a:lnTo>
                  <a:lnTo>
                    <a:pt x="34" y="10"/>
                  </a:lnTo>
                  <a:lnTo>
                    <a:pt x="164" y="10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4" y="12"/>
                  </a:lnTo>
                  <a:lnTo>
                    <a:pt x="174" y="10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6" y="8"/>
                  </a:lnTo>
                  <a:lnTo>
                    <a:pt x="178" y="4"/>
                  </a:lnTo>
                  <a:lnTo>
                    <a:pt x="180" y="2"/>
                  </a:lnTo>
                  <a:lnTo>
                    <a:pt x="182" y="2"/>
                  </a:lnTo>
                  <a:lnTo>
                    <a:pt x="184" y="2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3383" y="2646"/>
              <a:ext cx="90" cy="120"/>
            </a:xfrm>
            <a:custGeom>
              <a:avLst/>
              <a:gdLst>
                <a:gd name="T0" fmla="*/ 1046 w 72"/>
                <a:gd name="T1" fmla="*/ 1345 h 96"/>
                <a:gd name="T2" fmla="*/ 1017 w 72"/>
                <a:gd name="T3" fmla="*/ 1345 h 96"/>
                <a:gd name="T4" fmla="*/ 976 w 72"/>
                <a:gd name="T5" fmla="*/ 1345 h 96"/>
                <a:gd name="T6" fmla="*/ 976 w 72"/>
                <a:gd name="T7" fmla="*/ 1311 h 96"/>
                <a:gd name="T8" fmla="*/ 891 w 72"/>
                <a:gd name="T9" fmla="*/ 1345 h 96"/>
                <a:gd name="T10" fmla="*/ 829 w 72"/>
                <a:gd name="T11" fmla="*/ 1389 h 96"/>
                <a:gd name="T12" fmla="*/ 800 w 72"/>
                <a:gd name="T13" fmla="*/ 1389 h 96"/>
                <a:gd name="T14" fmla="*/ 713 w 72"/>
                <a:gd name="T15" fmla="*/ 1389 h 96"/>
                <a:gd name="T16" fmla="*/ 686 w 72"/>
                <a:gd name="T17" fmla="*/ 1415 h 96"/>
                <a:gd name="T18" fmla="*/ 686 w 72"/>
                <a:gd name="T19" fmla="*/ 1453 h 96"/>
                <a:gd name="T20" fmla="*/ 651 w 72"/>
                <a:gd name="T21" fmla="*/ 1525 h 96"/>
                <a:gd name="T22" fmla="*/ 625 w 72"/>
                <a:gd name="T23" fmla="*/ 1594 h 96"/>
                <a:gd name="T24" fmla="*/ 570 w 72"/>
                <a:gd name="T25" fmla="*/ 1675 h 96"/>
                <a:gd name="T26" fmla="*/ 362 w 72"/>
                <a:gd name="T27" fmla="*/ 1675 h 96"/>
                <a:gd name="T28" fmla="*/ 334 w 72"/>
                <a:gd name="T29" fmla="*/ 1675 h 96"/>
                <a:gd name="T30" fmla="*/ 234 w 72"/>
                <a:gd name="T31" fmla="*/ 1711 h 96"/>
                <a:gd name="T32" fmla="*/ 96 w 72"/>
                <a:gd name="T33" fmla="*/ 1756 h 96"/>
                <a:gd name="T34" fmla="*/ 40 w 72"/>
                <a:gd name="T35" fmla="*/ 1756 h 96"/>
                <a:gd name="T36" fmla="*/ 0 w 72"/>
                <a:gd name="T37" fmla="*/ 1594 h 96"/>
                <a:gd name="T38" fmla="*/ 40 w 72"/>
                <a:gd name="T39" fmla="*/ 1453 h 96"/>
                <a:gd name="T40" fmla="*/ 62 w 72"/>
                <a:gd name="T41" fmla="*/ 1311 h 96"/>
                <a:gd name="T42" fmla="*/ 174 w 72"/>
                <a:gd name="T43" fmla="*/ 1124 h 96"/>
                <a:gd name="T44" fmla="*/ 334 w 72"/>
                <a:gd name="T45" fmla="*/ 839 h 96"/>
                <a:gd name="T46" fmla="*/ 400 w 72"/>
                <a:gd name="T47" fmla="*/ 701 h 96"/>
                <a:gd name="T48" fmla="*/ 424 w 72"/>
                <a:gd name="T49" fmla="*/ 653 h 96"/>
                <a:gd name="T50" fmla="*/ 456 w 72"/>
                <a:gd name="T51" fmla="*/ 625 h 96"/>
                <a:gd name="T52" fmla="*/ 362 w 72"/>
                <a:gd name="T53" fmla="*/ 575 h 96"/>
                <a:gd name="T54" fmla="*/ 290 w 72"/>
                <a:gd name="T55" fmla="*/ 460 h 96"/>
                <a:gd name="T56" fmla="*/ 290 w 72"/>
                <a:gd name="T57" fmla="*/ 413 h 96"/>
                <a:gd name="T58" fmla="*/ 234 w 72"/>
                <a:gd name="T59" fmla="*/ 291 h 96"/>
                <a:gd name="T60" fmla="*/ 334 w 72"/>
                <a:gd name="T61" fmla="*/ 149 h 96"/>
                <a:gd name="T62" fmla="*/ 400 w 72"/>
                <a:gd name="T63" fmla="*/ 119 h 96"/>
                <a:gd name="T64" fmla="*/ 651 w 72"/>
                <a:gd name="T65" fmla="*/ 119 h 96"/>
                <a:gd name="T66" fmla="*/ 800 w 72"/>
                <a:gd name="T67" fmla="*/ 119 h 96"/>
                <a:gd name="T68" fmla="*/ 1017 w 72"/>
                <a:gd name="T69" fmla="*/ 0 h 96"/>
                <a:gd name="T70" fmla="*/ 1084 w 72"/>
                <a:gd name="T71" fmla="*/ 119 h 96"/>
                <a:gd name="T72" fmla="*/ 1084 w 72"/>
                <a:gd name="T73" fmla="*/ 235 h 96"/>
                <a:gd name="T74" fmla="*/ 1162 w 72"/>
                <a:gd name="T75" fmla="*/ 334 h 96"/>
                <a:gd name="T76" fmla="*/ 1221 w 72"/>
                <a:gd name="T77" fmla="*/ 364 h 96"/>
                <a:gd name="T78" fmla="*/ 1221 w 72"/>
                <a:gd name="T79" fmla="*/ 430 h 96"/>
                <a:gd name="T80" fmla="*/ 1271 w 72"/>
                <a:gd name="T81" fmla="*/ 625 h 96"/>
                <a:gd name="T82" fmla="*/ 1308 w 72"/>
                <a:gd name="T83" fmla="*/ 839 h 96"/>
                <a:gd name="T84" fmla="*/ 1271 w 72"/>
                <a:gd name="T85" fmla="*/ 936 h 96"/>
                <a:gd name="T86" fmla="*/ 1271 w 72"/>
                <a:gd name="T87" fmla="*/ 1095 h 96"/>
                <a:gd name="T88" fmla="*/ 1221 w 72"/>
                <a:gd name="T89" fmla="*/ 1095 h 96"/>
                <a:gd name="T90" fmla="*/ 1162 w 72"/>
                <a:gd name="T91" fmla="*/ 1162 h 96"/>
                <a:gd name="T92" fmla="*/ 1046 w 72"/>
                <a:gd name="T93" fmla="*/ 1345 h 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96"/>
                <a:gd name="T143" fmla="*/ 72 w 72"/>
                <a:gd name="T144" fmla="*/ 96 h 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96">
                  <a:moveTo>
                    <a:pt x="58" y="74"/>
                  </a:move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6" y="84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4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2" y="96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4" y="72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4" y="56"/>
                  </a:lnTo>
                  <a:lnTo>
                    <a:pt x="18" y="46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8" y="6"/>
                  </a:lnTo>
                  <a:lnTo>
                    <a:pt x="36" y="6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4" y="18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70" y="34"/>
                  </a:lnTo>
                  <a:lnTo>
                    <a:pt x="72" y="38"/>
                  </a:lnTo>
                  <a:lnTo>
                    <a:pt x="72" y="46"/>
                  </a:lnTo>
                  <a:lnTo>
                    <a:pt x="70" y="52"/>
                  </a:lnTo>
                  <a:lnTo>
                    <a:pt x="70" y="56"/>
                  </a:lnTo>
                  <a:lnTo>
                    <a:pt x="70" y="60"/>
                  </a:lnTo>
                  <a:lnTo>
                    <a:pt x="68" y="60"/>
                  </a:lnTo>
                  <a:lnTo>
                    <a:pt x="66" y="62"/>
                  </a:lnTo>
                  <a:lnTo>
                    <a:pt x="64" y="64"/>
                  </a:lnTo>
                  <a:lnTo>
                    <a:pt x="58" y="7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3021" y="2448"/>
              <a:ext cx="130" cy="250"/>
            </a:xfrm>
            <a:custGeom>
              <a:avLst/>
              <a:gdLst>
                <a:gd name="T0" fmla="*/ 0 w 104"/>
                <a:gd name="T1" fmla="*/ 2618 h 200"/>
                <a:gd name="T2" fmla="*/ 76 w 104"/>
                <a:gd name="T3" fmla="*/ 2520 h 200"/>
                <a:gd name="T4" fmla="*/ 119 w 104"/>
                <a:gd name="T5" fmla="*/ 2329 h 200"/>
                <a:gd name="T6" fmla="*/ 244 w 104"/>
                <a:gd name="T7" fmla="*/ 2101 h 200"/>
                <a:gd name="T8" fmla="*/ 413 w 104"/>
                <a:gd name="T9" fmla="*/ 1968 h 200"/>
                <a:gd name="T10" fmla="*/ 476 w 104"/>
                <a:gd name="T11" fmla="*/ 1993 h 200"/>
                <a:gd name="T12" fmla="*/ 537 w 104"/>
                <a:gd name="T13" fmla="*/ 2045 h 200"/>
                <a:gd name="T14" fmla="*/ 594 w 104"/>
                <a:gd name="T15" fmla="*/ 2079 h 200"/>
                <a:gd name="T16" fmla="*/ 653 w 104"/>
                <a:gd name="T17" fmla="*/ 2101 h 200"/>
                <a:gd name="T18" fmla="*/ 743 w 104"/>
                <a:gd name="T19" fmla="*/ 1993 h 200"/>
                <a:gd name="T20" fmla="*/ 780 w 104"/>
                <a:gd name="T21" fmla="*/ 1913 h 200"/>
                <a:gd name="T22" fmla="*/ 839 w 104"/>
                <a:gd name="T23" fmla="*/ 1793 h 200"/>
                <a:gd name="T24" fmla="*/ 876 w 104"/>
                <a:gd name="T25" fmla="*/ 1639 h 200"/>
                <a:gd name="T26" fmla="*/ 929 w 104"/>
                <a:gd name="T27" fmla="*/ 1525 h 200"/>
                <a:gd name="T28" fmla="*/ 976 w 104"/>
                <a:gd name="T29" fmla="*/ 1389 h 200"/>
                <a:gd name="T30" fmla="*/ 1049 w 104"/>
                <a:gd name="T31" fmla="*/ 1275 h 200"/>
                <a:gd name="T32" fmla="*/ 1095 w 104"/>
                <a:gd name="T33" fmla="*/ 1224 h 200"/>
                <a:gd name="T34" fmla="*/ 1049 w 104"/>
                <a:gd name="T35" fmla="*/ 1124 h 200"/>
                <a:gd name="T36" fmla="*/ 1095 w 104"/>
                <a:gd name="T37" fmla="*/ 1049 h 200"/>
                <a:gd name="T38" fmla="*/ 1162 w 104"/>
                <a:gd name="T39" fmla="*/ 1020 h 200"/>
                <a:gd name="T40" fmla="*/ 1124 w 104"/>
                <a:gd name="T41" fmla="*/ 936 h 200"/>
                <a:gd name="T42" fmla="*/ 1232 w 104"/>
                <a:gd name="T43" fmla="*/ 537 h 200"/>
                <a:gd name="T44" fmla="*/ 1389 w 104"/>
                <a:gd name="T45" fmla="*/ 364 h 200"/>
                <a:gd name="T46" fmla="*/ 1453 w 104"/>
                <a:gd name="T47" fmla="*/ 149 h 200"/>
                <a:gd name="T48" fmla="*/ 1389 w 104"/>
                <a:gd name="T49" fmla="*/ 49 h 200"/>
                <a:gd name="T50" fmla="*/ 1500 w 104"/>
                <a:gd name="T51" fmla="*/ 0 h 200"/>
                <a:gd name="T52" fmla="*/ 1525 w 104"/>
                <a:gd name="T53" fmla="*/ 186 h 200"/>
                <a:gd name="T54" fmla="*/ 1525 w 104"/>
                <a:gd name="T55" fmla="*/ 413 h 200"/>
                <a:gd name="T56" fmla="*/ 1756 w 104"/>
                <a:gd name="T57" fmla="*/ 876 h 200"/>
                <a:gd name="T58" fmla="*/ 1675 w 104"/>
                <a:gd name="T59" fmla="*/ 929 h 200"/>
                <a:gd name="T60" fmla="*/ 1594 w 104"/>
                <a:gd name="T61" fmla="*/ 929 h 200"/>
                <a:gd name="T62" fmla="*/ 1500 w 104"/>
                <a:gd name="T63" fmla="*/ 929 h 200"/>
                <a:gd name="T64" fmla="*/ 1389 w 104"/>
                <a:gd name="T65" fmla="*/ 1020 h 200"/>
                <a:gd name="T66" fmla="*/ 1453 w 104"/>
                <a:gd name="T67" fmla="*/ 1162 h 200"/>
                <a:gd name="T68" fmla="*/ 1575 w 104"/>
                <a:gd name="T69" fmla="*/ 1345 h 200"/>
                <a:gd name="T70" fmla="*/ 1711 w 104"/>
                <a:gd name="T71" fmla="*/ 1756 h 200"/>
                <a:gd name="T72" fmla="*/ 1525 w 104"/>
                <a:gd name="T73" fmla="*/ 2211 h 200"/>
                <a:gd name="T74" fmla="*/ 1434 w 104"/>
                <a:gd name="T75" fmla="*/ 2520 h 200"/>
                <a:gd name="T76" fmla="*/ 1453 w 104"/>
                <a:gd name="T77" fmla="*/ 2671 h 200"/>
                <a:gd name="T78" fmla="*/ 1594 w 104"/>
                <a:gd name="T79" fmla="*/ 2893 h 200"/>
                <a:gd name="T80" fmla="*/ 1793 w 104"/>
                <a:gd name="T81" fmla="*/ 3126 h 200"/>
                <a:gd name="T82" fmla="*/ 1905 w 104"/>
                <a:gd name="T83" fmla="*/ 3273 h 200"/>
                <a:gd name="T84" fmla="*/ 1863 w 104"/>
                <a:gd name="T85" fmla="*/ 3430 h 200"/>
                <a:gd name="T86" fmla="*/ 1863 w 104"/>
                <a:gd name="T87" fmla="*/ 3639 h 200"/>
                <a:gd name="T88" fmla="*/ 1756 w 104"/>
                <a:gd name="T89" fmla="*/ 3616 h 200"/>
                <a:gd name="T90" fmla="*/ 1594 w 104"/>
                <a:gd name="T91" fmla="*/ 3616 h 200"/>
                <a:gd name="T92" fmla="*/ 1311 w 104"/>
                <a:gd name="T93" fmla="*/ 3573 h 200"/>
                <a:gd name="T94" fmla="*/ 1162 w 104"/>
                <a:gd name="T95" fmla="*/ 3573 h 200"/>
                <a:gd name="T96" fmla="*/ 839 w 104"/>
                <a:gd name="T97" fmla="*/ 3494 h 200"/>
                <a:gd name="T98" fmla="*/ 537 w 104"/>
                <a:gd name="T99" fmla="*/ 3573 h 200"/>
                <a:gd name="T100" fmla="*/ 334 w 104"/>
                <a:gd name="T101" fmla="*/ 3573 h 200"/>
                <a:gd name="T102" fmla="*/ 334 w 104"/>
                <a:gd name="T103" fmla="*/ 3273 h 200"/>
                <a:gd name="T104" fmla="*/ 334 w 104"/>
                <a:gd name="T105" fmla="*/ 3164 h 200"/>
                <a:gd name="T106" fmla="*/ 291 w 104"/>
                <a:gd name="T107" fmla="*/ 3101 h 200"/>
                <a:gd name="T108" fmla="*/ 220 w 104"/>
                <a:gd name="T109" fmla="*/ 3025 h 200"/>
                <a:gd name="T110" fmla="*/ 334 w 104"/>
                <a:gd name="T111" fmla="*/ 3025 h 200"/>
                <a:gd name="T112" fmla="*/ 291 w 104"/>
                <a:gd name="T113" fmla="*/ 2955 h 200"/>
                <a:gd name="T114" fmla="*/ 291 w 104"/>
                <a:gd name="T115" fmla="*/ 2955 h 200"/>
                <a:gd name="T116" fmla="*/ 244 w 104"/>
                <a:gd name="T117" fmla="*/ 2955 h 200"/>
                <a:gd name="T118" fmla="*/ 149 w 104"/>
                <a:gd name="T119" fmla="*/ 2955 h 200"/>
                <a:gd name="T120" fmla="*/ 76 w 104"/>
                <a:gd name="T121" fmla="*/ 2801 h 200"/>
                <a:gd name="T122" fmla="*/ 49 w 104"/>
                <a:gd name="T123" fmla="*/ 2801 h 200"/>
                <a:gd name="T124" fmla="*/ 49 w 104"/>
                <a:gd name="T125" fmla="*/ 280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200"/>
                <a:gd name="T191" fmla="*/ 104 w 104"/>
                <a:gd name="T192" fmla="*/ 200 h 2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200">
                  <a:moveTo>
                    <a:pt x="2" y="154"/>
                  </a:moveTo>
                  <a:lnTo>
                    <a:pt x="2" y="154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38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8"/>
                  </a:lnTo>
                  <a:lnTo>
                    <a:pt x="10" y="120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22" y="108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2" y="114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4"/>
                  </a:lnTo>
                  <a:lnTo>
                    <a:pt x="46" y="98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50" y="84"/>
                  </a:lnTo>
                  <a:lnTo>
                    <a:pt x="52" y="82"/>
                  </a:lnTo>
                  <a:lnTo>
                    <a:pt x="54" y="80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2" y="52"/>
                  </a:lnTo>
                  <a:lnTo>
                    <a:pt x="64" y="46"/>
                  </a:lnTo>
                  <a:lnTo>
                    <a:pt x="68" y="30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8" y="14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4" y="22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2" y="50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6" y="56"/>
                  </a:lnTo>
                  <a:lnTo>
                    <a:pt x="78" y="62"/>
                  </a:lnTo>
                  <a:lnTo>
                    <a:pt x="80" y="64"/>
                  </a:lnTo>
                  <a:lnTo>
                    <a:pt x="82" y="68"/>
                  </a:lnTo>
                  <a:lnTo>
                    <a:pt x="86" y="74"/>
                  </a:lnTo>
                  <a:lnTo>
                    <a:pt x="94" y="88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88" y="108"/>
                  </a:lnTo>
                  <a:lnTo>
                    <a:pt x="84" y="122"/>
                  </a:lnTo>
                  <a:lnTo>
                    <a:pt x="82" y="134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80" y="146"/>
                  </a:lnTo>
                  <a:lnTo>
                    <a:pt x="84" y="154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2" y="164"/>
                  </a:lnTo>
                  <a:lnTo>
                    <a:pt x="98" y="172"/>
                  </a:lnTo>
                  <a:lnTo>
                    <a:pt x="102" y="174"/>
                  </a:lnTo>
                  <a:lnTo>
                    <a:pt x="104" y="178"/>
                  </a:lnTo>
                  <a:lnTo>
                    <a:pt x="104" y="180"/>
                  </a:lnTo>
                  <a:lnTo>
                    <a:pt x="102" y="184"/>
                  </a:lnTo>
                  <a:lnTo>
                    <a:pt x="102" y="188"/>
                  </a:lnTo>
                  <a:lnTo>
                    <a:pt x="104" y="198"/>
                  </a:lnTo>
                  <a:lnTo>
                    <a:pt x="102" y="200"/>
                  </a:lnTo>
                  <a:lnTo>
                    <a:pt x="100" y="200"/>
                  </a:lnTo>
                  <a:lnTo>
                    <a:pt x="96" y="198"/>
                  </a:lnTo>
                  <a:lnTo>
                    <a:pt x="92" y="198"/>
                  </a:lnTo>
                  <a:lnTo>
                    <a:pt x="88" y="198"/>
                  </a:lnTo>
                  <a:lnTo>
                    <a:pt x="80" y="198"/>
                  </a:lnTo>
                  <a:lnTo>
                    <a:pt x="78" y="196"/>
                  </a:lnTo>
                  <a:lnTo>
                    <a:pt x="72" y="196"/>
                  </a:lnTo>
                  <a:lnTo>
                    <a:pt x="64" y="196"/>
                  </a:lnTo>
                  <a:lnTo>
                    <a:pt x="54" y="194"/>
                  </a:lnTo>
                  <a:lnTo>
                    <a:pt x="50" y="192"/>
                  </a:lnTo>
                  <a:lnTo>
                    <a:pt x="46" y="192"/>
                  </a:lnTo>
                  <a:lnTo>
                    <a:pt x="34" y="196"/>
                  </a:lnTo>
                  <a:lnTo>
                    <a:pt x="30" y="196"/>
                  </a:lnTo>
                  <a:lnTo>
                    <a:pt x="26" y="196"/>
                  </a:lnTo>
                  <a:lnTo>
                    <a:pt x="22" y="196"/>
                  </a:lnTo>
                  <a:lnTo>
                    <a:pt x="18" y="196"/>
                  </a:lnTo>
                  <a:lnTo>
                    <a:pt x="16" y="186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6" y="172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4" y="168"/>
                  </a:lnTo>
                  <a:lnTo>
                    <a:pt x="12" y="166"/>
                  </a:lnTo>
                  <a:lnTo>
                    <a:pt x="14" y="166"/>
                  </a:lnTo>
                  <a:lnTo>
                    <a:pt x="18" y="166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8" y="162"/>
                  </a:lnTo>
                  <a:lnTo>
                    <a:pt x="6" y="158"/>
                  </a:lnTo>
                  <a:lnTo>
                    <a:pt x="4" y="154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3061" y="2653"/>
              <a:ext cx="132" cy="203"/>
            </a:xfrm>
            <a:custGeom>
              <a:avLst/>
              <a:gdLst>
                <a:gd name="T0" fmla="*/ 794 w 106"/>
                <a:gd name="T1" fmla="*/ 598 h 162"/>
                <a:gd name="T2" fmla="*/ 968 w 106"/>
                <a:gd name="T3" fmla="*/ 652 h 162"/>
                <a:gd name="T4" fmla="*/ 1124 w 106"/>
                <a:gd name="T5" fmla="*/ 652 h 162"/>
                <a:gd name="T6" fmla="*/ 1245 w 106"/>
                <a:gd name="T7" fmla="*/ 652 h 162"/>
                <a:gd name="T8" fmla="*/ 1321 w 106"/>
                <a:gd name="T9" fmla="*/ 293 h 162"/>
                <a:gd name="T10" fmla="*/ 1400 w 106"/>
                <a:gd name="T11" fmla="*/ 0 h 162"/>
                <a:gd name="T12" fmla="*/ 1832 w 106"/>
                <a:gd name="T13" fmla="*/ 49 h 162"/>
                <a:gd name="T14" fmla="*/ 1763 w 106"/>
                <a:gd name="T15" fmla="*/ 341 h 162"/>
                <a:gd name="T16" fmla="*/ 1763 w 106"/>
                <a:gd name="T17" fmla="*/ 486 h 162"/>
                <a:gd name="T18" fmla="*/ 1743 w 106"/>
                <a:gd name="T19" fmla="*/ 718 h 162"/>
                <a:gd name="T20" fmla="*/ 1699 w 106"/>
                <a:gd name="T21" fmla="*/ 1283 h 162"/>
                <a:gd name="T22" fmla="*/ 1635 w 106"/>
                <a:gd name="T23" fmla="*/ 1470 h 162"/>
                <a:gd name="T24" fmla="*/ 1462 w 106"/>
                <a:gd name="T25" fmla="*/ 1771 h 162"/>
                <a:gd name="T26" fmla="*/ 1352 w 106"/>
                <a:gd name="T27" fmla="*/ 1991 h 162"/>
                <a:gd name="T28" fmla="*/ 1245 w 106"/>
                <a:gd name="T29" fmla="*/ 2598 h 162"/>
                <a:gd name="T30" fmla="*/ 1124 w 106"/>
                <a:gd name="T31" fmla="*/ 2738 h 162"/>
                <a:gd name="T32" fmla="*/ 968 w 106"/>
                <a:gd name="T33" fmla="*/ 2916 h 162"/>
                <a:gd name="T34" fmla="*/ 865 w 106"/>
                <a:gd name="T35" fmla="*/ 3030 h 162"/>
                <a:gd name="T36" fmla="*/ 794 w 106"/>
                <a:gd name="T37" fmla="*/ 2916 h 162"/>
                <a:gd name="T38" fmla="*/ 732 w 106"/>
                <a:gd name="T39" fmla="*/ 2892 h 162"/>
                <a:gd name="T40" fmla="*/ 656 w 106"/>
                <a:gd name="T41" fmla="*/ 2916 h 162"/>
                <a:gd name="T42" fmla="*/ 491 w 106"/>
                <a:gd name="T43" fmla="*/ 2892 h 162"/>
                <a:gd name="T44" fmla="*/ 411 w 106"/>
                <a:gd name="T45" fmla="*/ 2841 h 162"/>
                <a:gd name="T46" fmla="*/ 354 w 106"/>
                <a:gd name="T47" fmla="*/ 2916 h 162"/>
                <a:gd name="T48" fmla="*/ 284 w 106"/>
                <a:gd name="T49" fmla="*/ 2971 h 162"/>
                <a:gd name="T50" fmla="*/ 232 w 106"/>
                <a:gd name="T51" fmla="*/ 2971 h 162"/>
                <a:gd name="T52" fmla="*/ 96 w 106"/>
                <a:gd name="T53" fmla="*/ 2831 h 162"/>
                <a:gd name="T54" fmla="*/ 0 w 106"/>
                <a:gd name="T55" fmla="*/ 2707 h 162"/>
                <a:gd name="T56" fmla="*/ 137 w 106"/>
                <a:gd name="T57" fmla="*/ 2598 h 162"/>
                <a:gd name="T58" fmla="*/ 171 w 106"/>
                <a:gd name="T59" fmla="*/ 2613 h 162"/>
                <a:gd name="T60" fmla="*/ 171 w 106"/>
                <a:gd name="T61" fmla="*/ 2402 h 162"/>
                <a:gd name="T62" fmla="*/ 96 w 106"/>
                <a:gd name="T63" fmla="*/ 2219 h 162"/>
                <a:gd name="T64" fmla="*/ 213 w 106"/>
                <a:gd name="T65" fmla="*/ 2219 h 162"/>
                <a:gd name="T66" fmla="*/ 284 w 106"/>
                <a:gd name="T67" fmla="*/ 2219 h 162"/>
                <a:gd name="T68" fmla="*/ 304 w 106"/>
                <a:gd name="T69" fmla="*/ 2140 h 162"/>
                <a:gd name="T70" fmla="*/ 304 w 106"/>
                <a:gd name="T71" fmla="*/ 2024 h 162"/>
                <a:gd name="T72" fmla="*/ 411 w 106"/>
                <a:gd name="T73" fmla="*/ 2177 h 162"/>
                <a:gd name="T74" fmla="*/ 512 w 106"/>
                <a:gd name="T75" fmla="*/ 2177 h 162"/>
                <a:gd name="T76" fmla="*/ 624 w 106"/>
                <a:gd name="T77" fmla="*/ 2140 h 162"/>
                <a:gd name="T78" fmla="*/ 732 w 106"/>
                <a:gd name="T79" fmla="*/ 2219 h 162"/>
                <a:gd name="T80" fmla="*/ 794 w 106"/>
                <a:gd name="T81" fmla="*/ 2073 h 162"/>
                <a:gd name="T82" fmla="*/ 865 w 106"/>
                <a:gd name="T83" fmla="*/ 1952 h 162"/>
                <a:gd name="T84" fmla="*/ 912 w 106"/>
                <a:gd name="T85" fmla="*/ 1881 h 162"/>
                <a:gd name="T86" fmla="*/ 865 w 106"/>
                <a:gd name="T87" fmla="*/ 1724 h 162"/>
                <a:gd name="T88" fmla="*/ 912 w 106"/>
                <a:gd name="T89" fmla="*/ 1615 h 162"/>
                <a:gd name="T90" fmla="*/ 833 w 106"/>
                <a:gd name="T91" fmla="*/ 1501 h 162"/>
                <a:gd name="T92" fmla="*/ 761 w 106"/>
                <a:gd name="T93" fmla="*/ 1320 h 162"/>
                <a:gd name="T94" fmla="*/ 833 w 106"/>
                <a:gd name="T95" fmla="*/ 1283 h 162"/>
                <a:gd name="T96" fmla="*/ 865 w 106"/>
                <a:gd name="T97" fmla="*/ 1173 h 162"/>
                <a:gd name="T98" fmla="*/ 912 w 106"/>
                <a:gd name="T99" fmla="*/ 1024 h 162"/>
                <a:gd name="T100" fmla="*/ 865 w 106"/>
                <a:gd name="T101" fmla="*/ 868 h 162"/>
                <a:gd name="T102" fmla="*/ 656 w 106"/>
                <a:gd name="T103" fmla="*/ 868 h 162"/>
                <a:gd name="T104" fmla="*/ 624 w 106"/>
                <a:gd name="T105" fmla="*/ 821 h 162"/>
                <a:gd name="T106" fmla="*/ 695 w 106"/>
                <a:gd name="T107" fmla="*/ 598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6"/>
                <a:gd name="T163" fmla="*/ 0 h 162"/>
                <a:gd name="T164" fmla="*/ 106 w 106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6" h="162">
                  <a:moveTo>
                    <a:pt x="40" y="32"/>
                  </a:moveTo>
                  <a:lnTo>
                    <a:pt x="40" y="32"/>
                  </a:lnTo>
                  <a:lnTo>
                    <a:pt x="46" y="32"/>
                  </a:lnTo>
                  <a:lnTo>
                    <a:pt x="48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2" y="34"/>
                  </a:lnTo>
                  <a:lnTo>
                    <a:pt x="70" y="24"/>
                  </a:lnTo>
                  <a:lnTo>
                    <a:pt x="76" y="16"/>
                  </a:lnTo>
                  <a:lnTo>
                    <a:pt x="78" y="8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106" y="2"/>
                  </a:lnTo>
                  <a:lnTo>
                    <a:pt x="104" y="12"/>
                  </a:lnTo>
                  <a:lnTo>
                    <a:pt x="102" y="18"/>
                  </a:lnTo>
                  <a:lnTo>
                    <a:pt x="102" y="22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0" y="38"/>
                  </a:lnTo>
                  <a:lnTo>
                    <a:pt x="98" y="52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94" y="78"/>
                  </a:lnTo>
                  <a:lnTo>
                    <a:pt x="88" y="90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0" y="98"/>
                  </a:lnTo>
                  <a:lnTo>
                    <a:pt x="78" y="106"/>
                  </a:lnTo>
                  <a:lnTo>
                    <a:pt x="78" y="116"/>
                  </a:lnTo>
                  <a:lnTo>
                    <a:pt x="76" y="126"/>
                  </a:lnTo>
                  <a:lnTo>
                    <a:pt x="72" y="138"/>
                  </a:lnTo>
                  <a:lnTo>
                    <a:pt x="68" y="144"/>
                  </a:lnTo>
                  <a:lnTo>
                    <a:pt x="64" y="146"/>
                  </a:lnTo>
                  <a:lnTo>
                    <a:pt x="60" y="148"/>
                  </a:lnTo>
                  <a:lnTo>
                    <a:pt x="56" y="156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48" y="158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6" y="158"/>
                  </a:lnTo>
                  <a:lnTo>
                    <a:pt x="34" y="158"/>
                  </a:lnTo>
                  <a:lnTo>
                    <a:pt x="28" y="154"/>
                  </a:lnTo>
                  <a:lnTo>
                    <a:pt x="26" y="152"/>
                  </a:lnTo>
                  <a:lnTo>
                    <a:pt x="24" y="152"/>
                  </a:lnTo>
                  <a:lnTo>
                    <a:pt x="22" y="154"/>
                  </a:lnTo>
                  <a:lnTo>
                    <a:pt x="20" y="156"/>
                  </a:lnTo>
                  <a:lnTo>
                    <a:pt x="18" y="156"/>
                  </a:lnTo>
                  <a:lnTo>
                    <a:pt x="16" y="158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4" y="158"/>
                  </a:lnTo>
                  <a:lnTo>
                    <a:pt x="10" y="158"/>
                  </a:lnTo>
                  <a:lnTo>
                    <a:pt x="6" y="150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0" y="142"/>
                  </a:lnTo>
                  <a:lnTo>
                    <a:pt x="10" y="140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8" y="122"/>
                  </a:lnTo>
                  <a:lnTo>
                    <a:pt x="6" y="118"/>
                  </a:lnTo>
                  <a:lnTo>
                    <a:pt x="8" y="120"/>
                  </a:lnTo>
                  <a:lnTo>
                    <a:pt x="12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22" y="108"/>
                  </a:lnTo>
                  <a:lnTo>
                    <a:pt x="22" y="112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4" y="114"/>
                  </a:lnTo>
                  <a:lnTo>
                    <a:pt x="36" y="114"/>
                  </a:lnTo>
                  <a:lnTo>
                    <a:pt x="38" y="116"/>
                  </a:lnTo>
                  <a:lnTo>
                    <a:pt x="42" y="118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6" y="110"/>
                  </a:lnTo>
                  <a:lnTo>
                    <a:pt x="48" y="106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0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4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3293" y="3109"/>
              <a:ext cx="135" cy="157"/>
            </a:xfrm>
            <a:custGeom>
              <a:avLst/>
              <a:gdLst>
                <a:gd name="T0" fmla="*/ 993 w 108"/>
                <a:gd name="T1" fmla="*/ 2126 h 126"/>
                <a:gd name="T2" fmla="*/ 1219 w 108"/>
                <a:gd name="T3" fmla="*/ 2126 h 126"/>
                <a:gd name="T4" fmla="*/ 1345 w 108"/>
                <a:gd name="T5" fmla="*/ 2164 h 126"/>
                <a:gd name="T6" fmla="*/ 1500 w 108"/>
                <a:gd name="T7" fmla="*/ 2164 h 126"/>
                <a:gd name="T8" fmla="*/ 1525 w 108"/>
                <a:gd name="T9" fmla="*/ 2202 h 126"/>
                <a:gd name="T10" fmla="*/ 1676 w 108"/>
                <a:gd name="T11" fmla="*/ 1840 h 126"/>
                <a:gd name="T12" fmla="*/ 1676 w 108"/>
                <a:gd name="T13" fmla="*/ 1754 h 126"/>
                <a:gd name="T14" fmla="*/ 1676 w 108"/>
                <a:gd name="T15" fmla="*/ 1706 h 126"/>
                <a:gd name="T16" fmla="*/ 1711 w 108"/>
                <a:gd name="T17" fmla="*/ 1685 h 126"/>
                <a:gd name="T18" fmla="*/ 1793 w 108"/>
                <a:gd name="T19" fmla="*/ 1610 h 126"/>
                <a:gd name="T20" fmla="*/ 1863 w 108"/>
                <a:gd name="T21" fmla="*/ 1472 h 126"/>
                <a:gd name="T22" fmla="*/ 1863 w 108"/>
                <a:gd name="T23" fmla="*/ 1408 h 126"/>
                <a:gd name="T24" fmla="*/ 1863 w 108"/>
                <a:gd name="T25" fmla="*/ 1326 h 126"/>
                <a:gd name="T26" fmla="*/ 1863 w 108"/>
                <a:gd name="T27" fmla="*/ 1292 h 126"/>
                <a:gd name="T28" fmla="*/ 1793 w 108"/>
                <a:gd name="T29" fmla="*/ 1212 h 126"/>
                <a:gd name="T30" fmla="*/ 1905 w 108"/>
                <a:gd name="T31" fmla="*/ 1009 h 126"/>
                <a:gd name="T32" fmla="*/ 1939 w 108"/>
                <a:gd name="T33" fmla="*/ 926 h 126"/>
                <a:gd name="T34" fmla="*/ 1969 w 108"/>
                <a:gd name="T35" fmla="*/ 871 h 126"/>
                <a:gd name="T36" fmla="*/ 1939 w 108"/>
                <a:gd name="T37" fmla="*/ 733 h 126"/>
                <a:gd name="T38" fmla="*/ 1939 w 108"/>
                <a:gd name="T39" fmla="*/ 668 h 126"/>
                <a:gd name="T40" fmla="*/ 1969 w 108"/>
                <a:gd name="T41" fmla="*/ 512 h 126"/>
                <a:gd name="T42" fmla="*/ 1939 w 108"/>
                <a:gd name="T43" fmla="*/ 411 h 126"/>
                <a:gd name="T44" fmla="*/ 1863 w 108"/>
                <a:gd name="T45" fmla="*/ 304 h 126"/>
                <a:gd name="T46" fmla="*/ 1756 w 108"/>
                <a:gd name="T47" fmla="*/ 304 h 126"/>
                <a:gd name="T48" fmla="*/ 1600 w 108"/>
                <a:gd name="T49" fmla="*/ 213 h 126"/>
                <a:gd name="T50" fmla="*/ 1453 w 108"/>
                <a:gd name="T51" fmla="*/ 137 h 126"/>
                <a:gd name="T52" fmla="*/ 1345 w 108"/>
                <a:gd name="T53" fmla="*/ 137 h 126"/>
                <a:gd name="T54" fmla="*/ 1280 w 108"/>
                <a:gd name="T55" fmla="*/ 0 h 126"/>
                <a:gd name="T56" fmla="*/ 1124 w 108"/>
                <a:gd name="T57" fmla="*/ 62 h 126"/>
                <a:gd name="T58" fmla="*/ 1024 w 108"/>
                <a:gd name="T59" fmla="*/ 137 h 126"/>
                <a:gd name="T60" fmla="*/ 929 w 108"/>
                <a:gd name="T61" fmla="*/ 171 h 126"/>
                <a:gd name="T62" fmla="*/ 780 w 108"/>
                <a:gd name="T63" fmla="*/ 411 h 126"/>
                <a:gd name="T64" fmla="*/ 655 w 108"/>
                <a:gd name="T65" fmla="*/ 627 h 126"/>
                <a:gd name="T66" fmla="*/ 594 w 108"/>
                <a:gd name="T67" fmla="*/ 668 h 126"/>
                <a:gd name="T68" fmla="*/ 476 w 108"/>
                <a:gd name="T69" fmla="*/ 699 h 126"/>
                <a:gd name="T70" fmla="*/ 413 w 108"/>
                <a:gd name="T71" fmla="*/ 699 h 126"/>
                <a:gd name="T72" fmla="*/ 186 w 108"/>
                <a:gd name="T73" fmla="*/ 668 h 126"/>
                <a:gd name="T74" fmla="*/ 0 w 108"/>
                <a:gd name="T75" fmla="*/ 699 h 126"/>
                <a:gd name="T76" fmla="*/ 119 w 108"/>
                <a:gd name="T77" fmla="*/ 871 h 126"/>
                <a:gd name="T78" fmla="*/ 149 w 108"/>
                <a:gd name="T79" fmla="*/ 1054 h 126"/>
                <a:gd name="T80" fmla="*/ 186 w 108"/>
                <a:gd name="T81" fmla="*/ 1140 h 126"/>
                <a:gd name="T82" fmla="*/ 364 w 108"/>
                <a:gd name="T83" fmla="*/ 1420 h 126"/>
                <a:gd name="T84" fmla="*/ 516 w 108"/>
                <a:gd name="T85" fmla="*/ 1610 h 126"/>
                <a:gd name="T86" fmla="*/ 538 w 108"/>
                <a:gd name="T87" fmla="*/ 1646 h 126"/>
                <a:gd name="T88" fmla="*/ 594 w 108"/>
                <a:gd name="T89" fmla="*/ 1823 h 126"/>
                <a:gd name="T90" fmla="*/ 701 w 108"/>
                <a:gd name="T91" fmla="*/ 1990 h 126"/>
                <a:gd name="T92" fmla="*/ 806 w 108"/>
                <a:gd name="T93" fmla="*/ 1990 h 126"/>
                <a:gd name="T94" fmla="*/ 993 w 108"/>
                <a:gd name="T95" fmla="*/ 2100 h 126"/>
                <a:gd name="T96" fmla="*/ 993 w 108"/>
                <a:gd name="T97" fmla="*/ 2126 h 1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26"/>
                <a:gd name="T149" fmla="*/ 108 w 108"/>
                <a:gd name="T150" fmla="*/ 126 h 1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26">
                  <a:moveTo>
                    <a:pt x="54" y="122"/>
                  </a:moveTo>
                  <a:lnTo>
                    <a:pt x="54" y="122"/>
                  </a:lnTo>
                  <a:lnTo>
                    <a:pt x="60" y="120"/>
                  </a:lnTo>
                  <a:lnTo>
                    <a:pt x="66" y="122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82" y="124"/>
                  </a:lnTo>
                  <a:lnTo>
                    <a:pt x="84" y="12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2"/>
                  </a:lnTo>
                  <a:lnTo>
                    <a:pt x="100" y="86"/>
                  </a:lnTo>
                  <a:lnTo>
                    <a:pt x="102" y="84"/>
                  </a:lnTo>
                  <a:lnTo>
                    <a:pt x="104" y="84"/>
                  </a:lnTo>
                  <a:lnTo>
                    <a:pt x="102" y="80"/>
                  </a:lnTo>
                  <a:lnTo>
                    <a:pt x="102" y="76"/>
                  </a:lnTo>
                  <a:lnTo>
                    <a:pt x="102" y="74"/>
                  </a:lnTo>
                  <a:lnTo>
                    <a:pt x="98" y="70"/>
                  </a:lnTo>
                  <a:lnTo>
                    <a:pt x="104" y="62"/>
                  </a:lnTo>
                  <a:lnTo>
                    <a:pt x="104" y="58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6"/>
                  </a:lnTo>
                  <a:lnTo>
                    <a:pt x="88" y="12"/>
                  </a:lnTo>
                  <a:lnTo>
                    <a:pt x="86" y="10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70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56" y="8"/>
                  </a:lnTo>
                  <a:lnTo>
                    <a:pt x="50" y="10"/>
                  </a:lnTo>
                  <a:lnTo>
                    <a:pt x="46" y="14"/>
                  </a:lnTo>
                  <a:lnTo>
                    <a:pt x="42" y="2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12" y="72"/>
                  </a:lnTo>
                  <a:lnTo>
                    <a:pt x="20" y="82"/>
                  </a:lnTo>
                  <a:lnTo>
                    <a:pt x="28" y="92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2" y="104"/>
                  </a:lnTo>
                  <a:lnTo>
                    <a:pt x="36" y="110"/>
                  </a:lnTo>
                  <a:lnTo>
                    <a:pt x="38" y="114"/>
                  </a:lnTo>
                  <a:lnTo>
                    <a:pt x="44" y="114"/>
                  </a:lnTo>
                  <a:lnTo>
                    <a:pt x="50" y="118"/>
                  </a:lnTo>
                  <a:lnTo>
                    <a:pt x="54" y="120"/>
                  </a:lnTo>
                  <a:lnTo>
                    <a:pt x="54" y="1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3083" y="2616"/>
              <a:ext cx="333" cy="435"/>
            </a:xfrm>
            <a:custGeom>
              <a:avLst/>
              <a:gdLst>
                <a:gd name="T0" fmla="*/ 1823 w 266"/>
                <a:gd name="T1" fmla="*/ 62 h 348"/>
                <a:gd name="T2" fmla="*/ 2186 w 266"/>
                <a:gd name="T3" fmla="*/ 186 h 348"/>
                <a:gd name="T4" fmla="*/ 2578 w 266"/>
                <a:gd name="T5" fmla="*/ 290 h 348"/>
                <a:gd name="T6" fmla="*/ 2857 w 266"/>
                <a:gd name="T7" fmla="*/ 149 h 348"/>
                <a:gd name="T8" fmla="*/ 3184 w 266"/>
                <a:gd name="T9" fmla="*/ 40 h 348"/>
                <a:gd name="T10" fmla="*/ 3455 w 266"/>
                <a:gd name="T11" fmla="*/ 62 h 348"/>
                <a:gd name="T12" fmla="*/ 4001 w 266"/>
                <a:gd name="T13" fmla="*/ 290 h 348"/>
                <a:gd name="T14" fmla="*/ 4231 w 266"/>
                <a:gd name="T15" fmla="*/ 334 h 348"/>
                <a:gd name="T16" fmla="*/ 4457 w 266"/>
                <a:gd name="T17" fmla="*/ 334 h 348"/>
                <a:gd name="T18" fmla="*/ 4777 w 266"/>
                <a:gd name="T19" fmla="*/ 575 h 348"/>
                <a:gd name="T20" fmla="*/ 4741 w 266"/>
                <a:gd name="T21" fmla="*/ 830 h 348"/>
                <a:gd name="T22" fmla="*/ 4932 w 266"/>
                <a:gd name="T23" fmla="*/ 1047 h 348"/>
                <a:gd name="T24" fmla="*/ 4777 w 266"/>
                <a:gd name="T25" fmla="*/ 1275 h 348"/>
                <a:gd name="T26" fmla="*/ 4518 w 266"/>
                <a:gd name="T27" fmla="*/ 1756 h 348"/>
                <a:gd name="T28" fmla="*/ 4478 w 266"/>
                <a:gd name="T29" fmla="*/ 2195 h 348"/>
                <a:gd name="T30" fmla="*/ 4417 w 266"/>
                <a:gd name="T31" fmla="*/ 2520 h 348"/>
                <a:gd name="T32" fmla="*/ 4281 w 266"/>
                <a:gd name="T33" fmla="*/ 2750 h 348"/>
                <a:gd name="T34" fmla="*/ 4417 w 266"/>
                <a:gd name="T35" fmla="*/ 3201 h 348"/>
                <a:gd name="T36" fmla="*/ 4368 w 266"/>
                <a:gd name="T37" fmla="*/ 3937 h 348"/>
                <a:gd name="T38" fmla="*/ 4368 w 266"/>
                <a:gd name="T39" fmla="*/ 4145 h 348"/>
                <a:gd name="T40" fmla="*/ 4231 w 266"/>
                <a:gd name="T41" fmla="*/ 4802 h 348"/>
                <a:gd name="T42" fmla="*/ 4157 w 266"/>
                <a:gd name="T43" fmla="*/ 5067 h 348"/>
                <a:gd name="T44" fmla="*/ 4231 w 266"/>
                <a:gd name="T45" fmla="*/ 5243 h 348"/>
                <a:gd name="T46" fmla="*/ 4157 w 266"/>
                <a:gd name="T47" fmla="*/ 5459 h 348"/>
                <a:gd name="T48" fmla="*/ 4076 w 266"/>
                <a:gd name="T49" fmla="*/ 5815 h 348"/>
                <a:gd name="T50" fmla="*/ 4289 w 266"/>
                <a:gd name="T51" fmla="*/ 6043 h 348"/>
                <a:gd name="T52" fmla="*/ 4289 w 266"/>
                <a:gd name="T53" fmla="*/ 6334 h 348"/>
                <a:gd name="T54" fmla="*/ 4191 w 266"/>
                <a:gd name="T55" fmla="*/ 6228 h 348"/>
                <a:gd name="T56" fmla="*/ 3897 w 266"/>
                <a:gd name="T57" fmla="*/ 6003 h 348"/>
                <a:gd name="T58" fmla="*/ 3667 w 266"/>
                <a:gd name="T59" fmla="*/ 5886 h 348"/>
                <a:gd name="T60" fmla="*/ 3380 w 266"/>
                <a:gd name="T61" fmla="*/ 5886 h 348"/>
                <a:gd name="T62" fmla="*/ 3256 w 266"/>
                <a:gd name="T63" fmla="*/ 5721 h 348"/>
                <a:gd name="T64" fmla="*/ 3043 w 266"/>
                <a:gd name="T65" fmla="*/ 5665 h 348"/>
                <a:gd name="T66" fmla="*/ 2818 w 266"/>
                <a:gd name="T67" fmla="*/ 5644 h 348"/>
                <a:gd name="T68" fmla="*/ 2406 w 266"/>
                <a:gd name="T69" fmla="*/ 5243 h 348"/>
                <a:gd name="T70" fmla="*/ 2369 w 266"/>
                <a:gd name="T71" fmla="*/ 4467 h 348"/>
                <a:gd name="T72" fmla="*/ 2221 w 266"/>
                <a:gd name="T73" fmla="*/ 4319 h 348"/>
                <a:gd name="T74" fmla="*/ 2119 w 266"/>
                <a:gd name="T75" fmla="*/ 4250 h 348"/>
                <a:gd name="T76" fmla="*/ 1892 w 266"/>
                <a:gd name="T77" fmla="*/ 4289 h 348"/>
                <a:gd name="T78" fmla="*/ 1823 w 266"/>
                <a:gd name="T79" fmla="*/ 4434 h 348"/>
                <a:gd name="T80" fmla="*/ 1680 w 266"/>
                <a:gd name="T81" fmla="*/ 4580 h 348"/>
                <a:gd name="T82" fmla="*/ 1456 w 266"/>
                <a:gd name="T83" fmla="*/ 4611 h 348"/>
                <a:gd name="T84" fmla="*/ 1264 w 266"/>
                <a:gd name="T85" fmla="*/ 4395 h 348"/>
                <a:gd name="T86" fmla="*/ 1163 w 266"/>
                <a:gd name="T87" fmla="*/ 4029 h 348"/>
                <a:gd name="T88" fmla="*/ 953 w 266"/>
                <a:gd name="T89" fmla="*/ 3891 h 348"/>
                <a:gd name="T90" fmla="*/ 454 w 266"/>
                <a:gd name="T91" fmla="*/ 3851 h 348"/>
                <a:gd name="T92" fmla="*/ 119 w 266"/>
                <a:gd name="T93" fmla="*/ 3937 h 348"/>
                <a:gd name="T94" fmla="*/ 0 w 266"/>
                <a:gd name="T95" fmla="*/ 3891 h 348"/>
                <a:gd name="T96" fmla="*/ 76 w 266"/>
                <a:gd name="T97" fmla="*/ 3516 h 348"/>
                <a:gd name="T98" fmla="*/ 341 w 266"/>
                <a:gd name="T99" fmla="*/ 3430 h 348"/>
                <a:gd name="T100" fmla="*/ 478 w 266"/>
                <a:gd name="T101" fmla="*/ 3379 h 348"/>
                <a:gd name="T102" fmla="*/ 597 w 266"/>
                <a:gd name="T103" fmla="*/ 3494 h 348"/>
                <a:gd name="T104" fmla="*/ 782 w 266"/>
                <a:gd name="T105" fmla="*/ 3223 h 348"/>
                <a:gd name="T106" fmla="*/ 1080 w 266"/>
                <a:gd name="T107" fmla="*/ 2838 h 348"/>
                <a:gd name="T108" fmla="*/ 1226 w 266"/>
                <a:gd name="T109" fmla="*/ 2250 h 348"/>
                <a:gd name="T110" fmla="*/ 1470 w 266"/>
                <a:gd name="T111" fmla="*/ 1854 h 348"/>
                <a:gd name="T112" fmla="*/ 1551 w 266"/>
                <a:gd name="T113" fmla="*/ 1124 h 348"/>
                <a:gd name="T114" fmla="*/ 1551 w 266"/>
                <a:gd name="T115" fmla="*/ 874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"/>
                <a:gd name="T175" fmla="*/ 0 h 348"/>
                <a:gd name="T176" fmla="*/ 266 w 266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" h="348">
                  <a:moveTo>
                    <a:pt x="88" y="32"/>
                  </a:moveTo>
                  <a:lnTo>
                    <a:pt x="88" y="32"/>
                  </a:lnTo>
                  <a:lnTo>
                    <a:pt x="90" y="16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104" y="4"/>
                  </a:lnTo>
                  <a:lnTo>
                    <a:pt x="110" y="4"/>
                  </a:lnTo>
                  <a:lnTo>
                    <a:pt x="114" y="8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2" y="14"/>
                  </a:lnTo>
                  <a:lnTo>
                    <a:pt x="138" y="16"/>
                  </a:lnTo>
                  <a:lnTo>
                    <a:pt x="146" y="16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4" y="8"/>
                  </a:lnTo>
                  <a:lnTo>
                    <a:pt x="160" y="8"/>
                  </a:lnTo>
                  <a:lnTo>
                    <a:pt x="168" y="6"/>
                  </a:lnTo>
                  <a:lnTo>
                    <a:pt x="170" y="4"/>
                  </a:lnTo>
                  <a:lnTo>
                    <a:pt x="172" y="2"/>
                  </a:lnTo>
                  <a:lnTo>
                    <a:pt x="174" y="0"/>
                  </a:lnTo>
                  <a:lnTo>
                    <a:pt x="176" y="2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206" y="4"/>
                  </a:lnTo>
                  <a:lnTo>
                    <a:pt x="210" y="8"/>
                  </a:lnTo>
                  <a:lnTo>
                    <a:pt x="212" y="10"/>
                  </a:lnTo>
                  <a:lnTo>
                    <a:pt x="216" y="16"/>
                  </a:lnTo>
                  <a:lnTo>
                    <a:pt x="218" y="18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8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40" y="18"/>
                  </a:lnTo>
                  <a:lnTo>
                    <a:pt x="250" y="28"/>
                  </a:lnTo>
                  <a:lnTo>
                    <a:pt x="254" y="30"/>
                  </a:lnTo>
                  <a:lnTo>
                    <a:pt x="258" y="32"/>
                  </a:lnTo>
                  <a:lnTo>
                    <a:pt x="254" y="38"/>
                  </a:lnTo>
                  <a:lnTo>
                    <a:pt x="254" y="40"/>
                  </a:lnTo>
                  <a:lnTo>
                    <a:pt x="256" y="42"/>
                  </a:lnTo>
                  <a:lnTo>
                    <a:pt x="256" y="46"/>
                  </a:lnTo>
                  <a:lnTo>
                    <a:pt x="256" y="50"/>
                  </a:lnTo>
                  <a:lnTo>
                    <a:pt x="256" y="54"/>
                  </a:lnTo>
                  <a:lnTo>
                    <a:pt x="260" y="56"/>
                  </a:lnTo>
                  <a:lnTo>
                    <a:pt x="264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58" y="70"/>
                  </a:lnTo>
                  <a:lnTo>
                    <a:pt x="254" y="80"/>
                  </a:lnTo>
                  <a:lnTo>
                    <a:pt x="250" y="86"/>
                  </a:lnTo>
                  <a:lnTo>
                    <a:pt x="246" y="90"/>
                  </a:lnTo>
                  <a:lnTo>
                    <a:pt x="244" y="96"/>
                  </a:lnTo>
                  <a:lnTo>
                    <a:pt x="242" y="104"/>
                  </a:lnTo>
                  <a:lnTo>
                    <a:pt x="240" y="108"/>
                  </a:lnTo>
                  <a:lnTo>
                    <a:pt x="240" y="112"/>
                  </a:lnTo>
                  <a:lnTo>
                    <a:pt x="242" y="120"/>
                  </a:lnTo>
                  <a:lnTo>
                    <a:pt x="238" y="124"/>
                  </a:lnTo>
                  <a:lnTo>
                    <a:pt x="238" y="126"/>
                  </a:lnTo>
                  <a:lnTo>
                    <a:pt x="238" y="132"/>
                  </a:lnTo>
                  <a:lnTo>
                    <a:pt x="238" y="138"/>
                  </a:lnTo>
                  <a:lnTo>
                    <a:pt x="236" y="140"/>
                  </a:lnTo>
                  <a:lnTo>
                    <a:pt x="234" y="142"/>
                  </a:lnTo>
                  <a:lnTo>
                    <a:pt x="230" y="144"/>
                  </a:lnTo>
                  <a:lnTo>
                    <a:pt x="230" y="152"/>
                  </a:lnTo>
                  <a:lnTo>
                    <a:pt x="234" y="170"/>
                  </a:lnTo>
                  <a:lnTo>
                    <a:pt x="236" y="174"/>
                  </a:lnTo>
                  <a:lnTo>
                    <a:pt x="238" y="174"/>
                  </a:lnTo>
                  <a:lnTo>
                    <a:pt x="238" y="176"/>
                  </a:lnTo>
                  <a:lnTo>
                    <a:pt x="236" y="188"/>
                  </a:lnTo>
                  <a:lnTo>
                    <a:pt x="234" y="196"/>
                  </a:lnTo>
                  <a:lnTo>
                    <a:pt x="236" y="208"/>
                  </a:lnTo>
                  <a:lnTo>
                    <a:pt x="236" y="216"/>
                  </a:lnTo>
                  <a:lnTo>
                    <a:pt x="236" y="220"/>
                  </a:lnTo>
                  <a:lnTo>
                    <a:pt x="236" y="222"/>
                  </a:lnTo>
                  <a:lnTo>
                    <a:pt x="234" y="224"/>
                  </a:lnTo>
                  <a:lnTo>
                    <a:pt x="236" y="228"/>
                  </a:lnTo>
                  <a:lnTo>
                    <a:pt x="240" y="236"/>
                  </a:lnTo>
                  <a:lnTo>
                    <a:pt x="244" y="246"/>
                  </a:lnTo>
                  <a:lnTo>
                    <a:pt x="246" y="252"/>
                  </a:lnTo>
                  <a:lnTo>
                    <a:pt x="248" y="256"/>
                  </a:lnTo>
                  <a:lnTo>
                    <a:pt x="228" y="264"/>
                  </a:lnTo>
                  <a:lnTo>
                    <a:pt x="230" y="266"/>
                  </a:lnTo>
                  <a:lnTo>
                    <a:pt x="230" y="270"/>
                  </a:lnTo>
                  <a:lnTo>
                    <a:pt x="228" y="276"/>
                  </a:lnTo>
                  <a:lnTo>
                    <a:pt x="224" y="278"/>
                  </a:lnTo>
                  <a:lnTo>
                    <a:pt x="226" y="282"/>
                  </a:lnTo>
                  <a:lnTo>
                    <a:pt x="228" y="284"/>
                  </a:lnTo>
                  <a:lnTo>
                    <a:pt x="230" y="286"/>
                  </a:lnTo>
                  <a:lnTo>
                    <a:pt x="228" y="288"/>
                  </a:lnTo>
                  <a:lnTo>
                    <a:pt x="228" y="294"/>
                  </a:lnTo>
                  <a:lnTo>
                    <a:pt x="226" y="298"/>
                  </a:lnTo>
                  <a:lnTo>
                    <a:pt x="224" y="300"/>
                  </a:lnTo>
                  <a:lnTo>
                    <a:pt x="220" y="306"/>
                  </a:lnTo>
                  <a:lnTo>
                    <a:pt x="220" y="312"/>
                  </a:lnTo>
                  <a:lnTo>
                    <a:pt x="222" y="318"/>
                  </a:lnTo>
                  <a:lnTo>
                    <a:pt x="220" y="320"/>
                  </a:lnTo>
                  <a:lnTo>
                    <a:pt x="222" y="322"/>
                  </a:lnTo>
                  <a:lnTo>
                    <a:pt x="228" y="330"/>
                  </a:lnTo>
                  <a:lnTo>
                    <a:pt x="232" y="332"/>
                  </a:lnTo>
                  <a:lnTo>
                    <a:pt x="232" y="330"/>
                  </a:lnTo>
                  <a:lnTo>
                    <a:pt x="234" y="330"/>
                  </a:lnTo>
                  <a:lnTo>
                    <a:pt x="234" y="348"/>
                  </a:lnTo>
                  <a:lnTo>
                    <a:pt x="232" y="348"/>
                  </a:lnTo>
                  <a:lnTo>
                    <a:pt x="230" y="346"/>
                  </a:lnTo>
                  <a:lnTo>
                    <a:pt x="228" y="344"/>
                  </a:lnTo>
                  <a:lnTo>
                    <a:pt x="226" y="342"/>
                  </a:lnTo>
                  <a:lnTo>
                    <a:pt x="222" y="342"/>
                  </a:lnTo>
                  <a:lnTo>
                    <a:pt x="218" y="338"/>
                  </a:lnTo>
                  <a:lnTo>
                    <a:pt x="214" y="332"/>
                  </a:lnTo>
                  <a:lnTo>
                    <a:pt x="210" y="330"/>
                  </a:lnTo>
                  <a:lnTo>
                    <a:pt x="206" y="330"/>
                  </a:lnTo>
                  <a:lnTo>
                    <a:pt x="204" y="326"/>
                  </a:lnTo>
                  <a:lnTo>
                    <a:pt x="200" y="324"/>
                  </a:lnTo>
                  <a:lnTo>
                    <a:pt x="198" y="324"/>
                  </a:lnTo>
                  <a:lnTo>
                    <a:pt x="194" y="326"/>
                  </a:lnTo>
                  <a:lnTo>
                    <a:pt x="190" y="324"/>
                  </a:lnTo>
                  <a:lnTo>
                    <a:pt x="184" y="322"/>
                  </a:lnTo>
                  <a:lnTo>
                    <a:pt x="182" y="324"/>
                  </a:lnTo>
                  <a:lnTo>
                    <a:pt x="180" y="322"/>
                  </a:lnTo>
                  <a:lnTo>
                    <a:pt x="176" y="316"/>
                  </a:lnTo>
                  <a:lnTo>
                    <a:pt x="176" y="314"/>
                  </a:lnTo>
                  <a:lnTo>
                    <a:pt x="176" y="312"/>
                  </a:lnTo>
                  <a:lnTo>
                    <a:pt x="168" y="314"/>
                  </a:lnTo>
                  <a:lnTo>
                    <a:pt x="164" y="314"/>
                  </a:lnTo>
                  <a:lnTo>
                    <a:pt x="164" y="312"/>
                  </a:lnTo>
                  <a:lnTo>
                    <a:pt x="162" y="310"/>
                  </a:lnTo>
                  <a:lnTo>
                    <a:pt x="160" y="310"/>
                  </a:lnTo>
                  <a:lnTo>
                    <a:pt x="152" y="310"/>
                  </a:lnTo>
                  <a:lnTo>
                    <a:pt x="134" y="314"/>
                  </a:lnTo>
                  <a:lnTo>
                    <a:pt x="134" y="298"/>
                  </a:lnTo>
                  <a:lnTo>
                    <a:pt x="132" y="294"/>
                  </a:lnTo>
                  <a:lnTo>
                    <a:pt x="130" y="288"/>
                  </a:lnTo>
                  <a:lnTo>
                    <a:pt x="128" y="274"/>
                  </a:lnTo>
                  <a:lnTo>
                    <a:pt x="128" y="258"/>
                  </a:lnTo>
                  <a:lnTo>
                    <a:pt x="126" y="252"/>
                  </a:lnTo>
                  <a:lnTo>
                    <a:pt x="128" y="246"/>
                  </a:lnTo>
                  <a:lnTo>
                    <a:pt x="128" y="242"/>
                  </a:lnTo>
                  <a:lnTo>
                    <a:pt x="128" y="240"/>
                  </a:lnTo>
                  <a:lnTo>
                    <a:pt x="126" y="238"/>
                  </a:lnTo>
                  <a:lnTo>
                    <a:pt x="120" y="238"/>
                  </a:lnTo>
                  <a:lnTo>
                    <a:pt x="116" y="238"/>
                  </a:lnTo>
                  <a:lnTo>
                    <a:pt x="116" y="236"/>
                  </a:lnTo>
                  <a:lnTo>
                    <a:pt x="118" y="234"/>
                  </a:lnTo>
                  <a:lnTo>
                    <a:pt x="114" y="234"/>
                  </a:lnTo>
                  <a:lnTo>
                    <a:pt x="110" y="234"/>
                  </a:lnTo>
                  <a:lnTo>
                    <a:pt x="108" y="236"/>
                  </a:lnTo>
                  <a:lnTo>
                    <a:pt x="102" y="236"/>
                  </a:lnTo>
                  <a:lnTo>
                    <a:pt x="98" y="238"/>
                  </a:lnTo>
                  <a:lnTo>
                    <a:pt x="98" y="240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6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86" y="250"/>
                  </a:lnTo>
                  <a:lnTo>
                    <a:pt x="86" y="252"/>
                  </a:lnTo>
                  <a:lnTo>
                    <a:pt x="82" y="252"/>
                  </a:lnTo>
                  <a:lnTo>
                    <a:pt x="78" y="254"/>
                  </a:lnTo>
                  <a:lnTo>
                    <a:pt x="74" y="254"/>
                  </a:lnTo>
                  <a:lnTo>
                    <a:pt x="72" y="252"/>
                  </a:lnTo>
                  <a:lnTo>
                    <a:pt x="70" y="248"/>
                  </a:lnTo>
                  <a:lnTo>
                    <a:pt x="68" y="242"/>
                  </a:lnTo>
                  <a:lnTo>
                    <a:pt x="66" y="236"/>
                  </a:lnTo>
                  <a:lnTo>
                    <a:pt x="64" y="234"/>
                  </a:lnTo>
                  <a:lnTo>
                    <a:pt x="62" y="230"/>
                  </a:lnTo>
                  <a:lnTo>
                    <a:pt x="62" y="222"/>
                  </a:lnTo>
                  <a:lnTo>
                    <a:pt x="62" y="216"/>
                  </a:lnTo>
                  <a:lnTo>
                    <a:pt x="60" y="214"/>
                  </a:lnTo>
                  <a:lnTo>
                    <a:pt x="58" y="214"/>
                  </a:lnTo>
                  <a:lnTo>
                    <a:pt x="52" y="214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24" y="212"/>
                  </a:lnTo>
                  <a:lnTo>
                    <a:pt x="14" y="214"/>
                  </a:lnTo>
                  <a:lnTo>
                    <a:pt x="10" y="214"/>
                  </a:lnTo>
                  <a:lnTo>
                    <a:pt x="8" y="214"/>
                  </a:lnTo>
                  <a:lnTo>
                    <a:pt x="6" y="216"/>
                  </a:lnTo>
                  <a:lnTo>
                    <a:pt x="4" y="216"/>
                  </a:lnTo>
                  <a:lnTo>
                    <a:pt x="2" y="216"/>
                  </a:lnTo>
                  <a:lnTo>
                    <a:pt x="0" y="214"/>
                  </a:lnTo>
                  <a:lnTo>
                    <a:pt x="4" y="212"/>
                  </a:lnTo>
                  <a:lnTo>
                    <a:pt x="6" y="210"/>
                  </a:lnTo>
                  <a:lnTo>
                    <a:pt x="4" y="200"/>
                  </a:lnTo>
                  <a:lnTo>
                    <a:pt x="4" y="194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16" y="188"/>
                  </a:lnTo>
                  <a:lnTo>
                    <a:pt x="18" y="188"/>
                  </a:lnTo>
                  <a:lnTo>
                    <a:pt x="20" y="186"/>
                  </a:lnTo>
                  <a:lnTo>
                    <a:pt x="22" y="184"/>
                  </a:lnTo>
                  <a:lnTo>
                    <a:pt x="24" y="184"/>
                  </a:lnTo>
                  <a:lnTo>
                    <a:pt x="26" y="186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0" y="188"/>
                  </a:lnTo>
                  <a:lnTo>
                    <a:pt x="32" y="192"/>
                  </a:lnTo>
                  <a:lnTo>
                    <a:pt x="34" y="192"/>
                  </a:lnTo>
                  <a:lnTo>
                    <a:pt x="38" y="186"/>
                  </a:lnTo>
                  <a:lnTo>
                    <a:pt x="42" y="178"/>
                  </a:lnTo>
                  <a:lnTo>
                    <a:pt x="46" y="176"/>
                  </a:lnTo>
                  <a:lnTo>
                    <a:pt x="50" y="174"/>
                  </a:lnTo>
                  <a:lnTo>
                    <a:pt x="54" y="168"/>
                  </a:lnTo>
                  <a:lnTo>
                    <a:pt x="58" y="156"/>
                  </a:lnTo>
                  <a:lnTo>
                    <a:pt x="60" y="146"/>
                  </a:lnTo>
                  <a:lnTo>
                    <a:pt x="60" y="136"/>
                  </a:lnTo>
                  <a:lnTo>
                    <a:pt x="62" y="128"/>
                  </a:lnTo>
                  <a:lnTo>
                    <a:pt x="66" y="124"/>
                  </a:lnTo>
                  <a:lnTo>
                    <a:pt x="68" y="124"/>
                  </a:lnTo>
                  <a:lnTo>
                    <a:pt x="70" y="120"/>
                  </a:lnTo>
                  <a:lnTo>
                    <a:pt x="76" y="108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80" y="8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4" y="58"/>
                  </a:lnTo>
                  <a:lnTo>
                    <a:pt x="84" y="56"/>
                  </a:lnTo>
                  <a:lnTo>
                    <a:pt x="84" y="52"/>
                  </a:lnTo>
                  <a:lnTo>
                    <a:pt x="84" y="48"/>
                  </a:lnTo>
                  <a:lnTo>
                    <a:pt x="86" y="42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3381" y="2993"/>
              <a:ext cx="182" cy="366"/>
            </a:xfrm>
            <a:custGeom>
              <a:avLst/>
              <a:gdLst>
                <a:gd name="T0" fmla="*/ 379 w 146"/>
                <a:gd name="T1" fmla="*/ 3733 h 292"/>
                <a:gd name="T2" fmla="*/ 379 w 146"/>
                <a:gd name="T3" fmla="*/ 3582 h 292"/>
                <a:gd name="T4" fmla="*/ 500 w 146"/>
                <a:gd name="T5" fmla="*/ 3471 h 292"/>
                <a:gd name="T6" fmla="*/ 562 w 146"/>
                <a:gd name="T7" fmla="*/ 3255 h 292"/>
                <a:gd name="T8" fmla="*/ 562 w 146"/>
                <a:gd name="T9" fmla="*/ 3130 h 292"/>
                <a:gd name="T10" fmla="*/ 588 w 146"/>
                <a:gd name="T11" fmla="*/ 2834 h 292"/>
                <a:gd name="T12" fmla="*/ 668 w 146"/>
                <a:gd name="T13" fmla="*/ 2682 h 292"/>
                <a:gd name="T14" fmla="*/ 630 w 146"/>
                <a:gd name="T15" fmla="*/ 2453 h 292"/>
                <a:gd name="T16" fmla="*/ 630 w 146"/>
                <a:gd name="T17" fmla="*/ 2183 h 292"/>
                <a:gd name="T18" fmla="*/ 451 w 146"/>
                <a:gd name="T19" fmla="*/ 2076 h 292"/>
                <a:gd name="T20" fmla="*/ 172 w 146"/>
                <a:gd name="T21" fmla="*/ 1893 h 292"/>
                <a:gd name="T22" fmla="*/ 0 w 146"/>
                <a:gd name="T23" fmla="*/ 1725 h 292"/>
                <a:gd name="T24" fmla="*/ 0 w 146"/>
                <a:gd name="T25" fmla="*/ 1577 h 292"/>
                <a:gd name="T26" fmla="*/ 562 w 146"/>
                <a:gd name="T27" fmla="*/ 1321 h 292"/>
                <a:gd name="T28" fmla="*/ 803 w 146"/>
                <a:gd name="T29" fmla="*/ 1362 h 292"/>
                <a:gd name="T30" fmla="*/ 950 w 146"/>
                <a:gd name="T31" fmla="*/ 1406 h 292"/>
                <a:gd name="T32" fmla="*/ 1060 w 146"/>
                <a:gd name="T33" fmla="*/ 1424 h 292"/>
                <a:gd name="T34" fmla="*/ 1021 w 146"/>
                <a:gd name="T35" fmla="*/ 1707 h 292"/>
                <a:gd name="T36" fmla="*/ 1060 w 146"/>
                <a:gd name="T37" fmla="*/ 2028 h 292"/>
                <a:gd name="T38" fmla="*/ 1202 w 146"/>
                <a:gd name="T39" fmla="*/ 2183 h 292"/>
                <a:gd name="T40" fmla="*/ 1273 w 146"/>
                <a:gd name="T41" fmla="*/ 2145 h 292"/>
                <a:gd name="T42" fmla="*/ 1329 w 146"/>
                <a:gd name="T43" fmla="*/ 1893 h 292"/>
                <a:gd name="T44" fmla="*/ 1367 w 146"/>
                <a:gd name="T45" fmla="*/ 1548 h 292"/>
                <a:gd name="T46" fmla="*/ 1367 w 146"/>
                <a:gd name="T47" fmla="*/ 1284 h 292"/>
                <a:gd name="T48" fmla="*/ 1220 w 146"/>
                <a:gd name="T49" fmla="*/ 1098 h 292"/>
                <a:gd name="T50" fmla="*/ 1202 w 146"/>
                <a:gd name="T51" fmla="*/ 904 h 292"/>
                <a:gd name="T52" fmla="*/ 1202 w 146"/>
                <a:gd name="T53" fmla="*/ 652 h 292"/>
                <a:gd name="T54" fmla="*/ 1220 w 146"/>
                <a:gd name="T55" fmla="*/ 367 h 292"/>
                <a:gd name="T56" fmla="*/ 1437 w 146"/>
                <a:gd name="T57" fmla="*/ 293 h 292"/>
                <a:gd name="T58" fmla="*/ 1694 w 146"/>
                <a:gd name="T59" fmla="*/ 367 h 292"/>
                <a:gd name="T60" fmla="*/ 1791 w 146"/>
                <a:gd name="T61" fmla="*/ 341 h 292"/>
                <a:gd name="T62" fmla="*/ 2004 w 146"/>
                <a:gd name="T63" fmla="*/ 272 h 292"/>
                <a:gd name="T64" fmla="*/ 2182 w 146"/>
                <a:gd name="T65" fmla="*/ 187 h 292"/>
                <a:gd name="T66" fmla="*/ 2528 w 146"/>
                <a:gd name="T67" fmla="*/ 0 h 292"/>
                <a:gd name="T68" fmla="*/ 2563 w 146"/>
                <a:gd name="T69" fmla="*/ 341 h 292"/>
                <a:gd name="T70" fmla="*/ 2528 w 146"/>
                <a:gd name="T71" fmla="*/ 575 h 292"/>
                <a:gd name="T72" fmla="*/ 2498 w 146"/>
                <a:gd name="T73" fmla="*/ 943 h 292"/>
                <a:gd name="T74" fmla="*/ 2563 w 146"/>
                <a:gd name="T75" fmla="*/ 1424 h 292"/>
                <a:gd name="T76" fmla="*/ 2418 w 146"/>
                <a:gd name="T77" fmla="*/ 1893 h 292"/>
                <a:gd name="T78" fmla="*/ 2327 w 146"/>
                <a:gd name="T79" fmla="*/ 2028 h 292"/>
                <a:gd name="T80" fmla="*/ 1937 w 146"/>
                <a:gd name="T81" fmla="*/ 2376 h 292"/>
                <a:gd name="T82" fmla="*/ 1867 w 146"/>
                <a:gd name="T83" fmla="*/ 2478 h 292"/>
                <a:gd name="T84" fmla="*/ 1587 w 146"/>
                <a:gd name="T85" fmla="*/ 2602 h 292"/>
                <a:gd name="T86" fmla="*/ 1202 w 146"/>
                <a:gd name="T87" fmla="*/ 3093 h 292"/>
                <a:gd name="T88" fmla="*/ 979 w 146"/>
                <a:gd name="T89" fmla="*/ 3552 h 292"/>
                <a:gd name="T90" fmla="*/ 1060 w 146"/>
                <a:gd name="T91" fmla="*/ 3700 h 292"/>
                <a:gd name="T92" fmla="*/ 1133 w 146"/>
                <a:gd name="T93" fmla="*/ 4258 h 292"/>
                <a:gd name="T94" fmla="*/ 1060 w 146"/>
                <a:gd name="T95" fmla="*/ 4490 h 292"/>
                <a:gd name="T96" fmla="*/ 950 w 146"/>
                <a:gd name="T97" fmla="*/ 4831 h 292"/>
                <a:gd name="T98" fmla="*/ 415 w 146"/>
                <a:gd name="T99" fmla="*/ 5213 h 292"/>
                <a:gd name="T100" fmla="*/ 379 w 146"/>
                <a:gd name="T101" fmla="*/ 5506 h 292"/>
                <a:gd name="T102" fmla="*/ 233 w 146"/>
                <a:gd name="T103" fmla="*/ 5298 h 292"/>
                <a:gd name="T104" fmla="*/ 214 w 146"/>
                <a:gd name="T105" fmla="*/ 5005 h 292"/>
                <a:gd name="T106" fmla="*/ 284 w 146"/>
                <a:gd name="T107" fmla="*/ 4606 h 292"/>
                <a:gd name="T108" fmla="*/ 233 w 146"/>
                <a:gd name="T109" fmla="*/ 4104 h 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6"/>
                <a:gd name="T166" fmla="*/ 0 h 292"/>
                <a:gd name="T167" fmla="*/ 146 w 146"/>
                <a:gd name="T168" fmla="*/ 292 h 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6" h="292">
                  <a:moveTo>
                    <a:pt x="14" y="218"/>
                  </a:moveTo>
                  <a:lnTo>
                    <a:pt x="14" y="218"/>
                  </a:lnTo>
                  <a:lnTo>
                    <a:pt x="22" y="198"/>
                  </a:lnTo>
                  <a:lnTo>
                    <a:pt x="22" y="196"/>
                  </a:lnTo>
                  <a:lnTo>
                    <a:pt x="22" y="192"/>
                  </a:lnTo>
                  <a:lnTo>
                    <a:pt x="22" y="190"/>
                  </a:lnTo>
                  <a:lnTo>
                    <a:pt x="24" y="188"/>
                  </a:lnTo>
                  <a:lnTo>
                    <a:pt x="28" y="184"/>
                  </a:lnTo>
                  <a:lnTo>
                    <a:pt x="30" y="178"/>
                  </a:lnTo>
                  <a:lnTo>
                    <a:pt x="32" y="176"/>
                  </a:lnTo>
                  <a:lnTo>
                    <a:pt x="34" y="176"/>
                  </a:lnTo>
                  <a:lnTo>
                    <a:pt x="32" y="172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28" y="162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6" y="146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36" y="134"/>
                  </a:lnTo>
                  <a:lnTo>
                    <a:pt x="36" y="130"/>
                  </a:lnTo>
                  <a:lnTo>
                    <a:pt x="36" y="124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6" y="116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0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0" y="100"/>
                  </a:lnTo>
                  <a:lnTo>
                    <a:pt x="4" y="100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10" y="80"/>
                  </a:lnTo>
                  <a:lnTo>
                    <a:pt x="22" y="74"/>
                  </a:lnTo>
                  <a:lnTo>
                    <a:pt x="32" y="70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6" y="72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4" y="74"/>
                  </a:lnTo>
                  <a:lnTo>
                    <a:pt x="58" y="74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82"/>
                  </a:lnTo>
                  <a:lnTo>
                    <a:pt x="60" y="88"/>
                  </a:lnTo>
                  <a:lnTo>
                    <a:pt x="58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8" y="100"/>
                  </a:lnTo>
                  <a:lnTo>
                    <a:pt x="60" y="108"/>
                  </a:lnTo>
                  <a:lnTo>
                    <a:pt x="64" y="112"/>
                  </a:lnTo>
                  <a:lnTo>
                    <a:pt x="68" y="114"/>
                  </a:lnTo>
                  <a:lnTo>
                    <a:pt x="68" y="116"/>
                  </a:lnTo>
                  <a:lnTo>
                    <a:pt x="70" y="118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2" y="106"/>
                  </a:lnTo>
                  <a:lnTo>
                    <a:pt x="76" y="100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8" y="88"/>
                  </a:lnTo>
                  <a:lnTo>
                    <a:pt x="78" y="82"/>
                  </a:lnTo>
                  <a:lnTo>
                    <a:pt x="80" y="76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0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8" y="48"/>
                  </a:lnTo>
                  <a:lnTo>
                    <a:pt x="70" y="40"/>
                  </a:lnTo>
                  <a:lnTo>
                    <a:pt x="70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4" y="14"/>
                  </a:lnTo>
                  <a:lnTo>
                    <a:pt x="112" y="12"/>
                  </a:lnTo>
                  <a:lnTo>
                    <a:pt x="116" y="10"/>
                  </a:lnTo>
                  <a:lnTo>
                    <a:pt x="124" y="10"/>
                  </a:lnTo>
                  <a:lnTo>
                    <a:pt x="128" y="10"/>
                  </a:lnTo>
                  <a:lnTo>
                    <a:pt x="134" y="8"/>
                  </a:lnTo>
                  <a:lnTo>
                    <a:pt x="140" y="6"/>
                  </a:lnTo>
                  <a:lnTo>
                    <a:pt x="144" y="0"/>
                  </a:lnTo>
                  <a:lnTo>
                    <a:pt x="146" y="4"/>
                  </a:lnTo>
                  <a:lnTo>
                    <a:pt x="146" y="10"/>
                  </a:lnTo>
                  <a:lnTo>
                    <a:pt x="146" y="18"/>
                  </a:lnTo>
                  <a:lnTo>
                    <a:pt x="146" y="22"/>
                  </a:lnTo>
                  <a:lnTo>
                    <a:pt x="144" y="26"/>
                  </a:lnTo>
                  <a:lnTo>
                    <a:pt x="144" y="30"/>
                  </a:lnTo>
                  <a:lnTo>
                    <a:pt x="144" y="38"/>
                  </a:lnTo>
                  <a:lnTo>
                    <a:pt x="144" y="44"/>
                  </a:lnTo>
                  <a:lnTo>
                    <a:pt x="142" y="50"/>
                  </a:lnTo>
                  <a:lnTo>
                    <a:pt x="142" y="58"/>
                  </a:lnTo>
                  <a:lnTo>
                    <a:pt x="144" y="68"/>
                  </a:lnTo>
                  <a:lnTo>
                    <a:pt x="146" y="76"/>
                  </a:lnTo>
                  <a:lnTo>
                    <a:pt x="146" y="82"/>
                  </a:lnTo>
                  <a:lnTo>
                    <a:pt x="142" y="96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6" y="102"/>
                  </a:lnTo>
                  <a:lnTo>
                    <a:pt x="132" y="108"/>
                  </a:lnTo>
                  <a:lnTo>
                    <a:pt x="128" y="114"/>
                  </a:lnTo>
                  <a:lnTo>
                    <a:pt x="122" y="120"/>
                  </a:lnTo>
                  <a:lnTo>
                    <a:pt x="116" y="124"/>
                  </a:lnTo>
                  <a:lnTo>
                    <a:pt x="110" y="126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06" y="132"/>
                  </a:lnTo>
                  <a:lnTo>
                    <a:pt x="100" y="134"/>
                  </a:lnTo>
                  <a:lnTo>
                    <a:pt x="96" y="134"/>
                  </a:lnTo>
                  <a:lnTo>
                    <a:pt x="90" y="138"/>
                  </a:lnTo>
                  <a:lnTo>
                    <a:pt x="82" y="148"/>
                  </a:lnTo>
                  <a:lnTo>
                    <a:pt x="74" y="156"/>
                  </a:lnTo>
                  <a:lnTo>
                    <a:pt x="68" y="164"/>
                  </a:lnTo>
                  <a:lnTo>
                    <a:pt x="60" y="170"/>
                  </a:lnTo>
                  <a:lnTo>
                    <a:pt x="56" y="178"/>
                  </a:lnTo>
                  <a:lnTo>
                    <a:pt x="54" y="186"/>
                  </a:lnTo>
                  <a:lnTo>
                    <a:pt x="56" y="188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6"/>
                  </a:lnTo>
                  <a:lnTo>
                    <a:pt x="62" y="208"/>
                  </a:lnTo>
                  <a:lnTo>
                    <a:pt x="62" y="214"/>
                  </a:lnTo>
                  <a:lnTo>
                    <a:pt x="64" y="226"/>
                  </a:lnTo>
                  <a:lnTo>
                    <a:pt x="64" y="230"/>
                  </a:lnTo>
                  <a:lnTo>
                    <a:pt x="62" y="234"/>
                  </a:lnTo>
                  <a:lnTo>
                    <a:pt x="60" y="238"/>
                  </a:lnTo>
                  <a:lnTo>
                    <a:pt x="58" y="244"/>
                  </a:lnTo>
                  <a:lnTo>
                    <a:pt x="58" y="248"/>
                  </a:lnTo>
                  <a:lnTo>
                    <a:pt x="54" y="256"/>
                  </a:lnTo>
                  <a:lnTo>
                    <a:pt x="48" y="264"/>
                  </a:lnTo>
                  <a:lnTo>
                    <a:pt x="36" y="270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2" y="280"/>
                  </a:lnTo>
                  <a:lnTo>
                    <a:pt x="22" y="286"/>
                  </a:lnTo>
                  <a:lnTo>
                    <a:pt x="22" y="292"/>
                  </a:lnTo>
                  <a:lnTo>
                    <a:pt x="16" y="292"/>
                  </a:lnTo>
                  <a:lnTo>
                    <a:pt x="14" y="286"/>
                  </a:lnTo>
                  <a:lnTo>
                    <a:pt x="14" y="282"/>
                  </a:lnTo>
                  <a:lnTo>
                    <a:pt x="12" y="278"/>
                  </a:lnTo>
                  <a:lnTo>
                    <a:pt x="10" y="276"/>
                  </a:lnTo>
                  <a:lnTo>
                    <a:pt x="12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6" y="24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6" y="226"/>
                  </a:lnTo>
                  <a:lnTo>
                    <a:pt x="14" y="21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3438" y="2406"/>
              <a:ext cx="253" cy="252"/>
            </a:xfrm>
            <a:custGeom>
              <a:avLst/>
              <a:gdLst>
                <a:gd name="T0" fmla="*/ 715 w 202"/>
                <a:gd name="T1" fmla="*/ 3201 h 202"/>
                <a:gd name="T2" fmla="*/ 670 w 202"/>
                <a:gd name="T3" fmla="*/ 2998 h 202"/>
                <a:gd name="T4" fmla="*/ 522 w 202"/>
                <a:gd name="T5" fmla="*/ 2847 h 202"/>
                <a:gd name="T6" fmla="*/ 485 w 202"/>
                <a:gd name="T7" fmla="*/ 2730 h 202"/>
                <a:gd name="T8" fmla="*/ 417 w 202"/>
                <a:gd name="T9" fmla="*/ 2660 h 202"/>
                <a:gd name="T10" fmla="*/ 367 w 202"/>
                <a:gd name="T11" fmla="*/ 2566 h 202"/>
                <a:gd name="T12" fmla="*/ 149 w 202"/>
                <a:gd name="T13" fmla="*/ 2282 h 202"/>
                <a:gd name="T14" fmla="*/ 76 w 202"/>
                <a:gd name="T15" fmla="*/ 1945 h 202"/>
                <a:gd name="T16" fmla="*/ 119 w 202"/>
                <a:gd name="T17" fmla="*/ 1945 h 202"/>
                <a:gd name="T18" fmla="*/ 272 w 202"/>
                <a:gd name="T19" fmla="*/ 1780 h 202"/>
                <a:gd name="T20" fmla="*/ 272 w 202"/>
                <a:gd name="T21" fmla="*/ 1516 h 202"/>
                <a:gd name="T22" fmla="*/ 341 w 202"/>
                <a:gd name="T23" fmla="*/ 1098 h 202"/>
                <a:gd name="T24" fmla="*/ 456 w 202"/>
                <a:gd name="T25" fmla="*/ 855 h 202"/>
                <a:gd name="T26" fmla="*/ 485 w 202"/>
                <a:gd name="T27" fmla="*/ 672 h 202"/>
                <a:gd name="T28" fmla="*/ 645 w 202"/>
                <a:gd name="T29" fmla="*/ 417 h 202"/>
                <a:gd name="T30" fmla="*/ 715 w 202"/>
                <a:gd name="T31" fmla="*/ 138 h 202"/>
                <a:gd name="T32" fmla="*/ 937 w 202"/>
                <a:gd name="T33" fmla="*/ 138 h 202"/>
                <a:gd name="T34" fmla="*/ 963 w 202"/>
                <a:gd name="T35" fmla="*/ 172 h 202"/>
                <a:gd name="T36" fmla="*/ 1051 w 202"/>
                <a:gd name="T37" fmla="*/ 138 h 202"/>
                <a:gd name="T38" fmla="*/ 1051 w 202"/>
                <a:gd name="T39" fmla="*/ 2 h 202"/>
                <a:gd name="T40" fmla="*/ 1122 w 202"/>
                <a:gd name="T41" fmla="*/ 0 h 202"/>
                <a:gd name="T42" fmla="*/ 1192 w 202"/>
                <a:gd name="T43" fmla="*/ 96 h 202"/>
                <a:gd name="T44" fmla="*/ 1417 w 202"/>
                <a:gd name="T45" fmla="*/ 138 h 202"/>
                <a:gd name="T46" fmla="*/ 1536 w 202"/>
                <a:gd name="T47" fmla="*/ 96 h 202"/>
                <a:gd name="T48" fmla="*/ 1686 w 202"/>
                <a:gd name="T49" fmla="*/ 96 h 202"/>
                <a:gd name="T50" fmla="*/ 1870 w 202"/>
                <a:gd name="T51" fmla="*/ 138 h 202"/>
                <a:gd name="T52" fmla="*/ 2204 w 202"/>
                <a:gd name="T53" fmla="*/ 502 h 202"/>
                <a:gd name="T54" fmla="*/ 2357 w 202"/>
                <a:gd name="T55" fmla="*/ 672 h 202"/>
                <a:gd name="T56" fmla="*/ 2231 w 202"/>
                <a:gd name="T57" fmla="*/ 705 h 202"/>
                <a:gd name="T58" fmla="*/ 2204 w 202"/>
                <a:gd name="T59" fmla="*/ 781 h 202"/>
                <a:gd name="T60" fmla="*/ 2164 w 202"/>
                <a:gd name="T61" fmla="*/ 1067 h 202"/>
                <a:gd name="T62" fmla="*/ 2164 w 202"/>
                <a:gd name="T63" fmla="*/ 1098 h 202"/>
                <a:gd name="T64" fmla="*/ 2281 w 202"/>
                <a:gd name="T65" fmla="*/ 1144 h 202"/>
                <a:gd name="T66" fmla="*/ 2430 w 202"/>
                <a:gd name="T67" fmla="*/ 1144 h 202"/>
                <a:gd name="T68" fmla="*/ 2492 w 202"/>
                <a:gd name="T69" fmla="*/ 1488 h 202"/>
                <a:gd name="T70" fmla="*/ 3394 w 202"/>
                <a:gd name="T71" fmla="*/ 2065 h 202"/>
                <a:gd name="T72" fmla="*/ 3767 w 202"/>
                <a:gd name="T73" fmla="*/ 2132 h 202"/>
                <a:gd name="T74" fmla="*/ 2952 w 202"/>
                <a:gd name="T75" fmla="*/ 3081 h 202"/>
                <a:gd name="T76" fmla="*/ 2906 w 202"/>
                <a:gd name="T77" fmla="*/ 3129 h 202"/>
                <a:gd name="T78" fmla="*/ 2723 w 202"/>
                <a:gd name="T79" fmla="*/ 3129 h 202"/>
                <a:gd name="T80" fmla="*/ 2231 w 202"/>
                <a:gd name="T81" fmla="*/ 3491 h 202"/>
                <a:gd name="T82" fmla="*/ 2079 w 202"/>
                <a:gd name="T83" fmla="*/ 3491 h 202"/>
                <a:gd name="T84" fmla="*/ 2015 w 202"/>
                <a:gd name="T85" fmla="*/ 3406 h 202"/>
                <a:gd name="T86" fmla="*/ 1870 w 202"/>
                <a:gd name="T87" fmla="*/ 3438 h 202"/>
                <a:gd name="T88" fmla="*/ 1781 w 202"/>
                <a:gd name="T89" fmla="*/ 3491 h 202"/>
                <a:gd name="T90" fmla="*/ 1781 w 202"/>
                <a:gd name="T91" fmla="*/ 3552 h 202"/>
                <a:gd name="T92" fmla="*/ 1536 w 202"/>
                <a:gd name="T93" fmla="*/ 3578 h 202"/>
                <a:gd name="T94" fmla="*/ 1380 w 202"/>
                <a:gd name="T95" fmla="*/ 3552 h 202"/>
                <a:gd name="T96" fmla="*/ 1192 w 202"/>
                <a:gd name="T97" fmla="*/ 3491 h 202"/>
                <a:gd name="T98" fmla="*/ 1012 w 202"/>
                <a:gd name="T99" fmla="*/ 3292 h 202"/>
                <a:gd name="T100" fmla="*/ 715 w 202"/>
                <a:gd name="T101" fmla="*/ 3201 h 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2"/>
                <a:gd name="T154" fmla="*/ 0 h 202"/>
                <a:gd name="T155" fmla="*/ 202 w 202"/>
                <a:gd name="T156" fmla="*/ 202 h 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2" h="202">
                  <a:moveTo>
                    <a:pt x="38" y="180"/>
                  </a:moveTo>
                  <a:lnTo>
                    <a:pt x="38" y="180"/>
                  </a:lnTo>
                  <a:lnTo>
                    <a:pt x="38" y="174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28" y="160"/>
                  </a:lnTo>
                  <a:lnTo>
                    <a:pt x="26" y="154"/>
                  </a:lnTo>
                  <a:lnTo>
                    <a:pt x="24" y="154"/>
                  </a:lnTo>
                  <a:lnTo>
                    <a:pt x="22" y="150"/>
                  </a:lnTo>
                  <a:lnTo>
                    <a:pt x="20" y="144"/>
                  </a:lnTo>
                  <a:lnTo>
                    <a:pt x="14" y="136"/>
                  </a:lnTo>
                  <a:lnTo>
                    <a:pt x="8" y="128"/>
                  </a:lnTo>
                  <a:lnTo>
                    <a:pt x="0" y="122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10" y="108"/>
                  </a:lnTo>
                  <a:lnTo>
                    <a:pt x="14" y="100"/>
                  </a:lnTo>
                  <a:lnTo>
                    <a:pt x="14" y="86"/>
                  </a:lnTo>
                  <a:lnTo>
                    <a:pt x="16" y="68"/>
                  </a:lnTo>
                  <a:lnTo>
                    <a:pt x="18" y="62"/>
                  </a:lnTo>
                  <a:lnTo>
                    <a:pt x="22" y="58"/>
                  </a:lnTo>
                  <a:lnTo>
                    <a:pt x="24" y="48"/>
                  </a:lnTo>
                  <a:lnTo>
                    <a:pt x="26" y="38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8" y="8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6" y="2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6" y="8"/>
                  </a:lnTo>
                  <a:lnTo>
                    <a:pt x="82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10" y="16"/>
                  </a:lnTo>
                  <a:lnTo>
                    <a:pt x="118" y="28"/>
                  </a:lnTo>
                  <a:lnTo>
                    <a:pt x="126" y="38"/>
                  </a:lnTo>
                  <a:lnTo>
                    <a:pt x="122" y="38"/>
                  </a:lnTo>
                  <a:lnTo>
                    <a:pt x="120" y="40"/>
                  </a:lnTo>
                  <a:lnTo>
                    <a:pt x="118" y="44"/>
                  </a:lnTo>
                  <a:lnTo>
                    <a:pt x="116" y="54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6" y="62"/>
                  </a:lnTo>
                  <a:lnTo>
                    <a:pt x="130" y="64"/>
                  </a:lnTo>
                  <a:lnTo>
                    <a:pt x="126" y="68"/>
                  </a:lnTo>
                  <a:lnTo>
                    <a:pt x="134" y="84"/>
                  </a:lnTo>
                  <a:lnTo>
                    <a:pt x="138" y="92"/>
                  </a:lnTo>
                  <a:lnTo>
                    <a:pt x="182" y="116"/>
                  </a:lnTo>
                  <a:lnTo>
                    <a:pt x="202" y="120"/>
                  </a:lnTo>
                  <a:lnTo>
                    <a:pt x="166" y="168"/>
                  </a:lnTo>
                  <a:lnTo>
                    <a:pt x="158" y="174"/>
                  </a:lnTo>
                  <a:lnTo>
                    <a:pt x="156" y="176"/>
                  </a:lnTo>
                  <a:lnTo>
                    <a:pt x="150" y="176"/>
                  </a:lnTo>
                  <a:lnTo>
                    <a:pt x="146" y="176"/>
                  </a:lnTo>
                  <a:lnTo>
                    <a:pt x="138" y="180"/>
                  </a:lnTo>
                  <a:lnTo>
                    <a:pt x="120" y="196"/>
                  </a:lnTo>
                  <a:lnTo>
                    <a:pt x="112" y="196"/>
                  </a:lnTo>
                  <a:lnTo>
                    <a:pt x="110" y="194"/>
                  </a:lnTo>
                  <a:lnTo>
                    <a:pt x="108" y="192"/>
                  </a:lnTo>
                  <a:lnTo>
                    <a:pt x="100" y="194"/>
                  </a:lnTo>
                  <a:lnTo>
                    <a:pt x="98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4" y="200"/>
                  </a:lnTo>
                  <a:lnTo>
                    <a:pt x="82" y="202"/>
                  </a:lnTo>
                  <a:lnTo>
                    <a:pt x="74" y="200"/>
                  </a:lnTo>
                  <a:lnTo>
                    <a:pt x="68" y="198"/>
                  </a:lnTo>
                  <a:lnTo>
                    <a:pt x="64" y="196"/>
                  </a:lnTo>
                  <a:lnTo>
                    <a:pt x="60" y="192"/>
                  </a:lnTo>
                  <a:lnTo>
                    <a:pt x="54" y="186"/>
                  </a:lnTo>
                  <a:lnTo>
                    <a:pt x="48" y="182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989" y="1928"/>
              <a:ext cx="470" cy="630"/>
            </a:xfrm>
            <a:custGeom>
              <a:avLst/>
              <a:gdLst>
                <a:gd name="T0" fmla="*/ 4536 w 376"/>
                <a:gd name="T1" fmla="*/ 3030 h 504"/>
                <a:gd name="T2" fmla="*/ 4145 w 376"/>
                <a:gd name="T3" fmla="*/ 3101 h 504"/>
                <a:gd name="T4" fmla="*/ 3781 w 376"/>
                <a:gd name="T5" fmla="*/ 2893 h 504"/>
                <a:gd name="T6" fmla="*/ 3249 w 376"/>
                <a:gd name="T7" fmla="*/ 2781 h 504"/>
                <a:gd name="T8" fmla="*/ 2618 w 376"/>
                <a:gd name="T9" fmla="*/ 2454 h 504"/>
                <a:gd name="T10" fmla="*/ 2838 w 376"/>
                <a:gd name="T11" fmla="*/ 1969 h 504"/>
                <a:gd name="T12" fmla="*/ 2381 w 376"/>
                <a:gd name="T13" fmla="*/ 1614 h 504"/>
                <a:gd name="T14" fmla="*/ 2101 w 376"/>
                <a:gd name="T15" fmla="*/ 1149 h 504"/>
                <a:gd name="T16" fmla="*/ 1756 w 376"/>
                <a:gd name="T17" fmla="*/ 186 h 504"/>
                <a:gd name="T18" fmla="*/ 1574 w 376"/>
                <a:gd name="T19" fmla="*/ 231 h 504"/>
                <a:gd name="T20" fmla="*/ 780 w 376"/>
                <a:gd name="T21" fmla="*/ 413 h 504"/>
                <a:gd name="T22" fmla="*/ 839 w 376"/>
                <a:gd name="T23" fmla="*/ 780 h 504"/>
                <a:gd name="T24" fmla="*/ 1219 w 376"/>
                <a:gd name="T25" fmla="*/ 948 h 504"/>
                <a:gd name="T26" fmla="*/ 1219 w 376"/>
                <a:gd name="T27" fmla="*/ 1314 h 504"/>
                <a:gd name="T28" fmla="*/ 899 w 376"/>
                <a:gd name="T29" fmla="*/ 2048 h 504"/>
                <a:gd name="T30" fmla="*/ 460 w 376"/>
                <a:gd name="T31" fmla="*/ 2454 h 504"/>
                <a:gd name="T32" fmla="*/ 364 w 376"/>
                <a:gd name="T33" fmla="*/ 3030 h 504"/>
                <a:gd name="T34" fmla="*/ 839 w 376"/>
                <a:gd name="T35" fmla="*/ 3688 h 504"/>
                <a:gd name="T36" fmla="*/ 291 w 376"/>
                <a:gd name="T37" fmla="*/ 3720 h 504"/>
                <a:gd name="T38" fmla="*/ 0 w 376"/>
                <a:gd name="T39" fmla="*/ 3835 h 504"/>
                <a:gd name="T40" fmla="*/ 235 w 376"/>
                <a:gd name="T41" fmla="*/ 4270 h 504"/>
                <a:gd name="T42" fmla="*/ 460 w 376"/>
                <a:gd name="T43" fmla="*/ 4420 h 504"/>
                <a:gd name="T44" fmla="*/ 220 w 376"/>
                <a:gd name="T45" fmla="*/ 4420 h 504"/>
                <a:gd name="T46" fmla="*/ 839 w 376"/>
                <a:gd name="T47" fmla="*/ 4954 h 504"/>
                <a:gd name="T48" fmla="*/ 1095 w 376"/>
                <a:gd name="T49" fmla="*/ 4439 h 504"/>
                <a:gd name="T50" fmla="*/ 1162 w 376"/>
                <a:gd name="T51" fmla="*/ 4735 h 504"/>
                <a:gd name="T52" fmla="*/ 1224 w 376"/>
                <a:gd name="T53" fmla="*/ 5220 h 504"/>
                <a:gd name="T54" fmla="*/ 1311 w 376"/>
                <a:gd name="T55" fmla="*/ 5689 h 504"/>
                <a:gd name="T56" fmla="*/ 1912 w 376"/>
                <a:gd name="T57" fmla="*/ 7325 h 504"/>
                <a:gd name="T58" fmla="*/ 2381 w 376"/>
                <a:gd name="T59" fmla="*/ 8444 h 504"/>
                <a:gd name="T60" fmla="*/ 2838 w 376"/>
                <a:gd name="T61" fmla="*/ 9176 h 504"/>
                <a:gd name="T62" fmla="*/ 3201 w 376"/>
                <a:gd name="T63" fmla="*/ 8789 h 504"/>
                <a:gd name="T64" fmla="*/ 3316 w 376"/>
                <a:gd name="T65" fmla="*/ 8444 h 504"/>
                <a:gd name="T66" fmla="*/ 3343 w 376"/>
                <a:gd name="T67" fmla="*/ 7755 h 504"/>
                <a:gd name="T68" fmla="*/ 3343 w 376"/>
                <a:gd name="T69" fmla="*/ 7111 h 504"/>
                <a:gd name="T70" fmla="*/ 3454 w 376"/>
                <a:gd name="T71" fmla="*/ 6525 h 504"/>
                <a:gd name="T72" fmla="*/ 3781 w 376"/>
                <a:gd name="T73" fmla="*/ 6229 h 504"/>
                <a:gd name="T74" fmla="*/ 4104 w 376"/>
                <a:gd name="T75" fmla="*/ 5689 h 504"/>
                <a:gd name="T76" fmla="*/ 4435 w 376"/>
                <a:gd name="T77" fmla="*/ 5130 h 504"/>
                <a:gd name="T78" fmla="*/ 4654 w 376"/>
                <a:gd name="T79" fmla="*/ 4618 h 504"/>
                <a:gd name="T80" fmla="*/ 4921 w 376"/>
                <a:gd name="T81" fmla="*/ 4520 h 504"/>
                <a:gd name="T82" fmla="*/ 5095 w 376"/>
                <a:gd name="T83" fmla="*/ 4520 h 504"/>
                <a:gd name="T84" fmla="*/ 4992 w 376"/>
                <a:gd name="T85" fmla="*/ 3906 h 504"/>
                <a:gd name="T86" fmla="*/ 4882 w 376"/>
                <a:gd name="T87" fmla="*/ 3391 h 504"/>
                <a:gd name="T88" fmla="*/ 4700 w 376"/>
                <a:gd name="T89" fmla="*/ 3030 h 504"/>
                <a:gd name="T90" fmla="*/ 4921 w 376"/>
                <a:gd name="T91" fmla="*/ 2979 h 504"/>
                <a:gd name="T92" fmla="*/ 5243 w 376"/>
                <a:gd name="T93" fmla="*/ 3430 h 504"/>
                <a:gd name="T94" fmla="*/ 5780 w 376"/>
                <a:gd name="T95" fmla="*/ 3688 h 504"/>
                <a:gd name="T96" fmla="*/ 5583 w 376"/>
                <a:gd name="T97" fmla="*/ 3970 h 504"/>
                <a:gd name="T98" fmla="*/ 5780 w 376"/>
                <a:gd name="T99" fmla="*/ 4013 h 504"/>
                <a:gd name="T100" fmla="*/ 6151 w 376"/>
                <a:gd name="T101" fmla="*/ 4148 h 504"/>
                <a:gd name="T102" fmla="*/ 6228 w 376"/>
                <a:gd name="T103" fmla="*/ 3476 h 504"/>
                <a:gd name="T104" fmla="*/ 6624 w 376"/>
                <a:gd name="T105" fmla="*/ 2688 h 504"/>
                <a:gd name="T106" fmla="*/ 6838 w 376"/>
                <a:gd name="T107" fmla="*/ 2408 h 504"/>
                <a:gd name="T108" fmla="*/ 6454 w 376"/>
                <a:gd name="T109" fmla="*/ 2195 h 504"/>
                <a:gd name="T110" fmla="*/ 5933 w 376"/>
                <a:gd name="T111" fmla="*/ 2116 h 504"/>
                <a:gd name="T112" fmla="*/ 5536 w 376"/>
                <a:gd name="T113" fmla="*/ 2522 h 504"/>
                <a:gd name="T114" fmla="*/ 5243 w 376"/>
                <a:gd name="T115" fmla="*/ 2781 h 504"/>
                <a:gd name="T116" fmla="*/ 4726 w 376"/>
                <a:gd name="T117" fmla="*/ 2408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6"/>
                <a:gd name="T178" fmla="*/ 0 h 504"/>
                <a:gd name="T179" fmla="*/ 376 w 376"/>
                <a:gd name="T180" fmla="*/ 504 h 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6" h="504">
                  <a:moveTo>
                    <a:pt x="254" y="140"/>
                  </a:moveTo>
                  <a:lnTo>
                    <a:pt x="254" y="140"/>
                  </a:lnTo>
                  <a:lnTo>
                    <a:pt x="256" y="142"/>
                  </a:lnTo>
                  <a:lnTo>
                    <a:pt x="256" y="146"/>
                  </a:lnTo>
                  <a:lnTo>
                    <a:pt x="252" y="150"/>
                  </a:lnTo>
                  <a:lnTo>
                    <a:pt x="248" y="154"/>
                  </a:lnTo>
                  <a:lnTo>
                    <a:pt x="248" y="156"/>
                  </a:lnTo>
                  <a:lnTo>
                    <a:pt x="248" y="158"/>
                  </a:lnTo>
                  <a:lnTo>
                    <a:pt x="250" y="162"/>
                  </a:lnTo>
                  <a:lnTo>
                    <a:pt x="250" y="166"/>
                  </a:lnTo>
                  <a:lnTo>
                    <a:pt x="248" y="170"/>
                  </a:lnTo>
                  <a:lnTo>
                    <a:pt x="246" y="172"/>
                  </a:lnTo>
                  <a:lnTo>
                    <a:pt x="242" y="172"/>
                  </a:lnTo>
                  <a:lnTo>
                    <a:pt x="240" y="172"/>
                  </a:lnTo>
                  <a:lnTo>
                    <a:pt x="238" y="172"/>
                  </a:lnTo>
                  <a:lnTo>
                    <a:pt x="234" y="172"/>
                  </a:lnTo>
                  <a:lnTo>
                    <a:pt x="232" y="174"/>
                  </a:lnTo>
                  <a:lnTo>
                    <a:pt x="230" y="172"/>
                  </a:lnTo>
                  <a:lnTo>
                    <a:pt x="228" y="170"/>
                  </a:lnTo>
                  <a:lnTo>
                    <a:pt x="224" y="170"/>
                  </a:lnTo>
                  <a:lnTo>
                    <a:pt x="220" y="170"/>
                  </a:lnTo>
                  <a:lnTo>
                    <a:pt x="218" y="168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6"/>
                  </a:lnTo>
                  <a:lnTo>
                    <a:pt x="212" y="164"/>
                  </a:lnTo>
                  <a:lnTo>
                    <a:pt x="212" y="160"/>
                  </a:lnTo>
                  <a:lnTo>
                    <a:pt x="208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88" y="156"/>
                  </a:lnTo>
                  <a:lnTo>
                    <a:pt x="186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0"/>
                  </a:lnTo>
                  <a:lnTo>
                    <a:pt x="168" y="146"/>
                  </a:lnTo>
                  <a:lnTo>
                    <a:pt x="158" y="140"/>
                  </a:lnTo>
                  <a:lnTo>
                    <a:pt x="154" y="138"/>
                  </a:lnTo>
                  <a:lnTo>
                    <a:pt x="152" y="136"/>
                  </a:lnTo>
                  <a:lnTo>
                    <a:pt x="148" y="136"/>
                  </a:lnTo>
                  <a:lnTo>
                    <a:pt x="144" y="134"/>
                  </a:lnTo>
                  <a:lnTo>
                    <a:pt x="142" y="132"/>
                  </a:lnTo>
                  <a:lnTo>
                    <a:pt x="144" y="130"/>
                  </a:lnTo>
                  <a:lnTo>
                    <a:pt x="148" y="126"/>
                  </a:lnTo>
                  <a:lnTo>
                    <a:pt x="152" y="122"/>
                  </a:lnTo>
                  <a:lnTo>
                    <a:pt x="154" y="118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4" y="112"/>
                  </a:lnTo>
                  <a:lnTo>
                    <a:pt x="156" y="108"/>
                  </a:lnTo>
                  <a:lnTo>
                    <a:pt x="158" y="106"/>
                  </a:lnTo>
                  <a:lnTo>
                    <a:pt x="154" y="102"/>
                  </a:lnTo>
                  <a:lnTo>
                    <a:pt x="150" y="98"/>
                  </a:lnTo>
                  <a:lnTo>
                    <a:pt x="144" y="96"/>
                  </a:lnTo>
                  <a:lnTo>
                    <a:pt x="140" y="94"/>
                  </a:lnTo>
                  <a:lnTo>
                    <a:pt x="136" y="90"/>
                  </a:lnTo>
                  <a:lnTo>
                    <a:pt x="134" y="90"/>
                  </a:lnTo>
                  <a:lnTo>
                    <a:pt x="130" y="88"/>
                  </a:lnTo>
                  <a:lnTo>
                    <a:pt x="124" y="86"/>
                  </a:lnTo>
                  <a:lnTo>
                    <a:pt x="120" y="82"/>
                  </a:lnTo>
                  <a:lnTo>
                    <a:pt x="118" y="76"/>
                  </a:lnTo>
                  <a:lnTo>
                    <a:pt x="116" y="72"/>
                  </a:lnTo>
                  <a:lnTo>
                    <a:pt x="116" y="68"/>
                  </a:lnTo>
                  <a:lnTo>
                    <a:pt x="114" y="64"/>
                  </a:lnTo>
                  <a:lnTo>
                    <a:pt x="112" y="60"/>
                  </a:lnTo>
                  <a:lnTo>
                    <a:pt x="114" y="60"/>
                  </a:lnTo>
                  <a:lnTo>
                    <a:pt x="116" y="62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6" y="52"/>
                  </a:lnTo>
                  <a:lnTo>
                    <a:pt x="112" y="42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2" y="16"/>
                  </a:lnTo>
                  <a:lnTo>
                    <a:pt x="96" y="10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6" y="12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4" y="24"/>
                  </a:lnTo>
                  <a:lnTo>
                    <a:pt x="5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6" y="62"/>
                  </a:lnTo>
                  <a:lnTo>
                    <a:pt x="62" y="66"/>
                  </a:lnTo>
                  <a:lnTo>
                    <a:pt x="62" y="70"/>
                  </a:lnTo>
                  <a:lnTo>
                    <a:pt x="66" y="72"/>
                  </a:lnTo>
                  <a:lnTo>
                    <a:pt x="70" y="76"/>
                  </a:lnTo>
                  <a:lnTo>
                    <a:pt x="68" y="78"/>
                  </a:lnTo>
                  <a:lnTo>
                    <a:pt x="64" y="84"/>
                  </a:lnTo>
                  <a:lnTo>
                    <a:pt x="62" y="88"/>
                  </a:lnTo>
                  <a:lnTo>
                    <a:pt x="62" y="94"/>
                  </a:lnTo>
                  <a:lnTo>
                    <a:pt x="60" y="100"/>
                  </a:lnTo>
                  <a:lnTo>
                    <a:pt x="60" y="106"/>
                  </a:lnTo>
                  <a:lnTo>
                    <a:pt x="56" y="108"/>
                  </a:lnTo>
                  <a:lnTo>
                    <a:pt x="54" y="110"/>
                  </a:lnTo>
                  <a:lnTo>
                    <a:pt x="50" y="112"/>
                  </a:lnTo>
                  <a:lnTo>
                    <a:pt x="50" y="114"/>
                  </a:lnTo>
                  <a:lnTo>
                    <a:pt x="50" y="118"/>
                  </a:lnTo>
                  <a:lnTo>
                    <a:pt x="46" y="126"/>
                  </a:lnTo>
                  <a:lnTo>
                    <a:pt x="40" y="132"/>
                  </a:lnTo>
                  <a:lnTo>
                    <a:pt x="34" y="138"/>
                  </a:lnTo>
                  <a:lnTo>
                    <a:pt x="30" y="140"/>
                  </a:lnTo>
                  <a:lnTo>
                    <a:pt x="28" y="138"/>
                  </a:lnTo>
                  <a:lnTo>
                    <a:pt x="26" y="136"/>
                  </a:lnTo>
                  <a:lnTo>
                    <a:pt x="26" y="134"/>
                  </a:lnTo>
                  <a:lnTo>
                    <a:pt x="22" y="138"/>
                  </a:lnTo>
                  <a:lnTo>
                    <a:pt x="14" y="148"/>
                  </a:lnTo>
                  <a:lnTo>
                    <a:pt x="12" y="152"/>
                  </a:lnTo>
                  <a:lnTo>
                    <a:pt x="12" y="156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20" y="166"/>
                  </a:lnTo>
                  <a:lnTo>
                    <a:pt x="20" y="170"/>
                  </a:lnTo>
                  <a:lnTo>
                    <a:pt x="24" y="174"/>
                  </a:lnTo>
                  <a:lnTo>
                    <a:pt x="38" y="186"/>
                  </a:lnTo>
                  <a:lnTo>
                    <a:pt x="44" y="194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0" y="198"/>
                  </a:lnTo>
                  <a:lnTo>
                    <a:pt x="42" y="200"/>
                  </a:lnTo>
                  <a:lnTo>
                    <a:pt x="46" y="202"/>
                  </a:lnTo>
                  <a:lnTo>
                    <a:pt x="40" y="202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2" y="202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2" y="204"/>
                  </a:lnTo>
                  <a:lnTo>
                    <a:pt x="10" y="204"/>
                  </a:lnTo>
                  <a:lnTo>
                    <a:pt x="8" y="204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4" y="214"/>
                  </a:lnTo>
                  <a:lnTo>
                    <a:pt x="6" y="216"/>
                  </a:lnTo>
                  <a:lnTo>
                    <a:pt x="10" y="218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2" y="222"/>
                  </a:lnTo>
                  <a:lnTo>
                    <a:pt x="12" y="224"/>
                  </a:lnTo>
                  <a:lnTo>
                    <a:pt x="14" y="228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20" y="234"/>
                  </a:lnTo>
                  <a:lnTo>
                    <a:pt x="22" y="234"/>
                  </a:lnTo>
                  <a:lnTo>
                    <a:pt x="24" y="234"/>
                  </a:lnTo>
                  <a:lnTo>
                    <a:pt x="26" y="236"/>
                  </a:lnTo>
                  <a:lnTo>
                    <a:pt x="30" y="234"/>
                  </a:lnTo>
                  <a:lnTo>
                    <a:pt x="28" y="238"/>
                  </a:lnTo>
                  <a:lnTo>
                    <a:pt x="28" y="240"/>
                  </a:lnTo>
                  <a:lnTo>
                    <a:pt x="26" y="242"/>
                  </a:lnTo>
                  <a:lnTo>
                    <a:pt x="22" y="244"/>
                  </a:lnTo>
                  <a:lnTo>
                    <a:pt x="20" y="242"/>
                  </a:lnTo>
                  <a:lnTo>
                    <a:pt x="18" y="242"/>
                  </a:lnTo>
                  <a:lnTo>
                    <a:pt x="16" y="242"/>
                  </a:lnTo>
                  <a:lnTo>
                    <a:pt x="14" y="244"/>
                  </a:lnTo>
                  <a:lnTo>
                    <a:pt x="14" y="242"/>
                  </a:lnTo>
                  <a:lnTo>
                    <a:pt x="12" y="242"/>
                  </a:lnTo>
                  <a:lnTo>
                    <a:pt x="12" y="246"/>
                  </a:lnTo>
                  <a:lnTo>
                    <a:pt x="16" y="250"/>
                  </a:lnTo>
                  <a:lnTo>
                    <a:pt x="20" y="254"/>
                  </a:lnTo>
                  <a:lnTo>
                    <a:pt x="26" y="262"/>
                  </a:lnTo>
                  <a:lnTo>
                    <a:pt x="34" y="270"/>
                  </a:lnTo>
                  <a:lnTo>
                    <a:pt x="38" y="274"/>
                  </a:lnTo>
                  <a:lnTo>
                    <a:pt x="42" y="274"/>
                  </a:lnTo>
                  <a:lnTo>
                    <a:pt x="44" y="274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52" y="268"/>
                  </a:lnTo>
                  <a:lnTo>
                    <a:pt x="54" y="266"/>
                  </a:lnTo>
                  <a:lnTo>
                    <a:pt x="56" y="264"/>
                  </a:lnTo>
                  <a:lnTo>
                    <a:pt x="58" y="260"/>
                  </a:lnTo>
                  <a:lnTo>
                    <a:pt x="56" y="256"/>
                  </a:lnTo>
                  <a:lnTo>
                    <a:pt x="56" y="252"/>
                  </a:lnTo>
                  <a:lnTo>
                    <a:pt x="56" y="250"/>
                  </a:lnTo>
                  <a:lnTo>
                    <a:pt x="60" y="244"/>
                  </a:lnTo>
                  <a:lnTo>
                    <a:pt x="60" y="250"/>
                  </a:lnTo>
                  <a:lnTo>
                    <a:pt x="62" y="250"/>
                  </a:lnTo>
                  <a:lnTo>
                    <a:pt x="68" y="248"/>
                  </a:lnTo>
                  <a:lnTo>
                    <a:pt x="62" y="252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4" y="264"/>
                  </a:lnTo>
                  <a:lnTo>
                    <a:pt x="68" y="264"/>
                  </a:lnTo>
                  <a:lnTo>
                    <a:pt x="66" y="268"/>
                  </a:lnTo>
                  <a:lnTo>
                    <a:pt x="66" y="270"/>
                  </a:lnTo>
                  <a:lnTo>
                    <a:pt x="70" y="280"/>
                  </a:lnTo>
                  <a:lnTo>
                    <a:pt x="68" y="282"/>
                  </a:lnTo>
                  <a:lnTo>
                    <a:pt x="68" y="286"/>
                  </a:lnTo>
                  <a:lnTo>
                    <a:pt x="68" y="294"/>
                  </a:lnTo>
                  <a:lnTo>
                    <a:pt x="70" y="298"/>
                  </a:lnTo>
                  <a:lnTo>
                    <a:pt x="70" y="300"/>
                  </a:lnTo>
                  <a:lnTo>
                    <a:pt x="72" y="298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8" y="338"/>
                  </a:lnTo>
                  <a:lnTo>
                    <a:pt x="82" y="352"/>
                  </a:lnTo>
                  <a:lnTo>
                    <a:pt x="84" y="360"/>
                  </a:lnTo>
                  <a:lnTo>
                    <a:pt x="88" y="364"/>
                  </a:lnTo>
                  <a:lnTo>
                    <a:pt x="94" y="372"/>
                  </a:lnTo>
                  <a:lnTo>
                    <a:pt x="98" y="382"/>
                  </a:lnTo>
                  <a:lnTo>
                    <a:pt x="100" y="392"/>
                  </a:lnTo>
                  <a:lnTo>
                    <a:pt x="104" y="400"/>
                  </a:lnTo>
                  <a:lnTo>
                    <a:pt x="106" y="402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108" y="414"/>
                  </a:lnTo>
                  <a:lnTo>
                    <a:pt x="114" y="426"/>
                  </a:lnTo>
                  <a:lnTo>
                    <a:pt x="120" y="436"/>
                  </a:lnTo>
                  <a:lnTo>
                    <a:pt x="124" y="448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32" y="466"/>
                  </a:lnTo>
                  <a:lnTo>
                    <a:pt x="134" y="474"/>
                  </a:lnTo>
                  <a:lnTo>
                    <a:pt x="136" y="482"/>
                  </a:lnTo>
                  <a:lnTo>
                    <a:pt x="140" y="488"/>
                  </a:lnTo>
                  <a:lnTo>
                    <a:pt x="142" y="494"/>
                  </a:lnTo>
                  <a:lnTo>
                    <a:pt x="146" y="496"/>
                  </a:lnTo>
                  <a:lnTo>
                    <a:pt x="152" y="502"/>
                  </a:lnTo>
                  <a:lnTo>
                    <a:pt x="156" y="504"/>
                  </a:lnTo>
                  <a:lnTo>
                    <a:pt x="158" y="504"/>
                  </a:lnTo>
                  <a:lnTo>
                    <a:pt x="160" y="502"/>
                  </a:lnTo>
                  <a:lnTo>
                    <a:pt x="162" y="500"/>
                  </a:lnTo>
                  <a:lnTo>
                    <a:pt x="164" y="498"/>
                  </a:lnTo>
                  <a:lnTo>
                    <a:pt x="166" y="496"/>
                  </a:lnTo>
                  <a:lnTo>
                    <a:pt x="166" y="492"/>
                  </a:lnTo>
                  <a:lnTo>
                    <a:pt x="168" y="488"/>
                  </a:lnTo>
                  <a:lnTo>
                    <a:pt x="172" y="486"/>
                  </a:lnTo>
                  <a:lnTo>
                    <a:pt x="176" y="482"/>
                  </a:lnTo>
                  <a:lnTo>
                    <a:pt x="174" y="480"/>
                  </a:lnTo>
                  <a:lnTo>
                    <a:pt x="170" y="480"/>
                  </a:lnTo>
                  <a:lnTo>
                    <a:pt x="168" y="478"/>
                  </a:lnTo>
                  <a:lnTo>
                    <a:pt x="170" y="474"/>
                  </a:lnTo>
                  <a:lnTo>
                    <a:pt x="174" y="468"/>
                  </a:lnTo>
                  <a:lnTo>
                    <a:pt x="174" y="464"/>
                  </a:lnTo>
                  <a:lnTo>
                    <a:pt x="174" y="462"/>
                  </a:lnTo>
                  <a:lnTo>
                    <a:pt x="178" y="462"/>
                  </a:lnTo>
                  <a:lnTo>
                    <a:pt x="182" y="464"/>
                  </a:lnTo>
                  <a:lnTo>
                    <a:pt x="182" y="460"/>
                  </a:lnTo>
                  <a:lnTo>
                    <a:pt x="182" y="456"/>
                  </a:lnTo>
                  <a:lnTo>
                    <a:pt x="182" y="450"/>
                  </a:lnTo>
                  <a:lnTo>
                    <a:pt x="182" y="446"/>
                  </a:lnTo>
                  <a:lnTo>
                    <a:pt x="180" y="442"/>
                  </a:lnTo>
                  <a:lnTo>
                    <a:pt x="180" y="438"/>
                  </a:lnTo>
                  <a:lnTo>
                    <a:pt x="180" y="434"/>
                  </a:lnTo>
                  <a:lnTo>
                    <a:pt x="182" y="428"/>
                  </a:lnTo>
                  <a:lnTo>
                    <a:pt x="184" y="426"/>
                  </a:lnTo>
                  <a:lnTo>
                    <a:pt x="184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88" y="404"/>
                  </a:lnTo>
                  <a:lnTo>
                    <a:pt x="186" y="402"/>
                  </a:lnTo>
                  <a:lnTo>
                    <a:pt x="182" y="400"/>
                  </a:lnTo>
                  <a:lnTo>
                    <a:pt x="180" y="396"/>
                  </a:lnTo>
                  <a:lnTo>
                    <a:pt x="182" y="394"/>
                  </a:lnTo>
                  <a:lnTo>
                    <a:pt x="184" y="390"/>
                  </a:lnTo>
                  <a:lnTo>
                    <a:pt x="184" y="386"/>
                  </a:lnTo>
                  <a:lnTo>
                    <a:pt x="182" y="380"/>
                  </a:lnTo>
                  <a:lnTo>
                    <a:pt x="180" y="372"/>
                  </a:lnTo>
                  <a:lnTo>
                    <a:pt x="178" y="366"/>
                  </a:lnTo>
                  <a:lnTo>
                    <a:pt x="180" y="362"/>
                  </a:lnTo>
                  <a:lnTo>
                    <a:pt x="180" y="360"/>
                  </a:lnTo>
                  <a:lnTo>
                    <a:pt x="186" y="356"/>
                  </a:lnTo>
                  <a:lnTo>
                    <a:pt x="188" y="358"/>
                  </a:lnTo>
                  <a:lnTo>
                    <a:pt x="190" y="358"/>
                  </a:lnTo>
                  <a:lnTo>
                    <a:pt x="192" y="356"/>
                  </a:lnTo>
                  <a:lnTo>
                    <a:pt x="192" y="352"/>
                  </a:lnTo>
                  <a:lnTo>
                    <a:pt x="194" y="350"/>
                  </a:lnTo>
                  <a:lnTo>
                    <a:pt x="196" y="348"/>
                  </a:lnTo>
                  <a:lnTo>
                    <a:pt x="198" y="346"/>
                  </a:lnTo>
                  <a:lnTo>
                    <a:pt x="200" y="344"/>
                  </a:lnTo>
                  <a:lnTo>
                    <a:pt x="204" y="344"/>
                  </a:lnTo>
                  <a:lnTo>
                    <a:pt x="208" y="342"/>
                  </a:lnTo>
                  <a:lnTo>
                    <a:pt x="210" y="336"/>
                  </a:lnTo>
                  <a:lnTo>
                    <a:pt x="210" y="334"/>
                  </a:lnTo>
                  <a:lnTo>
                    <a:pt x="208" y="334"/>
                  </a:lnTo>
                  <a:lnTo>
                    <a:pt x="208" y="332"/>
                  </a:lnTo>
                  <a:lnTo>
                    <a:pt x="212" y="330"/>
                  </a:lnTo>
                  <a:lnTo>
                    <a:pt x="218" y="326"/>
                  </a:lnTo>
                  <a:lnTo>
                    <a:pt x="220" y="320"/>
                  </a:lnTo>
                  <a:lnTo>
                    <a:pt x="222" y="316"/>
                  </a:lnTo>
                  <a:lnTo>
                    <a:pt x="226" y="312"/>
                  </a:lnTo>
                  <a:lnTo>
                    <a:pt x="230" y="308"/>
                  </a:lnTo>
                  <a:lnTo>
                    <a:pt x="232" y="304"/>
                  </a:lnTo>
                  <a:lnTo>
                    <a:pt x="234" y="298"/>
                  </a:lnTo>
                  <a:lnTo>
                    <a:pt x="236" y="292"/>
                  </a:lnTo>
                  <a:lnTo>
                    <a:pt x="238" y="288"/>
                  </a:lnTo>
                  <a:lnTo>
                    <a:pt x="242" y="286"/>
                  </a:lnTo>
                  <a:lnTo>
                    <a:pt x="240" y="284"/>
                  </a:lnTo>
                  <a:lnTo>
                    <a:pt x="242" y="284"/>
                  </a:lnTo>
                  <a:lnTo>
                    <a:pt x="244" y="282"/>
                  </a:lnTo>
                  <a:lnTo>
                    <a:pt x="244" y="284"/>
                  </a:lnTo>
                  <a:lnTo>
                    <a:pt x="252" y="280"/>
                  </a:lnTo>
                  <a:lnTo>
                    <a:pt x="254" y="276"/>
                  </a:lnTo>
                  <a:lnTo>
                    <a:pt x="258" y="268"/>
                  </a:lnTo>
                  <a:lnTo>
                    <a:pt x="258" y="264"/>
                  </a:lnTo>
                  <a:lnTo>
                    <a:pt x="256" y="260"/>
                  </a:lnTo>
                  <a:lnTo>
                    <a:pt x="254" y="256"/>
                  </a:lnTo>
                  <a:lnTo>
                    <a:pt x="254" y="254"/>
                  </a:lnTo>
                  <a:lnTo>
                    <a:pt x="256" y="254"/>
                  </a:lnTo>
                  <a:lnTo>
                    <a:pt x="262" y="250"/>
                  </a:lnTo>
                  <a:lnTo>
                    <a:pt x="266" y="246"/>
                  </a:lnTo>
                  <a:lnTo>
                    <a:pt x="268" y="246"/>
                  </a:lnTo>
                  <a:lnTo>
                    <a:pt x="268" y="244"/>
                  </a:lnTo>
                  <a:lnTo>
                    <a:pt x="268" y="242"/>
                  </a:lnTo>
                  <a:lnTo>
                    <a:pt x="270" y="242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0" y="250"/>
                  </a:lnTo>
                  <a:lnTo>
                    <a:pt x="272" y="250"/>
                  </a:lnTo>
                  <a:lnTo>
                    <a:pt x="274" y="250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4" y="226"/>
                  </a:lnTo>
                  <a:lnTo>
                    <a:pt x="274" y="224"/>
                  </a:lnTo>
                  <a:lnTo>
                    <a:pt x="276" y="220"/>
                  </a:lnTo>
                  <a:lnTo>
                    <a:pt x="274" y="220"/>
                  </a:lnTo>
                  <a:lnTo>
                    <a:pt x="274" y="218"/>
                  </a:lnTo>
                  <a:lnTo>
                    <a:pt x="274" y="214"/>
                  </a:lnTo>
                  <a:lnTo>
                    <a:pt x="274" y="210"/>
                  </a:lnTo>
                  <a:lnTo>
                    <a:pt x="272" y="208"/>
                  </a:lnTo>
                  <a:lnTo>
                    <a:pt x="268" y="204"/>
                  </a:lnTo>
                  <a:lnTo>
                    <a:pt x="262" y="202"/>
                  </a:lnTo>
                  <a:lnTo>
                    <a:pt x="262" y="198"/>
                  </a:lnTo>
                  <a:lnTo>
                    <a:pt x="262" y="194"/>
                  </a:lnTo>
                  <a:lnTo>
                    <a:pt x="262" y="190"/>
                  </a:lnTo>
                  <a:lnTo>
                    <a:pt x="264" y="188"/>
                  </a:lnTo>
                  <a:lnTo>
                    <a:pt x="266" y="188"/>
                  </a:lnTo>
                  <a:lnTo>
                    <a:pt x="268" y="186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58" y="178"/>
                  </a:lnTo>
                  <a:lnTo>
                    <a:pt x="252" y="174"/>
                  </a:lnTo>
                  <a:lnTo>
                    <a:pt x="250" y="172"/>
                  </a:lnTo>
                  <a:lnTo>
                    <a:pt x="254" y="170"/>
                  </a:lnTo>
                  <a:lnTo>
                    <a:pt x="258" y="168"/>
                  </a:lnTo>
                  <a:lnTo>
                    <a:pt x="258" y="166"/>
                  </a:lnTo>
                  <a:lnTo>
                    <a:pt x="260" y="156"/>
                  </a:lnTo>
                  <a:lnTo>
                    <a:pt x="260" y="154"/>
                  </a:lnTo>
                  <a:lnTo>
                    <a:pt x="260" y="156"/>
                  </a:lnTo>
                  <a:lnTo>
                    <a:pt x="266" y="166"/>
                  </a:lnTo>
                  <a:lnTo>
                    <a:pt x="268" y="164"/>
                  </a:lnTo>
                  <a:lnTo>
                    <a:pt x="268" y="162"/>
                  </a:lnTo>
                  <a:lnTo>
                    <a:pt x="270" y="164"/>
                  </a:lnTo>
                  <a:lnTo>
                    <a:pt x="270" y="170"/>
                  </a:lnTo>
                  <a:lnTo>
                    <a:pt x="272" y="172"/>
                  </a:lnTo>
                  <a:lnTo>
                    <a:pt x="272" y="170"/>
                  </a:lnTo>
                  <a:lnTo>
                    <a:pt x="274" y="168"/>
                  </a:lnTo>
                  <a:lnTo>
                    <a:pt x="276" y="168"/>
                  </a:lnTo>
                  <a:lnTo>
                    <a:pt x="278" y="174"/>
                  </a:lnTo>
                  <a:lnTo>
                    <a:pt x="282" y="182"/>
                  </a:lnTo>
                  <a:lnTo>
                    <a:pt x="284" y="184"/>
                  </a:lnTo>
                  <a:lnTo>
                    <a:pt x="288" y="188"/>
                  </a:lnTo>
                  <a:lnTo>
                    <a:pt x="294" y="190"/>
                  </a:lnTo>
                  <a:lnTo>
                    <a:pt x="298" y="190"/>
                  </a:lnTo>
                  <a:lnTo>
                    <a:pt x="308" y="190"/>
                  </a:lnTo>
                  <a:lnTo>
                    <a:pt x="316" y="188"/>
                  </a:lnTo>
                  <a:lnTo>
                    <a:pt x="320" y="190"/>
                  </a:lnTo>
                  <a:lnTo>
                    <a:pt x="322" y="190"/>
                  </a:lnTo>
                  <a:lnTo>
                    <a:pt x="322" y="192"/>
                  </a:lnTo>
                  <a:lnTo>
                    <a:pt x="320" y="196"/>
                  </a:lnTo>
                  <a:lnTo>
                    <a:pt x="318" y="198"/>
                  </a:lnTo>
                  <a:lnTo>
                    <a:pt x="318" y="202"/>
                  </a:lnTo>
                  <a:lnTo>
                    <a:pt x="318" y="204"/>
                  </a:lnTo>
                  <a:lnTo>
                    <a:pt x="316" y="204"/>
                  </a:lnTo>
                  <a:lnTo>
                    <a:pt x="310" y="206"/>
                  </a:lnTo>
                  <a:lnTo>
                    <a:pt x="304" y="208"/>
                  </a:lnTo>
                  <a:lnTo>
                    <a:pt x="302" y="210"/>
                  </a:lnTo>
                  <a:lnTo>
                    <a:pt x="302" y="214"/>
                  </a:lnTo>
                  <a:lnTo>
                    <a:pt x="302" y="218"/>
                  </a:lnTo>
                  <a:lnTo>
                    <a:pt x="304" y="218"/>
                  </a:lnTo>
                  <a:lnTo>
                    <a:pt x="306" y="218"/>
                  </a:lnTo>
                  <a:lnTo>
                    <a:pt x="306" y="220"/>
                  </a:lnTo>
                  <a:lnTo>
                    <a:pt x="308" y="222"/>
                  </a:lnTo>
                  <a:lnTo>
                    <a:pt x="310" y="220"/>
                  </a:lnTo>
                  <a:lnTo>
                    <a:pt x="310" y="218"/>
                  </a:lnTo>
                  <a:lnTo>
                    <a:pt x="312" y="218"/>
                  </a:lnTo>
                  <a:lnTo>
                    <a:pt x="314" y="218"/>
                  </a:lnTo>
                  <a:lnTo>
                    <a:pt x="316" y="218"/>
                  </a:lnTo>
                  <a:lnTo>
                    <a:pt x="318" y="220"/>
                  </a:lnTo>
                  <a:lnTo>
                    <a:pt x="324" y="236"/>
                  </a:lnTo>
                  <a:lnTo>
                    <a:pt x="326" y="244"/>
                  </a:lnTo>
                  <a:lnTo>
                    <a:pt x="330" y="250"/>
                  </a:lnTo>
                  <a:lnTo>
                    <a:pt x="334" y="250"/>
                  </a:lnTo>
                  <a:lnTo>
                    <a:pt x="336" y="246"/>
                  </a:lnTo>
                  <a:lnTo>
                    <a:pt x="338" y="240"/>
                  </a:lnTo>
                  <a:lnTo>
                    <a:pt x="336" y="232"/>
                  </a:lnTo>
                  <a:lnTo>
                    <a:pt x="338" y="228"/>
                  </a:lnTo>
                  <a:lnTo>
                    <a:pt x="338" y="226"/>
                  </a:lnTo>
                  <a:lnTo>
                    <a:pt x="342" y="226"/>
                  </a:lnTo>
                  <a:lnTo>
                    <a:pt x="344" y="226"/>
                  </a:lnTo>
                  <a:lnTo>
                    <a:pt x="346" y="224"/>
                  </a:lnTo>
                  <a:lnTo>
                    <a:pt x="346" y="218"/>
                  </a:lnTo>
                  <a:lnTo>
                    <a:pt x="344" y="210"/>
                  </a:lnTo>
                  <a:lnTo>
                    <a:pt x="346" y="204"/>
                  </a:lnTo>
                  <a:lnTo>
                    <a:pt x="346" y="198"/>
                  </a:lnTo>
                  <a:lnTo>
                    <a:pt x="342" y="190"/>
                  </a:lnTo>
                  <a:lnTo>
                    <a:pt x="340" y="186"/>
                  </a:lnTo>
                  <a:lnTo>
                    <a:pt x="342" y="182"/>
                  </a:lnTo>
                  <a:lnTo>
                    <a:pt x="344" y="180"/>
                  </a:lnTo>
                  <a:lnTo>
                    <a:pt x="344" y="176"/>
                  </a:lnTo>
                  <a:lnTo>
                    <a:pt x="346" y="170"/>
                  </a:lnTo>
                  <a:lnTo>
                    <a:pt x="350" y="166"/>
                  </a:lnTo>
                  <a:lnTo>
                    <a:pt x="356" y="158"/>
                  </a:lnTo>
                  <a:lnTo>
                    <a:pt x="364" y="148"/>
                  </a:lnTo>
                  <a:lnTo>
                    <a:pt x="366" y="146"/>
                  </a:lnTo>
                  <a:lnTo>
                    <a:pt x="368" y="146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74" y="140"/>
                  </a:lnTo>
                  <a:lnTo>
                    <a:pt x="372" y="138"/>
                  </a:lnTo>
                  <a:lnTo>
                    <a:pt x="372" y="136"/>
                  </a:lnTo>
                  <a:lnTo>
                    <a:pt x="374" y="134"/>
                  </a:lnTo>
                  <a:lnTo>
                    <a:pt x="376" y="134"/>
                  </a:lnTo>
                  <a:lnTo>
                    <a:pt x="376" y="132"/>
                  </a:lnTo>
                  <a:lnTo>
                    <a:pt x="368" y="124"/>
                  </a:lnTo>
                  <a:lnTo>
                    <a:pt x="366" y="126"/>
                  </a:lnTo>
                  <a:lnTo>
                    <a:pt x="360" y="124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56" y="120"/>
                  </a:lnTo>
                  <a:lnTo>
                    <a:pt x="354" y="120"/>
                  </a:lnTo>
                  <a:lnTo>
                    <a:pt x="352" y="118"/>
                  </a:lnTo>
                  <a:lnTo>
                    <a:pt x="352" y="116"/>
                  </a:lnTo>
                  <a:lnTo>
                    <a:pt x="352" y="114"/>
                  </a:lnTo>
                  <a:lnTo>
                    <a:pt x="344" y="116"/>
                  </a:lnTo>
                  <a:lnTo>
                    <a:pt x="338" y="118"/>
                  </a:lnTo>
                  <a:lnTo>
                    <a:pt x="332" y="116"/>
                  </a:lnTo>
                  <a:lnTo>
                    <a:pt x="330" y="116"/>
                  </a:lnTo>
                  <a:lnTo>
                    <a:pt x="326" y="116"/>
                  </a:lnTo>
                  <a:lnTo>
                    <a:pt x="322" y="118"/>
                  </a:lnTo>
                  <a:lnTo>
                    <a:pt x="322" y="120"/>
                  </a:lnTo>
                  <a:lnTo>
                    <a:pt x="318" y="124"/>
                  </a:lnTo>
                  <a:lnTo>
                    <a:pt x="312" y="126"/>
                  </a:lnTo>
                  <a:lnTo>
                    <a:pt x="296" y="134"/>
                  </a:lnTo>
                  <a:lnTo>
                    <a:pt x="296" y="136"/>
                  </a:lnTo>
                  <a:lnTo>
                    <a:pt x="298" y="138"/>
                  </a:lnTo>
                  <a:lnTo>
                    <a:pt x="304" y="138"/>
                  </a:lnTo>
                  <a:lnTo>
                    <a:pt x="306" y="140"/>
                  </a:lnTo>
                  <a:lnTo>
                    <a:pt x="308" y="142"/>
                  </a:lnTo>
                  <a:lnTo>
                    <a:pt x="308" y="148"/>
                  </a:lnTo>
                  <a:lnTo>
                    <a:pt x="306" y="150"/>
                  </a:lnTo>
                  <a:lnTo>
                    <a:pt x="300" y="150"/>
                  </a:lnTo>
                  <a:lnTo>
                    <a:pt x="296" y="150"/>
                  </a:lnTo>
                  <a:lnTo>
                    <a:pt x="290" y="150"/>
                  </a:lnTo>
                  <a:lnTo>
                    <a:pt x="288" y="152"/>
                  </a:lnTo>
                  <a:lnTo>
                    <a:pt x="284" y="152"/>
                  </a:lnTo>
                  <a:lnTo>
                    <a:pt x="280" y="148"/>
                  </a:lnTo>
                  <a:lnTo>
                    <a:pt x="276" y="148"/>
                  </a:lnTo>
                  <a:lnTo>
                    <a:pt x="272" y="148"/>
                  </a:lnTo>
                  <a:lnTo>
                    <a:pt x="268" y="146"/>
                  </a:lnTo>
                  <a:lnTo>
                    <a:pt x="264" y="144"/>
                  </a:lnTo>
                  <a:lnTo>
                    <a:pt x="262" y="132"/>
                  </a:lnTo>
                  <a:lnTo>
                    <a:pt x="260" y="132"/>
                  </a:lnTo>
                  <a:lnTo>
                    <a:pt x="256" y="134"/>
                  </a:lnTo>
                  <a:lnTo>
                    <a:pt x="254" y="14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4156" y="1615"/>
              <a:ext cx="468" cy="193"/>
            </a:xfrm>
            <a:custGeom>
              <a:avLst/>
              <a:gdLst>
                <a:gd name="T0" fmla="*/ 0 w 374"/>
                <a:gd name="T1" fmla="*/ 821 h 154"/>
                <a:gd name="T2" fmla="*/ 149 w 374"/>
                <a:gd name="T3" fmla="*/ 752 h 154"/>
                <a:gd name="T4" fmla="*/ 270 w 374"/>
                <a:gd name="T5" fmla="*/ 718 h 154"/>
                <a:gd name="T6" fmla="*/ 292 w 374"/>
                <a:gd name="T7" fmla="*/ 600 h 154"/>
                <a:gd name="T8" fmla="*/ 453 w 374"/>
                <a:gd name="T9" fmla="*/ 523 h 154"/>
                <a:gd name="T10" fmla="*/ 596 w 374"/>
                <a:gd name="T11" fmla="*/ 488 h 154"/>
                <a:gd name="T12" fmla="*/ 710 w 374"/>
                <a:gd name="T13" fmla="*/ 457 h 154"/>
                <a:gd name="T14" fmla="*/ 888 w 374"/>
                <a:gd name="T15" fmla="*/ 417 h 154"/>
                <a:gd name="T16" fmla="*/ 1111 w 374"/>
                <a:gd name="T17" fmla="*/ 523 h 154"/>
                <a:gd name="T18" fmla="*/ 1248 w 374"/>
                <a:gd name="T19" fmla="*/ 600 h 154"/>
                <a:gd name="T20" fmla="*/ 1403 w 374"/>
                <a:gd name="T21" fmla="*/ 670 h 154"/>
                <a:gd name="T22" fmla="*/ 1818 w 374"/>
                <a:gd name="T23" fmla="*/ 670 h 154"/>
                <a:gd name="T24" fmla="*/ 1915 w 374"/>
                <a:gd name="T25" fmla="*/ 670 h 154"/>
                <a:gd name="T26" fmla="*/ 1883 w 374"/>
                <a:gd name="T27" fmla="*/ 488 h 154"/>
                <a:gd name="T28" fmla="*/ 1833 w 374"/>
                <a:gd name="T29" fmla="*/ 293 h 154"/>
                <a:gd name="T30" fmla="*/ 1768 w 374"/>
                <a:gd name="T31" fmla="*/ 76 h 154"/>
                <a:gd name="T32" fmla="*/ 2247 w 374"/>
                <a:gd name="T33" fmla="*/ 119 h 154"/>
                <a:gd name="T34" fmla="*/ 2540 w 374"/>
                <a:gd name="T35" fmla="*/ 457 h 154"/>
                <a:gd name="T36" fmla="*/ 2948 w 374"/>
                <a:gd name="T37" fmla="*/ 652 h 154"/>
                <a:gd name="T38" fmla="*/ 3359 w 374"/>
                <a:gd name="T39" fmla="*/ 600 h 154"/>
                <a:gd name="T40" fmla="*/ 3651 w 374"/>
                <a:gd name="T41" fmla="*/ 652 h 154"/>
                <a:gd name="T42" fmla="*/ 3899 w 374"/>
                <a:gd name="T43" fmla="*/ 792 h 154"/>
                <a:gd name="T44" fmla="*/ 4459 w 374"/>
                <a:gd name="T45" fmla="*/ 752 h 154"/>
                <a:gd name="T46" fmla="*/ 5007 w 374"/>
                <a:gd name="T47" fmla="*/ 652 h 154"/>
                <a:gd name="T48" fmla="*/ 5528 w 374"/>
                <a:gd name="T49" fmla="*/ 652 h 154"/>
                <a:gd name="T50" fmla="*/ 5387 w 374"/>
                <a:gd name="T51" fmla="*/ 868 h 154"/>
                <a:gd name="T52" fmla="*/ 5349 w 374"/>
                <a:gd name="T53" fmla="*/ 1024 h 154"/>
                <a:gd name="T54" fmla="*/ 5576 w 374"/>
                <a:gd name="T55" fmla="*/ 1174 h 154"/>
                <a:gd name="T56" fmla="*/ 6019 w 374"/>
                <a:gd name="T57" fmla="*/ 1174 h 154"/>
                <a:gd name="T58" fmla="*/ 6322 w 374"/>
                <a:gd name="T59" fmla="*/ 978 h 154"/>
                <a:gd name="T60" fmla="*/ 6789 w 374"/>
                <a:gd name="T61" fmla="*/ 1204 h 154"/>
                <a:gd name="T62" fmla="*/ 6789 w 374"/>
                <a:gd name="T63" fmla="*/ 1509 h 154"/>
                <a:gd name="T64" fmla="*/ 6675 w 374"/>
                <a:gd name="T65" fmla="*/ 1547 h 154"/>
                <a:gd name="T66" fmla="*/ 6382 w 374"/>
                <a:gd name="T67" fmla="*/ 1699 h 154"/>
                <a:gd name="T68" fmla="*/ 6105 w 374"/>
                <a:gd name="T69" fmla="*/ 1803 h 154"/>
                <a:gd name="T70" fmla="*/ 6019 w 374"/>
                <a:gd name="T71" fmla="*/ 2026 h 154"/>
                <a:gd name="T72" fmla="*/ 5806 w 374"/>
                <a:gd name="T73" fmla="*/ 1954 h 154"/>
                <a:gd name="T74" fmla="*/ 5806 w 374"/>
                <a:gd name="T75" fmla="*/ 2089 h 154"/>
                <a:gd name="T76" fmla="*/ 6019 w 374"/>
                <a:gd name="T77" fmla="*/ 2260 h 154"/>
                <a:gd name="T78" fmla="*/ 5814 w 374"/>
                <a:gd name="T79" fmla="*/ 2525 h 154"/>
                <a:gd name="T80" fmla="*/ 5642 w 374"/>
                <a:gd name="T81" fmla="*/ 2708 h 154"/>
                <a:gd name="T82" fmla="*/ 5281 w 374"/>
                <a:gd name="T83" fmla="*/ 2708 h 154"/>
                <a:gd name="T84" fmla="*/ 4720 w 374"/>
                <a:gd name="T85" fmla="*/ 2896 h 154"/>
                <a:gd name="T86" fmla="*/ 4048 w 374"/>
                <a:gd name="T87" fmla="*/ 2743 h 154"/>
                <a:gd name="T88" fmla="*/ 3752 w 374"/>
                <a:gd name="T89" fmla="*/ 2598 h 154"/>
                <a:gd name="T90" fmla="*/ 3359 w 374"/>
                <a:gd name="T91" fmla="*/ 2598 h 154"/>
                <a:gd name="T92" fmla="*/ 3034 w 374"/>
                <a:gd name="T93" fmla="*/ 2553 h 154"/>
                <a:gd name="T94" fmla="*/ 2768 w 374"/>
                <a:gd name="T95" fmla="*/ 2553 h 154"/>
                <a:gd name="T96" fmla="*/ 2540 w 374"/>
                <a:gd name="T97" fmla="*/ 2708 h 154"/>
                <a:gd name="T98" fmla="*/ 2510 w 374"/>
                <a:gd name="T99" fmla="*/ 2449 h 154"/>
                <a:gd name="T100" fmla="*/ 2396 w 374"/>
                <a:gd name="T101" fmla="*/ 2300 h 154"/>
                <a:gd name="T102" fmla="*/ 2332 w 374"/>
                <a:gd name="T103" fmla="*/ 2221 h 154"/>
                <a:gd name="T104" fmla="*/ 2286 w 374"/>
                <a:gd name="T105" fmla="*/ 2142 h 154"/>
                <a:gd name="T106" fmla="*/ 1768 w 374"/>
                <a:gd name="T107" fmla="*/ 2026 h 154"/>
                <a:gd name="T108" fmla="*/ 1171 w 374"/>
                <a:gd name="T109" fmla="*/ 2026 h 154"/>
                <a:gd name="T110" fmla="*/ 1074 w 374"/>
                <a:gd name="T111" fmla="*/ 2026 h 154"/>
                <a:gd name="T112" fmla="*/ 1074 w 374"/>
                <a:gd name="T113" fmla="*/ 1844 h 154"/>
                <a:gd name="T114" fmla="*/ 1036 w 374"/>
                <a:gd name="T115" fmla="*/ 1654 h 154"/>
                <a:gd name="T116" fmla="*/ 810 w 374"/>
                <a:gd name="T117" fmla="*/ 1356 h 154"/>
                <a:gd name="T118" fmla="*/ 637 w 374"/>
                <a:gd name="T119" fmla="*/ 1204 h 154"/>
                <a:gd name="T120" fmla="*/ 517 w 374"/>
                <a:gd name="T121" fmla="*/ 1204 h 154"/>
                <a:gd name="T122" fmla="*/ 365 w 374"/>
                <a:gd name="T123" fmla="*/ 1174 h 154"/>
                <a:gd name="T124" fmla="*/ 0 w 374"/>
                <a:gd name="T125" fmla="*/ 942 h 1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4"/>
                <a:gd name="T190" fmla="*/ 0 h 154"/>
                <a:gd name="T191" fmla="*/ 374 w 374"/>
                <a:gd name="T192" fmla="*/ 154 h 1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4" h="154">
                  <a:moveTo>
                    <a:pt x="0" y="50"/>
                  </a:moveTo>
                  <a:lnTo>
                    <a:pt x="0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4" y="38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96" y="22"/>
                  </a:lnTo>
                  <a:lnTo>
                    <a:pt x="94" y="20"/>
                  </a:lnTo>
                  <a:lnTo>
                    <a:pt x="96" y="18"/>
                  </a:lnTo>
                  <a:lnTo>
                    <a:pt x="100" y="16"/>
                  </a:lnTo>
                  <a:lnTo>
                    <a:pt x="100" y="10"/>
                  </a:lnTo>
                  <a:lnTo>
                    <a:pt x="98" y="6"/>
                  </a:lnTo>
                  <a:lnTo>
                    <a:pt x="96" y="4"/>
                  </a:lnTo>
                  <a:lnTo>
                    <a:pt x="98" y="0"/>
                  </a:lnTo>
                  <a:lnTo>
                    <a:pt x="106" y="2"/>
                  </a:lnTo>
                  <a:lnTo>
                    <a:pt x="122" y="6"/>
                  </a:lnTo>
                  <a:lnTo>
                    <a:pt x="128" y="10"/>
                  </a:lnTo>
                  <a:lnTo>
                    <a:pt x="132" y="14"/>
                  </a:lnTo>
                  <a:lnTo>
                    <a:pt x="138" y="24"/>
                  </a:lnTo>
                  <a:lnTo>
                    <a:pt x="142" y="28"/>
                  </a:lnTo>
                  <a:lnTo>
                    <a:pt x="146" y="32"/>
                  </a:lnTo>
                  <a:lnTo>
                    <a:pt x="152" y="34"/>
                  </a:lnTo>
                  <a:lnTo>
                    <a:pt x="160" y="34"/>
                  </a:lnTo>
                  <a:lnTo>
                    <a:pt x="174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8" y="32"/>
                  </a:lnTo>
                  <a:lnTo>
                    <a:pt x="194" y="32"/>
                  </a:lnTo>
                  <a:lnTo>
                    <a:pt x="198" y="34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6" y="42"/>
                  </a:lnTo>
                  <a:lnTo>
                    <a:pt x="212" y="42"/>
                  </a:lnTo>
                  <a:lnTo>
                    <a:pt x="220" y="40"/>
                  </a:lnTo>
                  <a:lnTo>
                    <a:pt x="232" y="40"/>
                  </a:lnTo>
                  <a:lnTo>
                    <a:pt x="242" y="40"/>
                  </a:lnTo>
                  <a:lnTo>
                    <a:pt x="252" y="40"/>
                  </a:lnTo>
                  <a:lnTo>
                    <a:pt x="264" y="36"/>
                  </a:lnTo>
                  <a:lnTo>
                    <a:pt x="272" y="34"/>
                  </a:lnTo>
                  <a:lnTo>
                    <a:pt x="280" y="32"/>
                  </a:lnTo>
                  <a:lnTo>
                    <a:pt x="290" y="32"/>
                  </a:lnTo>
                  <a:lnTo>
                    <a:pt x="300" y="34"/>
                  </a:lnTo>
                  <a:lnTo>
                    <a:pt x="294" y="38"/>
                  </a:lnTo>
                  <a:lnTo>
                    <a:pt x="292" y="42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4" y="50"/>
                  </a:lnTo>
                  <a:lnTo>
                    <a:pt x="294" y="52"/>
                  </a:lnTo>
                  <a:lnTo>
                    <a:pt x="290" y="54"/>
                  </a:lnTo>
                  <a:lnTo>
                    <a:pt x="286" y="58"/>
                  </a:lnTo>
                  <a:lnTo>
                    <a:pt x="286" y="62"/>
                  </a:lnTo>
                  <a:lnTo>
                    <a:pt x="292" y="64"/>
                  </a:lnTo>
                  <a:lnTo>
                    <a:pt x="302" y="62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6" y="62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2"/>
                  </a:lnTo>
                  <a:lnTo>
                    <a:pt x="348" y="52"/>
                  </a:lnTo>
                  <a:lnTo>
                    <a:pt x="356" y="56"/>
                  </a:lnTo>
                  <a:lnTo>
                    <a:pt x="368" y="64"/>
                  </a:lnTo>
                  <a:lnTo>
                    <a:pt x="374" y="70"/>
                  </a:lnTo>
                  <a:lnTo>
                    <a:pt x="374" y="74"/>
                  </a:lnTo>
                  <a:lnTo>
                    <a:pt x="372" y="78"/>
                  </a:lnTo>
                  <a:lnTo>
                    <a:pt x="368" y="80"/>
                  </a:lnTo>
                  <a:lnTo>
                    <a:pt x="364" y="80"/>
                  </a:lnTo>
                  <a:lnTo>
                    <a:pt x="362" y="80"/>
                  </a:lnTo>
                  <a:lnTo>
                    <a:pt x="362" y="82"/>
                  </a:lnTo>
                  <a:lnTo>
                    <a:pt x="358" y="82"/>
                  </a:lnTo>
                  <a:lnTo>
                    <a:pt x="350" y="84"/>
                  </a:lnTo>
                  <a:lnTo>
                    <a:pt x="346" y="90"/>
                  </a:lnTo>
                  <a:lnTo>
                    <a:pt x="340" y="96"/>
                  </a:lnTo>
                  <a:lnTo>
                    <a:pt x="336" y="96"/>
                  </a:lnTo>
                  <a:lnTo>
                    <a:pt x="332" y="96"/>
                  </a:lnTo>
                  <a:lnTo>
                    <a:pt x="330" y="100"/>
                  </a:lnTo>
                  <a:lnTo>
                    <a:pt x="328" y="106"/>
                  </a:lnTo>
                  <a:lnTo>
                    <a:pt x="326" y="108"/>
                  </a:lnTo>
                  <a:lnTo>
                    <a:pt x="322" y="108"/>
                  </a:lnTo>
                  <a:lnTo>
                    <a:pt x="320" y="106"/>
                  </a:lnTo>
                  <a:lnTo>
                    <a:pt x="316" y="104"/>
                  </a:lnTo>
                  <a:lnTo>
                    <a:pt x="314" y="104"/>
                  </a:lnTo>
                  <a:lnTo>
                    <a:pt x="312" y="106"/>
                  </a:lnTo>
                  <a:lnTo>
                    <a:pt x="312" y="110"/>
                  </a:lnTo>
                  <a:lnTo>
                    <a:pt x="314" y="112"/>
                  </a:lnTo>
                  <a:lnTo>
                    <a:pt x="322" y="116"/>
                  </a:lnTo>
                  <a:lnTo>
                    <a:pt x="324" y="116"/>
                  </a:lnTo>
                  <a:lnTo>
                    <a:pt x="326" y="120"/>
                  </a:lnTo>
                  <a:lnTo>
                    <a:pt x="326" y="126"/>
                  </a:lnTo>
                  <a:lnTo>
                    <a:pt x="322" y="132"/>
                  </a:lnTo>
                  <a:lnTo>
                    <a:pt x="320" y="134"/>
                  </a:lnTo>
                  <a:lnTo>
                    <a:pt x="316" y="134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4"/>
                  </a:lnTo>
                  <a:lnTo>
                    <a:pt x="304" y="144"/>
                  </a:lnTo>
                  <a:lnTo>
                    <a:pt x="298" y="144"/>
                  </a:lnTo>
                  <a:lnTo>
                    <a:pt x="286" y="144"/>
                  </a:lnTo>
                  <a:lnTo>
                    <a:pt x="278" y="146"/>
                  </a:lnTo>
                  <a:lnTo>
                    <a:pt x="268" y="150"/>
                  </a:lnTo>
                  <a:lnTo>
                    <a:pt x="262" y="152"/>
                  </a:lnTo>
                  <a:lnTo>
                    <a:pt x="256" y="154"/>
                  </a:lnTo>
                  <a:lnTo>
                    <a:pt x="248" y="154"/>
                  </a:lnTo>
                  <a:lnTo>
                    <a:pt x="238" y="152"/>
                  </a:lnTo>
                  <a:lnTo>
                    <a:pt x="220" y="146"/>
                  </a:lnTo>
                  <a:lnTo>
                    <a:pt x="212" y="142"/>
                  </a:lnTo>
                  <a:lnTo>
                    <a:pt x="210" y="140"/>
                  </a:lnTo>
                  <a:lnTo>
                    <a:pt x="204" y="138"/>
                  </a:lnTo>
                  <a:lnTo>
                    <a:pt x="198" y="138"/>
                  </a:lnTo>
                  <a:lnTo>
                    <a:pt x="192" y="136"/>
                  </a:lnTo>
                  <a:lnTo>
                    <a:pt x="188" y="136"/>
                  </a:lnTo>
                  <a:lnTo>
                    <a:pt x="182" y="138"/>
                  </a:lnTo>
                  <a:lnTo>
                    <a:pt x="176" y="138"/>
                  </a:lnTo>
                  <a:lnTo>
                    <a:pt x="170" y="138"/>
                  </a:lnTo>
                  <a:lnTo>
                    <a:pt x="164" y="136"/>
                  </a:lnTo>
                  <a:lnTo>
                    <a:pt x="158" y="138"/>
                  </a:lnTo>
                  <a:lnTo>
                    <a:pt x="154" y="138"/>
                  </a:lnTo>
                  <a:lnTo>
                    <a:pt x="150" y="136"/>
                  </a:lnTo>
                  <a:lnTo>
                    <a:pt x="146" y="138"/>
                  </a:lnTo>
                  <a:lnTo>
                    <a:pt x="140" y="142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38" y="138"/>
                  </a:lnTo>
                  <a:lnTo>
                    <a:pt x="136" y="132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0" y="124"/>
                  </a:lnTo>
                  <a:lnTo>
                    <a:pt x="130" y="122"/>
                  </a:lnTo>
                  <a:lnTo>
                    <a:pt x="130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6" y="114"/>
                  </a:lnTo>
                  <a:lnTo>
                    <a:pt x="126" y="112"/>
                  </a:lnTo>
                  <a:lnTo>
                    <a:pt x="124" y="114"/>
                  </a:lnTo>
                  <a:lnTo>
                    <a:pt x="122" y="116"/>
                  </a:lnTo>
                  <a:lnTo>
                    <a:pt x="118" y="116"/>
                  </a:lnTo>
                  <a:lnTo>
                    <a:pt x="108" y="114"/>
                  </a:lnTo>
                  <a:lnTo>
                    <a:pt x="96" y="108"/>
                  </a:lnTo>
                  <a:lnTo>
                    <a:pt x="90" y="106"/>
                  </a:lnTo>
                  <a:lnTo>
                    <a:pt x="84" y="106"/>
                  </a:lnTo>
                  <a:lnTo>
                    <a:pt x="64" y="108"/>
                  </a:lnTo>
                  <a:lnTo>
                    <a:pt x="58" y="108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8" y="94"/>
                  </a:lnTo>
                  <a:lnTo>
                    <a:pt x="58" y="92"/>
                  </a:lnTo>
                  <a:lnTo>
                    <a:pt x="56" y="88"/>
                  </a:lnTo>
                  <a:lnTo>
                    <a:pt x="50" y="82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40" y="68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3228" y="1290"/>
              <a:ext cx="2024" cy="530"/>
            </a:xfrm>
            <a:custGeom>
              <a:avLst/>
              <a:gdLst>
                <a:gd name="T0" fmla="*/ 24160 w 1618"/>
                <a:gd name="T1" fmla="*/ 4806 h 424"/>
                <a:gd name="T2" fmla="*/ 22482 w 1618"/>
                <a:gd name="T3" fmla="*/ 4179 h 424"/>
                <a:gd name="T4" fmla="*/ 24571 w 1618"/>
                <a:gd name="T5" fmla="*/ 3170 h 424"/>
                <a:gd name="T6" fmla="*/ 25759 w 1618"/>
                <a:gd name="T7" fmla="*/ 2618 h 424"/>
                <a:gd name="T8" fmla="*/ 26336 w 1618"/>
                <a:gd name="T9" fmla="*/ 2978 h 424"/>
                <a:gd name="T10" fmla="*/ 27887 w 1618"/>
                <a:gd name="T11" fmla="*/ 4774 h 424"/>
                <a:gd name="T12" fmla="*/ 27404 w 1618"/>
                <a:gd name="T13" fmla="*/ 3494 h 424"/>
                <a:gd name="T14" fmla="*/ 27369 w 1618"/>
                <a:gd name="T15" fmla="*/ 2893 h 424"/>
                <a:gd name="T16" fmla="*/ 27887 w 1618"/>
                <a:gd name="T17" fmla="*/ 1939 h 424"/>
                <a:gd name="T18" fmla="*/ 28863 w 1618"/>
                <a:gd name="T19" fmla="*/ 1863 h 424"/>
                <a:gd name="T20" fmla="*/ 29716 w 1618"/>
                <a:gd name="T21" fmla="*/ 1525 h 424"/>
                <a:gd name="T22" fmla="*/ 26697 w 1618"/>
                <a:gd name="T23" fmla="*/ 1124 h 424"/>
                <a:gd name="T24" fmla="*/ 23865 w 1618"/>
                <a:gd name="T25" fmla="*/ 976 h 424"/>
                <a:gd name="T26" fmla="*/ 20902 w 1618"/>
                <a:gd name="T27" fmla="*/ 625 h 424"/>
                <a:gd name="T28" fmla="*/ 19137 w 1618"/>
                <a:gd name="T29" fmla="*/ 516 h 424"/>
                <a:gd name="T30" fmla="*/ 18006 w 1618"/>
                <a:gd name="T31" fmla="*/ 936 h 424"/>
                <a:gd name="T32" fmla="*/ 15753 w 1618"/>
                <a:gd name="T33" fmla="*/ 291 h 424"/>
                <a:gd name="T34" fmla="*/ 14879 w 1618"/>
                <a:gd name="T35" fmla="*/ 413 h 424"/>
                <a:gd name="T36" fmla="*/ 13115 w 1618"/>
                <a:gd name="T37" fmla="*/ 516 h 424"/>
                <a:gd name="T38" fmla="*/ 13088 w 1618"/>
                <a:gd name="T39" fmla="*/ 220 h 424"/>
                <a:gd name="T40" fmla="*/ 11418 w 1618"/>
                <a:gd name="T41" fmla="*/ 149 h 424"/>
                <a:gd name="T42" fmla="*/ 10433 w 1618"/>
                <a:gd name="T43" fmla="*/ 186 h 424"/>
                <a:gd name="T44" fmla="*/ 9226 w 1618"/>
                <a:gd name="T45" fmla="*/ 244 h 424"/>
                <a:gd name="T46" fmla="*/ 8887 w 1618"/>
                <a:gd name="T47" fmla="*/ 701 h 424"/>
                <a:gd name="T48" fmla="*/ 8785 w 1618"/>
                <a:gd name="T49" fmla="*/ 780 h 424"/>
                <a:gd name="T50" fmla="*/ 8080 w 1618"/>
                <a:gd name="T51" fmla="*/ 839 h 424"/>
                <a:gd name="T52" fmla="*/ 7559 w 1618"/>
                <a:gd name="T53" fmla="*/ 839 h 424"/>
                <a:gd name="T54" fmla="*/ 8190 w 1618"/>
                <a:gd name="T55" fmla="*/ 1241 h 424"/>
                <a:gd name="T56" fmla="*/ 7853 w 1618"/>
                <a:gd name="T57" fmla="*/ 1525 h 424"/>
                <a:gd name="T58" fmla="*/ 6795 w 1618"/>
                <a:gd name="T59" fmla="*/ 516 h 424"/>
                <a:gd name="T60" fmla="*/ 6955 w 1618"/>
                <a:gd name="T61" fmla="*/ 1124 h 424"/>
                <a:gd name="T62" fmla="*/ 5502 w 1618"/>
                <a:gd name="T63" fmla="*/ 1279 h 424"/>
                <a:gd name="T64" fmla="*/ 4548 w 1618"/>
                <a:gd name="T65" fmla="*/ 1345 h 424"/>
                <a:gd name="T66" fmla="*/ 3744 w 1618"/>
                <a:gd name="T67" fmla="*/ 1389 h 424"/>
                <a:gd name="T68" fmla="*/ 3130 w 1618"/>
                <a:gd name="T69" fmla="*/ 1453 h 424"/>
                <a:gd name="T70" fmla="*/ 2830 w 1618"/>
                <a:gd name="T71" fmla="*/ 1711 h 424"/>
                <a:gd name="T72" fmla="*/ 1951 w 1618"/>
                <a:gd name="T73" fmla="*/ 1969 h 424"/>
                <a:gd name="T74" fmla="*/ 1357 w 1618"/>
                <a:gd name="T75" fmla="*/ 2079 h 424"/>
                <a:gd name="T76" fmla="*/ 887 w 1618"/>
                <a:gd name="T77" fmla="*/ 1675 h 424"/>
                <a:gd name="T78" fmla="*/ 2244 w 1618"/>
                <a:gd name="T79" fmla="*/ 1711 h 424"/>
                <a:gd name="T80" fmla="*/ 364 w 1618"/>
                <a:gd name="T81" fmla="*/ 1162 h 424"/>
                <a:gd name="T82" fmla="*/ 291 w 1618"/>
                <a:gd name="T83" fmla="*/ 1756 h 424"/>
                <a:gd name="T84" fmla="*/ 413 w 1618"/>
                <a:gd name="T85" fmla="*/ 2801 h 424"/>
                <a:gd name="T86" fmla="*/ 413 w 1618"/>
                <a:gd name="T87" fmla="*/ 3201 h 424"/>
                <a:gd name="T88" fmla="*/ 929 w 1618"/>
                <a:gd name="T89" fmla="*/ 3788 h 424"/>
                <a:gd name="T90" fmla="*/ 1621 w 1618"/>
                <a:gd name="T91" fmla="*/ 4435 h 424"/>
                <a:gd name="T92" fmla="*/ 2275 w 1618"/>
                <a:gd name="T93" fmla="*/ 5130 h 424"/>
                <a:gd name="T94" fmla="*/ 3347 w 1618"/>
                <a:gd name="T95" fmla="*/ 5799 h 424"/>
                <a:gd name="T96" fmla="*/ 3150 w 1618"/>
                <a:gd name="T97" fmla="*/ 6838 h 424"/>
                <a:gd name="T98" fmla="*/ 5286 w 1618"/>
                <a:gd name="T99" fmla="*/ 6985 h 424"/>
                <a:gd name="T100" fmla="*/ 5560 w 1618"/>
                <a:gd name="T101" fmla="*/ 6228 h 424"/>
                <a:gd name="T102" fmla="*/ 5209 w 1618"/>
                <a:gd name="T103" fmla="*/ 5396 h 424"/>
                <a:gd name="T104" fmla="*/ 6212 w 1618"/>
                <a:gd name="T105" fmla="*/ 5067 h 424"/>
                <a:gd name="T106" fmla="*/ 7415 w 1618"/>
                <a:gd name="T107" fmla="*/ 5067 h 424"/>
                <a:gd name="T108" fmla="*/ 8003 w 1618"/>
                <a:gd name="T109" fmla="*/ 4367 h 424"/>
                <a:gd name="T110" fmla="*/ 9660 w 1618"/>
                <a:gd name="T111" fmla="*/ 4367 h 424"/>
                <a:gd name="T112" fmla="*/ 11636 w 1618"/>
                <a:gd name="T113" fmla="*/ 5174 h 424"/>
                <a:gd name="T114" fmla="*/ 13088 w 1618"/>
                <a:gd name="T115" fmla="*/ 5420 h 424"/>
                <a:gd name="T116" fmla="*/ 14060 w 1618"/>
                <a:gd name="T117" fmla="*/ 5243 h 424"/>
                <a:gd name="T118" fmla="*/ 15527 w 1618"/>
                <a:gd name="T119" fmla="*/ 5396 h 424"/>
                <a:gd name="T120" fmla="*/ 17270 w 1618"/>
                <a:gd name="T121" fmla="*/ 5359 h 424"/>
                <a:gd name="T122" fmla="*/ 19715 w 1618"/>
                <a:gd name="T123" fmla="*/ 4654 h 424"/>
                <a:gd name="T124" fmla="*/ 23710 w 1618"/>
                <a:gd name="T125" fmla="*/ 5871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8"/>
                <a:gd name="T190" fmla="*/ 0 h 424"/>
                <a:gd name="T191" fmla="*/ 1618 w 1618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8" h="424">
                  <a:moveTo>
                    <a:pt x="1298" y="404"/>
                  </a:moveTo>
                  <a:lnTo>
                    <a:pt x="1298" y="404"/>
                  </a:lnTo>
                  <a:lnTo>
                    <a:pt x="1300" y="402"/>
                  </a:lnTo>
                  <a:lnTo>
                    <a:pt x="1304" y="398"/>
                  </a:lnTo>
                  <a:lnTo>
                    <a:pt x="1306" y="396"/>
                  </a:lnTo>
                  <a:lnTo>
                    <a:pt x="1308" y="396"/>
                  </a:lnTo>
                  <a:lnTo>
                    <a:pt x="1310" y="400"/>
                  </a:lnTo>
                  <a:lnTo>
                    <a:pt x="1310" y="402"/>
                  </a:lnTo>
                  <a:lnTo>
                    <a:pt x="1312" y="402"/>
                  </a:lnTo>
                  <a:lnTo>
                    <a:pt x="1316" y="400"/>
                  </a:lnTo>
                  <a:lnTo>
                    <a:pt x="1322" y="396"/>
                  </a:lnTo>
                  <a:lnTo>
                    <a:pt x="1326" y="388"/>
                  </a:lnTo>
                  <a:lnTo>
                    <a:pt x="1332" y="378"/>
                  </a:lnTo>
                  <a:lnTo>
                    <a:pt x="1336" y="368"/>
                  </a:lnTo>
                  <a:lnTo>
                    <a:pt x="1338" y="356"/>
                  </a:lnTo>
                  <a:lnTo>
                    <a:pt x="1338" y="346"/>
                  </a:lnTo>
                  <a:lnTo>
                    <a:pt x="1338" y="334"/>
                  </a:lnTo>
                  <a:lnTo>
                    <a:pt x="1340" y="316"/>
                  </a:lnTo>
                  <a:lnTo>
                    <a:pt x="1340" y="310"/>
                  </a:lnTo>
                  <a:lnTo>
                    <a:pt x="1338" y="302"/>
                  </a:lnTo>
                  <a:lnTo>
                    <a:pt x="1334" y="296"/>
                  </a:lnTo>
                  <a:lnTo>
                    <a:pt x="1328" y="292"/>
                  </a:lnTo>
                  <a:lnTo>
                    <a:pt x="1320" y="288"/>
                  </a:lnTo>
                  <a:lnTo>
                    <a:pt x="1318" y="284"/>
                  </a:lnTo>
                  <a:lnTo>
                    <a:pt x="1316" y="282"/>
                  </a:lnTo>
                  <a:lnTo>
                    <a:pt x="1318" y="278"/>
                  </a:lnTo>
                  <a:lnTo>
                    <a:pt x="1320" y="272"/>
                  </a:lnTo>
                  <a:lnTo>
                    <a:pt x="1320" y="268"/>
                  </a:lnTo>
                  <a:lnTo>
                    <a:pt x="1316" y="264"/>
                  </a:lnTo>
                  <a:lnTo>
                    <a:pt x="1304" y="256"/>
                  </a:lnTo>
                  <a:lnTo>
                    <a:pt x="1296" y="250"/>
                  </a:lnTo>
                  <a:lnTo>
                    <a:pt x="1288" y="242"/>
                  </a:lnTo>
                  <a:lnTo>
                    <a:pt x="1276" y="236"/>
                  </a:lnTo>
                  <a:lnTo>
                    <a:pt x="1270" y="234"/>
                  </a:lnTo>
                  <a:lnTo>
                    <a:pt x="1266" y="234"/>
                  </a:lnTo>
                  <a:lnTo>
                    <a:pt x="1264" y="236"/>
                  </a:lnTo>
                  <a:lnTo>
                    <a:pt x="1262" y="238"/>
                  </a:lnTo>
                  <a:lnTo>
                    <a:pt x="1262" y="240"/>
                  </a:lnTo>
                  <a:lnTo>
                    <a:pt x="1260" y="240"/>
                  </a:lnTo>
                  <a:lnTo>
                    <a:pt x="1256" y="240"/>
                  </a:lnTo>
                  <a:lnTo>
                    <a:pt x="1252" y="238"/>
                  </a:lnTo>
                  <a:lnTo>
                    <a:pt x="1248" y="240"/>
                  </a:lnTo>
                  <a:lnTo>
                    <a:pt x="1246" y="240"/>
                  </a:lnTo>
                  <a:lnTo>
                    <a:pt x="1242" y="236"/>
                  </a:lnTo>
                  <a:lnTo>
                    <a:pt x="1240" y="234"/>
                  </a:lnTo>
                  <a:lnTo>
                    <a:pt x="1240" y="230"/>
                  </a:lnTo>
                  <a:lnTo>
                    <a:pt x="1246" y="226"/>
                  </a:lnTo>
                  <a:lnTo>
                    <a:pt x="1248" y="224"/>
                  </a:lnTo>
                  <a:lnTo>
                    <a:pt x="1240" y="222"/>
                  </a:lnTo>
                  <a:lnTo>
                    <a:pt x="1236" y="222"/>
                  </a:lnTo>
                  <a:lnTo>
                    <a:pt x="1234" y="222"/>
                  </a:lnTo>
                  <a:lnTo>
                    <a:pt x="1236" y="226"/>
                  </a:lnTo>
                  <a:lnTo>
                    <a:pt x="1238" y="228"/>
                  </a:lnTo>
                  <a:lnTo>
                    <a:pt x="1236" y="230"/>
                  </a:lnTo>
                  <a:lnTo>
                    <a:pt x="1232" y="230"/>
                  </a:lnTo>
                  <a:lnTo>
                    <a:pt x="1224" y="230"/>
                  </a:lnTo>
                  <a:lnTo>
                    <a:pt x="1220" y="228"/>
                  </a:lnTo>
                  <a:lnTo>
                    <a:pt x="1218" y="226"/>
                  </a:lnTo>
                  <a:lnTo>
                    <a:pt x="1218" y="222"/>
                  </a:lnTo>
                  <a:lnTo>
                    <a:pt x="1218" y="218"/>
                  </a:lnTo>
                  <a:lnTo>
                    <a:pt x="1222" y="208"/>
                  </a:lnTo>
                  <a:lnTo>
                    <a:pt x="1228" y="198"/>
                  </a:lnTo>
                  <a:lnTo>
                    <a:pt x="1232" y="190"/>
                  </a:lnTo>
                  <a:lnTo>
                    <a:pt x="1232" y="184"/>
                  </a:lnTo>
                  <a:lnTo>
                    <a:pt x="1234" y="178"/>
                  </a:lnTo>
                  <a:lnTo>
                    <a:pt x="1234" y="176"/>
                  </a:lnTo>
                  <a:lnTo>
                    <a:pt x="1236" y="174"/>
                  </a:lnTo>
                  <a:lnTo>
                    <a:pt x="1246" y="170"/>
                  </a:lnTo>
                  <a:lnTo>
                    <a:pt x="1256" y="166"/>
                  </a:lnTo>
                  <a:lnTo>
                    <a:pt x="1262" y="166"/>
                  </a:lnTo>
                  <a:lnTo>
                    <a:pt x="1268" y="166"/>
                  </a:lnTo>
                  <a:lnTo>
                    <a:pt x="1272" y="168"/>
                  </a:lnTo>
                  <a:lnTo>
                    <a:pt x="1282" y="170"/>
                  </a:lnTo>
                  <a:lnTo>
                    <a:pt x="1290" y="170"/>
                  </a:lnTo>
                  <a:lnTo>
                    <a:pt x="1298" y="168"/>
                  </a:lnTo>
                  <a:lnTo>
                    <a:pt x="1314" y="166"/>
                  </a:lnTo>
                  <a:lnTo>
                    <a:pt x="1320" y="166"/>
                  </a:lnTo>
                  <a:lnTo>
                    <a:pt x="1324" y="168"/>
                  </a:lnTo>
                  <a:lnTo>
                    <a:pt x="1328" y="168"/>
                  </a:lnTo>
                  <a:lnTo>
                    <a:pt x="1336" y="166"/>
                  </a:lnTo>
                  <a:lnTo>
                    <a:pt x="1340" y="168"/>
                  </a:lnTo>
                  <a:lnTo>
                    <a:pt x="1340" y="170"/>
                  </a:lnTo>
                  <a:lnTo>
                    <a:pt x="1338" y="174"/>
                  </a:lnTo>
                  <a:lnTo>
                    <a:pt x="1336" y="176"/>
                  </a:lnTo>
                  <a:lnTo>
                    <a:pt x="1336" y="178"/>
                  </a:lnTo>
                  <a:lnTo>
                    <a:pt x="1340" y="178"/>
                  </a:lnTo>
                  <a:lnTo>
                    <a:pt x="1346" y="178"/>
                  </a:lnTo>
                  <a:lnTo>
                    <a:pt x="1364" y="174"/>
                  </a:lnTo>
                  <a:lnTo>
                    <a:pt x="1366" y="172"/>
                  </a:lnTo>
                  <a:lnTo>
                    <a:pt x="1368" y="170"/>
                  </a:lnTo>
                  <a:lnTo>
                    <a:pt x="1366" y="168"/>
                  </a:lnTo>
                  <a:lnTo>
                    <a:pt x="1364" y="166"/>
                  </a:lnTo>
                  <a:lnTo>
                    <a:pt x="1358" y="162"/>
                  </a:lnTo>
                  <a:lnTo>
                    <a:pt x="1358" y="160"/>
                  </a:lnTo>
                  <a:lnTo>
                    <a:pt x="1360" y="160"/>
                  </a:lnTo>
                  <a:lnTo>
                    <a:pt x="1362" y="156"/>
                  </a:lnTo>
                  <a:lnTo>
                    <a:pt x="1364" y="154"/>
                  </a:lnTo>
                  <a:lnTo>
                    <a:pt x="1364" y="148"/>
                  </a:lnTo>
                  <a:lnTo>
                    <a:pt x="1364" y="142"/>
                  </a:lnTo>
                  <a:lnTo>
                    <a:pt x="1366" y="140"/>
                  </a:lnTo>
                  <a:lnTo>
                    <a:pt x="1368" y="142"/>
                  </a:lnTo>
                  <a:lnTo>
                    <a:pt x="1372" y="140"/>
                  </a:lnTo>
                  <a:lnTo>
                    <a:pt x="1376" y="138"/>
                  </a:lnTo>
                  <a:lnTo>
                    <a:pt x="1378" y="138"/>
                  </a:lnTo>
                  <a:lnTo>
                    <a:pt x="1382" y="138"/>
                  </a:lnTo>
                  <a:lnTo>
                    <a:pt x="1388" y="134"/>
                  </a:lnTo>
                  <a:lnTo>
                    <a:pt x="1390" y="132"/>
                  </a:lnTo>
                  <a:lnTo>
                    <a:pt x="1390" y="134"/>
                  </a:lnTo>
                  <a:lnTo>
                    <a:pt x="1394" y="138"/>
                  </a:lnTo>
                  <a:lnTo>
                    <a:pt x="1402" y="144"/>
                  </a:lnTo>
                  <a:lnTo>
                    <a:pt x="1412" y="148"/>
                  </a:lnTo>
                  <a:lnTo>
                    <a:pt x="1414" y="148"/>
                  </a:lnTo>
                  <a:lnTo>
                    <a:pt x="1416" y="144"/>
                  </a:lnTo>
                  <a:lnTo>
                    <a:pt x="1418" y="142"/>
                  </a:lnTo>
                  <a:lnTo>
                    <a:pt x="1420" y="140"/>
                  </a:lnTo>
                  <a:lnTo>
                    <a:pt x="1420" y="138"/>
                  </a:lnTo>
                  <a:lnTo>
                    <a:pt x="1418" y="136"/>
                  </a:lnTo>
                  <a:lnTo>
                    <a:pt x="1416" y="132"/>
                  </a:lnTo>
                  <a:lnTo>
                    <a:pt x="1418" y="130"/>
                  </a:lnTo>
                  <a:lnTo>
                    <a:pt x="1422" y="130"/>
                  </a:lnTo>
                  <a:lnTo>
                    <a:pt x="1430" y="128"/>
                  </a:lnTo>
                  <a:lnTo>
                    <a:pt x="1434" y="128"/>
                  </a:lnTo>
                  <a:lnTo>
                    <a:pt x="1432" y="130"/>
                  </a:lnTo>
                  <a:lnTo>
                    <a:pt x="1428" y="132"/>
                  </a:lnTo>
                  <a:lnTo>
                    <a:pt x="1426" y="132"/>
                  </a:lnTo>
                  <a:lnTo>
                    <a:pt x="1426" y="134"/>
                  </a:lnTo>
                  <a:lnTo>
                    <a:pt x="1428" y="140"/>
                  </a:lnTo>
                  <a:lnTo>
                    <a:pt x="1434" y="144"/>
                  </a:lnTo>
                  <a:lnTo>
                    <a:pt x="1438" y="146"/>
                  </a:lnTo>
                  <a:lnTo>
                    <a:pt x="1440" y="148"/>
                  </a:lnTo>
                  <a:lnTo>
                    <a:pt x="1436" y="152"/>
                  </a:lnTo>
                  <a:lnTo>
                    <a:pt x="1434" y="158"/>
                  </a:lnTo>
                  <a:lnTo>
                    <a:pt x="1432" y="160"/>
                  </a:lnTo>
                  <a:lnTo>
                    <a:pt x="1434" y="164"/>
                  </a:lnTo>
                  <a:lnTo>
                    <a:pt x="1434" y="166"/>
                  </a:lnTo>
                  <a:lnTo>
                    <a:pt x="1434" y="170"/>
                  </a:lnTo>
                  <a:lnTo>
                    <a:pt x="1430" y="176"/>
                  </a:lnTo>
                  <a:lnTo>
                    <a:pt x="1426" y="182"/>
                  </a:lnTo>
                  <a:lnTo>
                    <a:pt x="1424" y="186"/>
                  </a:lnTo>
                  <a:lnTo>
                    <a:pt x="1426" y="188"/>
                  </a:lnTo>
                  <a:lnTo>
                    <a:pt x="1424" y="190"/>
                  </a:lnTo>
                  <a:lnTo>
                    <a:pt x="1422" y="192"/>
                  </a:lnTo>
                  <a:lnTo>
                    <a:pt x="1424" y="196"/>
                  </a:lnTo>
                  <a:lnTo>
                    <a:pt x="1426" y="202"/>
                  </a:lnTo>
                  <a:lnTo>
                    <a:pt x="1426" y="204"/>
                  </a:lnTo>
                  <a:lnTo>
                    <a:pt x="1424" y="204"/>
                  </a:lnTo>
                  <a:lnTo>
                    <a:pt x="1426" y="208"/>
                  </a:lnTo>
                  <a:lnTo>
                    <a:pt x="1438" y="222"/>
                  </a:lnTo>
                  <a:lnTo>
                    <a:pt x="1446" y="228"/>
                  </a:lnTo>
                  <a:lnTo>
                    <a:pt x="1456" y="232"/>
                  </a:lnTo>
                  <a:lnTo>
                    <a:pt x="1466" y="240"/>
                  </a:lnTo>
                  <a:lnTo>
                    <a:pt x="1476" y="248"/>
                  </a:lnTo>
                  <a:lnTo>
                    <a:pt x="1488" y="256"/>
                  </a:lnTo>
                  <a:lnTo>
                    <a:pt x="1500" y="264"/>
                  </a:lnTo>
                  <a:lnTo>
                    <a:pt x="1510" y="272"/>
                  </a:lnTo>
                  <a:lnTo>
                    <a:pt x="1516" y="276"/>
                  </a:lnTo>
                  <a:lnTo>
                    <a:pt x="1518" y="276"/>
                  </a:lnTo>
                  <a:lnTo>
                    <a:pt x="1518" y="274"/>
                  </a:lnTo>
                  <a:lnTo>
                    <a:pt x="1518" y="270"/>
                  </a:lnTo>
                  <a:lnTo>
                    <a:pt x="1518" y="262"/>
                  </a:lnTo>
                  <a:lnTo>
                    <a:pt x="1516" y="256"/>
                  </a:lnTo>
                  <a:lnTo>
                    <a:pt x="1514" y="250"/>
                  </a:lnTo>
                  <a:lnTo>
                    <a:pt x="1514" y="248"/>
                  </a:lnTo>
                  <a:lnTo>
                    <a:pt x="1516" y="246"/>
                  </a:lnTo>
                  <a:lnTo>
                    <a:pt x="1520" y="246"/>
                  </a:lnTo>
                  <a:lnTo>
                    <a:pt x="1518" y="244"/>
                  </a:lnTo>
                  <a:lnTo>
                    <a:pt x="1516" y="240"/>
                  </a:lnTo>
                  <a:lnTo>
                    <a:pt x="1512" y="236"/>
                  </a:lnTo>
                  <a:lnTo>
                    <a:pt x="1510" y="230"/>
                  </a:lnTo>
                  <a:lnTo>
                    <a:pt x="1512" y="230"/>
                  </a:lnTo>
                  <a:lnTo>
                    <a:pt x="1514" y="228"/>
                  </a:lnTo>
                  <a:lnTo>
                    <a:pt x="1514" y="222"/>
                  </a:lnTo>
                  <a:lnTo>
                    <a:pt x="1510" y="216"/>
                  </a:lnTo>
                  <a:lnTo>
                    <a:pt x="1508" y="216"/>
                  </a:lnTo>
                  <a:lnTo>
                    <a:pt x="1506" y="216"/>
                  </a:lnTo>
                  <a:lnTo>
                    <a:pt x="1502" y="212"/>
                  </a:lnTo>
                  <a:lnTo>
                    <a:pt x="1500" y="206"/>
                  </a:lnTo>
                  <a:lnTo>
                    <a:pt x="1500" y="204"/>
                  </a:lnTo>
                  <a:lnTo>
                    <a:pt x="1502" y="204"/>
                  </a:lnTo>
                  <a:lnTo>
                    <a:pt x="1502" y="206"/>
                  </a:lnTo>
                  <a:lnTo>
                    <a:pt x="1504" y="206"/>
                  </a:lnTo>
                  <a:lnTo>
                    <a:pt x="1506" y="204"/>
                  </a:lnTo>
                  <a:lnTo>
                    <a:pt x="1504" y="200"/>
                  </a:lnTo>
                  <a:lnTo>
                    <a:pt x="1498" y="196"/>
                  </a:lnTo>
                  <a:lnTo>
                    <a:pt x="1494" y="194"/>
                  </a:lnTo>
                  <a:lnTo>
                    <a:pt x="1492" y="192"/>
                  </a:lnTo>
                  <a:lnTo>
                    <a:pt x="1490" y="188"/>
                  </a:lnTo>
                  <a:lnTo>
                    <a:pt x="1490" y="186"/>
                  </a:lnTo>
                  <a:lnTo>
                    <a:pt x="1484" y="184"/>
                  </a:lnTo>
                  <a:lnTo>
                    <a:pt x="1476" y="184"/>
                  </a:lnTo>
                  <a:lnTo>
                    <a:pt x="1478" y="186"/>
                  </a:lnTo>
                  <a:lnTo>
                    <a:pt x="1476" y="188"/>
                  </a:lnTo>
                  <a:lnTo>
                    <a:pt x="1474" y="188"/>
                  </a:lnTo>
                  <a:lnTo>
                    <a:pt x="1472" y="186"/>
                  </a:lnTo>
                  <a:lnTo>
                    <a:pt x="1470" y="182"/>
                  </a:lnTo>
                  <a:lnTo>
                    <a:pt x="1468" y="170"/>
                  </a:lnTo>
                  <a:lnTo>
                    <a:pt x="1464" y="168"/>
                  </a:lnTo>
                  <a:lnTo>
                    <a:pt x="1462" y="164"/>
                  </a:lnTo>
                  <a:lnTo>
                    <a:pt x="1462" y="162"/>
                  </a:lnTo>
                  <a:lnTo>
                    <a:pt x="1468" y="162"/>
                  </a:lnTo>
                  <a:lnTo>
                    <a:pt x="1474" y="160"/>
                  </a:lnTo>
                  <a:lnTo>
                    <a:pt x="1474" y="156"/>
                  </a:lnTo>
                  <a:lnTo>
                    <a:pt x="1478" y="154"/>
                  </a:lnTo>
                  <a:lnTo>
                    <a:pt x="1482" y="154"/>
                  </a:lnTo>
                  <a:lnTo>
                    <a:pt x="1484" y="156"/>
                  </a:lnTo>
                  <a:lnTo>
                    <a:pt x="1488" y="162"/>
                  </a:lnTo>
                  <a:lnTo>
                    <a:pt x="1488" y="164"/>
                  </a:lnTo>
                  <a:lnTo>
                    <a:pt x="1490" y="158"/>
                  </a:lnTo>
                  <a:lnTo>
                    <a:pt x="1492" y="154"/>
                  </a:lnTo>
                  <a:lnTo>
                    <a:pt x="1494" y="152"/>
                  </a:lnTo>
                  <a:lnTo>
                    <a:pt x="1502" y="150"/>
                  </a:lnTo>
                  <a:lnTo>
                    <a:pt x="1510" y="152"/>
                  </a:lnTo>
                  <a:lnTo>
                    <a:pt x="1516" y="156"/>
                  </a:lnTo>
                  <a:lnTo>
                    <a:pt x="1522" y="156"/>
                  </a:lnTo>
                  <a:lnTo>
                    <a:pt x="1524" y="154"/>
                  </a:lnTo>
                  <a:lnTo>
                    <a:pt x="1526" y="152"/>
                  </a:lnTo>
                  <a:lnTo>
                    <a:pt x="1528" y="150"/>
                  </a:lnTo>
                  <a:lnTo>
                    <a:pt x="1534" y="144"/>
                  </a:lnTo>
                  <a:lnTo>
                    <a:pt x="1542" y="136"/>
                  </a:lnTo>
                  <a:lnTo>
                    <a:pt x="1550" y="130"/>
                  </a:lnTo>
                  <a:lnTo>
                    <a:pt x="1554" y="128"/>
                  </a:lnTo>
                  <a:lnTo>
                    <a:pt x="1556" y="128"/>
                  </a:lnTo>
                  <a:lnTo>
                    <a:pt x="1560" y="128"/>
                  </a:lnTo>
                  <a:lnTo>
                    <a:pt x="1564" y="126"/>
                  </a:lnTo>
                  <a:lnTo>
                    <a:pt x="1564" y="124"/>
                  </a:lnTo>
                  <a:lnTo>
                    <a:pt x="1562" y="122"/>
                  </a:lnTo>
                  <a:lnTo>
                    <a:pt x="1556" y="120"/>
                  </a:lnTo>
                  <a:lnTo>
                    <a:pt x="1546" y="118"/>
                  </a:lnTo>
                  <a:lnTo>
                    <a:pt x="1540" y="116"/>
                  </a:lnTo>
                  <a:lnTo>
                    <a:pt x="1536" y="114"/>
                  </a:lnTo>
                  <a:lnTo>
                    <a:pt x="1530" y="112"/>
                  </a:lnTo>
                  <a:lnTo>
                    <a:pt x="1526" y="110"/>
                  </a:lnTo>
                  <a:lnTo>
                    <a:pt x="1522" y="108"/>
                  </a:lnTo>
                  <a:lnTo>
                    <a:pt x="1518" y="106"/>
                  </a:lnTo>
                  <a:lnTo>
                    <a:pt x="1514" y="110"/>
                  </a:lnTo>
                  <a:lnTo>
                    <a:pt x="1510" y="110"/>
                  </a:lnTo>
                  <a:lnTo>
                    <a:pt x="1508" y="108"/>
                  </a:lnTo>
                  <a:lnTo>
                    <a:pt x="1508" y="106"/>
                  </a:lnTo>
                  <a:lnTo>
                    <a:pt x="1510" y="104"/>
                  </a:lnTo>
                  <a:lnTo>
                    <a:pt x="1522" y="102"/>
                  </a:lnTo>
                  <a:lnTo>
                    <a:pt x="1534" y="102"/>
                  </a:lnTo>
                  <a:lnTo>
                    <a:pt x="1536" y="100"/>
                  </a:lnTo>
                  <a:lnTo>
                    <a:pt x="1536" y="98"/>
                  </a:lnTo>
                  <a:lnTo>
                    <a:pt x="1536" y="96"/>
                  </a:lnTo>
                  <a:lnTo>
                    <a:pt x="1532" y="94"/>
                  </a:lnTo>
                  <a:lnTo>
                    <a:pt x="1530" y="92"/>
                  </a:lnTo>
                  <a:lnTo>
                    <a:pt x="1530" y="90"/>
                  </a:lnTo>
                  <a:lnTo>
                    <a:pt x="1534" y="88"/>
                  </a:lnTo>
                  <a:lnTo>
                    <a:pt x="1538" y="88"/>
                  </a:lnTo>
                  <a:lnTo>
                    <a:pt x="1542" y="90"/>
                  </a:lnTo>
                  <a:lnTo>
                    <a:pt x="1542" y="92"/>
                  </a:lnTo>
                  <a:lnTo>
                    <a:pt x="1544" y="96"/>
                  </a:lnTo>
                  <a:lnTo>
                    <a:pt x="1546" y="98"/>
                  </a:lnTo>
                  <a:lnTo>
                    <a:pt x="1550" y="100"/>
                  </a:lnTo>
                  <a:lnTo>
                    <a:pt x="1554" y="100"/>
                  </a:lnTo>
                  <a:lnTo>
                    <a:pt x="1554" y="102"/>
                  </a:lnTo>
                  <a:lnTo>
                    <a:pt x="1554" y="104"/>
                  </a:lnTo>
                  <a:lnTo>
                    <a:pt x="1560" y="102"/>
                  </a:lnTo>
                  <a:lnTo>
                    <a:pt x="1568" y="102"/>
                  </a:lnTo>
                  <a:lnTo>
                    <a:pt x="1572" y="102"/>
                  </a:lnTo>
                  <a:lnTo>
                    <a:pt x="1574" y="104"/>
                  </a:lnTo>
                  <a:lnTo>
                    <a:pt x="1576" y="108"/>
                  </a:lnTo>
                  <a:lnTo>
                    <a:pt x="1580" y="110"/>
                  </a:lnTo>
                  <a:lnTo>
                    <a:pt x="1584" y="108"/>
                  </a:lnTo>
                  <a:lnTo>
                    <a:pt x="1590" y="106"/>
                  </a:lnTo>
                  <a:lnTo>
                    <a:pt x="1594" y="106"/>
                  </a:lnTo>
                  <a:lnTo>
                    <a:pt x="1598" y="108"/>
                  </a:lnTo>
                  <a:lnTo>
                    <a:pt x="1606" y="110"/>
                  </a:lnTo>
                  <a:lnTo>
                    <a:pt x="1614" y="110"/>
                  </a:lnTo>
                  <a:lnTo>
                    <a:pt x="1618" y="108"/>
                  </a:lnTo>
                  <a:lnTo>
                    <a:pt x="1616" y="104"/>
                  </a:lnTo>
                  <a:lnTo>
                    <a:pt x="1612" y="102"/>
                  </a:lnTo>
                  <a:lnTo>
                    <a:pt x="1612" y="100"/>
                  </a:lnTo>
                  <a:lnTo>
                    <a:pt x="1610" y="98"/>
                  </a:lnTo>
                  <a:lnTo>
                    <a:pt x="1604" y="96"/>
                  </a:lnTo>
                  <a:lnTo>
                    <a:pt x="1598" y="92"/>
                  </a:lnTo>
                  <a:lnTo>
                    <a:pt x="1604" y="92"/>
                  </a:lnTo>
                  <a:lnTo>
                    <a:pt x="1610" y="92"/>
                  </a:lnTo>
                  <a:lnTo>
                    <a:pt x="1612" y="92"/>
                  </a:lnTo>
                  <a:lnTo>
                    <a:pt x="1612" y="90"/>
                  </a:lnTo>
                  <a:lnTo>
                    <a:pt x="1610" y="88"/>
                  </a:lnTo>
                  <a:lnTo>
                    <a:pt x="1614" y="86"/>
                  </a:lnTo>
                  <a:lnTo>
                    <a:pt x="1618" y="86"/>
                  </a:lnTo>
                  <a:lnTo>
                    <a:pt x="1618" y="84"/>
                  </a:lnTo>
                  <a:lnTo>
                    <a:pt x="1616" y="82"/>
                  </a:lnTo>
                  <a:lnTo>
                    <a:pt x="1616" y="80"/>
                  </a:lnTo>
                  <a:lnTo>
                    <a:pt x="1616" y="78"/>
                  </a:lnTo>
                  <a:lnTo>
                    <a:pt x="1612" y="76"/>
                  </a:lnTo>
                  <a:lnTo>
                    <a:pt x="1592" y="72"/>
                  </a:lnTo>
                  <a:lnTo>
                    <a:pt x="1570" y="70"/>
                  </a:lnTo>
                  <a:lnTo>
                    <a:pt x="1562" y="68"/>
                  </a:lnTo>
                  <a:lnTo>
                    <a:pt x="1560" y="70"/>
                  </a:lnTo>
                  <a:lnTo>
                    <a:pt x="1560" y="72"/>
                  </a:lnTo>
                  <a:lnTo>
                    <a:pt x="1566" y="74"/>
                  </a:lnTo>
                  <a:lnTo>
                    <a:pt x="1576" y="80"/>
                  </a:lnTo>
                  <a:lnTo>
                    <a:pt x="1580" y="84"/>
                  </a:lnTo>
                  <a:lnTo>
                    <a:pt x="1576" y="84"/>
                  </a:lnTo>
                  <a:lnTo>
                    <a:pt x="1570" y="82"/>
                  </a:lnTo>
                  <a:lnTo>
                    <a:pt x="1564" y="78"/>
                  </a:lnTo>
                  <a:lnTo>
                    <a:pt x="1556" y="74"/>
                  </a:lnTo>
                  <a:lnTo>
                    <a:pt x="1546" y="72"/>
                  </a:lnTo>
                  <a:lnTo>
                    <a:pt x="1534" y="70"/>
                  </a:lnTo>
                  <a:lnTo>
                    <a:pt x="1514" y="66"/>
                  </a:lnTo>
                  <a:lnTo>
                    <a:pt x="1496" y="60"/>
                  </a:lnTo>
                  <a:lnTo>
                    <a:pt x="1482" y="58"/>
                  </a:lnTo>
                  <a:lnTo>
                    <a:pt x="1472" y="58"/>
                  </a:lnTo>
                  <a:lnTo>
                    <a:pt x="1464" y="60"/>
                  </a:lnTo>
                  <a:lnTo>
                    <a:pt x="1454" y="62"/>
                  </a:lnTo>
                  <a:lnTo>
                    <a:pt x="1442" y="58"/>
                  </a:lnTo>
                  <a:lnTo>
                    <a:pt x="1430" y="56"/>
                  </a:lnTo>
                  <a:lnTo>
                    <a:pt x="1416" y="54"/>
                  </a:lnTo>
                  <a:lnTo>
                    <a:pt x="1386" y="54"/>
                  </a:lnTo>
                  <a:lnTo>
                    <a:pt x="1360" y="52"/>
                  </a:lnTo>
                  <a:lnTo>
                    <a:pt x="1356" y="52"/>
                  </a:lnTo>
                  <a:lnTo>
                    <a:pt x="1356" y="54"/>
                  </a:lnTo>
                  <a:lnTo>
                    <a:pt x="1358" y="56"/>
                  </a:lnTo>
                  <a:lnTo>
                    <a:pt x="1364" y="60"/>
                  </a:lnTo>
                  <a:lnTo>
                    <a:pt x="1366" y="60"/>
                  </a:lnTo>
                  <a:lnTo>
                    <a:pt x="1364" y="62"/>
                  </a:lnTo>
                  <a:lnTo>
                    <a:pt x="1360" y="64"/>
                  </a:lnTo>
                  <a:lnTo>
                    <a:pt x="1358" y="64"/>
                  </a:lnTo>
                  <a:lnTo>
                    <a:pt x="1354" y="62"/>
                  </a:lnTo>
                  <a:lnTo>
                    <a:pt x="1348" y="60"/>
                  </a:lnTo>
                  <a:lnTo>
                    <a:pt x="1344" y="60"/>
                  </a:lnTo>
                  <a:lnTo>
                    <a:pt x="1342" y="58"/>
                  </a:lnTo>
                  <a:lnTo>
                    <a:pt x="1338" y="52"/>
                  </a:lnTo>
                  <a:lnTo>
                    <a:pt x="1334" y="50"/>
                  </a:lnTo>
                  <a:lnTo>
                    <a:pt x="1332" y="50"/>
                  </a:lnTo>
                  <a:lnTo>
                    <a:pt x="1330" y="52"/>
                  </a:lnTo>
                  <a:lnTo>
                    <a:pt x="1328" y="54"/>
                  </a:lnTo>
                  <a:lnTo>
                    <a:pt x="1326" y="54"/>
                  </a:lnTo>
                  <a:lnTo>
                    <a:pt x="1322" y="54"/>
                  </a:lnTo>
                  <a:lnTo>
                    <a:pt x="1310" y="54"/>
                  </a:lnTo>
                  <a:lnTo>
                    <a:pt x="1300" y="54"/>
                  </a:lnTo>
                  <a:lnTo>
                    <a:pt x="1298" y="52"/>
                  </a:lnTo>
                  <a:lnTo>
                    <a:pt x="1296" y="50"/>
                  </a:lnTo>
                  <a:lnTo>
                    <a:pt x="1288" y="50"/>
                  </a:lnTo>
                  <a:lnTo>
                    <a:pt x="1282" y="50"/>
                  </a:lnTo>
                  <a:lnTo>
                    <a:pt x="1282" y="52"/>
                  </a:lnTo>
                  <a:lnTo>
                    <a:pt x="1284" y="54"/>
                  </a:lnTo>
                  <a:lnTo>
                    <a:pt x="1278" y="54"/>
                  </a:lnTo>
                  <a:lnTo>
                    <a:pt x="1270" y="54"/>
                  </a:lnTo>
                  <a:lnTo>
                    <a:pt x="1264" y="52"/>
                  </a:lnTo>
                  <a:lnTo>
                    <a:pt x="1258" y="50"/>
                  </a:lnTo>
                  <a:lnTo>
                    <a:pt x="1246" y="48"/>
                  </a:lnTo>
                  <a:lnTo>
                    <a:pt x="1236" y="48"/>
                  </a:lnTo>
                  <a:lnTo>
                    <a:pt x="1230" y="46"/>
                  </a:lnTo>
                  <a:lnTo>
                    <a:pt x="1220" y="44"/>
                  </a:lnTo>
                  <a:lnTo>
                    <a:pt x="1198" y="42"/>
                  </a:lnTo>
                  <a:lnTo>
                    <a:pt x="1178" y="42"/>
                  </a:lnTo>
                  <a:lnTo>
                    <a:pt x="1174" y="42"/>
                  </a:lnTo>
                  <a:lnTo>
                    <a:pt x="1172" y="42"/>
                  </a:lnTo>
                  <a:lnTo>
                    <a:pt x="1174" y="42"/>
                  </a:lnTo>
                  <a:lnTo>
                    <a:pt x="1174" y="44"/>
                  </a:lnTo>
                  <a:lnTo>
                    <a:pt x="1170" y="44"/>
                  </a:lnTo>
                  <a:lnTo>
                    <a:pt x="1166" y="44"/>
                  </a:lnTo>
                  <a:lnTo>
                    <a:pt x="1160" y="40"/>
                  </a:lnTo>
                  <a:lnTo>
                    <a:pt x="1154" y="38"/>
                  </a:lnTo>
                  <a:lnTo>
                    <a:pt x="1148" y="36"/>
                  </a:lnTo>
                  <a:lnTo>
                    <a:pt x="1138" y="34"/>
                  </a:lnTo>
                  <a:lnTo>
                    <a:pt x="1126" y="38"/>
                  </a:lnTo>
                  <a:lnTo>
                    <a:pt x="1114" y="38"/>
                  </a:lnTo>
                  <a:lnTo>
                    <a:pt x="1106" y="38"/>
                  </a:lnTo>
                  <a:lnTo>
                    <a:pt x="1098" y="36"/>
                  </a:lnTo>
                  <a:lnTo>
                    <a:pt x="1088" y="34"/>
                  </a:lnTo>
                  <a:lnTo>
                    <a:pt x="1080" y="34"/>
                  </a:lnTo>
                  <a:lnTo>
                    <a:pt x="1082" y="32"/>
                  </a:lnTo>
                  <a:lnTo>
                    <a:pt x="1084" y="32"/>
                  </a:lnTo>
                  <a:lnTo>
                    <a:pt x="1084" y="30"/>
                  </a:lnTo>
                  <a:lnTo>
                    <a:pt x="1074" y="28"/>
                  </a:lnTo>
                  <a:lnTo>
                    <a:pt x="1068" y="30"/>
                  </a:lnTo>
                  <a:lnTo>
                    <a:pt x="1066" y="32"/>
                  </a:lnTo>
                  <a:lnTo>
                    <a:pt x="1064" y="36"/>
                  </a:lnTo>
                  <a:lnTo>
                    <a:pt x="1060" y="36"/>
                  </a:lnTo>
                  <a:lnTo>
                    <a:pt x="1058" y="34"/>
                  </a:lnTo>
                  <a:lnTo>
                    <a:pt x="1060" y="32"/>
                  </a:lnTo>
                  <a:lnTo>
                    <a:pt x="1064" y="30"/>
                  </a:lnTo>
                  <a:lnTo>
                    <a:pt x="1062" y="28"/>
                  </a:lnTo>
                  <a:lnTo>
                    <a:pt x="1058" y="28"/>
                  </a:lnTo>
                  <a:lnTo>
                    <a:pt x="1054" y="28"/>
                  </a:lnTo>
                  <a:lnTo>
                    <a:pt x="1048" y="32"/>
                  </a:lnTo>
                  <a:lnTo>
                    <a:pt x="1046" y="32"/>
                  </a:lnTo>
                  <a:lnTo>
                    <a:pt x="1042" y="30"/>
                  </a:lnTo>
                  <a:lnTo>
                    <a:pt x="1042" y="28"/>
                  </a:lnTo>
                  <a:lnTo>
                    <a:pt x="1050" y="26"/>
                  </a:lnTo>
                  <a:lnTo>
                    <a:pt x="1058" y="26"/>
                  </a:lnTo>
                  <a:lnTo>
                    <a:pt x="1050" y="24"/>
                  </a:lnTo>
                  <a:lnTo>
                    <a:pt x="1034" y="24"/>
                  </a:lnTo>
                  <a:lnTo>
                    <a:pt x="1016" y="24"/>
                  </a:lnTo>
                  <a:lnTo>
                    <a:pt x="1012" y="24"/>
                  </a:lnTo>
                  <a:lnTo>
                    <a:pt x="1010" y="26"/>
                  </a:lnTo>
                  <a:lnTo>
                    <a:pt x="1012" y="32"/>
                  </a:lnTo>
                  <a:lnTo>
                    <a:pt x="1012" y="34"/>
                  </a:lnTo>
                  <a:lnTo>
                    <a:pt x="1012" y="36"/>
                  </a:lnTo>
                  <a:lnTo>
                    <a:pt x="1010" y="36"/>
                  </a:lnTo>
                  <a:lnTo>
                    <a:pt x="1004" y="36"/>
                  </a:lnTo>
                  <a:lnTo>
                    <a:pt x="1000" y="36"/>
                  </a:lnTo>
                  <a:lnTo>
                    <a:pt x="994" y="36"/>
                  </a:lnTo>
                  <a:lnTo>
                    <a:pt x="986" y="36"/>
                  </a:lnTo>
                  <a:lnTo>
                    <a:pt x="972" y="32"/>
                  </a:lnTo>
                  <a:lnTo>
                    <a:pt x="968" y="30"/>
                  </a:lnTo>
                  <a:lnTo>
                    <a:pt x="968" y="32"/>
                  </a:lnTo>
                  <a:lnTo>
                    <a:pt x="976" y="38"/>
                  </a:lnTo>
                  <a:lnTo>
                    <a:pt x="986" y="44"/>
                  </a:lnTo>
                  <a:lnTo>
                    <a:pt x="986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80" y="50"/>
                  </a:lnTo>
                  <a:lnTo>
                    <a:pt x="980" y="52"/>
                  </a:lnTo>
                  <a:lnTo>
                    <a:pt x="978" y="50"/>
                  </a:lnTo>
                  <a:lnTo>
                    <a:pt x="966" y="46"/>
                  </a:lnTo>
                  <a:lnTo>
                    <a:pt x="952" y="42"/>
                  </a:lnTo>
                  <a:lnTo>
                    <a:pt x="948" y="40"/>
                  </a:lnTo>
                  <a:lnTo>
                    <a:pt x="946" y="42"/>
                  </a:lnTo>
                  <a:lnTo>
                    <a:pt x="942" y="42"/>
                  </a:lnTo>
                  <a:lnTo>
                    <a:pt x="938" y="40"/>
                  </a:lnTo>
                  <a:lnTo>
                    <a:pt x="938" y="38"/>
                  </a:lnTo>
                  <a:lnTo>
                    <a:pt x="940" y="36"/>
                  </a:lnTo>
                  <a:lnTo>
                    <a:pt x="938" y="36"/>
                  </a:lnTo>
                  <a:lnTo>
                    <a:pt x="932" y="32"/>
                  </a:lnTo>
                  <a:lnTo>
                    <a:pt x="928" y="30"/>
                  </a:lnTo>
                  <a:lnTo>
                    <a:pt x="928" y="28"/>
                  </a:lnTo>
                  <a:lnTo>
                    <a:pt x="924" y="26"/>
                  </a:lnTo>
                  <a:lnTo>
                    <a:pt x="920" y="24"/>
                  </a:lnTo>
                  <a:lnTo>
                    <a:pt x="906" y="20"/>
                  </a:lnTo>
                  <a:lnTo>
                    <a:pt x="892" y="16"/>
                  </a:lnTo>
                  <a:lnTo>
                    <a:pt x="884" y="14"/>
                  </a:lnTo>
                  <a:lnTo>
                    <a:pt x="880" y="16"/>
                  </a:lnTo>
                  <a:lnTo>
                    <a:pt x="876" y="16"/>
                  </a:lnTo>
                  <a:lnTo>
                    <a:pt x="872" y="16"/>
                  </a:lnTo>
                  <a:lnTo>
                    <a:pt x="866" y="16"/>
                  </a:lnTo>
                  <a:lnTo>
                    <a:pt x="858" y="16"/>
                  </a:lnTo>
                  <a:lnTo>
                    <a:pt x="856" y="16"/>
                  </a:lnTo>
                  <a:lnTo>
                    <a:pt x="854" y="16"/>
                  </a:lnTo>
                  <a:lnTo>
                    <a:pt x="852" y="18"/>
                  </a:lnTo>
                  <a:lnTo>
                    <a:pt x="848" y="20"/>
                  </a:lnTo>
                  <a:lnTo>
                    <a:pt x="854" y="24"/>
                  </a:lnTo>
                  <a:lnTo>
                    <a:pt x="858" y="28"/>
                  </a:lnTo>
                  <a:lnTo>
                    <a:pt x="856" y="28"/>
                  </a:lnTo>
                  <a:lnTo>
                    <a:pt x="838" y="28"/>
                  </a:lnTo>
                  <a:lnTo>
                    <a:pt x="830" y="28"/>
                  </a:lnTo>
                  <a:lnTo>
                    <a:pt x="830" y="30"/>
                  </a:lnTo>
                  <a:lnTo>
                    <a:pt x="832" y="32"/>
                  </a:lnTo>
                  <a:lnTo>
                    <a:pt x="830" y="32"/>
                  </a:lnTo>
                  <a:lnTo>
                    <a:pt x="822" y="32"/>
                  </a:lnTo>
                  <a:lnTo>
                    <a:pt x="814" y="30"/>
                  </a:lnTo>
                  <a:lnTo>
                    <a:pt x="812" y="28"/>
                  </a:lnTo>
                  <a:lnTo>
                    <a:pt x="810" y="28"/>
                  </a:lnTo>
                  <a:lnTo>
                    <a:pt x="808" y="26"/>
                  </a:lnTo>
                  <a:lnTo>
                    <a:pt x="810" y="24"/>
                  </a:lnTo>
                  <a:lnTo>
                    <a:pt x="812" y="24"/>
                  </a:lnTo>
                  <a:lnTo>
                    <a:pt x="810" y="22"/>
                  </a:lnTo>
                  <a:lnTo>
                    <a:pt x="808" y="22"/>
                  </a:lnTo>
                  <a:lnTo>
                    <a:pt x="804" y="24"/>
                  </a:lnTo>
                  <a:lnTo>
                    <a:pt x="796" y="24"/>
                  </a:lnTo>
                  <a:lnTo>
                    <a:pt x="784" y="24"/>
                  </a:lnTo>
                  <a:lnTo>
                    <a:pt x="774" y="24"/>
                  </a:lnTo>
                  <a:lnTo>
                    <a:pt x="770" y="26"/>
                  </a:lnTo>
                  <a:lnTo>
                    <a:pt x="766" y="28"/>
                  </a:lnTo>
                  <a:lnTo>
                    <a:pt x="762" y="28"/>
                  </a:lnTo>
                  <a:lnTo>
                    <a:pt x="758" y="28"/>
                  </a:lnTo>
                  <a:lnTo>
                    <a:pt x="756" y="26"/>
                  </a:lnTo>
                  <a:lnTo>
                    <a:pt x="754" y="24"/>
                  </a:lnTo>
                  <a:lnTo>
                    <a:pt x="746" y="22"/>
                  </a:lnTo>
                  <a:lnTo>
                    <a:pt x="740" y="24"/>
                  </a:lnTo>
                  <a:lnTo>
                    <a:pt x="736" y="24"/>
                  </a:lnTo>
                  <a:lnTo>
                    <a:pt x="734" y="26"/>
                  </a:lnTo>
                  <a:lnTo>
                    <a:pt x="732" y="24"/>
                  </a:lnTo>
                  <a:lnTo>
                    <a:pt x="728" y="26"/>
                  </a:lnTo>
                  <a:lnTo>
                    <a:pt x="726" y="26"/>
                  </a:lnTo>
                  <a:lnTo>
                    <a:pt x="724" y="24"/>
                  </a:lnTo>
                  <a:lnTo>
                    <a:pt x="720" y="22"/>
                  </a:lnTo>
                  <a:lnTo>
                    <a:pt x="714" y="24"/>
                  </a:lnTo>
                  <a:lnTo>
                    <a:pt x="712" y="24"/>
                  </a:lnTo>
                  <a:lnTo>
                    <a:pt x="718" y="28"/>
                  </a:lnTo>
                  <a:lnTo>
                    <a:pt x="714" y="28"/>
                  </a:lnTo>
                  <a:lnTo>
                    <a:pt x="710" y="26"/>
                  </a:lnTo>
                  <a:lnTo>
                    <a:pt x="708" y="26"/>
                  </a:lnTo>
                  <a:lnTo>
                    <a:pt x="706" y="28"/>
                  </a:lnTo>
                  <a:lnTo>
                    <a:pt x="704" y="30"/>
                  </a:lnTo>
                  <a:lnTo>
                    <a:pt x="702" y="30"/>
                  </a:lnTo>
                  <a:lnTo>
                    <a:pt x="696" y="30"/>
                  </a:lnTo>
                  <a:lnTo>
                    <a:pt x="694" y="32"/>
                  </a:lnTo>
                  <a:lnTo>
                    <a:pt x="690" y="34"/>
                  </a:lnTo>
                  <a:lnTo>
                    <a:pt x="684" y="36"/>
                  </a:lnTo>
                  <a:lnTo>
                    <a:pt x="682" y="34"/>
                  </a:lnTo>
                  <a:lnTo>
                    <a:pt x="688" y="34"/>
                  </a:lnTo>
                  <a:lnTo>
                    <a:pt x="692" y="32"/>
                  </a:lnTo>
                  <a:lnTo>
                    <a:pt x="692" y="30"/>
                  </a:lnTo>
                  <a:lnTo>
                    <a:pt x="692" y="28"/>
                  </a:lnTo>
                  <a:lnTo>
                    <a:pt x="694" y="28"/>
                  </a:lnTo>
                  <a:lnTo>
                    <a:pt x="698" y="28"/>
                  </a:lnTo>
                  <a:lnTo>
                    <a:pt x="700" y="26"/>
                  </a:lnTo>
                  <a:lnTo>
                    <a:pt x="704" y="24"/>
                  </a:lnTo>
                  <a:lnTo>
                    <a:pt x="710" y="20"/>
                  </a:lnTo>
                  <a:lnTo>
                    <a:pt x="716" y="18"/>
                  </a:lnTo>
                  <a:lnTo>
                    <a:pt x="716" y="16"/>
                  </a:lnTo>
                  <a:lnTo>
                    <a:pt x="716" y="14"/>
                  </a:lnTo>
                  <a:lnTo>
                    <a:pt x="714" y="12"/>
                  </a:lnTo>
                  <a:lnTo>
                    <a:pt x="712" y="12"/>
                  </a:lnTo>
                  <a:lnTo>
                    <a:pt x="706" y="12"/>
                  </a:lnTo>
                  <a:lnTo>
                    <a:pt x="704" y="10"/>
                  </a:lnTo>
                  <a:lnTo>
                    <a:pt x="708" y="10"/>
                  </a:lnTo>
                  <a:lnTo>
                    <a:pt x="714" y="1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696" y="6"/>
                  </a:lnTo>
                  <a:lnTo>
                    <a:pt x="690" y="6"/>
                  </a:lnTo>
                  <a:lnTo>
                    <a:pt x="676" y="4"/>
                  </a:lnTo>
                  <a:lnTo>
                    <a:pt x="670" y="4"/>
                  </a:lnTo>
                  <a:lnTo>
                    <a:pt x="670" y="6"/>
                  </a:lnTo>
                  <a:lnTo>
                    <a:pt x="668" y="6"/>
                  </a:lnTo>
                  <a:lnTo>
                    <a:pt x="666" y="6"/>
                  </a:lnTo>
                  <a:lnTo>
                    <a:pt x="664" y="4"/>
                  </a:lnTo>
                  <a:lnTo>
                    <a:pt x="656" y="4"/>
                  </a:lnTo>
                  <a:lnTo>
                    <a:pt x="650" y="4"/>
                  </a:lnTo>
                  <a:lnTo>
                    <a:pt x="644" y="4"/>
                  </a:lnTo>
                  <a:lnTo>
                    <a:pt x="638" y="2"/>
                  </a:lnTo>
                  <a:lnTo>
                    <a:pt x="634" y="2"/>
                  </a:lnTo>
                  <a:lnTo>
                    <a:pt x="626" y="4"/>
                  </a:lnTo>
                  <a:lnTo>
                    <a:pt x="624" y="8"/>
                  </a:lnTo>
                  <a:lnTo>
                    <a:pt x="622" y="8"/>
                  </a:lnTo>
                  <a:lnTo>
                    <a:pt x="624" y="4"/>
                  </a:lnTo>
                  <a:lnTo>
                    <a:pt x="624" y="2"/>
                  </a:lnTo>
                  <a:lnTo>
                    <a:pt x="622" y="2"/>
                  </a:lnTo>
                  <a:lnTo>
                    <a:pt x="618" y="4"/>
                  </a:lnTo>
                  <a:lnTo>
                    <a:pt x="614" y="6"/>
                  </a:lnTo>
                  <a:lnTo>
                    <a:pt x="614" y="4"/>
                  </a:lnTo>
                  <a:lnTo>
                    <a:pt x="618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2"/>
                  </a:lnTo>
                  <a:lnTo>
                    <a:pt x="596" y="6"/>
                  </a:lnTo>
                  <a:lnTo>
                    <a:pt x="596" y="8"/>
                  </a:lnTo>
                  <a:lnTo>
                    <a:pt x="594" y="8"/>
                  </a:lnTo>
                  <a:lnTo>
                    <a:pt x="594" y="10"/>
                  </a:lnTo>
                  <a:lnTo>
                    <a:pt x="596" y="12"/>
                  </a:lnTo>
                  <a:lnTo>
                    <a:pt x="586" y="8"/>
                  </a:lnTo>
                  <a:lnTo>
                    <a:pt x="580" y="8"/>
                  </a:lnTo>
                  <a:lnTo>
                    <a:pt x="578" y="8"/>
                  </a:lnTo>
                  <a:lnTo>
                    <a:pt x="578" y="10"/>
                  </a:lnTo>
                  <a:lnTo>
                    <a:pt x="574" y="10"/>
                  </a:lnTo>
                  <a:lnTo>
                    <a:pt x="570" y="10"/>
                  </a:lnTo>
                  <a:lnTo>
                    <a:pt x="568" y="10"/>
                  </a:lnTo>
                  <a:lnTo>
                    <a:pt x="568" y="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6" y="8"/>
                  </a:lnTo>
                  <a:lnTo>
                    <a:pt x="558" y="8"/>
                  </a:lnTo>
                  <a:lnTo>
                    <a:pt x="550" y="8"/>
                  </a:lnTo>
                  <a:lnTo>
                    <a:pt x="540" y="10"/>
                  </a:lnTo>
                  <a:lnTo>
                    <a:pt x="536" y="10"/>
                  </a:lnTo>
                  <a:lnTo>
                    <a:pt x="536" y="12"/>
                  </a:lnTo>
                  <a:lnTo>
                    <a:pt x="534" y="12"/>
                  </a:lnTo>
                  <a:lnTo>
                    <a:pt x="530" y="10"/>
                  </a:lnTo>
                  <a:lnTo>
                    <a:pt x="522" y="10"/>
                  </a:lnTo>
                  <a:lnTo>
                    <a:pt x="520" y="10"/>
                  </a:lnTo>
                  <a:lnTo>
                    <a:pt x="518" y="12"/>
                  </a:lnTo>
                  <a:lnTo>
                    <a:pt x="516" y="12"/>
                  </a:lnTo>
                  <a:lnTo>
                    <a:pt x="514" y="12"/>
                  </a:lnTo>
                  <a:lnTo>
                    <a:pt x="512" y="12"/>
                  </a:lnTo>
                  <a:lnTo>
                    <a:pt x="512" y="14"/>
                  </a:lnTo>
                  <a:lnTo>
                    <a:pt x="510" y="14"/>
                  </a:lnTo>
                  <a:lnTo>
                    <a:pt x="502" y="14"/>
                  </a:lnTo>
                  <a:lnTo>
                    <a:pt x="498" y="14"/>
                  </a:lnTo>
                  <a:lnTo>
                    <a:pt x="496" y="16"/>
                  </a:lnTo>
                  <a:lnTo>
                    <a:pt x="494" y="16"/>
                  </a:lnTo>
                  <a:lnTo>
                    <a:pt x="496" y="18"/>
                  </a:lnTo>
                  <a:lnTo>
                    <a:pt x="498" y="20"/>
                  </a:lnTo>
                  <a:lnTo>
                    <a:pt x="502" y="20"/>
                  </a:lnTo>
                  <a:lnTo>
                    <a:pt x="504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6"/>
                  </a:lnTo>
                  <a:lnTo>
                    <a:pt x="502" y="24"/>
                  </a:lnTo>
                  <a:lnTo>
                    <a:pt x="502" y="22"/>
                  </a:lnTo>
                  <a:lnTo>
                    <a:pt x="500" y="22"/>
                  </a:lnTo>
                  <a:lnTo>
                    <a:pt x="498" y="22"/>
                  </a:lnTo>
                  <a:lnTo>
                    <a:pt x="492" y="24"/>
                  </a:lnTo>
                  <a:lnTo>
                    <a:pt x="476" y="24"/>
                  </a:lnTo>
                  <a:lnTo>
                    <a:pt x="466" y="26"/>
                  </a:lnTo>
                  <a:lnTo>
                    <a:pt x="462" y="26"/>
                  </a:lnTo>
                  <a:lnTo>
                    <a:pt x="460" y="26"/>
                  </a:lnTo>
                  <a:lnTo>
                    <a:pt x="458" y="28"/>
                  </a:lnTo>
                  <a:lnTo>
                    <a:pt x="460" y="30"/>
                  </a:lnTo>
                  <a:lnTo>
                    <a:pt x="468" y="34"/>
                  </a:lnTo>
                  <a:lnTo>
                    <a:pt x="476" y="38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8" y="40"/>
                  </a:lnTo>
                  <a:lnTo>
                    <a:pt x="494" y="42"/>
                  </a:lnTo>
                  <a:lnTo>
                    <a:pt x="498" y="42"/>
                  </a:lnTo>
                  <a:lnTo>
                    <a:pt x="502" y="42"/>
                  </a:lnTo>
                  <a:lnTo>
                    <a:pt x="502" y="46"/>
                  </a:lnTo>
                  <a:lnTo>
                    <a:pt x="504" y="48"/>
                  </a:lnTo>
                  <a:lnTo>
                    <a:pt x="508" y="50"/>
                  </a:lnTo>
                  <a:lnTo>
                    <a:pt x="520" y="54"/>
                  </a:lnTo>
                  <a:lnTo>
                    <a:pt x="524" y="58"/>
                  </a:lnTo>
                  <a:lnTo>
                    <a:pt x="524" y="60"/>
                  </a:lnTo>
                  <a:lnTo>
                    <a:pt x="520" y="60"/>
                  </a:lnTo>
                  <a:lnTo>
                    <a:pt x="514" y="56"/>
                  </a:lnTo>
                  <a:lnTo>
                    <a:pt x="512" y="54"/>
                  </a:lnTo>
                  <a:lnTo>
                    <a:pt x="510" y="56"/>
                  </a:lnTo>
                  <a:lnTo>
                    <a:pt x="508" y="58"/>
                  </a:lnTo>
                  <a:lnTo>
                    <a:pt x="508" y="56"/>
                  </a:lnTo>
                  <a:lnTo>
                    <a:pt x="502" y="54"/>
                  </a:lnTo>
                  <a:lnTo>
                    <a:pt x="500" y="52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492" y="44"/>
                  </a:lnTo>
                  <a:lnTo>
                    <a:pt x="484" y="44"/>
                  </a:lnTo>
                  <a:lnTo>
                    <a:pt x="478" y="42"/>
                  </a:lnTo>
                  <a:lnTo>
                    <a:pt x="470" y="40"/>
                  </a:lnTo>
                  <a:lnTo>
                    <a:pt x="462" y="38"/>
                  </a:lnTo>
                  <a:lnTo>
                    <a:pt x="452" y="36"/>
                  </a:lnTo>
                  <a:lnTo>
                    <a:pt x="444" y="34"/>
                  </a:lnTo>
                  <a:lnTo>
                    <a:pt x="440" y="34"/>
                  </a:lnTo>
                  <a:lnTo>
                    <a:pt x="440" y="36"/>
                  </a:lnTo>
                  <a:lnTo>
                    <a:pt x="442" y="38"/>
                  </a:lnTo>
                  <a:lnTo>
                    <a:pt x="440" y="38"/>
                  </a:lnTo>
                  <a:lnTo>
                    <a:pt x="434" y="36"/>
                  </a:lnTo>
                  <a:lnTo>
                    <a:pt x="432" y="36"/>
                  </a:lnTo>
                  <a:lnTo>
                    <a:pt x="430" y="36"/>
                  </a:lnTo>
                  <a:lnTo>
                    <a:pt x="428" y="38"/>
                  </a:lnTo>
                  <a:lnTo>
                    <a:pt x="432" y="40"/>
                  </a:lnTo>
                  <a:lnTo>
                    <a:pt x="434" y="40"/>
                  </a:lnTo>
                  <a:lnTo>
                    <a:pt x="436" y="42"/>
                  </a:lnTo>
                  <a:lnTo>
                    <a:pt x="438" y="44"/>
                  </a:lnTo>
                  <a:lnTo>
                    <a:pt x="440" y="44"/>
                  </a:lnTo>
                  <a:lnTo>
                    <a:pt x="444" y="44"/>
                  </a:lnTo>
                  <a:lnTo>
                    <a:pt x="448" y="46"/>
                  </a:lnTo>
                  <a:lnTo>
                    <a:pt x="456" y="48"/>
                  </a:lnTo>
                  <a:lnTo>
                    <a:pt x="454" y="48"/>
                  </a:lnTo>
                  <a:lnTo>
                    <a:pt x="446" y="46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6"/>
                  </a:lnTo>
                  <a:lnTo>
                    <a:pt x="434" y="44"/>
                  </a:lnTo>
                  <a:lnTo>
                    <a:pt x="434" y="46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8" y="44"/>
                  </a:lnTo>
                  <a:lnTo>
                    <a:pt x="420" y="38"/>
                  </a:lnTo>
                  <a:lnTo>
                    <a:pt x="414" y="30"/>
                  </a:lnTo>
                  <a:lnTo>
                    <a:pt x="408" y="26"/>
                  </a:lnTo>
                  <a:lnTo>
                    <a:pt x="404" y="24"/>
                  </a:lnTo>
                  <a:lnTo>
                    <a:pt x="400" y="24"/>
                  </a:lnTo>
                  <a:lnTo>
                    <a:pt x="402" y="26"/>
                  </a:lnTo>
                  <a:lnTo>
                    <a:pt x="406" y="28"/>
                  </a:lnTo>
                  <a:lnTo>
                    <a:pt x="408" y="30"/>
                  </a:lnTo>
                  <a:lnTo>
                    <a:pt x="408" y="32"/>
                  </a:lnTo>
                  <a:lnTo>
                    <a:pt x="408" y="34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40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10" y="44"/>
                  </a:lnTo>
                  <a:lnTo>
                    <a:pt x="412" y="46"/>
                  </a:lnTo>
                  <a:lnTo>
                    <a:pt x="416" y="48"/>
                  </a:lnTo>
                  <a:lnTo>
                    <a:pt x="418" y="48"/>
                  </a:lnTo>
                  <a:lnTo>
                    <a:pt x="420" y="50"/>
                  </a:lnTo>
                  <a:lnTo>
                    <a:pt x="422" y="54"/>
                  </a:lnTo>
                  <a:lnTo>
                    <a:pt x="424" y="58"/>
                  </a:lnTo>
                  <a:lnTo>
                    <a:pt x="426" y="60"/>
                  </a:lnTo>
                  <a:lnTo>
                    <a:pt x="430" y="62"/>
                  </a:lnTo>
                  <a:lnTo>
                    <a:pt x="432" y="64"/>
                  </a:lnTo>
                  <a:lnTo>
                    <a:pt x="434" y="66"/>
                  </a:lnTo>
                  <a:lnTo>
                    <a:pt x="436" y="66"/>
                  </a:lnTo>
                  <a:lnTo>
                    <a:pt x="440" y="64"/>
                  </a:lnTo>
                  <a:lnTo>
                    <a:pt x="448" y="64"/>
                  </a:lnTo>
                  <a:lnTo>
                    <a:pt x="452" y="64"/>
                  </a:lnTo>
                  <a:lnTo>
                    <a:pt x="456" y="66"/>
                  </a:lnTo>
                  <a:lnTo>
                    <a:pt x="460" y="70"/>
                  </a:lnTo>
                  <a:lnTo>
                    <a:pt x="458" y="72"/>
                  </a:lnTo>
                  <a:lnTo>
                    <a:pt x="456" y="72"/>
                  </a:lnTo>
                  <a:lnTo>
                    <a:pt x="456" y="74"/>
                  </a:lnTo>
                  <a:lnTo>
                    <a:pt x="464" y="78"/>
                  </a:lnTo>
                  <a:lnTo>
                    <a:pt x="460" y="78"/>
                  </a:lnTo>
                  <a:lnTo>
                    <a:pt x="456" y="76"/>
                  </a:lnTo>
                  <a:lnTo>
                    <a:pt x="454" y="72"/>
                  </a:lnTo>
                  <a:lnTo>
                    <a:pt x="452" y="70"/>
                  </a:lnTo>
                  <a:lnTo>
                    <a:pt x="450" y="68"/>
                  </a:lnTo>
                  <a:lnTo>
                    <a:pt x="446" y="68"/>
                  </a:lnTo>
                  <a:lnTo>
                    <a:pt x="440" y="68"/>
                  </a:lnTo>
                  <a:lnTo>
                    <a:pt x="438" y="70"/>
                  </a:lnTo>
                  <a:lnTo>
                    <a:pt x="436" y="70"/>
                  </a:lnTo>
                  <a:lnTo>
                    <a:pt x="436" y="72"/>
                  </a:lnTo>
                  <a:lnTo>
                    <a:pt x="442" y="76"/>
                  </a:lnTo>
                  <a:lnTo>
                    <a:pt x="446" y="80"/>
                  </a:lnTo>
                  <a:lnTo>
                    <a:pt x="444" y="82"/>
                  </a:lnTo>
                  <a:lnTo>
                    <a:pt x="442" y="86"/>
                  </a:lnTo>
                  <a:lnTo>
                    <a:pt x="436" y="92"/>
                  </a:lnTo>
                  <a:lnTo>
                    <a:pt x="432" y="96"/>
                  </a:lnTo>
                  <a:lnTo>
                    <a:pt x="430" y="96"/>
                  </a:lnTo>
                  <a:lnTo>
                    <a:pt x="428" y="96"/>
                  </a:lnTo>
                  <a:lnTo>
                    <a:pt x="424" y="94"/>
                  </a:lnTo>
                  <a:lnTo>
                    <a:pt x="420" y="94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4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28" y="86"/>
                  </a:lnTo>
                  <a:lnTo>
                    <a:pt x="428" y="84"/>
                  </a:lnTo>
                  <a:lnTo>
                    <a:pt x="430" y="84"/>
                  </a:lnTo>
                  <a:lnTo>
                    <a:pt x="432" y="84"/>
                  </a:lnTo>
                  <a:lnTo>
                    <a:pt x="432" y="82"/>
                  </a:lnTo>
                  <a:lnTo>
                    <a:pt x="434" y="78"/>
                  </a:lnTo>
                  <a:lnTo>
                    <a:pt x="434" y="76"/>
                  </a:lnTo>
                  <a:lnTo>
                    <a:pt x="434" y="74"/>
                  </a:lnTo>
                  <a:lnTo>
                    <a:pt x="430" y="72"/>
                  </a:lnTo>
                  <a:lnTo>
                    <a:pt x="424" y="70"/>
                  </a:lnTo>
                  <a:lnTo>
                    <a:pt x="418" y="68"/>
                  </a:lnTo>
                  <a:lnTo>
                    <a:pt x="416" y="64"/>
                  </a:lnTo>
                  <a:lnTo>
                    <a:pt x="414" y="62"/>
                  </a:lnTo>
                  <a:lnTo>
                    <a:pt x="406" y="58"/>
                  </a:lnTo>
                  <a:lnTo>
                    <a:pt x="404" y="56"/>
                  </a:lnTo>
                  <a:lnTo>
                    <a:pt x="404" y="54"/>
                  </a:lnTo>
                  <a:lnTo>
                    <a:pt x="402" y="50"/>
                  </a:lnTo>
                  <a:lnTo>
                    <a:pt x="396" y="46"/>
                  </a:lnTo>
                  <a:lnTo>
                    <a:pt x="392" y="44"/>
                  </a:lnTo>
                  <a:lnTo>
                    <a:pt x="388" y="42"/>
                  </a:lnTo>
                  <a:lnTo>
                    <a:pt x="388" y="40"/>
                  </a:lnTo>
                  <a:lnTo>
                    <a:pt x="388" y="36"/>
                  </a:lnTo>
                  <a:lnTo>
                    <a:pt x="384" y="32"/>
                  </a:lnTo>
                  <a:lnTo>
                    <a:pt x="378" y="28"/>
                  </a:lnTo>
                  <a:lnTo>
                    <a:pt x="372" y="28"/>
                  </a:lnTo>
                  <a:lnTo>
                    <a:pt x="370" y="28"/>
                  </a:lnTo>
                  <a:lnTo>
                    <a:pt x="366" y="28"/>
                  </a:lnTo>
                  <a:lnTo>
                    <a:pt x="364" y="26"/>
                  </a:lnTo>
                  <a:lnTo>
                    <a:pt x="362" y="26"/>
                  </a:lnTo>
                  <a:lnTo>
                    <a:pt x="358" y="28"/>
                  </a:lnTo>
                  <a:lnTo>
                    <a:pt x="356" y="26"/>
                  </a:lnTo>
                  <a:lnTo>
                    <a:pt x="354" y="28"/>
                  </a:lnTo>
                  <a:lnTo>
                    <a:pt x="354" y="32"/>
                  </a:lnTo>
                  <a:lnTo>
                    <a:pt x="358" y="38"/>
                  </a:lnTo>
                  <a:lnTo>
                    <a:pt x="356" y="40"/>
                  </a:lnTo>
                  <a:lnTo>
                    <a:pt x="354" y="42"/>
                  </a:lnTo>
                  <a:lnTo>
                    <a:pt x="352" y="44"/>
                  </a:lnTo>
                  <a:lnTo>
                    <a:pt x="352" y="46"/>
                  </a:lnTo>
                  <a:lnTo>
                    <a:pt x="354" y="46"/>
                  </a:lnTo>
                  <a:lnTo>
                    <a:pt x="356" y="48"/>
                  </a:lnTo>
                  <a:lnTo>
                    <a:pt x="358" y="52"/>
                  </a:lnTo>
                  <a:lnTo>
                    <a:pt x="360" y="56"/>
                  </a:lnTo>
                  <a:lnTo>
                    <a:pt x="362" y="58"/>
                  </a:lnTo>
                  <a:lnTo>
                    <a:pt x="366" y="58"/>
                  </a:lnTo>
                  <a:lnTo>
                    <a:pt x="372" y="60"/>
                  </a:lnTo>
                  <a:lnTo>
                    <a:pt x="374" y="60"/>
                  </a:lnTo>
                  <a:lnTo>
                    <a:pt x="376" y="60"/>
                  </a:lnTo>
                  <a:lnTo>
                    <a:pt x="378" y="62"/>
                  </a:lnTo>
                  <a:lnTo>
                    <a:pt x="382" y="66"/>
                  </a:lnTo>
                  <a:lnTo>
                    <a:pt x="386" y="66"/>
                  </a:lnTo>
                  <a:lnTo>
                    <a:pt x="390" y="66"/>
                  </a:lnTo>
                  <a:lnTo>
                    <a:pt x="390" y="70"/>
                  </a:lnTo>
                  <a:lnTo>
                    <a:pt x="390" y="72"/>
                  </a:lnTo>
                  <a:lnTo>
                    <a:pt x="388" y="72"/>
                  </a:lnTo>
                  <a:lnTo>
                    <a:pt x="378" y="72"/>
                  </a:lnTo>
                  <a:lnTo>
                    <a:pt x="372" y="70"/>
                  </a:lnTo>
                  <a:lnTo>
                    <a:pt x="366" y="68"/>
                  </a:lnTo>
                  <a:lnTo>
                    <a:pt x="356" y="66"/>
                  </a:lnTo>
                  <a:lnTo>
                    <a:pt x="342" y="64"/>
                  </a:lnTo>
                  <a:lnTo>
                    <a:pt x="338" y="64"/>
                  </a:lnTo>
                  <a:lnTo>
                    <a:pt x="332" y="64"/>
                  </a:lnTo>
                  <a:lnTo>
                    <a:pt x="320" y="62"/>
                  </a:lnTo>
                  <a:lnTo>
                    <a:pt x="310" y="62"/>
                  </a:lnTo>
                  <a:lnTo>
                    <a:pt x="302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8" y="66"/>
                  </a:lnTo>
                  <a:lnTo>
                    <a:pt x="306" y="66"/>
                  </a:lnTo>
                  <a:lnTo>
                    <a:pt x="308" y="68"/>
                  </a:lnTo>
                  <a:lnTo>
                    <a:pt x="302" y="70"/>
                  </a:lnTo>
                  <a:lnTo>
                    <a:pt x="300" y="70"/>
                  </a:lnTo>
                  <a:lnTo>
                    <a:pt x="300" y="72"/>
                  </a:lnTo>
                  <a:lnTo>
                    <a:pt x="300" y="74"/>
                  </a:lnTo>
                  <a:lnTo>
                    <a:pt x="298" y="72"/>
                  </a:lnTo>
                  <a:lnTo>
                    <a:pt x="296" y="72"/>
                  </a:lnTo>
                  <a:lnTo>
                    <a:pt x="298" y="72"/>
                  </a:lnTo>
                  <a:lnTo>
                    <a:pt x="298" y="70"/>
                  </a:lnTo>
                  <a:lnTo>
                    <a:pt x="296" y="70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0" y="68"/>
                  </a:lnTo>
                  <a:lnTo>
                    <a:pt x="286" y="70"/>
                  </a:lnTo>
                  <a:lnTo>
                    <a:pt x="280" y="72"/>
                  </a:lnTo>
                  <a:lnTo>
                    <a:pt x="278" y="72"/>
                  </a:lnTo>
                  <a:lnTo>
                    <a:pt x="274" y="72"/>
                  </a:lnTo>
                  <a:lnTo>
                    <a:pt x="270" y="70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6" y="76"/>
                  </a:lnTo>
                  <a:lnTo>
                    <a:pt x="246" y="74"/>
                  </a:lnTo>
                  <a:lnTo>
                    <a:pt x="248" y="72"/>
                  </a:lnTo>
                  <a:lnTo>
                    <a:pt x="246" y="72"/>
                  </a:lnTo>
                  <a:lnTo>
                    <a:pt x="246" y="70"/>
                  </a:lnTo>
                  <a:lnTo>
                    <a:pt x="248" y="70"/>
                  </a:lnTo>
                  <a:lnTo>
                    <a:pt x="250" y="72"/>
                  </a:lnTo>
                  <a:lnTo>
                    <a:pt x="250" y="70"/>
                  </a:lnTo>
                  <a:lnTo>
                    <a:pt x="248" y="70"/>
                  </a:lnTo>
                  <a:lnTo>
                    <a:pt x="240" y="70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34" y="72"/>
                  </a:lnTo>
                  <a:lnTo>
                    <a:pt x="230" y="72"/>
                  </a:lnTo>
                  <a:lnTo>
                    <a:pt x="226" y="72"/>
                  </a:lnTo>
                  <a:lnTo>
                    <a:pt x="222" y="74"/>
                  </a:lnTo>
                  <a:lnTo>
                    <a:pt x="220" y="72"/>
                  </a:lnTo>
                  <a:lnTo>
                    <a:pt x="218" y="72"/>
                  </a:lnTo>
                  <a:lnTo>
                    <a:pt x="214" y="74"/>
                  </a:lnTo>
                  <a:lnTo>
                    <a:pt x="204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4" y="80"/>
                  </a:lnTo>
                  <a:lnTo>
                    <a:pt x="194" y="84"/>
                  </a:lnTo>
                  <a:lnTo>
                    <a:pt x="194" y="86"/>
                  </a:lnTo>
                  <a:lnTo>
                    <a:pt x="192" y="88"/>
                  </a:lnTo>
                  <a:lnTo>
                    <a:pt x="190" y="88"/>
                  </a:lnTo>
                  <a:lnTo>
                    <a:pt x="188" y="88"/>
                  </a:lnTo>
                  <a:lnTo>
                    <a:pt x="186" y="90"/>
                  </a:lnTo>
                  <a:lnTo>
                    <a:pt x="186" y="88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88"/>
                  </a:lnTo>
                  <a:lnTo>
                    <a:pt x="176" y="88"/>
                  </a:lnTo>
                  <a:lnTo>
                    <a:pt x="174" y="88"/>
                  </a:lnTo>
                  <a:lnTo>
                    <a:pt x="170" y="86"/>
                  </a:lnTo>
                  <a:lnTo>
                    <a:pt x="164" y="82"/>
                  </a:lnTo>
                  <a:lnTo>
                    <a:pt x="166" y="80"/>
                  </a:lnTo>
                  <a:lnTo>
                    <a:pt x="170" y="80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2" y="72"/>
                  </a:lnTo>
                  <a:lnTo>
                    <a:pt x="148" y="70"/>
                  </a:lnTo>
                  <a:lnTo>
                    <a:pt x="144" y="68"/>
                  </a:lnTo>
                  <a:lnTo>
                    <a:pt x="146" y="70"/>
                  </a:lnTo>
                  <a:lnTo>
                    <a:pt x="152" y="78"/>
                  </a:lnTo>
                  <a:lnTo>
                    <a:pt x="154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60" y="86"/>
                  </a:lnTo>
                  <a:lnTo>
                    <a:pt x="160" y="88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6" y="96"/>
                  </a:lnTo>
                  <a:lnTo>
                    <a:pt x="154" y="96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2" y="94"/>
                  </a:lnTo>
                  <a:lnTo>
                    <a:pt x="144" y="94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2" y="98"/>
                  </a:lnTo>
                  <a:lnTo>
                    <a:pt x="120" y="100"/>
                  </a:lnTo>
                  <a:lnTo>
                    <a:pt x="118" y="102"/>
                  </a:lnTo>
                  <a:lnTo>
                    <a:pt x="120" y="104"/>
                  </a:lnTo>
                  <a:lnTo>
                    <a:pt x="126" y="106"/>
                  </a:lnTo>
                  <a:lnTo>
                    <a:pt x="132" y="108"/>
                  </a:lnTo>
                  <a:lnTo>
                    <a:pt x="132" y="110"/>
                  </a:lnTo>
                  <a:lnTo>
                    <a:pt x="130" y="110"/>
                  </a:lnTo>
                  <a:lnTo>
                    <a:pt x="126" y="112"/>
                  </a:lnTo>
                  <a:lnTo>
                    <a:pt x="122" y="112"/>
                  </a:lnTo>
                  <a:lnTo>
                    <a:pt x="118" y="110"/>
                  </a:lnTo>
                  <a:lnTo>
                    <a:pt x="114" y="110"/>
                  </a:lnTo>
                  <a:lnTo>
                    <a:pt x="108" y="112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4" y="114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8" y="116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6" y="122"/>
                  </a:lnTo>
                  <a:lnTo>
                    <a:pt x="104" y="122"/>
                  </a:lnTo>
                  <a:lnTo>
                    <a:pt x="100" y="120"/>
                  </a:lnTo>
                  <a:lnTo>
                    <a:pt x="96" y="120"/>
                  </a:lnTo>
                  <a:lnTo>
                    <a:pt x="92" y="118"/>
                  </a:lnTo>
                  <a:lnTo>
                    <a:pt x="88" y="118"/>
                  </a:lnTo>
                  <a:lnTo>
                    <a:pt x="84" y="116"/>
                  </a:lnTo>
                  <a:lnTo>
                    <a:pt x="78" y="116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6" y="112"/>
                  </a:lnTo>
                  <a:lnTo>
                    <a:pt x="74" y="110"/>
                  </a:lnTo>
                  <a:lnTo>
                    <a:pt x="72" y="108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2" y="100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6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22" y="94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28" y="86"/>
                  </a:lnTo>
                  <a:lnTo>
                    <a:pt x="126" y="84"/>
                  </a:lnTo>
                  <a:lnTo>
                    <a:pt x="122" y="80"/>
                  </a:lnTo>
                  <a:lnTo>
                    <a:pt x="120" y="80"/>
                  </a:lnTo>
                  <a:lnTo>
                    <a:pt x="118" y="78"/>
                  </a:lnTo>
                  <a:lnTo>
                    <a:pt x="110" y="76"/>
                  </a:lnTo>
                  <a:lnTo>
                    <a:pt x="104" y="74"/>
                  </a:lnTo>
                  <a:lnTo>
                    <a:pt x="98" y="74"/>
                  </a:lnTo>
                  <a:lnTo>
                    <a:pt x="92" y="74"/>
                  </a:lnTo>
                  <a:lnTo>
                    <a:pt x="86" y="72"/>
                  </a:lnTo>
                  <a:lnTo>
                    <a:pt x="78" y="70"/>
                  </a:lnTo>
                  <a:lnTo>
                    <a:pt x="72" y="70"/>
                  </a:lnTo>
                  <a:lnTo>
                    <a:pt x="68" y="70"/>
                  </a:lnTo>
                  <a:lnTo>
                    <a:pt x="60" y="68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92"/>
                  </a:lnTo>
                  <a:lnTo>
                    <a:pt x="16" y="9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4" y="112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0" y="124"/>
                  </a:lnTo>
                  <a:lnTo>
                    <a:pt x="28" y="126"/>
                  </a:lnTo>
                  <a:lnTo>
                    <a:pt x="30" y="126"/>
                  </a:lnTo>
                  <a:lnTo>
                    <a:pt x="36" y="130"/>
                  </a:lnTo>
                  <a:lnTo>
                    <a:pt x="40" y="132"/>
                  </a:lnTo>
                  <a:lnTo>
                    <a:pt x="40" y="136"/>
                  </a:lnTo>
                  <a:lnTo>
                    <a:pt x="40" y="138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4" y="144"/>
                  </a:lnTo>
                  <a:lnTo>
                    <a:pt x="34" y="146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8" y="158"/>
                  </a:lnTo>
                  <a:lnTo>
                    <a:pt x="14" y="162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18" y="162"/>
                  </a:lnTo>
                  <a:lnTo>
                    <a:pt x="20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30" y="168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8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2" y="170"/>
                  </a:lnTo>
                  <a:lnTo>
                    <a:pt x="30" y="170"/>
                  </a:lnTo>
                  <a:lnTo>
                    <a:pt x="28" y="172"/>
                  </a:lnTo>
                  <a:lnTo>
                    <a:pt x="28" y="174"/>
                  </a:lnTo>
                  <a:lnTo>
                    <a:pt x="24" y="174"/>
                  </a:lnTo>
                  <a:lnTo>
                    <a:pt x="22" y="174"/>
                  </a:lnTo>
                  <a:lnTo>
                    <a:pt x="22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22" y="178"/>
                  </a:lnTo>
                  <a:lnTo>
                    <a:pt x="20" y="180"/>
                  </a:lnTo>
                  <a:lnTo>
                    <a:pt x="20" y="184"/>
                  </a:lnTo>
                  <a:lnTo>
                    <a:pt x="20" y="194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2" y="196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4" y="208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8" y="212"/>
                  </a:lnTo>
                  <a:lnTo>
                    <a:pt x="40" y="210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50" y="208"/>
                  </a:lnTo>
                  <a:lnTo>
                    <a:pt x="52" y="210"/>
                  </a:lnTo>
                  <a:lnTo>
                    <a:pt x="56" y="210"/>
                  </a:lnTo>
                  <a:lnTo>
                    <a:pt x="54" y="212"/>
                  </a:lnTo>
                  <a:lnTo>
                    <a:pt x="54" y="214"/>
                  </a:lnTo>
                  <a:lnTo>
                    <a:pt x="56" y="218"/>
                  </a:lnTo>
                  <a:lnTo>
                    <a:pt x="60" y="220"/>
                  </a:lnTo>
                  <a:lnTo>
                    <a:pt x="58" y="222"/>
                  </a:lnTo>
                  <a:lnTo>
                    <a:pt x="60" y="224"/>
                  </a:lnTo>
                  <a:lnTo>
                    <a:pt x="68" y="228"/>
                  </a:lnTo>
                  <a:lnTo>
                    <a:pt x="72" y="228"/>
                  </a:lnTo>
                  <a:lnTo>
                    <a:pt x="76" y="228"/>
                  </a:lnTo>
                  <a:lnTo>
                    <a:pt x="78" y="230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90" y="238"/>
                  </a:lnTo>
                  <a:lnTo>
                    <a:pt x="92" y="240"/>
                  </a:lnTo>
                  <a:lnTo>
                    <a:pt x="92" y="242"/>
                  </a:lnTo>
                  <a:lnTo>
                    <a:pt x="88" y="244"/>
                  </a:lnTo>
                  <a:lnTo>
                    <a:pt x="82" y="246"/>
                  </a:lnTo>
                  <a:lnTo>
                    <a:pt x="80" y="246"/>
                  </a:lnTo>
                  <a:lnTo>
                    <a:pt x="76" y="244"/>
                  </a:lnTo>
                  <a:lnTo>
                    <a:pt x="74" y="242"/>
                  </a:lnTo>
                  <a:lnTo>
                    <a:pt x="72" y="244"/>
                  </a:lnTo>
                  <a:lnTo>
                    <a:pt x="72" y="248"/>
                  </a:lnTo>
                  <a:lnTo>
                    <a:pt x="78" y="258"/>
                  </a:lnTo>
                  <a:lnTo>
                    <a:pt x="80" y="258"/>
                  </a:lnTo>
                  <a:lnTo>
                    <a:pt x="80" y="256"/>
                  </a:lnTo>
                  <a:lnTo>
                    <a:pt x="84" y="254"/>
                  </a:lnTo>
                  <a:lnTo>
                    <a:pt x="92" y="254"/>
                  </a:lnTo>
                  <a:lnTo>
                    <a:pt x="100" y="256"/>
                  </a:lnTo>
                  <a:lnTo>
                    <a:pt x="102" y="256"/>
                  </a:lnTo>
                  <a:lnTo>
                    <a:pt x="102" y="258"/>
                  </a:lnTo>
                  <a:lnTo>
                    <a:pt x="104" y="260"/>
                  </a:lnTo>
                  <a:lnTo>
                    <a:pt x="108" y="260"/>
                  </a:lnTo>
                  <a:lnTo>
                    <a:pt x="108" y="262"/>
                  </a:lnTo>
                  <a:lnTo>
                    <a:pt x="106" y="266"/>
                  </a:lnTo>
                  <a:lnTo>
                    <a:pt x="106" y="270"/>
                  </a:lnTo>
                  <a:lnTo>
                    <a:pt x="110" y="270"/>
                  </a:lnTo>
                  <a:lnTo>
                    <a:pt x="118" y="270"/>
                  </a:lnTo>
                  <a:lnTo>
                    <a:pt x="118" y="272"/>
                  </a:lnTo>
                  <a:lnTo>
                    <a:pt x="120" y="274"/>
                  </a:lnTo>
                  <a:lnTo>
                    <a:pt x="124" y="278"/>
                  </a:lnTo>
                  <a:lnTo>
                    <a:pt x="124" y="282"/>
                  </a:lnTo>
                  <a:lnTo>
                    <a:pt x="122" y="284"/>
                  </a:lnTo>
                  <a:lnTo>
                    <a:pt x="126" y="286"/>
                  </a:lnTo>
                  <a:lnTo>
                    <a:pt x="132" y="288"/>
                  </a:lnTo>
                  <a:lnTo>
                    <a:pt x="134" y="292"/>
                  </a:lnTo>
                  <a:lnTo>
                    <a:pt x="136" y="292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6"/>
                  </a:lnTo>
                  <a:lnTo>
                    <a:pt x="150" y="290"/>
                  </a:lnTo>
                  <a:lnTo>
                    <a:pt x="154" y="292"/>
                  </a:lnTo>
                  <a:lnTo>
                    <a:pt x="160" y="294"/>
                  </a:lnTo>
                  <a:lnTo>
                    <a:pt x="166" y="294"/>
                  </a:lnTo>
                  <a:lnTo>
                    <a:pt x="170" y="296"/>
                  </a:lnTo>
                  <a:lnTo>
                    <a:pt x="172" y="298"/>
                  </a:lnTo>
                  <a:lnTo>
                    <a:pt x="178" y="298"/>
                  </a:lnTo>
                  <a:lnTo>
                    <a:pt x="182" y="298"/>
                  </a:lnTo>
                  <a:lnTo>
                    <a:pt x="182" y="300"/>
                  </a:lnTo>
                  <a:lnTo>
                    <a:pt x="180" y="302"/>
                  </a:lnTo>
                  <a:lnTo>
                    <a:pt x="176" y="306"/>
                  </a:lnTo>
                  <a:lnTo>
                    <a:pt x="178" y="308"/>
                  </a:lnTo>
                  <a:lnTo>
                    <a:pt x="180" y="308"/>
                  </a:lnTo>
                  <a:lnTo>
                    <a:pt x="178" y="310"/>
                  </a:lnTo>
                  <a:lnTo>
                    <a:pt x="178" y="312"/>
                  </a:lnTo>
                  <a:lnTo>
                    <a:pt x="180" y="314"/>
                  </a:lnTo>
                  <a:lnTo>
                    <a:pt x="182" y="318"/>
                  </a:lnTo>
                  <a:lnTo>
                    <a:pt x="182" y="322"/>
                  </a:lnTo>
                  <a:lnTo>
                    <a:pt x="180" y="326"/>
                  </a:lnTo>
                  <a:lnTo>
                    <a:pt x="176" y="328"/>
                  </a:lnTo>
                  <a:lnTo>
                    <a:pt x="172" y="330"/>
                  </a:lnTo>
                  <a:lnTo>
                    <a:pt x="170" y="332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38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74" y="346"/>
                  </a:lnTo>
                  <a:lnTo>
                    <a:pt x="172" y="346"/>
                  </a:lnTo>
                  <a:lnTo>
                    <a:pt x="168" y="346"/>
                  </a:lnTo>
                  <a:lnTo>
                    <a:pt x="172" y="352"/>
                  </a:lnTo>
                  <a:lnTo>
                    <a:pt x="176" y="356"/>
                  </a:lnTo>
                  <a:lnTo>
                    <a:pt x="174" y="358"/>
                  </a:lnTo>
                  <a:lnTo>
                    <a:pt x="170" y="358"/>
                  </a:lnTo>
                  <a:lnTo>
                    <a:pt x="168" y="358"/>
                  </a:lnTo>
                  <a:lnTo>
                    <a:pt x="168" y="362"/>
                  </a:lnTo>
                  <a:lnTo>
                    <a:pt x="164" y="366"/>
                  </a:lnTo>
                  <a:lnTo>
                    <a:pt x="162" y="368"/>
                  </a:lnTo>
                  <a:lnTo>
                    <a:pt x="160" y="368"/>
                  </a:lnTo>
                  <a:lnTo>
                    <a:pt x="160" y="370"/>
                  </a:lnTo>
                  <a:lnTo>
                    <a:pt x="164" y="374"/>
                  </a:lnTo>
                  <a:lnTo>
                    <a:pt x="172" y="376"/>
                  </a:lnTo>
                  <a:lnTo>
                    <a:pt x="180" y="380"/>
                  </a:lnTo>
                  <a:lnTo>
                    <a:pt x="192" y="388"/>
                  </a:lnTo>
                  <a:lnTo>
                    <a:pt x="194" y="386"/>
                  </a:lnTo>
                  <a:lnTo>
                    <a:pt x="200" y="386"/>
                  </a:lnTo>
                  <a:lnTo>
                    <a:pt x="206" y="388"/>
                  </a:lnTo>
                  <a:lnTo>
                    <a:pt x="216" y="392"/>
                  </a:lnTo>
                  <a:lnTo>
                    <a:pt x="226" y="394"/>
                  </a:lnTo>
                  <a:lnTo>
                    <a:pt x="232" y="394"/>
                  </a:lnTo>
                  <a:lnTo>
                    <a:pt x="240" y="398"/>
                  </a:lnTo>
                  <a:lnTo>
                    <a:pt x="246" y="402"/>
                  </a:lnTo>
                  <a:lnTo>
                    <a:pt x="252" y="402"/>
                  </a:lnTo>
                  <a:lnTo>
                    <a:pt x="256" y="402"/>
                  </a:lnTo>
                  <a:lnTo>
                    <a:pt x="266" y="404"/>
                  </a:lnTo>
                  <a:lnTo>
                    <a:pt x="270" y="406"/>
                  </a:lnTo>
                  <a:lnTo>
                    <a:pt x="272" y="408"/>
                  </a:lnTo>
                  <a:lnTo>
                    <a:pt x="276" y="412"/>
                  </a:lnTo>
                  <a:lnTo>
                    <a:pt x="286" y="420"/>
                  </a:lnTo>
                  <a:lnTo>
                    <a:pt x="296" y="422"/>
                  </a:lnTo>
                  <a:lnTo>
                    <a:pt x="300" y="424"/>
                  </a:lnTo>
                  <a:lnTo>
                    <a:pt x="306" y="422"/>
                  </a:lnTo>
                  <a:lnTo>
                    <a:pt x="310" y="418"/>
                  </a:lnTo>
                  <a:lnTo>
                    <a:pt x="302" y="410"/>
                  </a:lnTo>
                  <a:lnTo>
                    <a:pt x="298" y="402"/>
                  </a:lnTo>
                  <a:lnTo>
                    <a:pt x="292" y="390"/>
                  </a:lnTo>
                  <a:lnTo>
                    <a:pt x="288" y="384"/>
                  </a:lnTo>
                  <a:lnTo>
                    <a:pt x="282" y="380"/>
                  </a:lnTo>
                  <a:lnTo>
                    <a:pt x="278" y="376"/>
                  </a:lnTo>
                  <a:lnTo>
                    <a:pt x="280" y="374"/>
                  </a:lnTo>
                  <a:lnTo>
                    <a:pt x="284" y="374"/>
                  </a:lnTo>
                  <a:lnTo>
                    <a:pt x="284" y="372"/>
                  </a:lnTo>
                  <a:lnTo>
                    <a:pt x="282" y="370"/>
                  </a:lnTo>
                  <a:lnTo>
                    <a:pt x="282" y="368"/>
                  </a:lnTo>
                  <a:lnTo>
                    <a:pt x="284" y="368"/>
                  </a:lnTo>
                  <a:lnTo>
                    <a:pt x="284" y="366"/>
                  </a:lnTo>
                  <a:lnTo>
                    <a:pt x="284" y="360"/>
                  </a:lnTo>
                  <a:lnTo>
                    <a:pt x="282" y="356"/>
                  </a:lnTo>
                  <a:lnTo>
                    <a:pt x="284" y="356"/>
                  </a:lnTo>
                  <a:lnTo>
                    <a:pt x="286" y="356"/>
                  </a:lnTo>
                  <a:lnTo>
                    <a:pt x="290" y="358"/>
                  </a:lnTo>
                  <a:lnTo>
                    <a:pt x="292" y="356"/>
                  </a:lnTo>
                  <a:lnTo>
                    <a:pt x="294" y="354"/>
                  </a:lnTo>
                  <a:lnTo>
                    <a:pt x="296" y="350"/>
                  </a:lnTo>
                  <a:lnTo>
                    <a:pt x="296" y="348"/>
                  </a:lnTo>
                  <a:lnTo>
                    <a:pt x="298" y="350"/>
                  </a:lnTo>
                  <a:lnTo>
                    <a:pt x="300" y="350"/>
                  </a:lnTo>
                  <a:lnTo>
                    <a:pt x="302" y="348"/>
                  </a:lnTo>
                  <a:lnTo>
                    <a:pt x="302" y="346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8"/>
                  </a:lnTo>
                  <a:lnTo>
                    <a:pt x="296" y="332"/>
                  </a:lnTo>
                  <a:lnTo>
                    <a:pt x="290" y="328"/>
                  </a:lnTo>
                  <a:lnTo>
                    <a:pt x="286" y="328"/>
                  </a:lnTo>
                  <a:lnTo>
                    <a:pt x="284" y="328"/>
                  </a:lnTo>
                  <a:lnTo>
                    <a:pt x="282" y="326"/>
                  </a:lnTo>
                  <a:lnTo>
                    <a:pt x="282" y="324"/>
                  </a:lnTo>
                  <a:lnTo>
                    <a:pt x="280" y="324"/>
                  </a:lnTo>
                  <a:lnTo>
                    <a:pt x="278" y="326"/>
                  </a:lnTo>
                  <a:lnTo>
                    <a:pt x="274" y="326"/>
                  </a:lnTo>
                  <a:lnTo>
                    <a:pt x="272" y="322"/>
                  </a:lnTo>
                  <a:lnTo>
                    <a:pt x="270" y="318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8" y="310"/>
                  </a:lnTo>
                  <a:lnTo>
                    <a:pt x="272" y="302"/>
                  </a:lnTo>
                  <a:lnTo>
                    <a:pt x="270" y="300"/>
                  </a:lnTo>
                  <a:lnTo>
                    <a:pt x="270" y="298"/>
                  </a:lnTo>
                  <a:lnTo>
                    <a:pt x="270" y="294"/>
                  </a:lnTo>
                  <a:lnTo>
                    <a:pt x="272" y="286"/>
                  </a:lnTo>
                  <a:lnTo>
                    <a:pt x="274" y="286"/>
                  </a:lnTo>
                  <a:lnTo>
                    <a:pt x="276" y="288"/>
                  </a:lnTo>
                  <a:lnTo>
                    <a:pt x="280" y="294"/>
                  </a:lnTo>
                  <a:lnTo>
                    <a:pt x="282" y="296"/>
                  </a:lnTo>
                  <a:lnTo>
                    <a:pt x="284" y="296"/>
                  </a:lnTo>
                  <a:lnTo>
                    <a:pt x="288" y="294"/>
                  </a:lnTo>
                  <a:lnTo>
                    <a:pt x="286" y="292"/>
                  </a:lnTo>
                  <a:lnTo>
                    <a:pt x="280" y="284"/>
                  </a:lnTo>
                  <a:lnTo>
                    <a:pt x="284" y="284"/>
                  </a:lnTo>
                  <a:lnTo>
                    <a:pt x="284" y="286"/>
                  </a:lnTo>
                  <a:lnTo>
                    <a:pt x="286" y="286"/>
                  </a:lnTo>
                  <a:lnTo>
                    <a:pt x="288" y="284"/>
                  </a:lnTo>
                  <a:lnTo>
                    <a:pt x="292" y="278"/>
                  </a:lnTo>
                  <a:lnTo>
                    <a:pt x="296" y="276"/>
                  </a:lnTo>
                  <a:lnTo>
                    <a:pt x="296" y="272"/>
                  </a:lnTo>
                  <a:lnTo>
                    <a:pt x="296" y="268"/>
                  </a:lnTo>
                  <a:lnTo>
                    <a:pt x="298" y="268"/>
                  </a:lnTo>
                  <a:lnTo>
                    <a:pt x="300" y="268"/>
                  </a:lnTo>
                  <a:lnTo>
                    <a:pt x="302" y="270"/>
                  </a:lnTo>
                  <a:lnTo>
                    <a:pt x="304" y="272"/>
                  </a:lnTo>
                  <a:lnTo>
                    <a:pt x="306" y="274"/>
                  </a:lnTo>
                  <a:lnTo>
                    <a:pt x="310" y="272"/>
                  </a:lnTo>
                  <a:lnTo>
                    <a:pt x="312" y="268"/>
                  </a:lnTo>
                  <a:lnTo>
                    <a:pt x="314" y="268"/>
                  </a:lnTo>
                  <a:lnTo>
                    <a:pt x="316" y="270"/>
                  </a:lnTo>
                  <a:lnTo>
                    <a:pt x="320" y="272"/>
                  </a:lnTo>
                  <a:lnTo>
                    <a:pt x="322" y="272"/>
                  </a:lnTo>
                  <a:lnTo>
                    <a:pt x="324" y="270"/>
                  </a:lnTo>
                  <a:lnTo>
                    <a:pt x="328" y="270"/>
                  </a:lnTo>
                  <a:lnTo>
                    <a:pt x="338" y="278"/>
                  </a:lnTo>
                  <a:lnTo>
                    <a:pt x="340" y="280"/>
                  </a:lnTo>
                  <a:lnTo>
                    <a:pt x="342" y="276"/>
                  </a:lnTo>
                  <a:lnTo>
                    <a:pt x="344" y="274"/>
                  </a:lnTo>
                  <a:lnTo>
                    <a:pt x="346" y="276"/>
                  </a:lnTo>
                  <a:lnTo>
                    <a:pt x="352" y="278"/>
                  </a:lnTo>
                  <a:lnTo>
                    <a:pt x="358" y="282"/>
                  </a:lnTo>
                  <a:lnTo>
                    <a:pt x="360" y="282"/>
                  </a:lnTo>
                  <a:lnTo>
                    <a:pt x="360" y="278"/>
                  </a:lnTo>
                  <a:lnTo>
                    <a:pt x="362" y="276"/>
                  </a:lnTo>
                  <a:lnTo>
                    <a:pt x="364" y="276"/>
                  </a:lnTo>
                  <a:lnTo>
                    <a:pt x="366" y="278"/>
                  </a:lnTo>
                  <a:lnTo>
                    <a:pt x="370" y="276"/>
                  </a:lnTo>
                  <a:lnTo>
                    <a:pt x="374" y="276"/>
                  </a:lnTo>
                  <a:lnTo>
                    <a:pt x="374" y="278"/>
                  </a:lnTo>
                  <a:lnTo>
                    <a:pt x="376" y="280"/>
                  </a:lnTo>
                  <a:lnTo>
                    <a:pt x="380" y="278"/>
                  </a:lnTo>
                  <a:lnTo>
                    <a:pt x="390" y="276"/>
                  </a:lnTo>
                  <a:lnTo>
                    <a:pt x="394" y="274"/>
                  </a:lnTo>
                  <a:lnTo>
                    <a:pt x="396" y="276"/>
                  </a:lnTo>
                  <a:lnTo>
                    <a:pt x="394" y="278"/>
                  </a:lnTo>
                  <a:lnTo>
                    <a:pt x="394" y="280"/>
                  </a:lnTo>
                  <a:lnTo>
                    <a:pt x="394" y="282"/>
                  </a:lnTo>
                  <a:lnTo>
                    <a:pt x="396" y="284"/>
                  </a:lnTo>
                  <a:lnTo>
                    <a:pt x="400" y="284"/>
                  </a:lnTo>
                  <a:lnTo>
                    <a:pt x="404" y="278"/>
                  </a:lnTo>
                  <a:lnTo>
                    <a:pt x="412" y="282"/>
                  </a:lnTo>
                  <a:lnTo>
                    <a:pt x="420" y="284"/>
                  </a:lnTo>
                  <a:lnTo>
                    <a:pt x="426" y="284"/>
                  </a:lnTo>
                  <a:lnTo>
                    <a:pt x="426" y="280"/>
                  </a:lnTo>
                  <a:lnTo>
                    <a:pt x="428" y="278"/>
                  </a:lnTo>
                  <a:lnTo>
                    <a:pt x="426" y="274"/>
                  </a:lnTo>
                  <a:lnTo>
                    <a:pt x="426" y="272"/>
                  </a:lnTo>
                  <a:lnTo>
                    <a:pt x="420" y="272"/>
                  </a:lnTo>
                  <a:lnTo>
                    <a:pt x="412" y="270"/>
                  </a:lnTo>
                  <a:lnTo>
                    <a:pt x="402" y="270"/>
                  </a:lnTo>
                  <a:lnTo>
                    <a:pt x="400" y="268"/>
                  </a:lnTo>
                  <a:lnTo>
                    <a:pt x="400" y="266"/>
                  </a:lnTo>
                  <a:lnTo>
                    <a:pt x="406" y="262"/>
                  </a:lnTo>
                  <a:lnTo>
                    <a:pt x="412" y="258"/>
                  </a:lnTo>
                  <a:lnTo>
                    <a:pt x="408" y="256"/>
                  </a:lnTo>
                  <a:lnTo>
                    <a:pt x="402" y="256"/>
                  </a:lnTo>
                  <a:lnTo>
                    <a:pt x="404" y="254"/>
                  </a:lnTo>
                  <a:lnTo>
                    <a:pt x="404" y="252"/>
                  </a:lnTo>
                  <a:lnTo>
                    <a:pt x="402" y="252"/>
                  </a:lnTo>
                  <a:lnTo>
                    <a:pt x="398" y="250"/>
                  </a:lnTo>
                  <a:lnTo>
                    <a:pt x="398" y="248"/>
                  </a:lnTo>
                  <a:lnTo>
                    <a:pt x="402" y="244"/>
                  </a:lnTo>
                  <a:lnTo>
                    <a:pt x="410" y="240"/>
                  </a:lnTo>
                  <a:lnTo>
                    <a:pt x="424" y="240"/>
                  </a:lnTo>
                  <a:lnTo>
                    <a:pt x="436" y="240"/>
                  </a:lnTo>
                  <a:lnTo>
                    <a:pt x="446" y="238"/>
                  </a:lnTo>
                  <a:lnTo>
                    <a:pt x="452" y="238"/>
                  </a:lnTo>
                  <a:lnTo>
                    <a:pt x="454" y="236"/>
                  </a:lnTo>
                  <a:lnTo>
                    <a:pt x="460" y="236"/>
                  </a:lnTo>
                  <a:lnTo>
                    <a:pt x="476" y="234"/>
                  </a:lnTo>
                  <a:lnTo>
                    <a:pt x="482" y="232"/>
                  </a:lnTo>
                  <a:lnTo>
                    <a:pt x="484" y="228"/>
                  </a:lnTo>
                  <a:lnTo>
                    <a:pt x="488" y="226"/>
                  </a:lnTo>
                  <a:lnTo>
                    <a:pt x="494" y="224"/>
                  </a:lnTo>
                  <a:lnTo>
                    <a:pt x="500" y="226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4" y="226"/>
                  </a:lnTo>
                  <a:lnTo>
                    <a:pt x="506" y="230"/>
                  </a:lnTo>
                  <a:lnTo>
                    <a:pt x="508" y="232"/>
                  </a:lnTo>
                  <a:lnTo>
                    <a:pt x="510" y="234"/>
                  </a:lnTo>
                  <a:lnTo>
                    <a:pt x="508" y="234"/>
                  </a:lnTo>
                  <a:lnTo>
                    <a:pt x="508" y="238"/>
                  </a:lnTo>
                  <a:lnTo>
                    <a:pt x="510" y="240"/>
                  </a:lnTo>
                  <a:lnTo>
                    <a:pt x="514" y="240"/>
                  </a:lnTo>
                  <a:lnTo>
                    <a:pt x="516" y="238"/>
                  </a:lnTo>
                  <a:lnTo>
                    <a:pt x="518" y="238"/>
                  </a:lnTo>
                  <a:lnTo>
                    <a:pt x="520" y="240"/>
                  </a:lnTo>
                  <a:lnTo>
                    <a:pt x="522" y="242"/>
                  </a:lnTo>
                  <a:lnTo>
                    <a:pt x="526" y="240"/>
                  </a:lnTo>
                  <a:lnTo>
                    <a:pt x="526" y="238"/>
                  </a:lnTo>
                  <a:lnTo>
                    <a:pt x="528" y="240"/>
                  </a:lnTo>
                  <a:lnTo>
                    <a:pt x="532" y="240"/>
                  </a:lnTo>
                  <a:lnTo>
                    <a:pt x="536" y="240"/>
                  </a:lnTo>
                  <a:lnTo>
                    <a:pt x="534" y="248"/>
                  </a:lnTo>
                  <a:lnTo>
                    <a:pt x="536" y="248"/>
                  </a:lnTo>
                  <a:lnTo>
                    <a:pt x="540" y="248"/>
                  </a:lnTo>
                  <a:lnTo>
                    <a:pt x="546" y="246"/>
                  </a:lnTo>
                  <a:lnTo>
                    <a:pt x="550" y="246"/>
                  </a:lnTo>
                  <a:lnTo>
                    <a:pt x="550" y="244"/>
                  </a:lnTo>
                  <a:lnTo>
                    <a:pt x="548" y="242"/>
                  </a:lnTo>
                  <a:lnTo>
                    <a:pt x="550" y="242"/>
                  </a:lnTo>
                  <a:lnTo>
                    <a:pt x="554" y="240"/>
                  </a:lnTo>
                  <a:lnTo>
                    <a:pt x="560" y="238"/>
                  </a:lnTo>
                  <a:lnTo>
                    <a:pt x="566" y="238"/>
                  </a:lnTo>
                  <a:lnTo>
                    <a:pt x="562" y="242"/>
                  </a:lnTo>
                  <a:lnTo>
                    <a:pt x="576" y="248"/>
                  </a:lnTo>
                  <a:lnTo>
                    <a:pt x="588" y="254"/>
                  </a:lnTo>
                  <a:lnTo>
                    <a:pt x="606" y="264"/>
                  </a:lnTo>
                  <a:lnTo>
                    <a:pt x="616" y="276"/>
                  </a:lnTo>
                  <a:lnTo>
                    <a:pt x="626" y="284"/>
                  </a:lnTo>
                  <a:lnTo>
                    <a:pt x="628" y="288"/>
                  </a:lnTo>
                  <a:lnTo>
                    <a:pt x="632" y="288"/>
                  </a:lnTo>
                  <a:lnTo>
                    <a:pt x="634" y="284"/>
                  </a:lnTo>
                  <a:lnTo>
                    <a:pt x="636" y="280"/>
                  </a:lnTo>
                  <a:lnTo>
                    <a:pt x="638" y="280"/>
                  </a:lnTo>
                  <a:lnTo>
                    <a:pt x="638" y="284"/>
                  </a:lnTo>
                  <a:lnTo>
                    <a:pt x="642" y="288"/>
                  </a:lnTo>
                  <a:lnTo>
                    <a:pt x="644" y="288"/>
                  </a:lnTo>
                  <a:lnTo>
                    <a:pt x="652" y="286"/>
                  </a:lnTo>
                  <a:lnTo>
                    <a:pt x="662" y="284"/>
                  </a:lnTo>
                  <a:lnTo>
                    <a:pt x="664" y="286"/>
                  </a:lnTo>
                  <a:lnTo>
                    <a:pt x="668" y="288"/>
                  </a:lnTo>
                  <a:lnTo>
                    <a:pt x="670" y="292"/>
                  </a:lnTo>
                  <a:lnTo>
                    <a:pt x="672" y="292"/>
                  </a:lnTo>
                  <a:lnTo>
                    <a:pt x="674" y="292"/>
                  </a:lnTo>
                  <a:lnTo>
                    <a:pt x="678" y="296"/>
                  </a:lnTo>
                  <a:lnTo>
                    <a:pt x="682" y="300"/>
                  </a:lnTo>
                  <a:lnTo>
                    <a:pt x="684" y="298"/>
                  </a:lnTo>
                  <a:lnTo>
                    <a:pt x="686" y="298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4" y="304"/>
                  </a:lnTo>
                  <a:lnTo>
                    <a:pt x="698" y="304"/>
                  </a:lnTo>
                  <a:lnTo>
                    <a:pt x="698" y="302"/>
                  </a:lnTo>
                  <a:lnTo>
                    <a:pt x="702" y="298"/>
                  </a:lnTo>
                  <a:lnTo>
                    <a:pt x="706" y="300"/>
                  </a:lnTo>
                  <a:lnTo>
                    <a:pt x="708" y="300"/>
                  </a:lnTo>
                  <a:lnTo>
                    <a:pt x="710" y="298"/>
                  </a:lnTo>
                  <a:lnTo>
                    <a:pt x="712" y="298"/>
                  </a:lnTo>
                  <a:lnTo>
                    <a:pt x="718" y="298"/>
                  </a:lnTo>
                  <a:lnTo>
                    <a:pt x="722" y="300"/>
                  </a:lnTo>
                  <a:lnTo>
                    <a:pt x="726" y="302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8" y="310"/>
                  </a:lnTo>
                  <a:lnTo>
                    <a:pt x="742" y="310"/>
                  </a:lnTo>
                  <a:lnTo>
                    <a:pt x="742" y="308"/>
                  </a:lnTo>
                  <a:lnTo>
                    <a:pt x="742" y="304"/>
                  </a:lnTo>
                  <a:lnTo>
                    <a:pt x="744" y="302"/>
                  </a:lnTo>
                  <a:lnTo>
                    <a:pt x="746" y="302"/>
                  </a:lnTo>
                  <a:lnTo>
                    <a:pt x="750" y="300"/>
                  </a:lnTo>
                  <a:lnTo>
                    <a:pt x="752" y="298"/>
                  </a:lnTo>
                  <a:lnTo>
                    <a:pt x="752" y="296"/>
                  </a:lnTo>
                  <a:lnTo>
                    <a:pt x="756" y="298"/>
                  </a:lnTo>
                  <a:lnTo>
                    <a:pt x="758" y="294"/>
                  </a:lnTo>
                  <a:lnTo>
                    <a:pt x="758" y="292"/>
                  </a:lnTo>
                  <a:lnTo>
                    <a:pt x="762" y="292"/>
                  </a:lnTo>
                  <a:lnTo>
                    <a:pt x="764" y="290"/>
                  </a:lnTo>
                  <a:lnTo>
                    <a:pt x="766" y="288"/>
                  </a:lnTo>
                  <a:lnTo>
                    <a:pt x="768" y="288"/>
                  </a:lnTo>
                  <a:lnTo>
                    <a:pt x="772" y="288"/>
                  </a:lnTo>
                  <a:lnTo>
                    <a:pt x="774" y="286"/>
                  </a:lnTo>
                  <a:lnTo>
                    <a:pt x="776" y="284"/>
                  </a:lnTo>
                  <a:lnTo>
                    <a:pt x="778" y="284"/>
                  </a:lnTo>
                  <a:lnTo>
                    <a:pt x="780" y="284"/>
                  </a:lnTo>
                  <a:lnTo>
                    <a:pt x="784" y="282"/>
                  </a:lnTo>
                  <a:lnTo>
                    <a:pt x="786" y="282"/>
                  </a:lnTo>
                  <a:lnTo>
                    <a:pt x="790" y="282"/>
                  </a:lnTo>
                  <a:lnTo>
                    <a:pt x="792" y="284"/>
                  </a:lnTo>
                  <a:lnTo>
                    <a:pt x="796" y="284"/>
                  </a:lnTo>
                  <a:lnTo>
                    <a:pt x="800" y="284"/>
                  </a:lnTo>
                  <a:lnTo>
                    <a:pt x="802" y="288"/>
                  </a:lnTo>
                  <a:lnTo>
                    <a:pt x="806" y="294"/>
                  </a:lnTo>
                  <a:lnTo>
                    <a:pt x="808" y="294"/>
                  </a:lnTo>
                  <a:lnTo>
                    <a:pt x="810" y="292"/>
                  </a:lnTo>
                  <a:lnTo>
                    <a:pt x="812" y="294"/>
                  </a:lnTo>
                  <a:lnTo>
                    <a:pt x="816" y="296"/>
                  </a:lnTo>
                  <a:lnTo>
                    <a:pt x="818" y="296"/>
                  </a:lnTo>
                  <a:lnTo>
                    <a:pt x="828" y="298"/>
                  </a:lnTo>
                  <a:lnTo>
                    <a:pt x="836" y="298"/>
                  </a:lnTo>
                  <a:lnTo>
                    <a:pt x="840" y="296"/>
                  </a:lnTo>
                  <a:lnTo>
                    <a:pt x="842" y="296"/>
                  </a:lnTo>
                  <a:lnTo>
                    <a:pt x="844" y="296"/>
                  </a:lnTo>
                  <a:lnTo>
                    <a:pt x="846" y="296"/>
                  </a:lnTo>
                  <a:lnTo>
                    <a:pt x="848" y="294"/>
                  </a:lnTo>
                  <a:lnTo>
                    <a:pt x="848" y="290"/>
                  </a:lnTo>
                  <a:lnTo>
                    <a:pt x="844" y="286"/>
                  </a:lnTo>
                  <a:lnTo>
                    <a:pt x="838" y="282"/>
                  </a:lnTo>
                  <a:lnTo>
                    <a:pt x="836" y="280"/>
                  </a:lnTo>
                  <a:lnTo>
                    <a:pt x="838" y="278"/>
                  </a:lnTo>
                  <a:lnTo>
                    <a:pt x="842" y="276"/>
                  </a:lnTo>
                  <a:lnTo>
                    <a:pt x="842" y="270"/>
                  </a:lnTo>
                  <a:lnTo>
                    <a:pt x="840" y="266"/>
                  </a:lnTo>
                  <a:lnTo>
                    <a:pt x="838" y="264"/>
                  </a:lnTo>
                  <a:lnTo>
                    <a:pt x="840" y="260"/>
                  </a:lnTo>
                  <a:lnTo>
                    <a:pt x="848" y="262"/>
                  </a:lnTo>
                  <a:lnTo>
                    <a:pt x="864" y="266"/>
                  </a:lnTo>
                  <a:lnTo>
                    <a:pt x="870" y="270"/>
                  </a:lnTo>
                  <a:lnTo>
                    <a:pt x="874" y="274"/>
                  </a:lnTo>
                  <a:lnTo>
                    <a:pt x="880" y="284"/>
                  </a:lnTo>
                  <a:lnTo>
                    <a:pt x="884" y="288"/>
                  </a:lnTo>
                  <a:lnTo>
                    <a:pt x="888" y="292"/>
                  </a:lnTo>
                  <a:lnTo>
                    <a:pt x="894" y="294"/>
                  </a:lnTo>
                  <a:lnTo>
                    <a:pt x="902" y="294"/>
                  </a:lnTo>
                  <a:lnTo>
                    <a:pt x="916" y="290"/>
                  </a:lnTo>
                  <a:lnTo>
                    <a:pt x="922" y="292"/>
                  </a:lnTo>
                  <a:lnTo>
                    <a:pt x="924" y="292"/>
                  </a:lnTo>
                  <a:lnTo>
                    <a:pt x="930" y="292"/>
                  </a:lnTo>
                  <a:lnTo>
                    <a:pt x="936" y="292"/>
                  </a:lnTo>
                  <a:lnTo>
                    <a:pt x="940" y="294"/>
                  </a:lnTo>
                  <a:lnTo>
                    <a:pt x="944" y="298"/>
                  </a:lnTo>
                  <a:lnTo>
                    <a:pt x="946" y="300"/>
                  </a:lnTo>
                  <a:lnTo>
                    <a:pt x="948" y="302"/>
                  </a:lnTo>
                  <a:lnTo>
                    <a:pt x="954" y="302"/>
                  </a:lnTo>
                  <a:lnTo>
                    <a:pt x="962" y="300"/>
                  </a:lnTo>
                  <a:lnTo>
                    <a:pt x="974" y="300"/>
                  </a:lnTo>
                  <a:lnTo>
                    <a:pt x="984" y="300"/>
                  </a:lnTo>
                  <a:lnTo>
                    <a:pt x="994" y="300"/>
                  </a:lnTo>
                  <a:lnTo>
                    <a:pt x="1006" y="296"/>
                  </a:lnTo>
                  <a:lnTo>
                    <a:pt x="1014" y="294"/>
                  </a:lnTo>
                  <a:lnTo>
                    <a:pt x="1022" y="292"/>
                  </a:lnTo>
                  <a:lnTo>
                    <a:pt x="1032" y="292"/>
                  </a:lnTo>
                  <a:lnTo>
                    <a:pt x="1042" y="294"/>
                  </a:lnTo>
                  <a:lnTo>
                    <a:pt x="1058" y="298"/>
                  </a:lnTo>
                  <a:lnTo>
                    <a:pt x="1068" y="300"/>
                  </a:lnTo>
                  <a:lnTo>
                    <a:pt x="1074" y="300"/>
                  </a:lnTo>
                  <a:lnTo>
                    <a:pt x="1080" y="298"/>
                  </a:lnTo>
                  <a:lnTo>
                    <a:pt x="1082" y="294"/>
                  </a:lnTo>
                  <a:lnTo>
                    <a:pt x="1086" y="284"/>
                  </a:lnTo>
                  <a:lnTo>
                    <a:pt x="1086" y="276"/>
                  </a:lnTo>
                  <a:lnTo>
                    <a:pt x="1092" y="264"/>
                  </a:lnTo>
                  <a:lnTo>
                    <a:pt x="1092" y="262"/>
                  </a:lnTo>
                  <a:lnTo>
                    <a:pt x="1090" y="260"/>
                  </a:lnTo>
                  <a:lnTo>
                    <a:pt x="1084" y="260"/>
                  </a:lnTo>
                  <a:lnTo>
                    <a:pt x="1078" y="258"/>
                  </a:lnTo>
                  <a:lnTo>
                    <a:pt x="1074" y="256"/>
                  </a:lnTo>
                  <a:lnTo>
                    <a:pt x="1076" y="254"/>
                  </a:lnTo>
                  <a:lnTo>
                    <a:pt x="1078" y="252"/>
                  </a:lnTo>
                  <a:lnTo>
                    <a:pt x="1086" y="250"/>
                  </a:lnTo>
                  <a:lnTo>
                    <a:pt x="1094" y="250"/>
                  </a:lnTo>
                  <a:lnTo>
                    <a:pt x="1096" y="248"/>
                  </a:lnTo>
                  <a:lnTo>
                    <a:pt x="1100" y="246"/>
                  </a:lnTo>
                  <a:lnTo>
                    <a:pt x="1112" y="246"/>
                  </a:lnTo>
                  <a:lnTo>
                    <a:pt x="1130" y="248"/>
                  </a:lnTo>
                  <a:lnTo>
                    <a:pt x="1146" y="252"/>
                  </a:lnTo>
                  <a:lnTo>
                    <a:pt x="1164" y="262"/>
                  </a:lnTo>
                  <a:lnTo>
                    <a:pt x="1180" y="278"/>
                  </a:lnTo>
                  <a:lnTo>
                    <a:pt x="1190" y="286"/>
                  </a:lnTo>
                  <a:lnTo>
                    <a:pt x="1196" y="292"/>
                  </a:lnTo>
                  <a:lnTo>
                    <a:pt x="1212" y="298"/>
                  </a:lnTo>
                  <a:lnTo>
                    <a:pt x="1224" y="304"/>
                  </a:lnTo>
                  <a:lnTo>
                    <a:pt x="1238" y="312"/>
                  </a:lnTo>
                  <a:lnTo>
                    <a:pt x="1250" y="318"/>
                  </a:lnTo>
                  <a:lnTo>
                    <a:pt x="1258" y="320"/>
                  </a:lnTo>
                  <a:lnTo>
                    <a:pt x="1266" y="316"/>
                  </a:lnTo>
                  <a:lnTo>
                    <a:pt x="1272" y="312"/>
                  </a:lnTo>
                  <a:lnTo>
                    <a:pt x="1276" y="310"/>
                  </a:lnTo>
                  <a:lnTo>
                    <a:pt x="1282" y="310"/>
                  </a:lnTo>
                  <a:lnTo>
                    <a:pt x="1286" y="310"/>
                  </a:lnTo>
                  <a:lnTo>
                    <a:pt x="1288" y="312"/>
                  </a:lnTo>
                  <a:lnTo>
                    <a:pt x="1292" y="316"/>
                  </a:lnTo>
                  <a:lnTo>
                    <a:pt x="1292" y="318"/>
                  </a:lnTo>
                  <a:lnTo>
                    <a:pt x="1292" y="322"/>
                  </a:lnTo>
                  <a:lnTo>
                    <a:pt x="1290" y="326"/>
                  </a:lnTo>
                  <a:lnTo>
                    <a:pt x="1290" y="330"/>
                  </a:lnTo>
                  <a:lnTo>
                    <a:pt x="1290" y="332"/>
                  </a:lnTo>
                  <a:lnTo>
                    <a:pt x="1294" y="336"/>
                  </a:lnTo>
                  <a:lnTo>
                    <a:pt x="1298" y="338"/>
                  </a:lnTo>
                  <a:lnTo>
                    <a:pt x="1298" y="340"/>
                  </a:lnTo>
                  <a:lnTo>
                    <a:pt x="1298" y="344"/>
                  </a:lnTo>
                  <a:lnTo>
                    <a:pt x="1294" y="348"/>
                  </a:lnTo>
                  <a:lnTo>
                    <a:pt x="1290" y="352"/>
                  </a:lnTo>
                  <a:lnTo>
                    <a:pt x="1292" y="354"/>
                  </a:lnTo>
                  <a:lnTo>
                    <a:pt x="1290" y="360"/>
                  </a:lnTo>
                  <a:lnTo>
                    <a:pt x="1280" y="368"/>
                  </a:lnTo>
                  <a:lnTo>
                    <a:pt x="1278" y="370"/>
                  </a:lnTo>
                  <a:lnTo>
                    <a:pt x="1278" y="372"/>
                  </a:lnTo>
                  <a:lnTo>
                    <a:pt x="1282" y="376"/>
                  </a:lnTo>
                  <a:lnTo>
                    <a:pt x="1288" y="380"/>
                  </a:lnTo>
                  <a:lnTo>
                    <a:pt x="1290" y="384"/>
                  </a:lnTo>
                  <a:lnTo>
                    <a:pt x="1292" y="388"/>
                  </a:lnTo>
                  <a:lnTo>
                    <a:pt x="1296" y="400"/>
                  </a:lnTo>
                  <a:lnTo>
                    <a:pt x="1298" y="4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4852" y="1578"/>
              <a:ext cx="140" cy="162"/>
            </a:xfrm>
            <a:custGeom>
              <a:avLst/>
              <a:gdLst>
                <a:gd name="T0" fmla="*/ 220 w 112"/>
                <a:gd name="T1" fmla="*/ 233 h 130"/>
                <a:gd name="T2" fmla="*/ 76 w 112"/>
                <a:gd name="T3" fmla="*/ 96 h 130"/>
                <a:gd name="T4" fmla="*/ 0 w 112"/>
                <a:gd name="T5" fmla="*/ 2 h 130"/>
                <a:gd name="T6" fmla="*/ 119 w 112"/>
                <a:gd name="T7" fmla="*/ 0 h 130"/>
                <a:gd name="T8" fmla="*/ 220 w 112"/>
                <a:gd name="T9" fmla="*/ 62 h 130"/>
                <a:gd name="T10" fmla="*/ 270 w 112"/>
                <a:gd name="T11" fmla="*/ 137 h 130"/>
                <a:gd name="T12" fmla="*/ 291 w 112"/>
                <a:gd name="T13" fmla="*/ 171 h 130"/>
                <a:gd name="T14" fmla="*/ 476 w 112"/>
                <a:gd name="T15" fmla="*/ 233 h 130"/>
                <a:gd name="T16" fmla="*/ 476 w 112"/>
                <a:gd name="T17" fmla="*/ 284 h 130"/>
                <a:gd name="T18" fmla="*/ 430 w 112"/>
                <a:gd name="T19" fmla="*/ 284 h 130"/>
                <a:gd name="T20" fmla="*/ 476 w 112"/>
                <a:gd name="T21" fmla="*/ 304 h 130"/>
                <a:gd name="T22" fmla="*/ 635 w 112"/>
                <a:gd name="T23" fmla="*/ 450 h 130"/>
                <a:gd name="T24" fmla="*/ 661 w 112"/>
                <a:gd name="T25" fmla="*/ 512 h 130"/>
                <a:gd name="T26" fmla="*/ 780 w 112"/>
                <a:gd name="T27" fmla="*/ 588 h 130"/>
                <a:gd name="T28" fmla="*/ 1033 w 112"/>
                <a:gd name="T29" fmla="*/ 795 h 130"/>
                <a:gd name="T30" fmla="*/ 1051 w 112"/>
                <a:gd name="T31" fmla="*/ 846 h 130"/>
                <a:gd name="T32" fmla="*/ 1241 w 112"/>
                <a:gd name="T33" fmla="*/ 928 h 130"/>
                <a:gd name="T34" fmla="*/ 1314 w 112"/>
                <a:gd name="T35" fmla="*/ 1054 h 130"/>
                <a:gd name="T36" fmla="*/ 1525 w 112"/>
                <a:gd name="T37" fmla="*/ 1213 h 130"/>
                <a:gd name="T38" fmla="*/ 1643 w 112"/>
                <a:gd name="T39" fmla="*/ 1326 h 130"/>
                <a:gd name="T40" fmla="*/ 1643 w 112"/>
                <a:gd name="T41" fmla="*/ 1326 h 130"/>
                <a:gd name="T42" fmla="*/ 1500 w 112"/>
                <a:gd name="T43" fmla="*/ 1257 h 130"/>
                <a:gd name="T44" fmla="*/ 1389 w 112"/>
                <a:gd name="T45" fmla="*/ 1257 h 130"/>
                <a:gd name="T46" fmla="*/ 1434 w 112"/>
                <a:gd name="T47" fmla="*/ 1365 h 130"/>
                <a:gd name="T48" fmla="*/ 1453 w 112"/>
                <a:gd name="T49" fmla="*/ 1424 h 130"/>
                <a:gd name="T50" fmla="*/ 1500 w 112"/>
                <a:gd name="T51" fmla="*/ 1566 h 130"/>
                <a:gd name="T52" fmla="*/ 1614 w 112"/>
                <a:gd name="T53" fmla="*/ 1685 h 130"/>
                <a:gd name="T54" fmla="*/ 1711 w 112"/>
                <a:gd name="T55" fmla="*/ 1755 h 130"/>
                <a:gd name="T56" fmla="*/ 1793 w 112"/>
                <a:gd name="T57" fmla="*/ 1775 h 130"/>
                <a:gd name="T58" fmla="*/ 1863 w 112"/>
                <a:gd name="T59" fmla="*/ 1842 h 130"/>
                <a:gd name="T60" fmla="*/ 1969 w 112"/>
                <a:gd name="T61" fmla="*/ 1918 h 130"/>
                <a:gd name="T62" fmla="*/ 2048 w 112"/>
                <a:gd name="T63" fmla="*/ 1991 h 130"/>
                <a:gd name="T64" fmla="*/ 2048 w 112"/>
                <a:gd name="T65" fmla="*/ 2100 h 130"/>
                <a:gd name="T66" fmla="*/ 2048 w 112"/>
                <a:gd name="T67" fmla="*/ 2100 h 130"/>
                <a:gd name="T68" fmla="*/ 1939 w 112"/>
                <a:gd name="T69" fmla="*/ 1991 h 130"/>
                <a:gd name="T70" fmla="*/ 1905 w 112"/>
                <a:gd name="T71" fmla="*/ 1991 h 130"/>
                <a:gd name="T72" fmla="*/ 1793 w 112"/>
                <a:gd name="T73" fmla="*/ 1951 h 130"/>
                <a:gd name="T74" fmla="*/ 1756 w 112"/>
                <a:gd name="T75" fmla="*/ 1991 h 130"/>
                <a:gd name="T76" fmla="*/ 1816 w 112"/>
                <a:gd name="T77" fmla="*/ 2272 h 130"/>
                <a:gd name="T78" fmla="*/ 1756 w 112"/>
                <a:gd name="T79" fmla="*/ 2238 h 130"/>
                <a:gd name="T80" fmla="*/ 1643 w 112"/>
                <a:gd name="T81" fmla="*/ 2100 h 130"/>
                <a:gd name="T82" fmla="*/ 1643 w 112"/>
                <a:gd name="T83" fmla="*/ 1991 h 130"/>
                <a:gd name="T84" fmla="*/ 1643 w 112"/>
                <a:gd name="T85" fmla="*/ 1918 h 130"/>
                <a:gd name="T86" fmla="*/ 1525 w 112"/>
                <a:gd name="T87" fmla="*/ 1823 h 130"/>
                <a:gd name="T88" fmla="*/ 1453 w 112"/>
                <a:gd name="T89" fmla="*/ 1707 h 130"/>
                <a:gd name="T90" fmla="*/ 1389 w 112"/>
                <a:gd name="T91" fmla="*/ 1566 h 130"/>
                <a:gd name="T92" fmla="*/ 1314 w 112"/>
                <a:gd name="T93" fmla="*/ 1502 h 130"/>
                <a:gd name="T94" fmla="*/ 1162 w 112"/>
                <a:gd name="T95" fmla="*/ 1408 h 130"/>
                <a:gd name="T96" fmla="*/ 1095 w 112"/>
                <a:gd name="T97" fmla="*/ 1213 h 130"/>
                <a:gd name="T98" fmla="*/ 929 w 112"/>
                <a:gd name="T99" fmla="*/ 973 h 130"/>
                <a:gd name="T100" fmla="*/ 701 w 112"/>
                <a:gd name="T101" fmla="*/ 795 h 130"/>
                <a:gd name="T102" fmla="*/ 635 w 112"/>
                <a:gd name="T103" fmla="*/ 699 h 130"/>
                <a:gd name="T104" fmla="*/ 516 w 112"/>
                <a:gd name="T105" fmla="*/ 588 h 130"/>
                <a:gd name="T106" fmla="*/ 338 w 112"/>
                <a:gd name="T107" fmla="*/ 512 h 130"/>
                <a:gd name="T108" fmla="*/ 270 w 112"/>
                <a:gd name="T109" fmla="*/ 450 h 130"/>
                <a:gd name="T110" fmla="*/ 119 w 112"/>
                <a:gd name="T111" fmla="*/ 284 h 130"/>
                <a:gd name="T112" fmla="*/ 119 w 112"/>
                <a:gd name="T113" fmla="*/ 233 h 130"/>
                <a:gd name="T114" fmla="*/ 186 w 112"/>
                <a:gd name="T115" fmla="*/ 233 h 130"/>
                <a:gd name="T116" fmla="*/ 220 w 112"/>
                <a:gd name="T117" fmla="*/ 233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"/>
                <a:gd name="T178" fmla="*/ 0 h 130"/>
                <a:gd name="T179" fmla="*/ 112 w 112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" h="130">
                  <a:moveTo>
                    <a:pt x="12" y="14"/>
                  </a:moveTo>
                  <a:lnTo>
                    <a:pt x="12" y="1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32" y="22"/>
                  </a:lnTo>
                  <a:lnTo>
                    <a:pt x="34" y="26"/>
                  </a:lnTo>
                  <a:lnTo>
                    <a:pt x="36" y="30"/>
                  </a:lnTo>
                  <a:lnTo>
                    <a:pt x="42" y="34"/>
                  </a:lnTo>
                  <a:lnTo>
                    <a:pt x="52" y="40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68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0"/>
                  </a:lnTo>
                  <a:lnTo>
                    <a:pt x="88" y="74"/>
                  </a:lnTo>
                  <a:lnTo>
                    <a:pt x="90" y="76"/>
                  </a:lnTo>
                  <a:lnTo>
                    <a:pt x="88" y="76"/>
                  </a:lnTo>
                  <a:lnTo>
                    <a:pt x="82" y="72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8" y="78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2" y="90"/>
                  </a:lnTo>
                  <a:lnTo>
                    <a:pt x="88" y="96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8" y="102"/>
                  </a:lnTo>
                  <a:lnTo>
                    <a:pt x="100" y="104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8" y="110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2" y="120"/>
                  </a:lnTo>
                  <a:lnTo>
                    <a:pt x="108" y="116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0" y="114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100" y="130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8" y="118"/>
                  </a:lnTo>
                  <a:lnTo>
                    <a:pt x="90" y="114"/>
                  </a:lnTo>
                  <a:lnTo>
                    <a:pt x="90" y="110"/>
                  </a:lnTo>
                  <a:lnTo>
                    <a:pt x="88" y="106"/>
                  </a:lnTo>
                  <a:lnTo>
                    <a:pt x="84" y="104"/>
                  </a:lnTo>
                  <a:lnTo>
                    <a:pt x="82" y="102"/>
                  </a:lnTo>
                  <a:lnTo>
                    <a:pt x="80" y="98"/>
                  </a:lnTo>
                  <a:lnTo>
                    <a:pt x="76" y="90"/>
                  </a:lnTo>
                  <a:lnTo>
                    <a:pt x="72" y="86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58" y="64"/>
                  </a:lnTo>
                  <a:lnTo>
                    <a:pt x="50" y="56"/>
                  </a:lnTo>
                  <a:lnTo>
                    <a:pt x="38" y="46"/>
                  </a:lnTo>
                  <a:lnTo>
                    <a:pt x="36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4972" y="1745"/>
              <a:ext cx="87" cy="80"/>
            </a:xfrm>
            <a:custGeom>
              <a:avLst/>
              <a:gdLst>
                <a:gd name="T0" fmla="*/ 229 w 70"/>
                <a:gd name="T1" fmla="*/ 596 h 64"/>
                <a:gd name="T2" fmla="*/ 209 w 70"/>
                <a:gd name="T3" fmla="*/ 530 h 64"/>
                <a:gd name="T4" fmla="*/ 168 w 70"/>
                <a:gd name="T5" fmla="*/ 382 h 64"/>
                <a:gd name="T6" fmla="*/ 209 w 70"/>
                <a:gd name="T7" fmla="*/ 362 h 64"/>
                <a:gd name="T8" fmla="*/ 135 w 70"/>
                <a:gd name="T9" fmla="*/ 306 h 64"/>
                <a:gd name="T10" fmla="*/ 96 w 70"/>
                <a:gd name="T11" fmla="*/ 290 h 64"/>
                <a:gd name="T12" fmla="*/ 2 w 70"/>
                <a:gd name="T13" fmla="*/ 139 h 64"/>
                <a:gd name="T14" fmla="*/ 0 w 70"/>
                <a:gd name="T15" fmla="*/ 40 h 64"/>
                <a:gd name="T16" fmla="*/ 0 w 70"/>
                <a:gd name="T17" fmla="*/ 0 h 64"/>
                <a:gd name="T18" fmla="*/ 62 w 70"/>
                <a:gd name="T19" fmla="*/ 0 h 64"/>
                <a:gd name="T20" fmla="*/ 301 w 70"/>
                <a:gd name="T21" fmla="*/ 174 h 64"/>
                <a:gd name="T22" fmla="*/ 488 w 70"/>
                <a:gd name="T23" fmla="*/ 234 h 64"/>
                <a:gd name="T24" fmla="*/ 635 w 70"/>
                <a:gd name="T25" fmla="*/ 306 h 64"/>
                <a:gd name="T26" fmla="*/ 817 w 70"/>
                <a:gd name="T27" fmla="*/ 382 h 64"/>
                <a:gd name="T28" fmla="*/ 892 w 70"/>
                <a:gd name="T29" fmla="*/ 382 h 64"/>
                <a:gd name="T30" fmla="*/ 955 w 70"/>
                <a:gd name="T31" fmla="*/ 306 h 64"/>
                <a:gd name="T32" fmla="*/ 1015 w 70"/>
                <a:gd name="T33" fmla="*/ 234 h 64"/>
                <a:gd name="T34" fmla="*/ 981 w 70"/>
                <a:gd name="T35" fmla="*/ 382 h 64"/>
                <a:gd name="T36" fmla="*/ 981 w 70"/>
                <a:gd name="T37" fmla="*/ 456 h 64"/>
                <a:gd name="T38" fmla="*/ 1050 w 70"/>
                <a:gd name="T39" fmla="*/ 456 h 64"/>
                <a:gd name="T40" fmla="*/ 1079 w 70"/>
                <a:gd name="T41" fmla="*/ 509 h 64"/>
                <a:gd name="T42" fmla="*/ 1120 w 70"/>
                <a:gd name="T43" fmla="*/ 530 h 64"/>
                <a:gd name="T44" fmla="*/ 1187 w 70"/>
                <a:gd name="T45" fmla="*/ 530 h 64"/>
                <a:gd name="T46" fmla="*/ 1165 w 70"/>
                <a:gd name="T47" fmla="*/ 596 h 64"/>
                <a:gd name="T48" fmla="*/ 955 w 70"/>
                <a:gd name="T49" fmla="*/ 686 h 64"/>
                <a:gd name="T50" fmla="*/ 907 w 70"/>
                <a:gd name="T51" fmla="*/ 686 h 64"/>
                <a:gd name="T52" fmla="*/ 845 w 70"/>
                <a:gd name="T53" fmla="*/ 795 h 64"/>
                <a:gd name="T54" fmla="*/ 892 w 70"/>
                <a:gd name="T55" fmla="*/ 867 h 64"/>
                <a:gd name="T56" fmla="*/ 892 w 70"/>
                <a:gd name="T57" fmla="*/ 931 h 64"/>
                <a:gd name="T58" fmla="*/ 817 w 70"/>
                <a:gd name="T59" fmla="*/ 890 h 64"/>
                <a:gd name="T60" fmla="*/ 618 w 70"/>
                <a:gd name="T61" fmla="*/ 867 h 64"/>
                <a:gd name="T62" fmla="*/ 498 w 70"/>
                <a:gd name="T63" fmla="*/ 795 h 64"/>
                <a:gd name="T64" fmla="*/ 401 w 70"/>
                <a:gd name="T65" fmla="*/ 827 h 64"/>
                <a:gd name="T66" fmla="*/ 343 w 70"/>
                <a:gd name="T67" fmla="*/ 827 h 64"/>
                <a:gd name="T68" fmla="*/ 276 w 70"/>
                <a:gd name="T69" fmla="*/ 827 h 64"/>
                <a:gd name="T70" fmla="*/ 229 w 70"/>
                <a:gd name="T71" fmla="*/ 890 h 64"/>
                <a:gd name="T72" fmla="*/ 301 w 70"/>
                <a:gd name="T73" fmla="*/ 931 h 64"/>
                <a:gd name="T74" fmla="*/ 488 w 70"/>
                <a:gd name="T75" fmla="*/ 976 h 64"/>
                <a:gd name="T76" fmla="*/ 498 w 70"/>
                <a:gd name="T77" fmla="*/ 1042 h 64"/>
                <a:gd name="T78" fmla="*/ 498 w 70"/>
                <a:gd name="T79" fmla="*/ 1042 h 64"/>
                <a:gd name="T80" fmla="*/ 374 w 70"/>
                <a:gd name="T81" fmla="*/ 1112 h 64"/>
                <a:gd name="T82" fmla="*/ 343 w 70"/>
                <a:gd name="T83" fmla="*/ 1162 h 64"/>
                <a:gd name="T84" fmla="*/ 276 w 70"/>
                <a:gd name="T85" fmla="*/ 1112 h 64"/>
                <a:gd name="T86" fmla="*/ 276 w 70"/>
                <a:gd name="T87" fmla="*/ 1009 h 64"/>
                <a:gd name="T88" fmla="*/ 229 w 70"/>
                <a:gd name="T89" fmla="*/ 976 h 64"/>
                <a:gd name="T90" fmla="*/ 135 w 70"/>
                <a:gd name="T91" fmla="*/ 890 h 64"/>
                <a:gd name="T92" fmla="*/ 135 w 70"/>
                <a:gd name="T93" fmla="*/ 795 h 64"/>
                <a:gd name="T94" fmla="*/ 168 w 70"/>
                <a:gd name="T95" fmla="*/ 745 h 64"/>
                <a:gd name="T96" fmla="*/ 96 w 70"/>
                <a:gd name="T97" fmla="*/ 686 h 64"/>
                <a:gd name="T98" fmla="*/ 96 w 70"/>
                <a:gd name="T99" fmla="*/ 646 h 64"/>
                <a:gd name="T100" fmla="*/ 135 w 70"/>
                <a:gd name="T101" fmla="*/ 646 h 64"/>
                <a:gd name="T102" fmla="*/ 229 w 70"/>
                <a:gd name="T103" fmla="*/ 596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"/>
                <a:gd name="T157" fmla="*/ 0 h 64"/>
                <a:gd name="T158" fmla="*/ 70 w 70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" h="64">
                  <a:moveTo>
                    <a:pt x="14" y="34"/>
                  </a:moveTo>
                  <a:lnTo>
                    <a:pt x="14" y="34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8" y="10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68" y="34"/>
                  </a:lnTo>
                  <a:lnTo>
                    <a:pt x="64" y="38"/>
                  </a:lnTo>
                  <a:lnTo>
                    <a:pt x="56" y="38"/>
                  </a:lnTo>
                  <a:lnTo>
                    <a:pt x="54" y="38"/>
                  </a:lnTo>
                  <a:lnTo>
                    <a:pt x="52" y="42"/>
                  </a:lnTo>
                  <a:lnTo>
                    <a:pt x="50" y="44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927" y="1820"/>
              <a:ext cx="142" cy="158"/>
            </a:xfrm>
            <a:custGeom>
              <a:avLst/>
              <a:gdLst>
                <a:gd name="T0" fmla="*/ 1212 w 114"/>
                <a:gd name="T1" fmla="*/ 49 h 126"/>
                <a:gd name="T2" fmla="*/ 1322 w 114"/>
                <a:gd name="T3" fmla="*/ 119 h 126"/>
                <a:gd name="T4" fmla="*/ 1418 w 114"/>
                <a:gd name="T5" fmla="*/ 187 h 126"/>
                <a:gd name="T6" fmla="*/ 1745 w 114"/>
                <a:gd name="T7" fmla="*/ 655 h 126"/>
                <a:gd name="T8" fmla="*/ 1766 w 114"/>
                <a:gd name="T9" fmla="*/ 884 h 126"/>
                <a:gd name="T10" fmla="*/ 1745 w 114"/>
                <a:gd name="T11" fmla="*/ 992 h 126"/>
                <a:gd name="T12" fmla="*/ 1881 w 114"/>
                <a:gd name="T13" fmla="*/ 1206 h 126"/>
                <a:gd name="T14" fmla="*/ 1881 w 114"/>
                <a:gd name="T15" fmla="*/ 1560 h 126"/>
                <a:gd name="T16" fmla="*/ 1977 w 114"/>
                <a:gd name="T17" fmla="*/ 1744 h 126"/>
                <a:gd name="T18" fmla="*/ 1913 w 114"/>
                <a:gd name="T19" fmla="*/ 1940 h 126"/>
                <a:gd name="T20" fmla="*/ 1881 w 114"/>
                <a:gd name="T21" fmla="*/ 1784 h 126"/>
                <a:gd name="T22" fmla="*/ 1820 w 114"/>
                <a:gd name="T23" fmla="*/ 1808 h 126"/>
                <a:gd name="T24" fmla="*/ 1834 w 114"/>
                <a:gd name="T25" fmla="*/ 1853 h 126"/>
                <a:gd name="T26" fmla="*/ 1766 w 114"/>
                <a:gd name="T27" fmla="*/ 1964 h 126"/>
                <a:gd name="T28" fmla="*/ 1745 w 114"/>
                <a:gd name="T29" fmla="*/ 2041 h 126"/>
                <a:gd name="T30" fmla="*/ 1644 w 114"/>
                <a:gd name="T31" fmla="*/ 1964 h 126"/>
                <a:gd name="T32" fmla="*/ 1492 w 114"/>
                <a:gd name="T33" fmla="*/ 2041 h 126"/>
                <a:gd name="T34" fmla="*/ 1353 w 114"/>
                <a:gd name="T35" fmla="*/ 2041 h 126"/>
                <a:gd name="T36" fmla="*/ 1290 w 114"/>
                <a:gd name="T37" fmla="*/ 2016 h 126"/>
                <a:gd name="T38" fmla="*/ 1212 w 114"/>
                <a:gd name="T39" fmla="*/ 2016 h 126"/>
                <a:gd name="T40" fmla="*/ 1322 w 114"/>
                <a:gd name="T41" fmla="*/ 2117 h 126"/>
                <a:gd name="T42" fmla="*/ 1257 w 114"/>
                <a:gd name="T43" fmla="*/ 2237 h 126"/>
                <a:gd name="T44" fmla="*/ 1257 w 114"/>
                <a:gd name="T45" fmla="*/ 2384 h 126"/>
                <a:gd name="T46" fmla="*/ 1038 w 114"/>
                <a:gd name="T47" fmla="*/ 2316 h 126"/>
                <a:gd name="T48" fmla="*/ 1009 w 114"/>
                <a:gd name="T49" fmla="*/ 2149 h 126"/>
                <a:gd name="T50" fmla="*/ 973 w 114"/>
                <a:gd name="T51" fmla="*/ 2041 h 126"/>
                <a:gd name="T52" fmla="*/ 732 w 114"/>
                <a:gd name="T53" fmla="*/ 2087 h 126"/>
                <a:gd name="T54" fmla="*/ 658 w 114"/>
                <a:gd name="T55" fmla="*/ 2087 h 126"/>
                <a:gd name="T56" fmla="*/ 558 w 114"/>
                <a:gd name="T57" fmla="*/ 2117 h 126"/>
                <a:gd name="T58" fmla="*/ 498 w 114"/>
                <a:gd name="T59" fmla="*/ 2149 h 126"/>
                <a:gd name="T60" fmla="*/ 411 w 114"/>
                <a:gd name="T61" fmla="*/ 2237 h 126"/>
                <a:gd name="T62" fmla="*/ 284 w 114"/>
                <a:gd name="T63" fmla="*/ 2267 h 126"/>
                <a:gd name="T64" fmla="*/ 96 w 114"/>
                <a:gd name="T65" fmla="*/ 2267 h 126"/>
                <a:gd name="T66" fmla="*/ 96 w 114"/>
                <a:gd name="T67" fmla="*/ 2117 h 126"/>
                <a:gd name="T68" fmla="*/ 232 w 114"/>
                <a:gd name="T69" fmla="*/ 1896 h 126"/>
                <a:gd name="T70" fmla="*/ 232 w 114"/>
                <a:gd name="T71" fmla="*/ 1808 h 126"/>
                <a:gd name="T72" fmla="*/ 379 w 114"/>
                <a:gd name="T73" fmla="*/ 1744 h 126"/>
                <a:gd name="T74" fmla="*/ 411 w 114"/>
                <a:gd name="T75" fmla="*/ 1784 h 126"/>
                <a:gd name="T76" fmla="*/ 732 w 114"/>
                <a:gd name="T77" fmla="*/ 1664 h 126"/>
                <a:gd name="T78" fmla="*/ 772 w 114"/>
                <a:gd name="T79" fmla="*/ 1710 h 126"/>
                <a:gd name="T80" fmla="*/ 912 w 114"/>
                <a:gd name="T81" fmla="*/ 1710 h 126"/>
                <a:gd name="T82" fmla="*/ 912 w 114"/>
                <a:gd name="T83" fmla="*/ 1628 h 126"/>
                <a:gd name="T84" fmla="*/ 866 w 114"/>
                <a:gd name="T85" fmla="*/ 1413 h 126"/>
                <a:gd name="T86" fmla="*/ 923 w 114"/>
                <a:gd name="T87" fmla="*/ 1179 h 126"/>
                <a:gd name="T88" fmla="*/ 973 w 114"/>
                <a:gd name="T89" fmla="*/ 1206 h 126"/>
                <a:gd name="T90" fmla="*/ 973 w 114"/>
                <a:gd name="T91" fmla="*/ 1249 h 126"/>
                <a:gd name="T92" fmla="*/ 1038 w 114"/>
                <a:gd name="T93" fmla="*/ 1364 h 126"/>
                <a:gd name="T94" fmla="*/ 1212 w 114"/>
                <a:gd name="T95" fmla="*/ 1179 h 126"/>
                <a:gd name="T96" fmla="*/ 1290 w 114"/>
                <a:gd name="T97" fmla="*/ 945 h 126"/>
                <a:gd name="T98" fmla="*/ 1257 w 114"/>
                <a:gd name="T99" fmla="*/ 576 h 126"/>
                <a:gd name="T100" fmla="*/ 1138 w 114"/>
                <a:gd name="T101" fmla="*/ 576 h 126"/>
                <a:gd name="T102" fmla="*/ 1138 w 114"/>
                <a:gd name="T103" fmla="*/ 488 h 126"/>
                <a:gd name="T104" fmla="*/ 1079 w 114"/>
                <a:gd name="T105" fmla="*/ 341 h 126"/>
                <a:gd name="T106" fmla="*/ 1079 w 114"/>
                <a:gd name="T107" fmla="*/ 233 h 126"/>
                <a:gd name="T108" fmla="*/ 1038 w 114"/>
                <a:gd name="T109" fmla="*/ 119 h 126"/>
                <a:gd name="T110" fmla="*/ 1212 w 114"/>
                <a:gd name="T111" fmla="*/ 149 h 126"/>
                <a:gd name="T112" fmla="*/ 1182 w 114"/>
                <a:gd name="T113" fmla="*/ 76 h 126"/>
                <a:gd name="T114" fmla="*/ 1138 w 114"/>
                <a:gd name="T115" fmla="*/ 49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126"/>
                <a:gd name="T176" fmla="*/ 114 w 11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126">
                  <a:moveTo>
                    <a:pt x="66" y="2"/>
                  </a:moveTo>
                  <a:lnTo>
                    <a:pt x="66" y="2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82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8" y="24"/>
                  </a:lnTo>
                  <a:lnTo>
                    <a:pt x="100" y="34"/>
                  </a:lnTo>
                  <a:lnTo>
                    <a:pt x="102" y="44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0" y="46"/>
                  </a:lnTo>
                  <a:lnTo>
                    <a:pt x="98" y="48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6" y="60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10" y="84"/>
                  </a:lnTo>
                  <a:lnTo>
                    <a:pt x="114" y="86"/>
                  </a:lnTo>
                  <a:lnTo>
                    <a:pt x="114" y="92"/>
                  </a:lnTo>
                  <a:lnTo>
                    <a:pt x="114" y="96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08" y="100"/>
                  </a:lnTo>
                  <a:lnTo>
                    <a:pt x="108" y="94"/>
                  </a:lnTo>
                  <a:lnTo>
                    <a:pt x="106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102" y="102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98" y="108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72" y="108"/>
                  </a:lnTo>
                  <a:lnTo>
                    <a:pt x="74" y="110"/>
                  </a:lnTo>
                  <a:lnTo>
                    <a:pt x="76" y="112"/>
                  </a:lnTo>
                  <a:lnTo>
                    <a:pt x="76" y="114"/>
                  </a:lnTo>
                  <a:lnTo>
                    <a:pt x="74" y="116"/>
                  </a:lnTo>
                  <a:lnTo>
                    <a:pt x="72" y="118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8" y="116"/>
                  </a:lnTo>
                  <a:lnTo>
                    <a:pt x="58" y="114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44" y="108"/>
                  </a:lnTo>
                  <a:lnTo>
                    <a:pt x="42" y="110"/>
                  </a:lnTo>
                  <a:lnTo>
                    <a:pt x="40" y="110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4" y="118"/>
                  </a:lnTo>
                  <a:lnTo>
                    <a:pt x="22" y="120"/>
                  </a:lnTo>
                  <a:lnTo>
                    <a:pt x="20" y="120"/>
                  </a:lnTo>
                  <a:lnTo>
                    <a:pt x="16" y="120"/>
                  </a:lnTo>
                  <a:lnTo>
                    <a:pt x="12" y="120"/>
                  </a:lnTo>
                  <a:lnTo>
                    <a:pt x="8" y="122"/>
                  </a:lnTo>
                  <a:lnTo>
                    <a:pt x="6" y="120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6" y="112"/>
                  </a:lnTo>
                  <a:lnTo>
                    <a:pt x="8" y="110"/>
                  </a:lnTo>
                  <a:lnTo>
                    <a:pt x="10" y="106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8" y="94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30" y="92"/>
                  </a:lnTo>
                  <a:lnTo>
                    <a:pt x="40" y="90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4" y="62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60" y="72"/>
                  </a:lnTo>
                  <a:lnTo>
                    <a:pt x="64" y="68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4" y="4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483" y="1320"/>
              <a:ext cx="85" cy="40"/>
            </a:xfrm>
            <a:custGeom>
              <a:avLst/>
              <a:gdLst>
                <a:gd name="T0" fmla="*/ 1162 w 68"/>
                <a:gd name="T1" fmla="*/ 424 h 32"/>
                <a:gd name="T2" fmla="*/ 829 w 68"/>
                <a:gd name="T3" fmla="*/ 382 h 32"/>
                <a:gd name="T4" fmla="*/ 745 w 68"/>
                <a:gd name="T5" fmla="*/ 362 h 32"/>
                <a:gd name="T6" fmla="*/ 625 w 68"/>
                <a:gd name="T7" fmla="*/ 234 h 32"/>
                <a:gd name="T8" fmla="*/ 570 w 68"/>
                <a:gd name="T9" fmla="*/ 217 h 32"/>
                <a:gd name="T10" fmla="*/ 625 w 68"/>
                <a:gd name="T11" fmla="*/ 139 h 32"/>
                <a:gd name="T12" fmla="*/ 625 w 68"/>
                <a:gd name="T13" fmla="*/ 139 h 32"/>
                <a:gd name="T14" fmla="*/ 686 w 68"/>
                <a:gd name="T15" fmla="*/ 40 h 32"/>
                <a:gd name="T16" fmla="*/ 646 w 68"/>
                <a:gd name="T17" fmla="*/ 40 h 32"/>
                <a:gd name="T18" fmla="*/ 400 w 68"/>
                <a:gd name="T19" fmla="*/ 0 h 32"/>
                <a:gd name="T20" fmla="*/ 362 w 68"/>
                <a:gd name="T21" fmla="*/ 0 h 32"/>
                <a:gd name="T22" fmla="*/ 290 w 68"/>
                <a:gd name="T23" fmla="*/ 40 h 32"/>
                <a:gd name="T24" fmla="*/ 174 w 68"/>
                <a:gd name="T25" fmla="*/ 62 h 32"/>
                <a:gd name="T26" fmla="*/ 174 w 68"/>
                <a:gd name="T27" fmla="*/ 96 h 32"/>
                <a:gd name="T28" fmla="*/ 139 w 68"/>
                <a:gd name="T29" fmla="*/ 139 h 32"/>
                <a:gd name="T30" fmla="*/ 62 w 68"/>
                <a:gd name="T31" fmla="*/ 234 h 32"/>
                <a:gd name="T32" fmla="*/ 62 w 68"/>
                <a:gd name="T33" fmla="*/ 234 h 32"/>
                <a:gd name="T34" fmla="*/ 0 w 68"/>
                <a:gd name="T35" fmla="*/ 290 h 32"/>
                <a:gd name="T36" fmla="*/ 40 w 68"/>
                <a:gd name="T37" fmla="*/ 362 h 32"/>
                <a:gd name="T38" fmla="*/ 62 w 68"/>
                <a:gd name="T39" fmla="*/ 362 h 32"/>
                <a:gd name="T40" fmla="*/ 139 w 68"/>
                <a:gd name="T41" fmla="*/ 306 h 32"/>
                <a:gd name="T42" fmla="*/ 139 w 68"/>
                <a:gd name="T43" fmla="*/ 362 h 32"/>
                <a:gd name="T44" fmla="*/ 217 w 68"/>
                <a:gd name="T45" fmla="*/ 362 h 32"/>
                <a:gd name="T46" fmla="*/ 217 w 68"/>
                <a:gd name="T47" fmla="*/ 382 h 32"/>
                <a:gd name="T48" fmla="*/ 234 w 68"/>
                <a:gd name="T49" fmla="*/ 382 h 32"/>
                <a:gd name="T50" fmla="*/ 290 w 68"/>
                <a:gd name="T51" fmla="*/ 382 h 32"/>
                <a:gd name="T52" fmla="*/ 290 w 68"/>
                <a:gd name="T53" fmla="*/ 424 h 32"/>
                <a:gd name="T54" fmla="*/ 362 w 68"/>
                <a:gd name="T55" fmla="*/ 424 h 32"/>
                <a:gd name="T56" fmla="*/ 400 w 68"/>
                <a:gd name="T57" fmla="*/ 456 h 32"/>
                <a:gd name="T58" fmla="*/ 400 w 68"/>
                <a:gd name="T59" fmla="*/ 509 h 32"/>
                <a:gd name="T60" fmla="*/ 362 w 68"/>
                <a:gd name="T61" fmla="*/ 456 h 32"/>
                <a:gd name="T62" fmla="*/ 362 w 68"/>
                <a:gd name="T63" fmla="*/ 509 h 32"/>
                <a:gd name="T64" fmla="*/ 320 w 68"/>
                <a:gd name="T65" fmla="*/ 530 h 32"/>
                <a:gd name="T66" fmla="*/ 362 w 68"/>
                <a:gd name="T67" fmla="*/ 570 h 32"/>
                <a:gd name="T68" fmla="*/ 530 w 68"/>
                <a:gd name="T69" fmla="*/ 570 h 32"/>
                <a:gd name="T70" fmla="*/ 625 w 68"/>
                <a:gd name="T71" fmla="*/ 570 h 32"/>
                <a:gd name="T72" fmla="*/ 625 w 68"/>
                <a:gd name="T73" fmla="*/ 530 h 32"/>
                <a:gd name="T74" fmla="*/ 646 w 68"/>
                <a:gd name="T75" fmla="*/ 530 h 32"/>
                <a:gd name="T76" fmla="*/ 745 w 68"/>
                <a:gd name="T77" fmla="*/ 530 h 32"/>
                <a:gd name="T78" fmla="*/ 800 w 68"/>
                <a:gd name="T79" fmla="*/ 530 h 32"/>
                <a:gd name="T80" fmla="*/ 829 w 68"/>
                <a:gd name="T81" fmla="*/ 509 h 32"/>
                <a:gd name="T82" fmla="*/ 890 w 68"/>
                <a:gd name="T83" fmla="*/ 509 h 32"/>
                <a:gd name="T84" fmla="*/ 1009 w 68"/>
                <a:gd name="T85" fmla="*/ 530 h 32"/>
                <a:gd name="T86" fmla="*/ 1009 w 68"/>
                <a:gd name="T87" fmla="*/ 509 h 32"/>
                <a:gd name="T88" fmla="*/ 1009 w 68"/>
                <a:gd name="T89" fmla="*/ 456 h 32"/>
                <a:gd name="T90" fmla="*/ 1044 w 68"/>
                <a:gd name="T91" fmla="*/ 509 h 32"/>
                <a:gd name="T92" fmla="*/ 1221 w 68"/>
                <a:gd name="T93" fmla="*/ 456 h 32"/>
                <a:gd name="T94" fmla="*/ 1162 w 68"/>
                <a:gd name="T95" fmla="*/ 424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32"/>
                <a:gd name="T146" fmla="*/ 68 w 68"/>
                <a:gd name="T147" fmla="*/ 32 h 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32">
                  <a:moveTo>
                    <a:pt x="64" y="24"/>
                  </a:moveTo>
                  <a:lnTo>
                    <a:pt x="64" y="24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8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5005" y="3630"/>
              <a:ext cx="70" cy="55"/>
            </a:xfrm>
            <a:custGeom>
              <a:avLst/>
              <a:gdLst>
                <a:gd name="T0" fmla="*/ 594 w 56"/>
                <a:gd name="T1" fmla="*/ 62 h 44"/>
                <a:gd name="T2" fmla="*/ 364 w 56"/>
                <a:gd name="T3" fmla="*/ 40 h 44"/>
                <a:gd name="T4" fmla="*/ 338 w 56"/>
                <a:gd name="T5" fmla="*/ 40 h 44"/>
                <a:gd name="T6" fmla="*/ 291 w 56"/>
                <a:gd name="T7" fmla="*/ 62 h 44"/>
                <a:gd name="T8" fmla="*/ 270 w 56"/>
                <a:gd name="T9" fmla="*/ 40 h 44"/>
                <a:gd name="T10" fmla="*/ 149 w 56"/>
                <a:gd name="T11" fmla="*/ 96 h 44"/>
                <a:gd name="T12" fmla="*/ 149 w 56"/>
                <a:gd name="T13" fmla="*/ 218 h 44"/>
                <a:gd name="T14" fmla="*/ 149 w 56"/>
                <a:gd name="T15" fmla="*/ 290 h 44"/>
                <a:gd name="T16" fmla="*/ 76 w 56"/>
                <a:gd name="T17" fmla="*/ 460 h 44"/>
                <a:gd name="T18" fmla="*/ 76 w 56"/>
                <a:gd name="T19" fmla="*/ 460 h 44"/>
                <a:gd name="T20" fmla="*/ 76 w 56"/>
                <a:gd name="T21" fmla="*/ 413 h 44"/>
                <a:gd name="T22" fmla="*/ 49 w 56"/>
                <a:gd name="T23" fmla="*/ 413 h 44"/>
                <a:gd name="T24" fmla="*/ 0 w 56"/>
                <a:gd name="T25" fmla="*/ 531 h 44"/>
                <a:gd name="T26" fmla="*/ 0 w 56"/>
                <a:gd name="T27" fmla="*/ 653 h 44"/>
                <a:gd name="T28" fmla="*/ 0 w 56"/>
                <a:gd name="T29" fmla="*/ 719 h 44"/>
                <a:gd name="T30" fmla="*/ 49 w 56"/>
                <a:gd name="T31" fmla="*/ 780 h 44"/>
                <a:gd name="T32" fmla="*/ 0 w 56"/>
                <a:gd name="T33" fmla="*/ 780 h 44"/>
                <a:gd name="T34" fmla="*/ 0 w 56"/>
                <a:gd name="T35" fmla="*/ 780 h 44"/>
                <a:gd name="T36" fmla="*/ 149 w 56"/>
                <a:gd name="T37" fmla="*/ 806 h 44"/>
                <a:gd name="T38" fmla="*/ 220 w 56"/>
                <a:gd name="T39" fmla="*/ 719 h 44"/>
                <a:gd name="T40" fmla="*/ 338 w 56"/>
                <a:gd name="T41" fmla="*/ 699 h 44"/>
                <a:gd name="T42" fmla="*/ 364 w 56"/>
                <a:gd name="T43" fmla="*/ 699 h 44"/>
                <a:gd name="T44" fmla="*/ 430 w 56"/>
                <a:gd name="T45" fmla="*/ 625 h 44"/>
                <a:gd name="T46" fmla="*/ 516 w 56"/>
                <a:gd name="T47" fmla="*/ 625 h 44"/>
                <a:gd name="T48" fmla="*/ 635 w 56"/>
                <a:gd name="T49" fmla="*/ 531 h 44"/>
                <a:gd name="T50" fmla="*/ 743 w 56"/>
                <a:gd name="T51" fmla="*/ 413 h 44"/>
                <a:gd name="T52" fmla="*/ 780 w 56"/>
                <a:gd name="T53" fmla="*/ 334 h 44"/>
                <a:gd name="T54" fmla="*/ 780 w 56"/>
                <a:gd name="T55" fmla="*/ 363 h 44"/>
                <a:gd name="T56" fmla="*/ 841 w 56"/>
                <a:gd name="T57" fmla="*/ 363 h 44"/>
                <a:gd name="T58" fmla="*/ 876 w 56"/>
                <a:gd name="T59" fmla="*/ 290 h 44"/>
                <a:gd name="T60" fmla="*/ 876 w 56"/>
                <a:gd name="T61" fmla="*/ 218 h 44"/>
                <a:gd name="T62" fmla="*/ 936 w 56"/>
                <a:gd name="T63" fmla="*/ 149 h 44"/>
                <a:gd name="T64" fmla="*/ 936 w 56"/>
                <a:gd name="T65" fmla="*/ 96 h 44"/>
                <a:gd name="T66" fmla="*/ 993 w 56"/>
                <a:gd name="T67" fmla="*/ 62 h 44"/>
                <a:gd name="T68" fmla="*/ 1033 w 56"/>
                <a:gd name="T69" fmla="*/ 0 h 44"/>
                <a:gd name="T70" fmla="*/ 993 w 56"/>
                <a:gd name="T71" fmla="*/ 0 h 44"/>
                <a:gd name="T72" fmla="*/ 841 w 56"/>
                <a:gd name="T73" fmla="*/ 0 h 44"/>
                <a:gd name="T74" fmla="*/ 743 w 56"/>
                <a:gd name="T75" fmla="*/ 62 h 44"/>
                <a:gd name="T76" fmla="*/ 635 w 56"/>
                <a:gd name="T77" fmla="*/ 96 h 44"/>
                <a:gd name="T78" fmla="*/ 594 w 56"/>
                <a:gd name="T79" fmla="*/ 62 h 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44"/>
                <a:gd name="T122" fmla="*/ 56 w 56"/>
                <a:gd name="T123" fmla="*/ 44 h 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44">
                  <a:moveTo>
                    <a:pt x="32" y="4"/>
                  </a:moveTo>
                  <a:lnTo>
                    <a:pt x="32" y="4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40" y="22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47"/>
            <p:cNvGrpSpPr>
              <a:grpSpLocks/>
            </p:cNvGrpSpPr>
            <p:nvPr/>
          </p:nvGrpSpPr>
          <p:grpSpPr bwMode="auto">
            <a:xfrm>
              <a:off x="5233" y="3418"/>
              <a:ext cx="317" cy="254"/>
              <a:chOff x="5080" y="3661"/>
              <a:chExt cx="317" cy="254"/>
            </a:xfrm>
          </p:grpSpPr>
          <p:sp>
            <p:nvSpPr>
              <p:cNvPr id="247" name="Freeform 48"/>
              <p:cNvSpPr>
                <a:spLocks/>
              </p:cNvSpPr>
              <p:nvPr/>
            </p:nvSpPr>
            <p:spPr bwMode="auto">
              <a:xfrm>
                <a:off x="5289" y="3661"/>
                <a:ext cx="108" cy="143"/>
              </a:xfrm>
              <a:custGeom>
                <a:avLst/>
                <a:gdLst>
                  <a:gd name="T0" fmla="*/ 904 w 86"/>
                  <a:gd name="T1" fmla="*/ 77 h 114"/>
                  <a:gd name="T2" fmla="*/ 904 w 86"/>
                  <a:gd name="T3" fmla="*/ 0 h 114"/>
                  <a:gd name="T4" fmla="*/ 917 w 86"/>
                  <a:gd name="T5" fmla="*/ 122 h 114"/>
                  <a:gd name="T6" fmla="*/ 966 w 86"/>
                  <a:gd name="T7" fmla="*/ 153 h 114"/>
                  <a:gd name="T8" fmla="*/ 1000 w 86"/>
                  <a:gd name="T9" fmla="*/ 192 h 114"/>
                  <a:gd name="T10" fmla="*/ 1085 w 86"/>
                  <a:gd name="T11" fmla="*/ 341 h 114"/>
                  <a:gd name="T12" fmla="*/ 1085 w 86"/>
                  <a:gd name="T13" fmla="*/ 426 h 114"/>
                  <a:gd name="T14" fmla="*/ 1000 w 86"/>
                  <a:gd name="T15" fmla="*/ 426 h 114"/>
                  <a:gd name="T16" fmla="*/ 1000 w 86"/>
                  <a:gd name="T17" fmla="*/ 534 h 114"/>
                  <a:gd name="T18" fmla="*/ 1000 w 86"/>
                  <a:gd name="T19" fmla="*/ 655 h 114"/>
                  <a:gd name="T20" fmla="*/ 966 w 86"/>
                  <a:gd name="T21" fmla="*/ 766 h 114"/>
                  <a:gd name="T22" fmla="*/ 917 w 86"/>
                  <a:gd name="T23" fmla="*/ 766 h 114"/>
                  <a:gd name="T24" fmla="*/ 1000 w 86"/>
                  <a:gd name="T25" fmla="*/ 766 h 114"/>
                  <a:gd name="T26" fmla="*/ 1040 w 86"/>
                  <a:gd name="T27" fmla="*/ 886 h 114"/>
                  <a:gd name="T28" fmla="*/ 1085 w 86"/>
                  <a:gd name="T29" fmla="*/ 766 h 114"/>
                  <a:gd name="T30" fmla="*/ 1135 w 86"/>
                  <a:gd name="T31" fmla="*/ 674 h 114"/>
                  <a:gd name="T32" fmla="*/ 1152 w 86"/>
                  <a:gd name="T33" fmla="*/ 766 h 114"/>
                  <a:gd name="T34" fmla="*/ 1135 w 86"/>
                  <a:gd name="T35" fmla="*/ 907 h 114"/>
                  <a:gd name="T36" fmla="*/ 1228 w 86"/>
                  <a:gd name="T37" fmla="*/ 1031 h 114"/>
                  <a:gd name="T38" fmla="*/ 1453 w 86"/>
                  <a:gd name="T39" fmla="*/ 993 h 114"/>
                  <a:gd name="T40" fmla="*/ 1671 w 86"/>
                  <a:gd name="T41" fmla="*/ 1031 h 114"/>
                  <a:gd name="T42" fmla="*/ 1542 w 86"/>
                  <a:gd name="T43" fmla="*/ 1138 h 114"/>
                  <a:gd name="T44" fmla="*/ 1430 w 86"/>
                  <a:gd name="T45" fmla="*/ 1293 h 114"/>
                  <a:gd name="T46" fmla="*/ 1383 w 86"/>
                  <a:gd name="T47" fmla="*/ 1293 h 114"/>
                  <a:gd name="T48" fmla="*/ 1283 w 86"/>
                  <a:gd name="T49" fmla="*/ 1441 h 114"/>
                  <a:gd name="T50" fmla="*/ 1283 w 86"/>
                  <a:gd name="T51" fmla="*/ 1515 h 114"/>
                  <a:gd name="T52" fmla="*/ 1135 w 86"/>
                  <a:gd name="T53" fmla="*/ 1486 h 114"/>
                  <a:gd name="T54" fmla="*/ 904 w 86"/>
                  <a:gd name="T55" fmla="*/ 1597 h 114"/>
                  <a:gd name="T56" fmla="*/ 845 w 86"/>
                  <a:gd name="T57" fmla="*/ 1713 h 114"/>
                  <a:gd name="T58" fmla="*/ 730 w 86"/>
                  <a:gd name="T59" fmla="*/ 1790 h 114"/>
                  <a:gd name="T60" fmla="*/ 659 w 86"/>
                  <a:gd name="T61" fmla="*/ 1823 h 114"/>
                  <a:gd name="T62" fmla="*/ 427 w 86"/>
                  <a:gd name="T63" fmla="*/ 2017 h 114"/>
                  <a:gd name="T64" fmla="*/ 234 w 86"/>
                  <a:gd name="T65" fmla="*/ 2127 h 114"/>
                  <a:gd name="T66" fmla="*/ 154 w 86"/>
                  <a:gd name="T67" fmla="*/ 2127 h 114"/>
                  <a:gd name="T68" fmla="*/ 123 w 86"/>
                  <a:gd name="T69" fmla="*/ 2050 h 114"/>
                  <a:gd name="T70" fmla="*/ 49 w 86"/>
                  <a:gd name="T71" fmla="*/ 2092 h 114"/>
                  <a:gd name="T72" fmla="*/ 123 w 86"/>
                  <a:gd name="T73" fmla="*/ 2017 h 114"/>
                  <a:gd name="T74" fmla="*/ 281 w 86"/>
                  <a:gd name="T75" fmla="*/ 1790 h 114"/>
                  <a:gd name="T76" fmla="*/ 193 w 86"/>
                  <a:gd name="T77" fmla="*/ 1668 h 114"/>
                  <a:gd name="T78" fmla="*/ 123 w 86"/>
                  <a:gd name="T79" fmla="*/ 1563 h 114"/>
                  <a:gd name="T80" fmla="*/ 304 w 86"/>
                  <a:gd name="T81" fmla="*/ 1419 h 114"/>
                  <a:gd name="T82" fmla="*/ 536 w 86"/>
                  <a:gd name="T83" fmla="*/ 1254 h 114"/>
                  <a:gd name="T84" fmla="*/ 698 w 86"/>
                  <a:gd name="T85" fmla="*/ 1060 h 114"/>
                  <a:gd name="T86" fmla="*/ 698 w 86"/>
                  <a:gd name="T87" fmla="*/ 1060 h 114"/>
                  <a:gd name="T88" fmla="*/ 769 w 86"/>
                  <a:gd name="T89" fmla="*/ 993 h 114"/>
                  <a:gd name="T90" fmla="*/ 845 w 86"/>
                  <a:gd name="T91" fmla="*/ 840 h 114"/>
                  <a:gd name="T92" fmla="*/ 917 w 86"/>
                  <a:gd name="T93" fmla="*/ 840 h 114"/>
                  <a:gd name="T94" fmla="*/ 904 w 86"/>
                  <a:gd name="T95" fmla="*/ 797 h 114"/>
                  <a:gd name="T96" fmla="*/ 845 w 86"/>
                  <a:gd name="T97" fmla="*/ 797 h 114"/>
                  <a:gd name="T98" fmla="*/ 904 w 86"/>
                  <a:gd name="T99" fmla="*/ 576 h 114"/>
                  <a:gd name="T100" fmla="*/ 917 w 86"/>
                  <a:gd name="T101" fmla="*/ 611 h 114"/>
                  <a:gd name="T102" fmla="*/ 917 w 86"/>
                  <a:gd name="T103" fmla="*/ 534 h 114"/>
                  <a:gd name="T104" fmla="*/ 904 w 86"/>
                  <a:gd name="T105" fmla="*/ 488 h 114"/>
                  <a:gd name="T106" fmla="*/ 845 w 86"/>
                  <a:gd name="T107" fmla="*/ 488 h 114"/>
                  <a:gd name="T108" fmla="*/ 904 w 86"/>
                  <a:gd name="T109" fmla="*/ 272 h 114"/>
                  <a:gd name="T110" fmla="*/ 845 w 86"/>
                  <a:gd name="T111" fmla="*/ 192 h 1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114"/>
                  <a:gd name="T170" fmla="*/ 86 w 86"/>
                  <a:gd name="T171" fmla="*/ 114 h 1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114">
                    <a:moveTo>
                      <a:pt x="44" y="8"/>
                    </a:moveTo>
                    <a:lnTo>
                      <a:pt x="44" y="8"/>
                    </a:lnTo>
                    <a:lnTo>
                      <a:pt x="46" y="8"/>
                    </a:lnTo>
                    <a:lnTo>
                      <a:pt x="46" y="4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4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4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70" y="56"/>
                    </a:lnTo>
                    <a:lnTo>
                      <a:pt x="74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2" y="52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4" y="56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80" y="62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0" y="70"/>
                    </a:lnTo>
                    <a:lnTo>
                      <a:pt x="68" y="74"/>
                    </a:lnTo>
                    <a:lnTo>
                      <a:pt x="66" y="76"/>
                    </a:lnTo>
                    <a:lnTo>
                      <a:pt x="68" y="78"/>
                    </a:lnTo>
                    <a:lnTo>
                      <a:pt x="66" y="80"/>
                    </a:lnTo>
                    <a:lnTo>
                      <a:pt x="66" y="78"/>
                    </a:lnTo>
                    <a:lnTo>
                      <a:pt x="58" y="78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0" y="92"/>
                    </a:lnTo>
                    <a:lnTo>
                      <a:pt x="38" y="94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100"/>
                    </a:lnTo>
                    <a:lnTo>
                      <a:pt x="28" y="100"/>
                    </a:lnTo>
                    <a:lnTo>
                      <a:pt x="26" y="102"/>
                    </a:lnTo>
                    <a:lnTo>
                      <a:pt x="22" y="106"/>
                    </a:lnTo>
                    <a:lnTo>
                      <a:pt x="20" y="108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8" y="112"/>
                    </a:lnTo>
                    <a:lnTo>
                      <a:pt x="6" y="112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22" y="72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4" y="1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49"/>
              <p:cNvSpPr>
                <a:spLocks/>
              </p:cNvSpPr>
              <p:nvPr/>
            </p:nvSpPr>
            <p:spPr bwMode="auto">
              <a:xfrm>
                <a:off x="5080" y="3793"/>
                <a:ext cx="192" cy="122"/>
              </a:xfrm>
              <a:custGeom>
                <a:avLst/>
                <a:gdLst>
                  <a:gd name="T0" fmla="*/ 1869 w 154"/>
                  <a:gd name="T1" fmla="*/ 854 h 98"/>
                  <a:gd name="T2" fmla="*/ 1869 w 154"/>
                  <a:gd name="T3" fmla="*/ 905 h 98"/>
                  <a:gd name="T4" fmla="*/ 1979 w 154"/>
                  <a:gd name="T5" fmla="*/ 905 h 98"/>
                  <a:gd name="T6" fmla="*/ 1939 w 154"/>
                  <a:gd name="T7" fmla="*/ 854 h 98"/>
                  <a:gd name="T8" fmla="*/ 1979 w 154"/>
                  <a:gd name="T9" fmla="*/ 833 h 98"/>
                  <a:gd name="T10" fmla="*/ 1979 w 154"/>
                  <a:gd name="T11" fmla="*/ 905 h 98"/>
                  <a:gd name="T12" fmla="*/ 2010 w 154"/>
                  <a:gd name="T13" fmla="*/ 833 h 98"/>
                  <a:gd name="T14" fmla="*/ 1979 w 154"/>
                  <a:gd name="T15" fmla="*/ 793 h 98"/>
                  <a:gd name="T16" fmla="*/ 1939 w 154"/>
                  <a:gd name="T17" fmla="*/ 793 h 98"/>
                  <a:gd name="T18" fmla="*/ 2010 w 154"/>
                  <a:gd name="T19" fmla="*/ 686 h 98"/>
                  <a:gd name="T20" fmla="*/ 2182 w 154"/>
                  <a:gd name="T21" fmla="*/ 656 h 98"/>
                  <a:gd name="T22" fmla="*/ 2330 w 154"/>
                  <a:gd name="T23" fmla="*/ 512 h 98"/>
                  <a:gd name="T24" fmla="*/ 2391 w 154"/>
                  <a:gd name="T25" fmla="*/ 489 h 98"/>
                  <a:gd name="T26" fmla="*/ 2420 w 154"/>
                  <a:gd name="T27" fmla="*/ 443 h 98"/>
                  <a:gd name="T28" fmla="*/ 2633 w 154"/>
                  <a:gd name="T29" fmla="*/ 284 h 98"/>
                  <a:gd name="T30" fmla="*/ 2633 w 154"/>
                  <a:gd name="T31" fmla="*/ 230 h 98"/>
                  <a:gd name="T32" fmla="*/ 2633 w 154"/>
                  <a:gd name="T33" fmla="*/ 171 h 98"/>
                  <a:gd name="T34" fmla="*/ 2709 w 154"/>
                  <a:gd name="T35" fmla="*/ 137 h 98"/>
                  <a:gd name="T36" fmla="*/ 2633 w 154"/>
                  <a:gd name="T37" fmla="*/ 137 h 98"/>
                  <a:gd name="T38" fmla="*/ 2677 w 154"/>
                  <a:gd name="T39" fmla="*/ 137 h 98"/>
                  <a:gd name="T40" fmla="*/ 2709 w 154"/>
                  <a:gd name="T41" fmla="*/ 96 h 98"/>
                  <a:gd name="T42" fmla="*/ 2677 w 154"/>
                  <a:gd name="T43" fmla="*/ 62 h 98"/>
                  <a:gd name="T44" fmla="*/ 2633 w 154"/>
                  <a:gd name="T45" fmla="*/ 62 h 98"/>
                  <a:gd name="T46" fmla="*/ 2616 w 154"/>
                  <a:gd name="T47" fmla="*/ 62 h 98"/>
                  <a:gd name="T48" fmla="*/ 2528 w 154"/>
                  <a:gd name="T49" fmla="*/ 96 h 98"/>
                  <a:gd name="T50" fmla="*/ 2506 w 154"/>
                  <a:gd name="T51" fmla="*/ 96 h 98"/>
                  <a:gd name="T52" fmla="*/ 2506 w 154"/>
                  <a:gd name="T53" fmla="*/ 2 h 98"/>
                  <a:gd name="T54" fmla="*/ 2506 w 154"/>
                  <a:gd name="T55" fmla="*/ 0 h 98"/>
                  <a:gd name="T56" fmla="*/ 2506 w 154"/>
                  <a:gd name="T57" fmla="*/ 0 h 98"/>
                  <a:gd name="T58" fmla="*/ 2420 w 154"/>
                  <a:gd name="T59" fmla="*/ 0 h 98"/>
                  <a:gd name="T60" fmla="*/ 2280 w 154"/>
                  <a:gd name="T61" fmla="*/ 137 h 98"/>
                  <a:gd name="T62" fmla="*/ 2219 w 154"/>
                  <a:gd name="T63" fmla="*/ 213 h 98"/>
                  <a:gd name="T64" fmla="*/ 2055 w 154"/>
                  <a:gd name="T65" fmla="*/ 284 h 98"/>
                  <a:gd name="T66" fmla="*/ 1939 w 154"/>
                  <a:gd name="T67" fmla="*/ 411 h 98"/>
                  <a:gd name="T68" fmla="*/ 1765 w 154"/>
                  <a:gd name="T69" fmla="*/ 512 h 98"/>
                  <a:gd name="T70" fmla="*/ 1555 w 154"/>
                  <a:gd name="T71" fmla="*/ 621 h 98"/>
                  <a:gd name="T72" fmla="*/ 1329 w 154"/>
                  <a:gd name="T73" fmla="*/ 758 h 98"/>
                  <a:gd name="T74" fmla="*/ 1202 w 154"/>
                  <a:gd name="T75" fmla="*/ 793 h 98"/>
                  <a:gd name="T76" fmla="*/ 874 w 154"/>
                  <a:gd name="T77" fmla="*/ 962 h 98"/>
                  <a:gd name="T78" fmla="*/ 736 w 154"/>
                  <a:gd name="T79" fmla="*/ 1037 h 98"/>
                  <a:gd name="T80" fmla="*/ 562 w 154"/>
                  <a:gd name="T81" fmla="*/ 1137 h 98"/>
                  <a:gd name="T82" fmla="*/ 233 w 154"/>
                  <a:gd name="T83" fmla="*/ 1245 h 98"/>
                  <a:gd name="T84" fmla="*/ 172 w 154"/>
                  <a:gd name="T85" fmla="*/ 1317 h 98"/>
                  <a:gd name="T86" fmla="*/ 0 w 154"/>
                  <a:gd name="T87" fmla="*/ 1415 h 98"/>
                  <a:gd name="T88" fmla="*/ 62 w 154"/>
                  <a:gd name="T89" fmla="*/ 1489 h 98"/>
                  <a:gd name="T90" fmla="*/ 2 w 154"/>
                  <a:gd name="T91" fmla="*/ 1530 h 98"/>
                  <a:gd name="T92" fmla="*/ 96 w 154"/>
                  <a:gd name="T93" fmla="*/ 1596 h 98"/>
                  <a:gd name="T94" fmla="*/ 214 w 154"/>
                  <a:gd name="T95" fmla="*/ 1596 h 98"/>
                  <a:gd name="T96" fmla="*/ 284 w 154"/>
                  <a:gd name="T97" fmla="*/ 1628 h 98"/>
                  <a:gd name="T98" fmla="*/ 354 w 154"/>
                  <a:gd name="T99" fmla="*/ 1647 h 98"/>
                  <a:gd name="T100" fmla="*/ 517 w 154"/>
                  <a:gd name="T101" fmla="*/ 1688 h 98"/>
                  <a:gd name="T102" fmla="*/ 701 w 154"/>
                  <a:gd name="T103" fmla="*/ 1628 h 98"/>
                  <a:gd name="T104" fmla="*/ 804 w 154"/>
                  <a:gd name="T105" fmla="*/ 1628 h 98"/>
                  <a:gd name="T106" fmla="*/ 979 w 154"/>
                  <a:gd name="T107" fmla="*/ 1460 h 98"/>
                  <a:gd name="T108" fmla="*/ 1136 w 154"/>
                  <a:gd name="T109" fmla="*/ 1381 h 98"/>
                  <a:gd name="T110" fmla="*/ 1295 w 154"/>
                  <a:gd name="T111" fmla="*/ 1245 h 98"/>
                  <a:gd name="T112" fmla="*/ 1416 w 154"/>
                  <a:gd name="T113" fmla="*/ 1109 h 98"/>
                  <a:gd name="T114" fmla="*/ 1652 w 154"/>
                  <a:gd name="T115" fmla="*/ 914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98"/>
                  <a:gd name="T176" fmla="*/ 154 w 154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98">
                    <a:moveTo>
                      <a:pt x="100" y="50"/>
                    </a:moveTo>
                    <a:lnTo>
                      <a:pt x="100" y="50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0" y="50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2" y="50"/>
                    </a:lnTo>
                    <a:lnTo>
                      <a:pt x="112" y="52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08" y="46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0"/>
                    </a:lnTo>
                    <a:lnTo>
                      <a:pt x="118" y="40"/>
                    </a:lnTo>
                    <a:lnTo>
                      <a:pt x="122" y="40"/>
                    </a:lnTo>
                    <a:lnTo>
                      <a:pt x="124" y="38"/>
                    </a:lnTo>
                    <a:lnTo>
                      <a:pt x="126" y="36"/>
                    </a:lnTo>
                    <a:lnTo>
                      <a:pt x="132" y="30"/>
                    </a:lnTo>
                    <a:lnTo>
                      <a:pt x="134" y="28"/>
                    </a:lnTo>
                    <a:lnTo>
                      <a:pt x="136" y="28"/>
                    </a:lnTo>
                    <a:lnTo>
                      <a:pt x="136" y="26"/>
                    </a:lnTo>
                    <a:lnTo>
                      <a:pt x="138" y="26"/>
                    </a:lnTo>
                    <a:lnTo>
                      <a:pt x="142" y="24"/>
                    </a:lnTo>
                    <a:lnTo>
                      <a:pt x="144" y="20"/>
                    </a:lnTo>
                    <a:lnTo>
                      <a:pt x="150" y="16"/>
                    </a:lnTo>
                    <a:lnTo>
                      <a:pt x="152" y="14"/>
                    </a:lnTo>
                    <a:lnTo>
                      <a:pt x="150" y="14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8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0" y="4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4" y="6"/>
                    </a:lnTo>
                    <a:lnTo>
                      <a:pt x="142" y="8"/>
                    </a:lnTo>
                    <a:lnTo>
                      <a:pt x="142" y="6"/>
                    </a:lnTo>
                    <a:lnTo>
                      <a:pt x="142" y="4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8" y="2"/>
                    </a:lnTo>
                    <a:lnTo>
                      <a:pt x="134" y="4"/>
                    </a:lnTo>
                    <a:lnTo>
                      <a:pt x="130" y="8"/>
                    </a:lnTo>
                    <a:lnTo>
                      <a:pt x="128" y="10"/>
                    </a:lnTo>
                    <a:lnTo>
                      <a:pt x="126" y="12"/>
                    </a:lnTo>
                    <a:lnTo>
                      <a:pt x="120" y="14"/>
                    </a:lnTo>
                    <a:lnTo>
                      <a:pt x="116" y="14"/>
                    </a:lnTo>
                    <a:lnTo>
                      <a:pt x="116" y="16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88" y="36"/>
                    </a:lnTo>
                    <a:lnTo>
                      <a:pt x="84" y="38"/>
                    </a:lnTo>
                    <a:lnTo>
                      <a:pt x="80" y="42"/>
                    </a:lnTo>
                    <a:lnTo>
                      <a:pt x="76" y="44"/>
                    </a:lnTo>
                    <a:lnTo>
                      <a:pt x="72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2" y="50"/>
                    </a:lnTo>
                    <a:lnTo>
                      <a:pt x="56" y="52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6" y="58"/>
                    </a:lnTo>
                    <a:lnTo>
                      <a:pt x="42" y="60"/>
                    </a:lnTo>
                    <a:lnTo>
                      <a:pt x="40" y="62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28" y="68"/>
                    </a:lnTo>
                    <a:lnTo>
                      <a:pt x="24" y="68"/>
                    </a:lnTo>
                    <a:lnTo>
                      <a:pt x="20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6" y="78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6"/>
                    </a:lnTo>
                    <a:lnTo>
                      <a:pt x="26" y="96"/>
                    </a:lnTo>
                    <a:lnTo>
                      <a:pt x="28" y="96"/>
                    </a:lnTo>
                    <a:lnTo>
                      <a:pt x="30" y="98"/>
                    </a:lnTo>
                    <a:lnTo>
                      <a:pt x="34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6" y="94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0" y="80"/>
                    </a:lnTo>
                    <a:lnTo>
                      <a:pt x="64" y="80"/>
                    </a:lnTo>
                    <a:lnTo>
                      <a:pt x="66" y="78"/>
                    </a:lnTo>
                    <a:lnTo>
                      <a:pt x="68" y="76"/>
                    </a:lnTo>
                    <a:lnTo>
                      <a:pt x="70" y="74"/>
                    </a:lnTo>
                    <a:lnTo>
                      <a:pt x="74" y="72"/>
                    </a:lnTo>
                    <a:lnTo>
                      <a:pt x="76" y="70"/>
                    </a:lnTo>
                    <a:lnTo>
                      <a:pt x="78" y="68"/>
                    </a:lnTo>
                    <a:lnTo>
                      <a:pt x="80" y="64"/>
                    </a:lnTo>
                    <a:lnTo>
                      <a:pt x="82" y="60"/>
                    </a:lnTo>
                    <a:lnTo>
                      <a:pt x="84" y="58"/>
                    </a:lnTo>
                    <a:lnTo>
                      <a:pt x="94" y="54"/>
                    </a:lnTo>
                    <a:lnTo>
                      <a:pt x="100" y="5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Freeform 50"/>
            <p:cNvSpPr>
              <a:spLocks/>
            </p:cNvSpPr>
            <p:nvPr/>
          </p:nvSpPr>
          <p:spPr bwMode="auto">
            <a:xfrm>
              <a:off x="4620" y="2987"/>
              <a:ext cx="682" cy="608"/>
            </a:xfrm>
            <a:custGeom>
              <a:avLst/>
              <a:gdLst>
                <a:gd name="T0" fmla="*/ 4715 w 546"/>
                <a:gd name="T1" fmla="*/ 1395 h 486"/>
                <a:gd name="T2" fmla="*/ 4497 w 546"/>
                <a:gd name="T3" fmla="*/ 997 h 486"/>
                <a:gd name="T4" fmla="*/ 4253 w 546"/>
                <a:gd name="T5" fmla="*/ 1155 h 486"/>
                <a:gd name="T6" fmla="*/ 4040 w 546"/>
                <a:gd name="T7" fmla="*/ 1296 h 486"/>
                <a:gd name="T8" fmla="*/ 3928 w 546"/>
                <a:gd name="T9" fmla="*/ 1465 h 486"/>
                <a:gd name="T10" fmla="*/ 3891 w 546"/>
                <a:gd name="T11" fmla="*/ 1833 h 486"/>
                <a:gd name="T12" fmla="*/ 3635 w 546"/>
                <a:gd name="T13" fmla="*/ 1982 h 486"/>
                <a:gd name="T14" fmla="*/ 3201 w 546"/>
                <a:gd name="T15" fmla="*/ 2059 h 486"/>
                <a:gd name="T16" fmla="*/ 2910 w 546"/>
                <a:gd name="T17" fmla="*/ 2720 h 486"/>
                <a:gd name="T18" fmla="*/ 1755 w 546"/>
                <a:gd name="T19" fmla="*/ 3228 h 486"/>
                <a:gd name="T20" fmla="*/ 929 w 546"/>
                <a:gd name="T21" fmla="*/ 3894 h 486"/>
                <a:gd name="T22" fmla="*/ 570 w 546"/>
                <a:gd name="T23" fmla="*/ 4389 h 486"/>
                <a:gd name="T24" fmla="*/ 456 w 546"/>
                <a:gd name="T25" fmla="*/ 4998 h 486"/>
                <a:gd name="T26" fmla="*/ 423 w 546"/>
                <a:gd name="T27" fmla="*/ 5697 h 486"/>
                <a:gd name="T28" fmla="*/ 306 w 546"/>
                <a:gd name="T29" fmla="*/ 7027 h 486"/>
                <a:gd name="T30" fmla="*/ 62 w 546"/>
                <a:gd name="T31" fmla="*/ 7389 h 486"/>
                <a:gd name="T32" fmla="*/ 306 w 546"/>
                <a:gd name="T33" fmla="*/ 7774 h 486"/>
                <a:gd name="T34" fmla="*/ 744 w 546"/>
                <a:gd name="T35" fmla="*/ 7644 h 486"/>
                <a:gd name="T36" fmla="*/ 1399 w 546"/>
                <a:gd name="T37" fmla="*/ 7434 h 486"/>
                <a:gd name="T38" fmla="*/ 1955 w 546"/>
                <a:gd name="T39" fmla="*/ 7389 h 486"/>
                <a:gd name="T40" fmla="*/ 3201 w 546"/>
                <a:gd name="T41" fmla="*/ 6877 h 486"/>
                <a:gd name="T42" fmla="*/ 4253 w 546"/>
                <a:gd name="T43" fmla="*/ 6877 h 486"/>
                <a:gd name="T44" fmla="*/ 4630 w 546"/>
                <a:gd name="T45" fmla="*/ 7177 h 486"/>
                <a:gd name="T46" fmla="*/ 4786 w 546"/>
                <a:gd name="T47" fmla="*/ 7569 h 486"/>
                <a:gd name="T48" fmla="*/ 5431 w 546"/>
                <a:gd name="T49" fmla="*/ 7027 h 486"/>
                <a:gd name="T50" fmla="*/ 5046 w 546"/>
                <a:gd name="T51" fmla="*/ 7680 h 486"/>
                <a:gd name="T52" fmla="*/ 5197 w 546"/>
                <a:gd name="T53" fmla="*/ 7907 h 486"/>
                <a:gd name="T54" fmla="*/ 5197 w 546"/>
                <a:gd name="T55" fmla="*/ 8304 h 486"/>
                <a:gd name="T56" fmla="*/ 5733 w 546"/>
                <a:gd name="T57" fmla="*/ 8791 h 486"/>
                <a:gd name="T58" fmla="*/ 6128 w 546"/>
                <a:gd name="T59" fmla="*/ 8672 h 486"/>
                <a:gd name="T60" fmla="*/ 6303 w 546"/>
                <a:gd name="T61" fmla="*/ 8743 h 486"/>
                <a:gd name="T62" fmla="*/ 6949 w 546"/>
                <a:gd name="T63" fmla="*/ 8603 h 486"/>
                <a:gd name="T64" fmla="*/ 7751 w 546"/>
                <a:gd name="T65" fmla="*/ 8155 h 486"/>
                <a:gd name="T66" fmla="*/ 8470 w 546"/>
                <a:gd name="T67" fmla="*/ 7267 h 486"/>
                <a:gd name="T68" fmla="*/ 9160 w 546"/>
                <a:gd name="T69" fmla="*/ 6398 h 486"/>
                <a:gd name="T70" fmla="*/ 9773 w 546"/>
                <a:gd name="T71" fmla="*/ 4905 h 486"/>
                <a:gd name="T72" fmla="*/ 9657 w 546"/>
                <a:gd name="T73" fmla="*/ 4262 h 486"/>
                <a:gd name="T74" fmla="*/ 9603 w 546"/>
                <a:gd name="T75" fmla="*/ 3822 h 486"/>
                <a:gd name="T76" fmla="*/ 9376 w 546"/>
                <a:gd name="T77" fmla="*/ 3281 h 486"/>
                <a:gd name="T78" fmla="*/ 9312 w 546"/>
                <a:gd name="T79" fmla="*/ 2941 h 486"/>
                <a:gd name="T80" fmla="*/ 8825 w 546"/>
                <a:gd name="T81" fmla="*/ 2470 h 486"/>
                <a:gd name="T82" fmla="*/ 8945 w 546"/>
                <a:gd name="T83" fmla="*/ 1510 h 486"/>
                <a:gd name="T84" fmla="*/ 8756 w 546"/>
                <a:gd name="T85" fmla="*/ 1110 h 486"/>
                <a:gd name="T86" fmla="*/ 8615 w 546"/>
                <a:gd name="T87" fmla="*/ 709 h 486"/>
                <a:gd name="T88" fmla="*/ 8511 w 546"/>
                <a:gd name="T89" fmla="*/ 291 h 486"/>
                <a:gd name="T90" fmla="*/ 8325 w 546"/>
                <a:gd name="T91" fmla="*/ 186 h 486"/>
                <a:gd name="T92" fmla="*/ 8034 w 546"/>
                <a:gd name="T93" fmla="*/ 887 h 486"/>
                <a:gd name="T94" fmla="*/ 7573 w 546"/>
                <a:gd name="T95" fmla="*/ 2174 h 486"/>
                <a:gd name="T96" fmla="*/ 7136 w 546"/>
                <a:gd name="T97" fmla="*/ 1952 h 486"/>
                <a:gd name="T98" fmla="*/ 6781 w 546"/>
                <a:gd name="T99" fmla="*/ 1738 h 486"/>
                <a:gd name="T100" fmla="*/ 6558 w 546"/>
                <a:gd name="T101" fmla="*/ 1296 h 486"/>
                <a:gd name="T102" fmla="*/ 6713 w 546"/>
                <a:gd name="T103" fmla="*/ 930 h 486"/>
                <a:gd name="T104" fmla="*/ 6859 w 546"/>
                <a:gd name="T105" fmla="*/ 709 h 486"/>
                <a:gd name="T106" fmla="*/ 6874 w 546"/>
                <a:gd name="T107" fmla="*/ 413 h 486"/>
                <a:gd name="T108" fmla="*/ 6713 w 546"/>
                <a:gd name="T109" fmla="*/ 413 h 486"/>
                <a:gd name="T110" fmla="*/ 6419 w 546"/>
                <a:gd name="T111" fmla="*/ 413 h 486"/>
                <a:gd name="T112" fmla="*/ 6019 w 546"/>
                <a:gd name="T113" fmla="*/ 186 h 486"/>
                <a:gd name="T114" fmla="*/ 5978 w 546"/>
                <a:gd name="T115" fmla="*/ 453 h 486"/>
                <a:gd name="T116" fmla="*/ 5431 w 546"/>
                <a:gd name="T117" fmla="*/ 517 h 486"/>
                <a:gd name="T118" fmla="*/ 5374 w 546"/>
                <a:gd name="T119" fmla="*/ 743 h 486"/>
                <a:gd name="T120" fmla="*/ 5117 w 546"/>
                <a:gd name="T121" fmla="*/ 1222 h 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6"/>
                <a:gd name="T184" fmla="*/ 0 h 486"/>
                <a:gd name="T185" fmla="*/ 546 w 546"/>
                <a:gd name="T186" fmla="*/ 486 h 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6" h="486">
                  <a:moveTo>
                    <a:pt x="288" y="82"/>
                  </a:moveTo>
                  <a:lnTo>
                    <a:pt x="288" y="82"/>
                  </a:lnTo>
                  <a:lnTo>
                    <a:pt x="284" y="78"/>
                  </a:lnTo>
                  <a:lnTo>
                    <a:pt x="282" y="76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2" y="70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6" y="74"/>
                  </a:lnTo>
                  <a:lnTo>
                    <a:pt x="264" y="74"/>
                  </a:lnTo>
                  <a:lnTo>
                    <a:pt x="262" y="76"/>
                  </a:lnTo>
                  <a:lnTo>
                    <a:pt x="264" y="72"/>
                  </a:lnTo>
                  <a:lnTo>
                    <a:pt x="262" y="70"/>
                  </a:lnTo>
                  <a:lnTo>
                    <a:pt x="264" y="70"/>
                  </a:lnTo>
                  <a:lnTo>
                    <a:pt x="266" y="68"/>
                  </a:lnTo>
                  <a:lnTo>
                    <a:pt x="264" y="66"/>
                  </a:lnTo>
                  <a:lnTo>
                    <a:pt x="262" y="64"/>
                  </a:lnTo>
                  <a:lnTo>
                    <a:pt x="260" y="60"/>
                  </a:lnTo>
                  <a:lnTo>
                    <a:pt x="256" y="56"/>
                  </a:lnTo>
                  <a:lnTo>
                    <a:pt x="254" y="56"/>
                  </a:lnTo>
                  <a:lnTo>
                    <a:pt x="252" y="56"/>
                  </a:lnTo>
                  <a:lnTo>
                    <a:pt x="250" y="54"/>
                  </a:lnTo>
                  <a:lnTo>
                    <a:pt x="248" y="52"/>
                  </a:lnTo>
                  <a:lnTo>
                    <a:pt x="244" y="54"/>
                  </a:lnTo>
                  <a:lnTo>
                    <a:pt x="242" y="54"/>
                  </a:lnTo>
                  <a:lnTo>
                    <a:pt x="236" y="54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6" y="62"/>
                  </a:lnTo>
                  <a:lnTo>
                    <a:pt x="236" y="64"/>
                  </a:lnTo>
                  <a:lnTo>
                    <a:pt x="232" y="60"/>
                  </a:lnTo>
                  <a:lnTo>
                    <a:pt x="230" y="62"/>
                  </a:lnTo>
                  <a:lnTo>
                    <a:pt x="228" y="64"/>
                  </a:lnTo>
                  <a:lnTo>
                    <a:pt x="226" y="64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28" y="70"/>
                  </a:lnTo>
                  <a:lnTo>
                    <a:pt x="226" y="70"/>
                  </a:lnTo>
                  <a:lnTo>
                    <a:pt x="224" y="70"/>
                  </a:lnTo>
                  <a:lnTo>
                    <a:pt x="226" y="72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20" y="78"/>
                  </a:lnTo>
                  <a:lnTo>
                    <a:pt x="224" y="82"/>
                  </a:lnTo>
                  <a:lnTo>
                    <a:pt x="222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80"/>
                  </a:lnTo>
                  <a:lnTo>
                    <a:pt x="216" y="80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10" y="88"/>
                  </a:lnTo>
                  <a:lnTo>
                    <a:pt x="212" y="94"/>
                  </a:lnTo>
                  <a:lnTo>
                    <a:pt x="214" y="90"/>
                  </a:lnTo>
                  <a:lnTo>
                    <a:pt x="216" y="88"/>
                  </a:lnTo>
                  <a:lnTo>
                    <a:pt x="212" y="94"/>
                  </a:lnTo>
                  <a:lnTo>
                    <a:pt x="212" y="98"/>
                  </a:lnTo>
                  <a:lnTo>
                    <a:pt x="216" y="100"/>
                  </a:lnTo>
                  <a:lnTo>
                    <a:pt x="210" y="100"/>
                  </a:lnTo>
                  <a:lnTo>
                    <a:pt x="206" y="100"/>
                  </a:lnTo>
                  <a:lnTo>
                    <a:pt x="208" y="98"/>
                  </a:lnTo>
                  <a:lnTo>
                    <a:pt x="208" y="96"/>
                  </a:lnTo>
                  <a:lnTo>
                    <a:pt x="204" y="92"/>
                  </a:lnTo>
                  <a:lnTo>
                    <a:pt x="200" y="92"/>
                  </a:lnTo>
                  <a:lnTo>
                    <a:pt x="200" y="94"/>
                  </a:lnTo>
                  <a:lnTo>
                    <a:pt x="200" y="98"/>
                  </a:lnTo>
                  <a:lnTo>
                    <a:pt x="198" y="98"/>
                  </a:lnTo>
                  <a:lnTo>
                    <a:pt x="196" y="100"/>
                  </a:lnTo>
                  <a:lnTo>
                    <a:pt x="196" y="102"/>
                  </a:lnTo>
                  <a:lnTo>
                    <a:pt x="202" y="108"/>
                  </a:lnTo>
                  <a:lnTo>
                    <a:pt x="200" y="108"/>
                  </a:lnTo>
                  <a:lnTo>
                    <a:pt x="198" y="110"/>
                  </a:lnTo>
                  <a:lnTo>
                    <a:pt x="198" y="118"/>
                  </a:lnTo>
                  <a:lnTo>
                    <a:pt x="192" y="110"/>
                  </a:lnTo>
                  <a:lnTo>
                    <a:pt x="190" y="104"/>
                  </a:lnTo>
                  <a:lnTo>
                    <a:pt x="190" y="102"/>
                  </a:lnTo>
                  <a:lnTo>
                    <a:pt x="188" y="102"/>
                  </a:lnTo>
                  <a:lnTo>
                    <a:pt x="186" y="104"/>
                  </a:lnTo>
                  <a:lnTo>
                    <a:pt x="182" y="108"/>
                  </a:lnTo>
                  <a:lnTo>
                    <a:pt x="178" y="112"/>
                  </a:lnTo>
                  <a:lnTo>
                    <a:pt x="176" y="114"/>
                  </a:lnTo>
                  <a:lnTo>
                    <a:pt x="176" y="116"/>
                  </a:lnTo>
                  <a:lnTo>
                    <a:pt x="178" y="116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4"/>
                  </a:lnTo>
                  <a:lnTo>
                    <a:pt x="178" y="126"/>
                  </a:lnTo>
                  <a:lnTo>
                    <a:pt x="180" y="128"/>
                  </a:lnTo>
                  <a:lnTo>
                    <a:pt x="178" y="130"/>
                  </a:lnTo>
                  <a:lnTo>
                    <a:pt x="174" y="130"/>
                  </a:lnTo>
                  <a:lnTo>
                    <a:pt x="172" y="132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2" y="164"/>
                  </a:lnTo>
                  <a:lnTo>
                    <a:pt x="126" y="168"/>
                  </a:lnTo>
                  <a:lnTo>
                    <a:pt x="122" y="170"/>
                  </a:lnTo>
                  <a:lnTo>
                    <a:pt x="114" y="170"/>
                  </a:lnTo>
                  <a:lnTo>
                    <a:pt x="110" y="172"/>
                  </a:lnTo>
                  <a:lnTo>
                    <a:pt x="110" y="174"/>
                  </a:lnTo>
                  <a:lnTo>
                    <a:pt x="106" y="176"/>
                  </a:lnTo>
                  <a:lnTo>
                    <a:pt x="98" y="176"/>
                  </a:lnTo>
                  <a:lnTo>
                    <a:pt x="90" y="178"/>
                  </a:lnTo>
                  <a:lnTo>
                    <a:pt x="84" y="180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76" y="182"/>
                  </a:lnTo>
                  <a:lnTo>
                    <a:pt x="70" y="192"/>
                  </a:lnTo>
                  <a:lnTo>
                    <a:pt x="60" y="198"/>
                  </a:lnTo>
                  <a:lnTo>
                    <a:pt x="58" y="200"/>
                  </a:lnTo>
                  <a:lnTo>
                    <a:pt x="58" y="204"/>
                  </a:lnTo>
                  <a:lnTo>
                    <a:pt x="56" y="208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4" y="202"/>
                  </a:lnTo>
                  <a:lnTo>
                    <a:pt x="42" y="214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4" y="220"/>
                  </a:lnTo>
                  <a:lnTo>
                    <a:pt x="42" y="222"/>
                  </a:lnTo>
                  <a:lnTo>
                    <a:pt x="40" y="224"/>
                  </a:lnTo>
                  <a:lnTo>
                    <a:pt x="40" y="226"/>
                  </a:lnTo>
                  <a:lnTo>
                    <a:pt x="40" y="228"/>
                  </a:lnTo>
                  <a:lnTo>
                    <a:pt x="36" y="232"/>
                  </a:lnTo>
                  <a:lnTo>
                    <a:pt x="32" y="238"/>
                  </a:lnTo>
                  <a:lnTo>
                    <a:pt x="32" y="240"/>
                  </a:lnTo>
                  <a:lnTo>
                    <a:pt x="32" y="244"/>
                  </a:lnTo>
                  <a:lnTo>
                    <a:pt x="34" y="262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2" y="270"/>
                  </a:lnTo>
                  <a:lnTo>
                    <a:pt x="30" y="274"/>
                  </a:lnTo>
                  <a:lnTo>
                    <a:pt x="28" y="260"/>
                  </a:lnTo>
                  <a:lnTo>
                    <a:pt x="28" y="256"/>
                  </a:lnTo>
                  <a:lnTo>
                    <a:pt x="26" y="260"/>
                  </a:lnTo>
                  <a:lnTo>
                    <a:pt x="26" y="272"/>
                  </a:lnTo>
                  <a:lnTo>
                    <a:pt x="26" y="274"/>
                  </a:lnTo>
                  <a:lnTo>
                    <a:pt x="22" y="272"/>
                  </a:lnTo>
                  <a:lnTo>
                    <a:pt x="20" y="268"/>
                  </a:lnTo>
                  <a:lnTo>
                    <a:pt x="18" y="270"/>
                  </a:lnTo>
                  <a:lnTo>
                    <a:pt x="18" y="274"/>
                  </a:lnTo>
                  <a:lnTo>
                    <a:pt x="22" y="288"/>
                  </a:lnTo>
                  <a:lnTo>
                    <a:pt x="22" y="292"/>
                  </a:lnTo>
                  <a:lnTo>
                    <a:pt x="20" y="294"/>
                  </a:lnTo>
                  <a:lnTo>
                    <a:pt x="20" y="298"/>
                  </a:lnTo>
                  <a:lnTo>
                    <a:pt x="20" y="302"/>
                  </a:lnTo>
                  <a:lnTo>
                    <a:pt x="24" y="310"/>
                  </a:lnTo>
                  <a:lnTo>
                    <a:pt x="26" y="320"/>
                  </a:lnTo>
                  <a:lnTo>
                    <a:pt x="28" y="326"/>
                  </a:lnTo>
                  <a:lnTo>
                    <a:pt x="26" y="332"/>
                  </a:lnTo>
                  <a:lnTo>
                    <a:pt x="24" y="344"/>
                  </a:lnTo>
                  <a:lnTo>
                    <a:pt x="24" y="356"/>
                  </a:lnTo>
                  <a:lnTo>
                    <a:pt x="24" y="368"/>
                  </a:lnTo>
                  <a:lnTo>
                    <a:pt x="22" y="376"/>
                  </a:lnTo>
                  <a:lnTo>
                    <a:pt x="20" y="380"/>
                  </a:lnTo>
                  <a:lnTo>
                    <a:pt x="20" y="382"/>
                  </a:lnTo>
                  <a:lnTo>
                    <a:pt x="18" y="384"/>
                  </a:lnTo>
                  <a:lnTo>
                    <a:pt x="18" y="382"/>
                  </a:lnTo>
                  <a:lnTo>
                    <a:pt x="16" y="382"/>
                  </a:lnTo>
                  <a:lnTo>
                    <a:pt x="14" y="386"/>
                  </a:lnTo>
                  <a:lnTo>
                    <a:pt x="14" y="388"/>
                  </a:lnTo>
                  <a:lnTo>
                    <a:pt x="16" y="392"/>
                  </a:lnTo>
                  <a:lnTo>
                    <a:pt x="14" y="394"/>
                  </a:lnTo>
                  <a:lnTo>
                    <a:pt x="12" y="398"/>
                  </a:lnTo>
                  <a:lnTo>
                    <a:pt x="12" y="400"/>
                  </a:lnTo>
                  <a:lnTo>
                    <a:pt x="8" y="402"/>
                  </a:lnTo>
                  <a:lnTo>
                    <a:pt x="6" y="404"/>
                  </a:lnTo>
                  <a:lnTo>
                    <a:pt x="4" y="402"/>
                  </a:lnTo>
                  <a:lnTo>
                    <a:pt x="2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0" y="406"/>
                  </a:lnTo>
                  <a:lnTo>
                    <a:pt x="2" y="408"/>
                  </a:lnTo>
                  <a:lnTo>
                    <a:pt x="2" y="410"/>
                  </a:lnTo>
                  <a:lnTo>
                    <a:pt x="4" y="414"/>
                  </a:lnTo>
                  <a:lnTo>
                    <a:pt x="6" y="414"/>
                  </a:lnTo>
                  <a:lnTo>
                    <a:pt x="10" y="416"/>
                  </a:lnTo>
                  <a:lnTo>
                    <a:pt x="14" y="418"/>
                  </a:lnTo>
                  <a:lnTo>
                    <a:pt x="16" y="422"/>
                  </a:lnTo>
                  <a:lnTo>
                    <a:pt x="18" y="422"/>
                  </a:lnTo>
                  <a:lnTo>
                    <a:pt x="22" y="424"/>
                  </a:lnTo>
                  <a:lnTo>
                    <a:pt x="26" y="424"/>
                  </a:lnTo>
                  <a:lnTo>
                    <a:pt x="28" y="422"/>
                  </a:lnTo>
                  <a:lnTo>
                    <a:pt x="30" y="422"/>
                  </a:lnTo>
                  <a:lnTo>
                    <a:pt x="32" y="422"/>
                  </a:lnTo>
                  <a:lnTo>
                    <a:pt x="34" y="420"/>
                  </a:lnTo>
                  <a:lnTo>
                    <a:pt x="36" y="420"/>
                  </a:lnTo>
                  <a:lnTo>
                    <a:pt x="38" y="420"/>
                  </a:lnTo>
                  <a:lnTo>
                    <a:pt x="40" y="418"/>
                  </a:lnTo>
                  <a:lnTo>
                    <a:pt x="42" y="416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8" y="414"/>
                  </a:lnTo>
                  <a:lnTo>
                    <a:pt x="48" y="410"/>
                  </a:lnTo>
                  <a:lnTo>
                    <a:pt x="52" y="408"/>
                  </a:lnTo>
                  <a:lnTo>
                    <a:pt x="56" y="406"/>
                  </a:lnTo>
                  <a:lnTo>
                    <a:pt x="58" y="406"/>
                  </a:lnTo>
                  <a:lnTo>
                    <a:pt x="60" y="406"/>
                  </a:lnTo>
                  <a:lnTo>
                    <a:pt x="68" y="404"/>
                  </a:lnTo>
                  <a:lnTo>
                    <a:pt x="74" y="402"/>
                  </a:lnTo>
                  <a:lnTo>
                    <a:pt x="78" y="404"/>
                  </a:lnTo>
                  <a:lnTo>
                    <a:pt x="80" y="402"/>
                  </a:lnTo>
                  <a:lnTo>
                    <a:pt x="82" y="404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90" y="404"/>
                  </a:lnTo>
                  <a:lnTo>
                    <a:pt x="94" y="404"/>
                  </a:lnTo>
                  <a:lnTo>
                    <a:pt x="96" y="404"/>
                  </a:lnTo>
                  <a:lnTo>
                    <a:pt x="96" y="402"/>
                  </a:lnTo>
                  <a:lnTo>
                    <a:pt x="98" y="402"/>
                  </a:lnTo>
                  <a:lnTo>
                    <a:pt x="98" y="404"/>
                  </a:lnTo>
                  <a:lnTo>
                    <a:pt x="102" y="404"/>
                  </a:lnTo>
                  <a:lnTo>
                    <a:pt x="108" y="402"/>
                  </a:lnTo>
                  <a:lnTo>
                    <a:pt x="114" y="396"/>
                  </a:lnTo>
                  <a:lnTo>
                    <a:pt x="114" y="394"/>
                  </a:lnTo>
                  <a:lnTo>
                    <a:pt x="116" y="392"/>
                  </a:lnTo>
                  <a:lnTo>
                    <a:pt x="120" y="390"/>
                  </a:lnTo>
                  <a:lnTo>
                    <a:pt x="128" y="386"/>
                  </a:lnTo>
                  <a:lnTo>
                    <a:pt x="138" y="380"/>
                  </a:lnTo>
                  <a:lnTo>
                    <a:pt x="142" y="378"/>
                  </a:lnTo>
                  <a:lnTo>
                    <a:pt x="148" y="378"/>
                  </a:lnTo>
                  <a:lnTo>
                    <a:pt x="156" y="378"/>
                  </a:lnTo>
                  <a:lnTo>
                    <a:pt x="166" y="376"/>
                  </a:lnTo>
                  <a:lnTo>
                    <a:pt x="174" y="376"/>
                  </a:lnTo>
                  <a:lnTo>
                    <a:pt x="178" y="374"/>
                  </a:lnTo>
                  <a:lnTo>
                    <a:pt x="182" y="370"/>
                  </a:lnTo>
                  <a:lnTo>
                    <a:pt x="192" y="366"/>
                  </a:lnTo>
                  <a:lnTo>
                    <a:pt x="200" y="364"/>
                  </a:lnTo>
                  <a:lnTo>
                    <a:pt x="206" y="364"/>
                  </a:lnTo>
                  <a:lnTo>
                    <a:pt x="212" y="366"/>
                  </a:lnTo>
                  <a:lnTo>
                    <a:pt x="216" y="366"/>
                  </a:lnTo>
                  <a:lnTo>
                    <a:pt x="220" y="364"/>
                  </a:lnTo>
                  <a:lnTo>
                    <a:pt x="222" y="366"/>
                  </a:lnTo>
                  <a:lnTo>
                    <a:pt x="226" y="370"/>
                  </a:lnTo>
                  <a:lnTo>
                    <a:pt x="230" y="372"/>
                  </a:lnTo>
                  <a:lnTo>
                    <a:pt x="232" y="374"/>
                  </a:lnTo>
                  <a:lnTo>
                    <a:pt x="236" y="374"/>
                  </a:lnTo>
                  <a:lnTo>
                    <a:pt x="238" y="374"/>
                  </a:lnTo>
                  <a:lnTo>
                    <a:pt x="240" y="376"/>
                  </a:lnTo>
                  <a:lnTo>
                    <a:pt x="242" y="374"/>
                  </a:lnTo>
                  <a:lnTo>
                    <a:pt x="244" y="374"/>
                  </a:lnTo>
                  <a:lnTo>
                    <a:pt x="248" y="376"/>
                  </a:lnTo>
                  <a:lnTo>
                    <a:pt x="250" y="380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50" y="386"/>
                  </a:lnTo>
                  <a:lnTo>
                    <a:pt x="254" y="388"/>
                  </a:lnTo>
                  <a:lnTo>
                    <a:pt x="256" y="390"/>
                  </a:lnTo>
                  <a:lnTo>
                    <a:pt x="258" y="392"/>
                  </a:lnTo>
                  <a:lnTo>
                    <a:pt x="258" y="398"/>
                  </a:lnTo>
                  <a:lnTo>
                    <a:pt x="258" y="404"/>
                  </a:lnTo>
                  <a:lnTo>
                    <a:pt x="256" y="408"/>
                  </a:lnTo>
                  <a:lnTo>
                    <a:pt x="256" y="412"/>
                  </a:lnTo>
                  <a:lnTo>
                    <a:pt x="256" y="416"/>
                  </a:lnTo>
                  <a:lnTo>
                    <a:pt x="258" y="416"/>
                  </a:lnTo>
                  <a:lnTo>
                    <a:pt x="262" y="416"/>
                  </a:lnTo>
                  <a:lnTo>
                    <a:pt x="266" y="414"/>
                  </a:lnTo>
                  <a:lnTo>
                    <a:pt x="264" y="414"/>
                  </a:lnTo>
                  <a:lnTo>
                    <a:pt x="264" y="412"/>
                  </a:lnTo>
                  <a:lnTo>
                    <a:pt x="266" y="412"/>
                  </a:lnTo>
                  <a:lnTo>
                    <a:pt x="276" y="404"/>
                  </a:lnTo>
                  <a:lnTo>
                    <a:pt x="280" y="402"/>
                  </a:lnTo>
                  <a:lnTo>
                    <a:pt x="284" y="402"/>
                  </a:lnTo>
                  <a:lnTo>
                    <a:pt x="286" y="402"/>
                  </a:lnTo>
                  <a:lnTo>
                    <a:pt x="286" y="400"/>
                  </a:lnTo>
                  <a:lnTo>
                    <a:pt x="290" y="396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88"/>
                  </a:lnTo>
                  <a:lnTo>
                    <a:pt x="298" y="386"/>
                  </a:lnTo>
                  <a:lnTo>
                    <a:pt x="298" y="384"/>
                  </a:lnTo>
                  <a:lnTo>
                    <a:pt x="302" y="382"/>
                  </a:lnTo>
                  <a:lnTo>
                    <a:pt x="300" y="386"/>
                  </a:lnTo>
                  <a:lnTo>
                    <a:pt x="300" y="388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298" y="394"/>
                  </a:lnTo>
                  <a:lnTo>
                    <a:pt x="298" y="396"/>
                  </a:lnTo>
                  <a:lnTo>
                    <a:pt x="298" y="398"/>
                  </a:lnTo>
                  <a:lnTo>
                    <a:pt x="294" y="402"/>
                  </a:lnTo>
                  <a:lnTo>
                    <a:pt x="284" y="410"/>
                  </a:lnTo>
                  <a:lnTo>
                    <a:pt x="282" y="416"/>
                  </a:lnTo>
                  <a:lnTo>
                    <a:pt x="282" y="418"/>
                  </a:lnTo>
                  <a:lnTo>
                    <a:pt x="280" y="418"/>
                  </a:lnTo>
                  <a:lnTo>
                    <a:pt x="274" y="422"/>
                  </a:lnTo>
                  <a:lnTo>
                    <a:pt x="272" y="424"/>
                  </a:lnTo>
                  <a:lnTo>
                    <a:pt x="276" y="426"/>
                  </a:lnTo>
                  <a:lnTo>
                    <a:pt x="284" y="424"/>
                  </a:lnTo>
                  <a:lnTo>
                    <a:pt x="290" y="418"/>
                  </a:lnTo>
                  <a:lnTo>
                    <a:pt x="294" y="410"/>
                  </a:lnTo>
                  <a:lnTo>
                    <a:pt x="296" y="410"/>
                  </a:lnTo>
                  <a:lnTo>
                    <a:pt x="296" y="414"/>
                  </a:lnTo>
                  <a:lnTo>
                    <a:pt x="296" y="422"/>
                  </a:lnTo>
                  <a:lnTo>
                    <a:pt x="294" y="426"/>
                  </a:lnTo>
                  <a:lnTo>
                    <a:pt x="288" y="430"/>
                  </a:lnTo>
                  <a:lnTo>
                    <a:pt x="296" y="432"/>
                  </a:lnTo>
                  <a:lnTo>
                    <a:pt x="298" y="430"/>
                  </a:lnTo>
                  <a:lnTo>
                    <a:pt x="300" y="430"/>
                  </a:lnTo>
                  <a:lnTo>
                    <a:pt x="302" y="430"/>
                  </a:lnTo>
                  <a:lnTo>
                    <a:pt x="304" y="432"/>
                  </a:lnTo>
                  <a:lnTo>
                    <a:pt x="302" y="432"/>
                  </a:lnTo>
                  <a:lnTo>
                    <a:pt x="298" y="434"/>
                  </a:lnTo>
                  <a:lnTo>
                    <a:pt x="296" y="436"/>
                  </a:lnTo>
                  <a:lnTo>
                    <a:pt x="296" y="438"/>
                  </a:lnTo>
                  <a:lnTo>
                    <a:pt x="296" y="442"/>
                  </a:lnTo>
                  <a:lnTo>
                    <a:pt x="296" y="446"/>
                  </a:lnTo>
                  <a:lnTo>
                    <a:pt x="292" y="450"/>
                  </a:lnTo>
                  <a:lnTo>
                    <a:pt x="288" y="452"/>
                  </a:lnTo>
                  <a:lnTo>
                    <a:pt x="288" y="454"/>
                  </a:lnTo>
                  <a:lnTo>
                    <a:pt x="290" y="456"/>
                  </a:lnTo>
                  <a:lnTo>
                    <a:pt x="292" y="460"/>
                  </a:lnTo>
                  <a:lnTo>
                    <a:pt x="292" y="464"/>
                  </a:lnTo>
                  <a:lnTo>
                    <a:pt x="292" y="468"/>
                  </a:lnTo>
                  <a:lnTo>
                    <a:pt x="298" y="470"/>
                  </a:lnTo>
                  <a:lnTo>
                    <a:pt x="304" y="472"/>
                  </a:lnTo>
                  <a:lnTo>
                    <a:pt x="308" y="476"/>
                  </a:lnTo>
                  <a:lnTo>
                    <a:pt x="310" y="478"/>
                  </a:lnTo>
                  <a:lnTo>
                    <a:pt x="312" y="478"/>
                  </a:lnTo>
                  <a:lnTo>
                    <a:pt x="316" y="476"/>
                  </a:lnTo>
                  <a:lnTo>
                    <a:pt x="318" y="478"/>
                  </a:lnTo>
                  <a:lnTo>
                    <a:pt x="320" y="480"/>
                  </a:lnTo>
                  <a:lnTo>
                    <a:pt x="324" y="478"/>
                  </a:lnTo>
                  <a:lnTo>
                    <a:pt x="326" y="478"/>
                  </a:lnTo>
                  <a:lnTo>
                    <a:pt x="326" y="480"/>
                  </a:lnTo>
                  <a:lnTo>
                    <a:pt x="328" y="480"/>
                  </a:lnTo>
                  <a:lnTo>
                    <a:pt x="332" y="476"/>
                  </a:lnTo>
                  <a:lnTo>
                    <a:pt x="336" y="474"/>
                  </a:lnTo>
                  <a:lnTo>
                    <a:pt x="338" y="474"/>
                  </a:lnTo>
                  <a:lnTo>
                    <a:pt x="340" y="474"/>
                  </a:lnTo>
                  <a:lnTo>
                    <a:pt x="342" y="474"/>
                  </a:lnTo>
                  <a:lnTo>
                    <a:pt x="342" y="472"/>
                  </a:lnTo>
                  <a:lnTo>
                    <a:pt x="340" y="472"/>
                  </a:lnTo>
                  <a:lnTo>
                    <a:pt x="338" y="470"/>
                  </a:lnTo>
                  <a:lnTo>
                    <a:pt x="342" y="468"/>
                  </a:lnTo>
                  <a:lnTo>
                    <a:pt x="344" y="466"/>
                  </a:lnTo>
                  <a:lnTo>
                    <a:pt x="344" y="468"/>
                  </a:lnTo>
                  <a:lnTo>
                    <a:pt x="344" y="472"/>
                  </a:lnTo>
                  <a:lnTo>
                    <a:pt x="346" y="472"/>
                  </a:lnTo>
                  <a:lnTo>
                    <a:pt x="344" y="474"/>
                  </a:lnTo>
                  <a:lnTo>
                    <a:pt x="344" y="476"/>
                  </a:lnTo>
                  <a:lnTo>
                    <a:pt x="348" y="476"/>
                  </a:lnTo>
                  <a:lnTo>
                    <a:pt x="350" y="476"/>
                  </a:lnTo>
                  <a:lnTo>
                    <a:pt x="348" y="478"/>
                  </a:lnTo>
                  <a:lnTo>
                    <a:pt x="348" y="480"/>
                  </a:lnTo>
                  <a:lnTo>
                    <a:pt x="354" y="482"/>
                  </a:lnTo>
                  <a:lnTo>
                    <a:pt x="356" y="484"/>
                  </a:lnTo>
                  <a:lnTo>
                    <a:pt x="356" y="486"/>
                  </a:lnTo>
                  <a:lnTo>
                    <a:pt x="358" y="486"/>
                  </a:lnTo>
                  <a:lnTo>
                    <a:pt x="362" y="484"/>
                  </a:lnTo>
                  <a:lnTo>
                    <a:pt x="368" y="480"/>
                  </a:lnTo>
                  <a:lnTo>
                    <a:pt x="372" y="474"/>
                  </a:lnTo>
                  <a:lnTo>
                    <a:pt x="378" y="468"/>
                  </a:lnTo>
                  <a:lnTo>
                    <a:pt x="382" y="468"/>
                  </a:lnTo>
                  <a:lnTo>
                    <a:pt x="386" y="468"/>
                  </a:lnTo>
                  <a:lnTo>
                    <a:pt x="398" y="468"/>
                  </a:lnTo>
                  <a:lnTo>
                    <a:pt x="402" y="468"/>
                  </a:lnTo>
                  <a:lnTo>
                    <a:pt x="406" y="466"/>
                  </a:lnTo>
                  <a:lnTo>
                    <a:pt x="408" y="466"/>
                  </a:lnTo>
                  <a:lnTo>
                    <a:pt x="408" y="464"/>
                  </a:lnTo>
                  <a:lnTo>
                    <a:pt x="410" y="460"/>
                  </a:lnTo>
                  <a:lnTo>
                    <a:pt x="412" y="456"/>
                  </a:lnTo>
                  <a:lnTo>
                    <a:pt x="416" y="454"/>
                  </a:lnTo>
                  <a:lnTo>
                    <a:pt x="418" y="450"/>
                  </a:lnTo>
                  <a:lnTo>
                    <a:pt x="420" y="446"/>
                  </a:lnTo>
                  <a:lnTo>
                    <a:pt x="426" y="444"/>
                  </a:lnTo>
                  <a:lnTo>
                    <a:pt x="430" y="444"/>
                  </a:lnTo>
                  <a:lnTo>
                    <a:pt x="434" y="440"/>
                  </a:lnTo>
                  <a:lnTo>
                    <a:pt x="436" y="438"/>
                  </a:lnTo>
                  <a:lnTo>
                    <a:pt x="438" y="438"/>
                  </a:lnTo>
                  <a:lnTo>
                    <a:pt x="440" y="432"/>
                  </a:lnTo>
                  <a:lnTo>
                    <a:pt x="442" y="426"/>
                  </a:lnTo>
                  <a:lnTo>
                    <a:pt x="450" y="416"/>
                  </a:lnTo>
                  <a:lnTo>
                    <a:pt x="458" y="408"/>
                  </a:lnTo>
                  <a:lnTo>
                    <a:pt x="464" y="400"/>
                  </a:lnTo>
                  <a:lnTo>
                    <a:pt x="466" y="396"/>
                  </a:lnTo>
                  <a:lnTo>
                    <a:pt x="468" y="396"/>
                  </a:lnTo>
                  <a:lnTo>
                    <a:pt x="470" y="396"/>
                  </a:lnTo>
                  <a:lnTo>
                    <a:pt x="470" y="394"/>
                  </a:lnTo>
                  <a:lnTo>
                    <a:pt x="470" y="392"/>
                  </a:lnTo>
                  <a:lnTo>
                    <a:pt x="474" y="390"/>
                  </a:lnTo>
                  <a:lnTo>
                    <a:pt x="478" y="388"/>
                  </a:lnTo>
                  <a:lnTo>
                    <a:pt x="482" y="384"/>
                  </a:lnTo>
                  <a:lnTo>
                    <a:pt x="494" y="372"/>
                  </a:lnTo>
                  <a:lnTo>
                    <a:pt x="502" y="364"/>
                  </a:lnTo>
                  <a:lnTo>
                    <a:pt x="504" y="360"/>
                  </a:lnTo>
                  <a:lnTo>
                    <a:pt x="504" y="358"/>
                  </a:lnTo>
                  <a:lnTo>
                    <a:pt x="502" y="356"/>
                  </a:lnTo>
                  <a:lnTo>
                    <a:pt x="504" y="354"/>
                  </a:lnTo>
                  <a:lnTo>
                    <a:pt x="508" y="348"/>
                  </a:lnTo>
                  <a:lnTo>
                    <a:pt x="510" y="344"/>
                  </a:lnTo>
                  <a:lnTo>
                    <a:pt x="514" y="338"/>
                  </a:lnTo>
                  <a:lnTo>
                    <a:pt x="518" y="330"/>
                  </a:lnTo>
                  <a:lnTo>
                    <a:pt x="524" y="320"/>
                  </a:lnTo>
                  <a:lnTo>
                    <a:pt x="532" y="310"/>
                  </a:lnTo>
                  <a:lnTo>
                    <a:pt x="538" y="296"/>
                  </a:lnTo>
                  <a:lnTo>
                    <a:pt x="540" y="284"/>
                  </a:lnTo>
                  <a:lnTo>
                    <a:pt x="540" y="280"/>
                  </a:lnTo>
                  <a:lnTo>
                    <a:pt x="538" y="278"/>
                  </a:lnTo>
                  <a:lnTo>
                    <a:pt x="538" y="274"/>
                  </a:lnTo>
                  <a:lnTo>
                    <a:pt x="540" y="270"/>
                  </a:lnTo>
                  <a:lnTo>
                    <a:pt x="542" y="266"/>
                  </a:lnTo>
                  <a:lnTo>
                    <a:pt x="542" y="260"/>
                  </a:lnTo>
                  <a:lnTo>
                    <a:pt x="544" y="254"/>
                  </a:lnTo>
                  <a:lnTo>
                    <a:pt x="546" y="250"/>
                  </a:lnTo>
                  <a:lnTo>
                    <a:pt x="546" y="246"/>
                  </a:lnTo>
                  <a:lnTo>
                    <a:pt x="546" y="242"/>
                  </a:lnTo>
                  <a:lnTo>
                    <a:pt x="544" y="242"/>
                  </a:lnTo>
                  <a:lnTo>
                    <a:pt x="544" y="244"/>
                  </a:lnTo>
                  <a:lnTo>
                    <a:pt x="542" y="250"/>
                  </a:lnTo>
                  <a:lnTo>
                    <a:pt x="542" y="252"/>
                  </a:lnTo>
                  <a:lnTo>
                    <a:pt x="540" y="246"/>
                  </a:lnTo>
                  <a:lnTo>
                    <a:pt x="538" y="234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28"/>
                  </a:lnTo>
                  <a:lnTo>
                    <a:pt x="534" y="226"/>
                  </a:lnTo>
                  <a:lnTo>
                    <a:pt x="532" y="222"/>
                  </a:lnTo>
                  <a:lnTo>
                    <a:pt x="532" y="214"/>
                  </a:lnTo>
                  <a:lnTo>
                    <a:pt x="534" y="208"/>
                  </a:lnTo>
                  <a:lnTo>
                    <a:pt x="534" y="204"/>
                  </a:lnTo>
                  <a:lnTo>
                    <a:pt x="534" y="202"/>
                  </a:lnTo>
                  <a:lnTo>
                    <a:pt x="532" y="202"/>
                  </a:lnTo>
                  <a:lnTo>
                    <a:pt x="530" y="202"/>
                  </a:lnTo>
                  <a:lnTo>
                    <a:pt x="532" y="204"/>
                  </a:lnTo>
                  <a:lnTo>
                    <a:pt x="532" y="208"/>
                  </a:lnTo>
                  <a:lnTo>
                    <a:pt x="526" y="200"/>
                  </a:lnTo>
                  <a:lnTo>
                    <a:pt x="524" y="202"/>
                  </a:lnTo>
                  <a:lnTo>
                    <a:pt x="522" y="206"/>
                  </a:lnTo>
                  <a:lnTo>
                    <a:pt x="520" y="204"/>
                  </a:lnTo>
                  <a:lnTo>
                    <a:pt x="520" y="202"/>
                  </a:lnTo>
                  <a:lnTo>
                    <a:pt x="522" y="196"/>
                  </a:lnTo>
                  <a:lnTo>
                    <a:pt x="520" y="192"/>
                  </a:lnTo>
                  <a:lnTo>
                    <a:pt x="520" y="190"/>
                  </a:lnTo>
                  <a:lnTo>
                    <a:pt x="520" y="186"/>
                  </a:lnTo>
                  <a:lnTo>
                    <a:pt x="522" y="182"/>
                  </a:lnTo>
                  <a:lnTo>
                    <a:pt x="520" y="178"/>
                  </a:lnTo>
                  <a:lnTo>
                    <a:pt x="518" y="176"/>
                  </a:lnTo>
                  <a:lnTo>
                    <a:pt x="518" y="172"/>
                  </a:lnTo>
                  <a:lnTo>
                    <a:pt x="520" y="174"/>
                  </a:lnTo>
                  <a:lnTo>
                    <a:pt x="522" y="174"/>
                  </a:lnTo>
                  <a:lnTo>
                    <a:pt x="522" y="170"/>
                  </a:lnTo>
                  <a:lnTo>
                    <a:pt x="520" y="166"/>
                  </a:lnTo>
                  <a:lnTo>
                    <a:pt x="518" y="166"/>
                  </a:lnTo>
                  <a:lnTo>
                    <a:pt x="518" y="164"/>
                  </a:lnTo>
                  <a:lnTo>
                    <a:pt x="516" y="162"/>
                  </a:lnTo>
                  <a:lnTo>
                    <a:pt x="516" y="160"/>
                  </a:lnTo>
                  <a:lnTo>
                    <a:pt x="514" y="160"/>
                  </a:lnTo>
                  <a:lnTo>
                    <a:pt x="512" y="158"/>
                  </a:lnTo>
                  <a:lnTo>
                    <a:pt x="510" y="156"/>
                  </a:lnTo>
                  <a:lnTo>
                    <a:pt x="508" y="156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0" y="148"/>
                  </a:lnTo>
                  <a:lnTo>
                    <a:pt x="496" y="146"/>
                  </a:lnTo>
                  <a:lnTo>
                    <a:pt x="494" y="142"/>
                  </a:lnTo>
                  <a:lnTo>
                    <a:pt x="492" y="136"/>
                  </a:lnTo>
                  <a:lnTo>
                    <a:pt x="490" y="134"/>
                  </a:lnTo>
                  <a:lnTo>
                    <a:pt x="492" y="130"/>
                  </a:lnTo>
                  <a:lnTo>
                    <a:pt x="494" y="124"/>
                  </a:lnTo>
                  <a:lnTo>
                    <a:pt x="496" y="114"/>
                  </a:lnTo>
                  <a:lnTo>
                    <a:pt x="496" y="110"/>
                  </a:lnTo>
                  <a:lnTo>
                    <a:pt x="494" y="104"/>
                  </a:lnTo>
                  <a:lnTo>
                    <a:pt x="492" y="100"/>
                  </a:lnTo>
                  <a:lnTo>
                    <a:pt x="492" y="98"/>
                  </a:lnTo>
                  <a:lnTo>
                    <a:pt x="492" y="96"/>
                  </a:lnTo>
                  <a:lnTo>
                    <a:pt x="492" y="92"/>
                  </a:lnTo>
                  <a:lnTo>
                    <a:pt x="492" y="90"/>
                  </a:lnTo>
                  <a:lnTo>
                    <a:pt x="494" y="88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6" y="78"/>
                  </a:lnTo>
                  <a:lnTo>
                    <a:pt x="498" y="78"/>
                  </a:lnTo>
                  <a:lnTo>
                    <a:pt x="498" y="74"/>
                  </a:lnTo>
                  <a:lnTo>
                    <a:pt x="496" y="72"/>
                  </a:lnTo>
                  <a:lnTo>
                    <a:pt x="494" y="72"/>
                  </a:lnTo>
                  <a:lnTo>
                    <a:pt x="490" y="70"/>
                  </a:lnTo>
                  <a:lnTo>
                    <a:pt x="486" y="64"/>
                  </a:lnTo>
                  <a:lnTo>
                    <a:pt x="486" y="62"/>
                  </a:lnTo>
                  <a:lnTo>
                    <a:pt x="486" y="60"/>
                  </a:lnTo>
                  <a:lnTo>
                    <a:pt x="484" y="60"/>
                  </a:lnTo>
                  <a:lnTo>
                    <a:pt x="482" y="62"/>
                  </a:lnTo>
                  <a:lnTo>
                    <a:pt x="480" y="64"/>
                  </a:lnTo>
                  <a:lnTo>
                    <a:pt x="476" y="62"/>
                  </a:lnTo>
                  <a:lnTo>
                    <a:pt x="476" y="60"/>
                  </a:lnTo>
                  <a:lnTo>
                    <a:pt x="476" y="58"/>
                  </a:lnTo>
                  <a:lnTo>
                    <a:pt x="478" y="56"/>
                  </a:lnTo>
                  <a:lnTo>
                    <a:pt x="476" y="54"/>
                  </a:lnTo>
                  <a:lnTo>
                    <a:pt x="474" y="52"/>
                  </a:lnTo>
                  <a:lnTo>
                    <a:pt x="476" y="50"/>
                  </a:lnTo>
                  <a:lnTo>
                    <a:pt x="478" y="46"/>
                  </a:lnTo>
                  <a:lnTo>
                    <a:pt x="478" y="38"/>
                  </a:lnTo>
                  <a:lnTo>
                    <a:pt x="478" y="32"/>
                  </a:lnTo>
                  <a:lnTo>
                    <a:pt x="478" y="30"/>
                  </a:lnTo>
                  <a:lnTo>
                    <a:pt x="476" y="28"/>
                  </a:lnTo>
                  <a:lnTo>
                    <a:pt x="474" y="30"/>
                  </a:lnTo>
                  <a:lnTo>
                    <a:pt x="474" y="28"/>
                  </a:lnTo>
                  <a:lnTo>
                    <a:pt x="476" y="24"/>
                  </a:lnTo>
                  <a:lnTo>
                    <a:pt x="474" y="24"/>
                  </a:lnTo>
                  <a:lnTo>
                    <a:pt x="472" y="22"/>
                  </a:lnTo>
                  <a:lnTo>
                    <a:pt x="472" y="20"/>
                  </a:lnTo>
                  <a:lnTo>
                    <a:pt x="472" y="18"/>
                  </a:lnTo>
                  <a:lnTo>
                    <a:pt x="472" y="16"/>
                  </a:lnTo>
                  <a:lnTo>
                    <a:pt x="470" y="14"/>
                  </a:lnTo>
                  <a:lnTo>
                    <a:pt x="470" y="10"/>
                  </a:lnTo>
                  <a:lnTo>
                    <a:pt x="472" y="6"/>
                  </a:lnTo>
                  <a:lnTo>
                    <a:pt x="470" y="4"/>
                  </a:lnTo>
                  <a:lnTo>
                    <a:pt x="470" y="2"/>
                  </a:lnTo>
                  <a:lnTo>
                    <a:pt x="468" y="0"/>
                  </a:lnTo>
                  <a:lnTo>
                    <a:pt x="466" y="2"/>
                  </a:lnTo>
                  <a:lnTo>
                    <a:pt x="462" y="4"/>
                  </a:lnTo>
                  <a:lnTo>
                    <a:pt x="462" y="6"/>
                  </a:lnTo>
                  <a:lnTo>
                    <a:pt x="462" y="8"/>
                  </a:lnTo>
                  <a:lnTo>
                    <a:pt x="462" y="10"/>
                  </a:lnTo>
                  <a:lnTo>
                    <a:pt x="458" y="16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4"/>
                  </a:lnTo>
                  <a:lnTo>
                    <a:pt x="456" y="26"/>
                  </a:lnTo>
                  <a:lnTo>
                    <a:pt x="454" y="28"/>
                  </a:lnTo>
                  <a:lnTo>
                    <a:pt x="454" y="32"/>
                  </a:lnTo>
                  <a:lnTo>
                    <a:pt x="454" y="36"/>
                  </a:lnTo>
                  <a:lnTo>
                    <a:pt x="450" y="40"/>
                  </a:lnTo>
                  <a:lnTo>
                    <a:pt x="446" y="44"/>
                  </a:lnTo>
                  <a:lnTo>
                    <a:pt x="446" y="48"/>
                  </a:lnTo>
                  <a:lnTo>
                    <a:pt x="444" y="58"/>
                  </a:lnTo>
                  <a:lnTo>
                    <a:pt x="442" y="66"/>
                  </a:lnTo>
                  <a:lnTo>
                    <a:pt x="444" y="74"/>
                  </a:lnTo>
                  <a:lnTo>
                    <a:pt x="444" y="82"/>
                  </a:lnTo>
                  <a:lnTo>
                    <a:pt x="440" y="94"/>
                  </a:lnTo>
                  <a:lnTo>
                    <a:pt x="434" y="100"/>
                  </a:lnTo>
                  <a:lnTo>
                    <a:pt x="434" y="104"/>
                  </a:lnTo>
                  <a:lnTo>
                    <a:pt x="432" y="108"/>
                  </a:lnTo>
                  <a:lnTo>
                    <a:pt x="432" y="114"/>
                  </a:lnTo>
                  <a:lnTo>
                    <a:pt x="428" y="116"/>
                  </a:lnTo>
                  <a:lnTo>
                    <a:pt x="426" y="118"/>
                  </a:lnTo>
                  <a:lnTo>
                    <a:pt x="420" y="118"/>
                  </a:lnTo>
                  <a:lnTo>
                    <a:pt x="418" y="118"/>
                  </a:lnTo>
                  <a:lnTo>
                    <a:pt x="416" y="120"/>
                  </a:lnTo>
                  <a:lnTo>
                    <a:pt x="414" y="118"/>
                  </a:lnTo>
                  <a:lnTo>
                    <a:pt x="412" y="116"/>
                  </a:lnTo>
                  <a:lnTo>
                    <a:pt x="410" y="116"/>
                  </a:lnTo>
                  <a:lnTo>
                    <a:pt x="408" y="114"/>
                  </a:lnTo>
                  <a:lnTo>
                    <a:pt x="406" y="112"/>
                  </a:lnTo>
                  <a:lnTo>
                    <a:pt x="404" y="108"/>
                  </a:lnTo>
                  <a:lnTo>
                    <a:pt x="400" y="108"/>
                  </a:lnTo>
                  <a:lnTo>
                    <a:pt x="398" y="108"/>
                  </a:lnTo>
                  <a:lnTo>
                    <a:pt x="396" y="106"/>
                  </a:lnTo>
                  <a:lnTo>
                    <a:pt x="394" y="104"/>
                  </a:lnTo>
                  <a:lnTo>
                    <a:pt x="392" y="104"/>
                  </a:lnTo>
                  <a:lnTo>
                    <a:pt x="390" y="104"/>
                  </a:lnTo>
                  <a:lnTo>
                    <a:pt x="390" y="102"/>
                  </a:lnTo>
                  <a:lnTo>
                    <a:pt x="388" y="100"/>
                  </a:lnTo>
                  <a:lnTo>
                    <a:pt x="386" y="100"/>
                  </a:lnTo>
                  <a:lnTo>
                    <a:pt x="384" y="96"/>
                  </a:lnTo>
                  <a:lnTo>
                    <a:pt x="382" y="94"/>
                  </a:lnTo>
                  <a:lnTo>
                    <a:pt x="378" y="94"/>
                  </a:lnTo>
                  <a:lnTo>
                    <a:pt x="376" y="94"/>
                  </a:lnTo>
                  <a:lnTo>
                    <a:pt x="374" y="92"/>
                  </a:lnTo>
                  <a:lnTo>
                    <a:pt x="372" y="90"/>
                  </a:lnTo>
                  <a:lnTo>
                    <a:pt x="370" y="88"/>
                  </a:lnTo>
                  <a:lnTo>
                    <a:pt x="372" y="84"/>
                  </a:lnTo>
                  <a:lnTo>
                    <a:pt x="368" y="80"/>
                  </a:lnTo>
                  <a:lnTo>
                    <a:pt x="366" y="76"/>
                  </a:lnTo>
                  <a:lnTo>
                    <a:pt x="364" y="76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4" y="70"/>
                  </a:lnTo>
                  <a:lnTo>
                    <a:pt x="366" y="66"/>
                  </a:lnTo>
                  <a:lnTo>
                    <a:pt x="366" y="64"/>
                  </a:lnTo>
                  <a:lnTo>
                    <a:pt x="368" y="64"/>
                  </a:lnTo>
                  <a:lnTo>
                    <a:pt x="370" y="62"/>
                  </a:lnTo>
                  <a:lnTo>
                    <a:pt x="370" y="58"/>
                  </a:lnTo>
                  <a:lnTo>
                    <a:pt x="372" y="56"/>
                  </a:lnTo>
                  <a:lnTo>
                    <a:pt x="372" y="54"/>
                  </a:lnTo>
                  <a:lnTo>
                    <a:pt x="370" y="54"/>
                  </a:lnTo>
                  <a:lnTo>
                    <a:pt x="368" y="54"/>
                  </a:lnTo>
                  <a:lnTo>
                    <a:pt x="372" y="50"/>
                  </a:lnTo>
                  <a:lnTo>
                    <a:pt x="370" y="48"/>
                  </a:lnTo>
                  <a:lnTo>
                    <a:pt x="368" y="46"/>
                  </a:lnTo>
                  <a:lnTo>
                    <a:pt x="372" y="46"/>
                  </a:lnTo>
                  <a:lnTo>
                    <a:pt x="374" y="46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6"/>
                  </a:lnTo>
                  <a:lnTo>
                    <a:pt x="380" y="44"/>
                  </a:lnTo>
                  <a:lnTo>
                    <a:pt x="382" y="40"/>
                  </a:lnTo>
                  <a:lnTo>
                    <a:pt x="380" y="38"/>
                  </a:lnTo>
                  <a:lnTo>
                    <a:pt x="382" y="38"/>
                  </a:lnTo>
                  <a:lnTo>
                    <a:pt x="384" y="36"/>
                  </a:lnTo>
                  <a:lnTo>
                    <a:pt x="384" y="34"/>
                  </a:lnTo>
                  <a:lnTo>
                    <a:pt x="386" y="32"/>
                  </a:lnTo>
                  <a:lnTo>
                    <a:pt x="388" y="30"/>
                  </a:lnTo>
                  <a:lnTo>
                    <a:pt x="388" y="26"/>
                  </a:lnTo>
                  <a:lnTo>
                    <a:pt x="386" y="26"/>
                  </a:lnTo>
                  <a:lnTo>
                    <a:pt x="384" y="26"/>
                  </a:lnTo>
                  <a:lnTo>
                    <a:pt x="382" y="28"/>
                  </a:lnTo>
                  <a:lnTo>
                    <a:pt x="382" y="24"/>
                  </a:lnTo>
                  <a:lnTo>
                    <a:pt x="382" y="22"/>
                  </a:lnTo>
                  <a:lnTo>
                    <a:pt x="382" y="20"/>
                  </a:lnTo>
                  <a:lnTo>
                    <a:pt x="380" y="20"/>
                  </a:lnTo>
                  <a:lnTo>
                    <a:pt x="376" y="22"/>
                  </a:lnTo>
                  <a:lnTo>
                    <a:pt x="376" y="24"/>
                  </a:lnTo>
                  <a:lnTo>
                    <a:pt x="376" y="26"/>
                  </a:lnTo>
                  <a:lnTo>
                    <a:pt x="378" y="26"/>
                  </a:lnTo>
                  <a:lnTo>
                    <a:pt x="376" y="26"/>
                  </a:lnTo>
                  <a:lnTo>
                    <a:pt x="374" y="26"/>
                  </a:lnTo>
                  <a:lnTo>
                    <a:pt x="374" y="24"/>
                  </a:lnTo>
                  <a:lnTo>
                    <a:pt x="374" y="22"/>
                  </a:lnTo>
                  <a:lnTo>
                    <a:pt x="372" y="22"/>
                  </a:lnTo>
                  <a:lnTo>
                    <a:pt x="372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6" y="24"/>
                  </a:lnTo>
                  <a:lnTo>
                    <a:pt x="364" y="22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20"/>
                  </a:lnTo>
                  <a:lnTo>
                    <a:pt x="356" y="22"/>
                  </a:lnTo>
                  <a:lnTo>
                    <a:pt x="354" y="22"/>
                  </a:lnTo>
                  <a:lnTo>
                    <a:pt x="354" y="20"/>
                  </a:lnTo>
                  <a:lnTo>
                    <a:pt x="352" y="20"/>
                  </a:lnTo>
                  <a:lnTo>
                    <a:pt x="350" y="20"/>
                  </a:lnTo>
                  <a:lnTo>
                    <a:pt x="348" y="20"/>
                  </a:lnTo>
                  <a:lnTo>
                    <a:pt x="350" y="18"/>
                  </a:lnTo>
                  <a:lnTo>
                    <a:pt x="342" y="20"/>
                  </a:lnTo>
                  <a:lnTo>
                    <a:pt x="342" y="18"/>
                  </a:lnTo>
                  <a:lnTo>
                    <a:pt x="340" y="16"/>
                  </a:lnTo>
                  <a:lnTo>
                    <a:pt x="336" y="10"/>
                  </a:lnTo>
                  <a:lnTo>
                    <a:pt x="334" y="10"/>
                  </a:lnTo>
                  <a:lnTo>
                    <a:pt x="330" y="8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24" y="12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30" y="12"/>
                  </a:lnTo>
                  <a:lnTo>
                    <a:pt x="330" y="14"/>
                  </a:lnTo>
                  <a:lnTo>
                    <a:pt x="330" y="18"/>
                  </a:lnTo>
                  <a:lnTo>
                    <a:pt x="332" y="24"/>
                  </a:lnTo>
                  <a:lnTo>
                    <a:pt x="326" y="22"/>
                  </a:lnTo>
                  <a:lnTo>
                    <a:pt x="322" y="26"/>
                  </a:lnTo>
                  <a:lnTo>
                    <a:pt x="320" y="28"/>
                  </a:lnTo>
                  <a:lnTo>
                    <a:pt x="320" y="26"/>
                  </a:lnTo>
                  <a:lnTo>
                    <a:pt x="318" y="26"/>
                  </a:lnTo>
                  <a:lnTo>
                    <a:pt x="316" y="26"/>
                  </a:lnTo>
                  <a:lnTo>
                    <a:pt x="314" y="28"/>
                  </a:lnTo>
                  <a:lnTo>
                    <a:pt x="312" y="26"/>
                  </a:lnTo>
                  <a:lnTo>
                    <a:pt x="312" y="24"/>
                  </a:lnTo>
                  <a:lnTo>
                    <a:pt x="308" y="24"/>
                  </a:lnTo>
                  <a:lnTo>
                    <a:pt x="302" y="28"/>
                  </a:lnTo>
                  <a:lnTo>
                    <a:pt x="304" y="30"/>
                  </a:lnTo>
                  <a:lnTo>
                    <a:pt x="300" y="30"/>
                  </a:lnTo>
                  <a:lnTo>
                    <a:pt x="298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298" y="40"/>
                  </a:lnTo>
                  <a:lnTo>
                    <a:pt x="296" y="42"/>
                  </a:lnTo>
                  <a:lnTo>
                    <a:pt x="292" y="42"/>
                  </a:lnTo>
                  <a:lnTo>
                    <a:pt x="292" y="44"/>
                  </a:lnTo>
                  <a:lnTo>
                    <a:pt x="290" y="46"/>
                  </a:lnTo>
                  <a:lnTo>
                    <a:pt x="286" y="52"/>
                  </a:lnTo>
                  <a:lnTo>
                    <a:pt x="284" y="56"/>
                  </a:lnTo>
                  <a:lnTo>
                    <a:pt x="282" y="54"/>
                  </a:lnTo>
                  <a:lnTo>
                    <a:pt x="278" y="62"/>
                  </a:lnTo>
                  <a:lnTo>
                    <a:pt x="280" y="66"/>
                  </a:lnTo>
                  <a:lnTo>
                    <a:pt x="284" y="66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4" y="74"/>
                  </a:lnTo>
                  <a:lnTo>
                    <a:pt x="288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88" y="8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51"/>
            <p:cNvGrpSpPr>
              <a:grpSpLocks/>
            </p:cNvGrpSpPr>
            <p:nvPr/>
          </p:nvGrpSpPr>
          <p:grpSpPr bwMode="auto">
            <a:xfrm>
              <a:off x="3426" y="2468"/>
              <a:ext cx="318" cy="836"/>
              <a:chOff x="3150" y="2394"/>
              <a:chExt cx="318" cy="836"/>
            </a:xfrm>
          </p:grpSpPr>
          <p:sp>
            <p:nvSpPr>
              <p:cNvPr id="243" name="Freeform 52"/>
              <p:cNvSpPr>
                <a:spLocks/>
              </p:cNvSpPr>
              <p:nvPr/>
            </p:nvSpPr>
            <p:spPr bwMode="auto">
              <a:xfrm>
                <a:off x="3150" y="2894"/>
                <a:ext cx="55" cy="173"/>
              </a:xfrm>
              <a:custGeom>
                <a:avLst/>
                <a:gdLst>
                  <a:gd name="T0" fmla="*/ 96 w 44"/>
                  <a:gd name="T1" fmla="*/ 1618 h 138"/>
                  <a:gd name="T2" fmla="*/ 40 w 44"/>
                  <a:gd name="T3" fmla="*/ 1578 h 138"/>
                  <a:gd name="T4" fmla="*/ 0 w 44"/>
                  <a:gd name="T5" fmla="*/ 1548 h 138"/>
                  <a:gd name="T6" fmla="*/ 0 w 44"/>
                  <a:gd name="T7" fmla="*/ 1512 h 138"/>
                  <a:gd name="T8" fmla="*/ 40 w 44"/>
                  <a:gd name="T9" fmla="*/ 1364 h 138"/>
                  <a:gd name="T10" fmla="*/ 186 w 44"/>
                  <a:gd name="T11" fmla="*/ 1176 h 138"/>
                  <a:gd name="T12" fmla="*/ 235 w 44"/>
                  <a:gd name="T13" fmla="*/ 1054 h 138"/>
                  <a:gd name="T14" fmla="*/ 218 w 44"/>
                  <a:gd name="T15" fmla="*/ 1054 h 138"/>
                  <a:gd name="T16" fmla="*/ 218 w 44"/>
                  <a:gd name="T17" fmla="*/ 1054 h 138"/>
                  <a:gd name="T18" fmla="*/ 186 w 44"/>
                  <a:gd name="T19" fmla="*/ 792 h 138"/>
                  <a:gd name="T20" fmla="*/ 186 w 44"/>
                  <a:gd name="T21" fmla="*/ 575 h 138"/>
                  <a:gd name="T22" fmla="*/ 235 w 44"/>
                  <a:gd name="T23" fmla="*/ 488 h 138"/>
                  <a:gd name="T24" fmla="*/ 290 w 44"/>
                  <a:gd name="T25" fmla="*/ 459 h 138"/>
                  <a:gd name="T26" fmla="*/ 235 w 44"/>
                  <a:gd name="T27" fmla="*/ 341 h 138"/>
                  <a:gd name="T28" fmla="*/ 235 w 44"/>
                  <a:gd name="T29" fmla="*/ 293 h 138"/>
                  <a:gd name="T30" fmla="*/ 218 w 44"/>
                  <a:gd name="T31" fmla="*/ 149 h 138"/>
                  <a:gd name="T32" fmla="*/ 218 w 44"/>
                  <a:gd name="T33" fmla="*/ 0 h 138"/>
                  <a:gd name="T34" fmla="*/ 413 w 44"/>
                  <a:gd name="T35" fmla="*/ 119 h 138"/>
                  <a:gd name="T36" fmla="*/ 413 w 44"/>
                  <a:gd name="T37" fmla="*/ 149 h 138"/>
                  <a:gd name="T38" fmla="*/ 425 w 44"/>
                  <a:gd name="T39" fmla="*/ 272 h 138"/>
                  <a:gd name="T40" fmla="*/ 425 w 44"/>
                  <a:gd name="T41" fmla="*/ 459 h 138"/>
                  <a:gd name="T42" fmla="*/ 460 w 44"/>
                  <a:gd name="T43" fmla="*/ 654 h 138"/>
                  <a:gd name="T44" fmla="*/ 516 w 44"/>
                  <a:gd name="T45" fmla="*/ 671 h 138"/>
                  <a:gd name="T46" fmla="*/ 425 w 44"/>
                  <a:gd name="T47" fmla="*/ 839 h 138"/>
                  <a:gd name="T48" fmla="*/ 413 w 44"/>
                  <a:gd name="T49" fmla="*/ 943 h 138"/>
                  <a:gd name="T50" fmla="*/ 425 w 44"/>
                  <a:gd name="T51" fmla="*/ 978 h 138"/>
                  <a:gd name="T52" fmla="*/ 425 w 44"/>
                  <a:gd name="T53" fmla="*/ 1108 h 138"/>
                  <a:gd name="T54" fmla="*/ 425 w 44"/>
                  <a:gd name="T55" fmla="*/ 1206 h 138"/>
                  <a:gd name="T56" fmla="*/ 413 w 44"/>
                  <a:gd name="T57" fmla="*/ 1364 h 138"/>
                  <a:gd name="T58" fmla="*/ 425 w 44"/>
                  <a:gd name="T59" fmla="*/ 1474 h 138"/>
                  <a:gd name="T60" fmla="*/ 460 w 44"/>
                  <a:gd name="T61" fmla="*/ 1512 h 138"/>
                  <a:gd name="T62" fmla="*/ 425 w 44"/>
                  <a:gd name="T63" fmla="*/ 1578 h 138"/>
                  <a:gd name="T64" fmla="*/ 516 w 44"/>
                  <a:gd name="T65" fmla="*/ 1618 h 138"/>
                  <a:gd name="T66" fmla="*/ 625 w 44"/>
                  <a:gd name="T67" fmla="*/ 1656 h 138"/>
                  <a:gd name="T68" fmla="*/ 625 w 44"/>
                  <a:gd name="T69" fmla="*/ 1656 h 138"/>
                  <a:gd name="T70" fmla="*/ 653 w 44"/>
                  <a:gd name="T71" fmla="*/ 1741 h 138"/>
                  <a:gd name="T72" fmla="*/ 653 w 44"/>
                  <a:gd name="T73" fmla="*/ 1578 h 138"/>
                  <a:gd name="T74" fmla="*/ 806 w 44"/>
                  <a:gd name="T75" fmla="*/ 1741 h 138"/>
                  <a:gd name="T76" fmla="*/ 780 w 44"/>
                  <a:gd name="T77" fmla="*/ 1927 h 138"/>
                  <a:gd name="T78" fmla="*/ 780 w 44"/>
                  <a:gd name="T79" fmla="*/ 2028 h 138"/>
                  <a:gd name="T80" fmla="*/ 780 w 44"/>
                  <a:gd name="T81" fmla="*/ 2189 h 138"/>
                  <a:gd name="T82" fmla="*/ 719 w 44"/>
                  <a:gd name="T83" fmla="*/ 2262 h 138"/>
                  <a:gd name="T84" fmla="*/ 653 w 44"/>
                  <a:gd name="T85" fmla="*/ 2453 h 138"/>
                  <a:gd name="T86" fmla="*/ 653 w 44"/>
                  <a:gd name="T87" fmla="*/ 2603 h 138"/>
                  <a:gd name="T88" fmla="*/ 625 w 44"/>
                  <a:gd name="T89" fmla="*/ 2603 h 138"/>
                  <a:gd name="T90" fmla="*/ 575 w 44"/>
                  <a:gd name="T91" fmla="*/ 2540 h 138"/>
                  <a:gd name="T92" fmla="*/ 516 w 44"/>
                  <a:gd name="T93" fmla="*/ 2480 h 138"/>
                  <a:gd name="T94" fmla="*/ 413 w 44"/>
                  <a:gd name="T95" fmla="*/ 2262 h 138"/>
                  <a:gd name="T96" fmla="*/ 363 w 44"/>
                  <a:gd name="T97" fmla="*/ 2076 h 138"/>
                  <a:gd name="T98" fmla="*/ 413 w 44"/>
                  <a:gd name="T99" fmla="*/ 2076 h 138"/>
                  <a:gd name="T100" fmla="*/ 425 w 44"/>
                  <a:gd name="T101" fmla="*/ 1927 h 138"/>
                  <a:gd name="T102" fmla="*/ 425 w 44"/>
                  <a:gd name="T103" fmla="*/ 1741 h 138"/>
                  <a:gd name="T104" fmla="*/ 413 w 44"/>
                  <a:gd name="T105" fmla="*/ 1780 h 138"/>
                  <a:gd name="T106" fmla="*/ 235 w 44"/>
                  <a:gd name="T107" fmla="*/ 1804 h 138"/>
                  <a:gd name="T108" fmla="*/ 218 w 44"/>
                  <a:gd name="T109" fmla="*/ 1780 h 138"/>
                  <a:gd name="T110" fmla="*/ 149 w 44"/>
                  <a:gd name="T111" fmla="*/ 1656 h 138"/>
                  <a:gd name="T112" fmla="*/ 96 w 44"/>
                  <a:gd name="T113" fmla="*/ 1618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"/>
                  <a:gd name="T172" fmla="*/ 0 h 138"/>
                  <a:gd name="T173" fmla="*/ 44 w 44"/>
                  <a:gd name="T174" fmla="*/ 138 h 1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" h="138">
                    <a:moveTo>
                      <a:pt x="6" y="86"/>
                    </a:move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72"/>
                    </a:lnTo>
                    <a:lnTo>
                      <a:pt x="6" y="64"/>
                    </a:lnTo>
                    <a:lnTo>
                      <a:pt x="10" y="62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0" y="54"/>
                    </a:lnTo>
                    <a:lnTo>
                      <a:pt x="10" y="42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14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5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4" y="78"/>
                    </a:lnTo>
                    <a:lnTo>
                      <a:pt x="26" y="80"/>
                    </a:lnTo>
                    <a:lnTo>
                      <a:pt x="26" y="82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2" y="88"/>
                    </a:lnTo>
                    <a:lnTo>
                      <a:pt x="44" y="92"/>
                    </a:lnTo>
                    <a:lnTo>
                      <a:pt x="44" y="96"/>
                    </a:lnTo>
                    <a:lnTo>
                      <a:pt x="42" y="102"/>
                    </a:lnTo>
                    <a:lnTo>
                      <a:pt x="42" y="108"/>
                    </a:lnTo>
                    <a:lnTo>
                      <a:pt x="42" y="112"/>
                    </a:lnTo>
                    <a:lnTo>
                      <a:pt x="42" y="116"/>
                    </a:lnTo>
                    <a:lnTo>
                      <a:pt x="40" y="120"/>
                    </a:lnTo>
                    <a:lnTo>
                      <a:pt x="36" y="126"/>
                    </a:lnTo>
                    <a:lnTo>
                      <a:pt x="36" y="130"/>
                    </a:lnTo>
                    <a:lnTo>
                      <a:pt x="36" y="134"/>
                    </a:lnTo>
                    <a:lnTo>
                      <a:pt x="36" y="138"/>
                    </a:lnTo>
                    <a:lnTo>
                      <a:pt x="34" y="138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28" y="132"/>
                    </a:lnTo>
                    <a:lnTo>
                      <a:pt x="24" y="128"/>
                    </a:lnTo>
                    <a:lnTo>
                      <a:pt x="22" y="120"/>
                    </a:lnTo>
                    <a:lnTo>
                      <a:pt x="20" y="112"/>
                    </a:lnTo>
                    <a:lnTo>
                      <a:pt x="20" y="110"/>
                    </a:lnTo>
                    <a:lnTo>
                      <a:pt x="22" y="110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24" y="92"/>
                    </a:lnTo>
                    <a:lnTo>
                      <a:pt x="22" y="94"/>
                    </a:lnTo>
                    <a:lnTo>
                      <a:pt x="18" y="94"/>
                    </a:lnTo>
                    <a:lnTo>
                      <a:pt x="14" y="96"/>
                    </a:lnTo>
                    <a:lnTo>
                      <a:pt x="12" y="94"/>
                    </a:lnTo>
                    <a:lnTo>
                      <a:pt x="10" y="92"/>
                    </a:lnTo>
                    <a:lnTo>
                      <a:pt x="8" y="88"/>
                    </a:lnTo>
                    <a:lnTo>
                      <a:pt x="6" y="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53"/>
              <p:cNvSpPr>
                <a:spLocks/>
              </p:cNvSpPr>
              <p:nvPr/>
            </p:nvSpPr>
            <p:spPr bwMode="auto">
              <a:xfrm>
                <a:off x="3297" y="2394"/>
                <a:ext cx="171" cy="315"/>
              </a:xfrm>
              <a:custGeom>
                <a:avLst/>
                <a:gdLst>
                  <a:gd name="T0" fmla="*/ 284 w 136"/>
                  <a:gd name="T1" fmla="*/ 4593 h 252"/>
                  <a:gd name="T2" fmla="*/ 430 w 136"/>
                  <a:gd name="T3" fmla="*/ 4294 h 252"/>
                  <a:gd name="T4" fmla="*/ 512 w 136"/>
                  <a:gd name="T5" fmla="*/ 4148 h 252"/>
                  <a:gd name="T6" fmla="*/ 736 w 136"/>
                  <a:gd name="T7" fmla="*/ 3906 h 252"/>
                  <a:gd name="T8" fmla="*/ 855 w 136"/>
                  <a:gd name="T9" fmla="*/ 3763 h 252"/>
                  <a:gd name="T10" fmla="*/ 1099 w 136"/>
                  <a:gd name="T11" fmla="*/ 3494 h 252"/>
                  <a:gd name="T12" fmla="*/ 1382 w 136"/>
                  <a:gd name="T13" fmla="*/ 3210 h 252"/>
                  <a:gd name="T14" fmla="*/ 1684 w 136"/>
                  <a:gd name="T15" fmla="*/ 2841 h 252"/>
                  <a:gd name="T16" fmla="*/ 1891 w 136"/>
                  <a:gd name="T17" fmla="*/ 2522 h 252"/>
                  <a:gd name="T18" fmla="*/ 1922 w 136"/>
                  <a:gd name="T19" fmla="*/ 2408 h 252"/>
                  <a:gd name="T20" fmla="*/ 2163 w 136"/>
                  <a:gd name="T21" fmla="*/ 2116 h 252"/>
                  <a:gd name="T22" fmla="*/ 2199 w 136"/>
                  <a:gd name="T23" fmla="*/ 1866 h 252"/>
                  <a:gd name="T24" fmla="*/ 2232 w 136"/>
                  <a:gd name="T25" fmla="*/ 1676 h 252"/>
                  <a:gd name="T26" fmla="*/ 2428 w 136"/>
                  <a:gd name="T27" fmla="*/ 1291 h 252"/>
                  <a:gd name="T28" fmla="*/ 2469 w 136"/>
                  <a:gd name="T29" fmla="*/ 1101 h 252"/>
                  <a:gd name="T30" fmla="*/ 2505 w 136"/>
                  <a:gd name="T31" fmla="*/ 993 h 252"/>
                  <a:gd name="T32" fmla="*/ 2600 w 136"/>
                  <a:gd name="T33" fmla="*/ 856 h 252"/>
                  <a:gd name="T34" fmla="*/ 2622 w 136"/>
                  <a:gd name="T35" fmla="*/ 661 h 252"/>
                  <a:gd name="T36" fmla="*/ 2600 w 136"/>
                  <a:gd name="T37" fmla="*/ 661 h 252"/>
                  <a:gd name="T38" fmla="*/ 2622 w 136"/>
                  <a:gd name="T39" fmla="*/ 564 h 252"/>
                  <a:gd name="T40" fmla="*/ 2622 w 136"/>
                  <a:gd name="T41" fmla="*/ 413 h 252"/>
                  <a:gd name="T42" fmla="*/ 2622 w 136"/>
                  <a:gd name="T43" fmla="*/ 413 h 252"/>
                  <a:gd name="T44" fmla="*/ 2622 w 136"/>
                  <a:gd name="T45" fmla="*/ 338 h 252"/>
                  <a:gd name="T46" fmla="*/ 2600 w 136"/>
                  <a:gd name="T47" fmla="*/ 119 h 252"/>
                  <a:gd name="T48" fmla="*/ 2600 w 136"/>
                  <a:gd name="T49" fmla="*/ 49 h 252"/>
                  <a:gd name="T50" fmla="*/ 2428 w 136"/>
                  <a:gd name="T51" fmla="*/ 49 h 252"/>
                  <a:gd name="T52" fmla="*/ 2232 w 136"/>
                  <a:gd name="T53" fmla="*/ 149 h 252"/>
                  <a:gd name="T54" fmla="*/ 2041 w 136"/>
                  <a:gd name="T55" fmla="*/ 270 h 252"/>
                  <a:gd name="T56" fmla="*/ 1964 w 136"/>
                  <a:gd name="T57" fmla="*/ 270 h 252"/>
                  <a:gd name="T58" fmla="*/ 1891 w 136"/>
                  <a:gd name="T59" fmla="*/ 291 h 252"/>
                  <a:gd name="T60" fmla="*/ 1769 w 136"/>
                  <a:gd name="T61" fmla="*/ 291 h 252"/>
                  <a:gd name="T62" fmla="*/ 1580 w 136"/>
                  <a:gd name="T63" fmla="*/ 338 h 252"/>
                  <a:gd name="T64" fmla="*/ 1382 w 136"/>
                  <a:gd name="T65" fmla="*/ 364 h 252"/>
                  <a:gd name="T66" fmla="*/ 1257 w 136"/>
                  <a:gd name="T67" fmla="*/ 364 h 252"/>
                  <a:gd name="T68" fmla="*/ 1018 w 136"/>
                  <a:gd name="T69" fmla="*/ 476 h 252"/>
                  <a:gd name="T70" fmla="*/ 925 w 136"/>
                  <a:gd name="T71" fmla="*/ 476 h 252"/>
                  <a:gd name="T72" fmla="*/ 736 w 136"/>
                  <a:gd name="T73" fmla="*/ 364 h 252"/>
                  <a:gd name="T74" fmla="*/ 430 w 136"/>
                  <a:gd name="T75" fmla="*/ 270 h 252"/>
                  <a:gd name="T76" fmla="*/ 512 w 136"/>
                  <a:gd name="T77" fmla="*/ 635 h 252"/>
                  <a:gd name="T78" fmla="*/ 1455 w 136"/>
                  <a:gd name="T79" fmla="*/ 1219 h 252"/>
                  <a:gd name="T80" fmla="*/ 1838 w 136"/>
                  <a:gd name="T81" fmla="*/ 1291 h 252"/>
                  <a:gd name="T82" fmla="*/ 972 w 136"/>
                  <a:gd name="T83" fmla="*/ 2268 h 252"/>
                  <a:gd name="T84" fmla="*/ 925 w 136"/>
                  <a:gd name="T85" fmla="*/ 2314 h 252"/>
                  <a:gd name="T86" fmla="*/ 736 w 136"/>
                  <a:gd name="T87" fmla="*/ 2314 h 252"/>
                  <a:gd name="T88" fmla="*/ 234 w 136"/>
                  <a:gd name="T89" fmla="*/ 2673 h 252"/>
                  <a:gd name="T90" fmla="*/ 155 w 136"/>
                  <a:gd name="T91" fmla="*/ 2805 h 252"/>
                  <a:gd name="T92" fmla="*/ 49 w 136"/>
                  <a:gd name="T93" fmla="*/ 2955 h 252"/>
                  <a:gd name="T94" fmla="*/ 0 w 136"/>
                  <a:gd name="T95" fmla="*/ 3068 h 252"/>
                  <a:gd name="T96" fmla="*/ 0 w 136"/>
                  <a:gd name="T97" fmla="*/ 4236 h 252"/>
                  <a:gd name="T98" fmla="*/ 49 w 136"/>
                  <a:gd name="T99" fmla="*/ 4345 h 252"/>
                  <a:gd name="T100" fmla="*/ 284 w 136"/>
                  <a:gd name="T101" fmla="*/ 4593 h 2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6"/>
                  <a:gd name="T154" fmla="*/ 0 h 252"/>
                  <a:gd name="T155" fmla="*/ 136 w 136"/>
                  <a:gd name="T156" fmla="*/ 252 h 2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6" h="252">
                    <a:moveTo>
                      <a:pt x="14" y="252"/>
                    </a:moveTo>
                    <a:lnTo>
                      <a:pt x="14" y="252"/>
                    </a:lnTo>
                    <a:lnTo>
                      <a:pt x="18" y="246"/>
                    </a:lnTo>
                    <a:lnTo>
                      <a:pt x="22" y="236"/>
                    </a:lnTo>
                    <a:lnTo>
                      <a:pt x="26" y="228"/>
                    </a:lnTo>
                    <a:lnTo>
                      <a:pt x="32" y="222"/>
                    </a:lnTo>
                    <a:lnTo>
                      <a:pt x="38" y="214"/>
                    </a:lnTo>
                    <a:lnTo>
                      <a:pt x="44" y="206"/>
                    </a:lnTo>
                    <a:lnTo>
                      <a:pt x="50" y="198"/>
                    </a:lnTo>
                    <a:lnTo>
                      <a:pt x="56" y="192"/>
                    </a:lnTo>
                    <a:lnTo>
                      <a:pt x="62" y="186"/>
                    </a:lnTo>
                    <a:lnTo>
                      <a:pt x="70" y="176"/>
                    </a:lnTo>
                    <a:lnTo>
                      <a:pt x="86" y="156"/>
                    </a:lnTo>
                    <a:lnTo>
                      <a:pt x="92" y="146"/>
                    </a:lnTo>
                    <a:lnTo>
                      <a:pt x="96" y="138"/>
                    </a:lnTo>
                    <a:lnTo>
                      <a:pt x="98" y="132"/>
                    </a:lnTo>
                    <a:lnTo>
                      <a:pt x="104" y="124"/>
                    </a:lnTo>
                    <a:lnTo>
                      <a:pt x="110" y="116"/>
                    </a:lnTo>
                    <a:lnTo>
                      <a:pt x="112" y="110"/>
                    </a:lnTo>
                    <a:lnTo>
                      <a:pt x="112" y="102"/>
                    </a:lnTo>
                    <a:lnTo>
                      <a:pt x="114" y="92"/>
                    </a:lnTo>
                    <a:lnTo>
                      <a:pt x="120" y="80"/>
                    </a:lnTo>
                    <a:lnTo>
                      <a:pt x="124" y="70"/>
                    </a:lnTo>
                    <a:lnTo>
                      <a:pt x="126" y="60"/>
                    </a:lnTo>
                    <a:lnTo>
                      <a:pt x="126" y="58"/>
                    </a:lnTo>
                    <a:lnTo>
                      <a:pt x="128" y="54"/>
                    </a:lnTo>
                    <a:lnTo>
                      <a:pt x="132" y="46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2" y="38"/>
                    </a:lnTo>
                    <a:lnTo>
                      <a:pt x="132" y="36"/>
                    </a:lnTo>
                    <a:lnTo>
                      <a:pt x="134" y="30"/>
                    </a:lnTo>
                    <a:lnTo>
                      <a:pt x="134" y="24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4" y="18"/>
                    </a:lnTo>
                    <a:lnTo>
                      <a:pt x="132" y="14"/>
                    </a:lnTo>
                    <a:lnTo>
                      <a:pt x="132" y="6"/>
                    </a:lnTo>
                    <a:lnTo>
                      <a:pt x="132" y="2"/>
                    </a:lnTo>
                    <a:lnTo>
                      <a:pt x="130" y="0"/>
                    </a:lnTo>
                    <a:lnTo>
                      <a:pt x="124" y="2"/>
                    </a:lnTo>
                    <a:lnTo>
                      <a:pt x="114" y="8"/>
                    </a:lnTo>
                    <a:lnTo>
                      <a:pt x="108" y="12"/>
                    </a:lnTo>
                    <a:lnTo>
                      <a:pt x="104" y="14"/>
                    </a:lnTo>
                    <a:lnTo>
                      <a:pt x="100" y="14"/>
                    </a:lnTo>
                    <a:lnTo>
                      <a:pt x="98" y="14"/>
                    </a:lnTo>
                    <a:lnTo>
                      <a:pt x="96" y="16"/>
                    </a:lnTo>
                    <a:lnTo>
                      <a:pt x="90" y="16"/>
                    </a:lnTo>
                    <a:lnTo>
                      <a:pt x="84" y="16"/>
                    </a:lnTo>
                    <a:lnTo>
                      <a:pt x="80" y="18"/>
                    </a:lnTo>
                    <a:lnTo>
                      <a:pt x="76" y="20"/>
                    </a:lnTo>
                    <a:lnTo>
                      <a:pt x="70" y="20"/>
                    </a:lnTo>
                    <a:lnTo>
                      <a:pt x="64" y="20"/>
                    </a:lnTo>
                    <a:lnTo>
                      <a:pt x="60" y="22"/>
                    </a:lnTo>
                    <a:lnTo>
                      <a:pt x="52" y="26"/>
                    </a:lnTo>
                    <a:lnTo>
                      <a:pt x="48" y="26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26" y="8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26" y="34"/>
                    </a:lnTo>
                    <a:lnTo>
                      <a:pt x="30" y="42"/>
                    </a:lnTo>
                    <a:lnTo>
                      <a:pt x="74" y="66"/>
                    </a:lnTo>
                    <a:lnTo>
                      <a:pt x="94" y="70"/>
                    </a:lnTo>
                    <a:lnTo>
                      <a:pt x="58" y="118"/>
                    </a:lnTo>
                    <a:lnTo>
                      <a:pt x="50" y="124"/>
                    </a:lnTo>
                    <a:lnTo>
                      <a:pt x="48" y="126"/>
                    </a:lnTo>
                    <a:lnTo>
                      <a:pt x="42" y="126"/>
                    </a:lnTo>
                    <a:lnTo>
                      <a:pt x="38" y="126"/>
                    </a:lnTo>
                    <a:lnTo>
                      <a:pt x="30" y="130"/>
                    </a:lnTo>
                    <a:lnTo>
                      <a:pt x="12" y="146"/>
                    </a:lnTo>
                    <a:lnTo>
                      <a:pt x="8" y="154"/>
                    </a:lnTo>
                    <a:lnTo>
                      <a:pt x="4" y="158"/>
                    </a:lnTo>
                    <a:lnTo>
                      <a:pt x="2" y="162"/>
                    </a:lnTo>
                    <a:lnTo>
                      <a:pt x="0" y="168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2" y="238"/>
                    </a:lnTo>
                    <a:lnTo>
                      <a:pt x="14" y="2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54"/>
              <p:cNvSpPr>
                <a:spLocks/>
              </p:cNvSpPr>
              <p:nvPr/>
            </p:nvSpPr>
            <p:spPr bwMode="auto">
              <a:xfrm>
                <a:off x="3177" y="2557"/>
                <a:ext cx="138" cy="227"/>
              </a:xfrm>
              <a:custGeom>
                <a:avLst/>
                <a:gdLst>
                  <a:gd name="T0" fmla="*/ 1515 w 110"/>
                  <a:gd name="T1" fmla="*/ 3213 h 182"/>
                  <a:gd name="T2" fmla="*/ 1597 w 110"/>
                  <a:gd name="T3" fmla="*/ 3122 h 182"/>
                  <a:gd name="T4" fmla="*/ 1597 w 110"/>
                  <a:gd name="T5" fmla="*/ 3045 h 182"/>
                  <a:gd name="T6" fmla="*/ 1670 w 110"/>
                  <a:gd name="T7" fmla="*/ 2937 h 182"/>
                  <a:gd name="T8" fmla="*/ 1670 w 110"/>
                  <a:gd name="T9" fmla="*/ 2834 h 182"/>
                  <a:gd name="T10" fmla="*/ 1715 w 110"/>
                  <a:gd name="T11" fmla="*/ 2576 h 182"/>
                  <a:gd name="T12" fmla="*/ 1750 w 110"/>
                  <a:gd name="T13" fmla="*/ 2441 h 182"/>
                  <a:gd name="T14" fmla="*/ 1946 w 110"/>
                  <a:gd name="T15" fmla="*/ 2272 h 182"/>
                  <a:gd name="T16" fmla="*/ 2095 w 110"/>
                  <a:gd name="T17" fmla="*/ 2160 h 182"/>
                  <a:gd name="T18" fmla="*/ 1823 w 110"/>
                  <a:gd name="T19" fmla="*/ 1842 h 182"/>
                  <a:gd name="T20" fmla="*/ 1823 w 110"/>
                  <a:gd name="T21" fmla="*/ 1799 h 182"/>
                  <a:gd name="T22" fmla="*/ 1823 w 110"/>
                  <a:gd name="T23" fmla="*/ 669 h 182"/>
                  <a:gd name="T24" fmla="*/ 1901 w 110"/>
                  <a:gd name="T25" fmla="*/ 501 h 182"/>
                  <a:gd name="T26" fmla="*/ 2051 w 110"/>
                  <a:gd name="T27" fmla="*/ 284 h 182"/>
                  <a:gd name="T28" fmla="*/ 1901 w 110"/>
                  <a:gd name="T29" fmla="*/ 284 h 182"/>
                  <a:gd name="T30" fmla="*/ 1823 w 110"/>
                  <a:gd name="T31" fmla="*/ 215 h 182"/>
                  <a:gd name="T32" fmla="*/ 1670 w 110"/>
                  <a:gd name="T33" fmla="*/ 233 h 182"/>
                  <a:gd name="T34" fmla="*/ 1597 w 110"/>
                  <a:gd name="T35" fmla="*/ 284 h 182"/>
                  <a:gd name="T36" fmla="*/ 1597 w 110"/>
                  <a:gd name="T37" fmla="*/ 354 h 182"/>
                  <a:gd name="T38" fmla="*/ 1331 w 110"/>
                  <a:gd name="T39" fmla="*/ 379 h 182"/>
                  <a:gd name="T40" fmla="*/ 1186 w 110"/>
                  <a:gd name="T41" fmla="*/ 354 h 182"/>
                  <a:gd name="T42" fmla="*/ 994 w 110"/>
                  <a:gd name="T43" fmla="*/ 284 h 182"/>
                  <a:gd name="T44" fmla="*/ 797 w 110"/>
                  <a:gd name="T45" fmla="*/ 96 h 182"/>
                  <a:gd name="T46" fmla="*/ 488 w 110"/>
                  <a:gd name="T47" fmla="*/ 0 h 182"/>
                  <a:gd name="T48" fmla="*/ 427 w 110"/>
                  <a:gd name="T49" fmla="*/ 62 h 182"/>
                  <a:gd name="T50" fmla="*/ 302 w 110"/>
                  <a:gd name="T51" fmla="*/ 62 h 182"/>
                  <a:gd name="T52" fmla="*/ 192 w 110"/>
                  <a:gd name="T53" fmla="*/ 2 h 182"/>
                  <a:gd name="T54" fmla="*/ 0 w 110"/>
                  <a:gd name="T55" fmla="*/ 215 h 182"/>
                  <a:gd name="T56" fmla="*/ 77 w 110"/>
                  <a:gd name="T57" fmla="*/ 304 h 182"/>
                  <a:gd name="T58" fmla="*/ 77 w 110"/>
                  <a:gd name="T59" fmla="*/ 453 h 182"/>
                  <a:gd name="T60" fmla="*/ 153 w 110"/>
                  <a:gd name="T61" fmla="*/ 520 h 182"/>
                  <a:gd name="T62" fmla="*/ 233 w 110"/>
                  <a:gd name="T63" fmla="*/ 565 h 182"/>
                  <a:gd name="T64" fmla="*/ 233 w 110"/>
                  <a:gd name="T65" fmla="*/ 637 h 182"/>
                  <a:gd name="T66" fmla="*/ 272 w 110"/>
                  <a:gd name="T67" fmla="*/ 809 h 182"/>
                  <a:gd name="T68" fmla="*/ 302 w 110"/>
                  <a:gd name="T69" fmla="*/ 1025 h 182"/>
                  <a:gd name="T70" fmla="*/ 272 w 110"/>
                  <a:gd name="T71" fmla="*/ 1139 h 182"/>
                  <a:gd name="T72" fmla="*/ 272 w 110"/>
                  <a:gd name="T73" fmla="*/ 1278 h 182"/>
                  <a:gd name="T74" fmla="*/ 233 w 110"/>
                  <a:gd name="T75" fmla="*/ 1278 h 182"/>
                  <a:gd name="T76" fmla="*/ 153 w 110"/>
                  <a:gd name="T77" fmla="*/ 1333 h 182"/>
                  <a:gd name="T78" fmla="*/ 49 w 110"/>
                  <a:gd name="T79" fmla="*/ 1514 h 182"/>
                  <a:gd name="T80" fmla="*/ 49 w 110"/>
                  <a:gd name="T81" fmla="*/ 1618 h 182"/>
                  <a:gd name="T82" fmla="*/ 49 w 110"/>
                  <a:gd name="T83" fmla="*/ 1705 h 182"/>
                  <a:gd name="T84" fmla="*/ 77 w 110"/>
                  <a:gd name="T85" fmla="*/ 1705 h 182"/>
                  <a:gd name="T86" fmla="*/ 122 w 110"/>
                  <a:gd name="T87" fmla="*/ 1705 h 182"/>
                  <a:gd name="T88" fmla="*/ 153 w 110"/>
                  <a:gd name="T89" fmla="*/ 1656 h 182"/>
                  <a:gd name="T90" fmla="*/ 233 w 110"/>
                  <a:gd name="T91" fmla="*/ 1705 h 182"/>
                  <a:gd name="T92" fmla="*/ 233 w 110"/>
                  <a:gd name="T93" fmla="*/ 1732 h 182"/>
                  <a:gd name="T94" fmla="*/ 153 w 110"/>
                  <a:gd name="T95" fmla="*/ 1732 h 182"/>
                  <a:gd name="T96" fmla="*/ 122 w 110"/>
                  <a:gd name="T97" fmla="*/ 1799 h 182"/>
                  <a:gd name="T98" fmla="*/ 122 w 110"/>
                  <a:gd name="T99" fmla="*/ 1877 h 182"/>
                  <a:gd name="T100" fmla="*/ 153 w 110"/>
                  <a:gd name="T101" fmla="*/ 1917 h 182"/>
                  <a:gd name="T102" fmla="*/ 962 w 110"/>
                  <a:gd name="T103" fmla="*/ 2512 h 182"/>
                  <a:gd name="T104" fmla="*/ 1032 w 110"/>
                  <a:gd name="T105" fmla="*/ 2576 h 182"/>
                  <a:gd name="T106" fmla="*/ 1032 w 110"/>
                  <a:gd name="T107" fmla="*/ 2756 h 182"/>
                  <a:gd name="T108" fmla="*/ 1112 w 110"/>
                  <a:gd name="T109" fmla="*/ 2865 h 182"/>
                  <a:gd name="T110" fmla="*/ 1515 w 110"/>
                  <a:gd name="T111" fmla="*/ 3213 h 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0"/>
                  <a:gd name="T169" fmla="*/ 0 h 182"/>
                  <a:gd name="T170" fmla="*/ 110 w 110"/>
                  <a:gd name="T171" fmla="*/ 182 h 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0" h="182">
                    <a:moveTo>
                      <a:pt x="80" y="182"/>
                    </a:moveTo>
                    <a:lnTo>
                      <a:pt x="80" y="182"/>
                    </a:lnTo>
                    <a:lnTo>
                      <a:pt x="82" y="180"/>
                    </a:lnTo>
                    <a:lnTo>
                      <a:pt x="84" y="176"/>
                    </a:lnTo>
                    <a:lnTo>
                      <a:pt x="84" y="172"/>
                    </a:lnTo>
                    <a:lnTo>
                      <a:pt x="86" y="168"/>
                    </a:lnTo>
                    <a:lnTo>
                      <a:pt x="88" y="166"/>
                    </a:lnTo>
                    <a:lnTo>
                      <a:pt x="88" y="160"/>
                    </a:lnTo>
                    <a:lnTo>
                      <a:pt x="90" y="152"/>
                    </a:lnTo>
                    <a:lnTo>
                      <a:pt x="90" y="146"/>
                    </a:lnTo>
                    <a:lnTo>
                      <a:pt x="92" y="138"/>
                    </a:lnTo>
                    <a:lnTo>
                      <a:pt x="96" y="134"/>
                    </a:lnTo>
                    <a:lnTo>
                      <a:pt x="102" y="128"/>
                    </a:lnTo>
                    <a:lnTo>
                      <a:pt x="110" y="122"/>
                    </a:lnTo>
                    <a:lnTo>
                      <a:pt x="98" y="108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6" y="38"/>
                    </a:lnTo>
                    <a:lnTo>
                      <a:pt x="98" y="32"/>
                    </a:lnTo>
                    <a:lnTo>
                      <a:pt x="100" y="28"/>
                    </a:lnTo>
                    <a:lnTo>
                      <a:pt x="104" y="24"/>
                    </a:lnTo>
                    <a:lnTo>
                      <a:pt x="108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6" y="12"/>
                    </a:lnTo>
                    <a:lnTo>
                      <a:pt x="88" y="14"/>
                    </a:lnTo>
                    <a:lnTo>
                      <a:pt x="86" y="14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4" y="20"/>
                    </a:lnTo>
                    <a:lnTo>
                      <a:pt x="82" y="20"/>
                    </a:lnTo>
                    <a:lnTo>
                      <a:pt x="70" y="22"/>
                    </a:lnTo>
                    <a:lnTo>
                      <a:pt x="62" y="20"/>
                    </a:lnTo>
                    <a:lnTo>
                      <a:pt x="56" y="18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4" y="64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0" y="74"/>
                    </a:lnTo>
                    <a:lnTo>
                      <a:pt x="8" y="76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4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2" y="94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6" y="102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50" y="142"/>
                    </a:lnTo>
                    <a:lnTo>
                      <a:pt x="54" y="146"/>
                    </a:lnTo>
                    <a:lnTo>
                      <a:pt x="54" y="152"/>
                    </a:lnTo>
                    <a:lnTo>
                      <a:pt x="54" y="156"/>
                    </a:lnTo>
                    <a:lnTo>
                      <a:pt x="58" y="162"/>
                    </a:lnTo>
                    <a:lnTo>
                      <a:pt x="70" y="172"/>
                    </a:lnTo>
                    <a:lnTo>
                      <a:pt x="80" y="18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55"/>
              <p:cNvSpPr>
                <a:spLocks/>
              </p:cNvSpPr>
              <p:nvPr/>
            </p:nvSpPr>
            <p:spPr bwMode="auto">
              <a:xfrm>
                <a:off x="3302" y="2937"/>
                <a:ext cx="136" cy="293"/>
              </a:xfrm>
              <a:custGeom>
                <a:avLst/>
                <a:gdLst>
                  <a:gd name="T0" fmla="*/ 1786 w 108"/>
                  <a:gd name="T1" fmla="*/ 76 h 234"/>
                  <a:gd name="T2" fmla="*/ 1957 w 108"/>
                  <a:gd name="T3" fmla="*/ 0 h 234"/>
                  <a:gd name="T4" fmla="*/ 1957 w 108"/>
                  <a:gd name="T5" fmla="*/ 119 h 234"/>
                  <a:gd name="T6" fmla="*/ 2001 w 108"/>
                  <a:gd name="T7" fmla="*/ 149 h 234"/>
                  <a:gd name="T8" fmla="*/ 2031 w 108"/>
                  <a:gd name="T9" fmla="*/ 272 h 234"/>
                  <a:gd name="T10" fmla="*/ 2152 w 108"/>
                  <a:gd name="T11" fmla="*/ 957 h 234"/>
                  <a:gd name="T12" fmla="*/ 2152 w 108"/>
                  <a:gd name="T13" fmla="*/ 1168 h 234"/>
                  <a:gd name="T14" fmla="*/ 2031 w 108"/>
                  <a:gd name="T15" fmla="*/ 1168 h 234"/>
                  <a:gd name="T16" fmla="*/ 2001 w 108"/>
                  <a:gd name="T17" fmla="*/ 1168 h 234"/>
                  <a:gd name="T18" fmla="*/ 1957 w 108"/>
                  <a:gd name="T19" fmla="*/ 1230 h 234"/>
                  <a:gd name="T20" fmla="*/ 2001 w 108"/>
                  <a:gd name="T21" fmla="*/ 1462 h 234"/>
                  <a:gd name="T22" fmla="*/ 2001 w 108"/>
                  <a:gd name="T23" fmla="*/ 1493 h 234"/>
                  <a:gd name="T24" fmla="*/ 1846 w 108"/>
                  <a:gd name="T25" fmla="*/ 1892 h 234"/>
                  <a:gd name="T26" fmla="*/ 1709 w 108"/>
                  <a:gd name="T27" fmla="*/ 2352 h 234"/>
                  <a:gd name="T28" fmla="*/ 1524 w 108"/>
                  <a:gd name="T29" fmla="*/ 2781 h 234"/>
                  <a:gd name="T30" fmla="*/ 1357 w 108"/>
                  <a:gd name="T31" fmla="*/ 3421 h 234"/>
                  <a:gd name="T32" fmla="*/ 1234 w 108"/>
                  <a:gd name="T33" fmla="*/ 3785 h 234"/>
                  <a:gd name="T34" fmla="*/ 961 w 108"/>
                  <a:gd name="T35" fmla="*/ 4172 h 234"/>
                  <a:gd name="T36" fmla="*/ 788 w 108"/>
                  <a:gd name="T37" fmla="*/ 4284 h 234"/>
                  <a:gd name="T38" fmla="*/ 606 w 108"/>
                  <a:gd name="T39" fmla="*/ 4359 h 234"/>
                  <a:gd name="T40" fmla="*/ 369 w 108"/>
                  <a:gd name="T41" fmla="*/ 4311 h 234"/>
                  <a:gd name="T42" fmla="*/ 195 w 108"/>
                  <a:gd name="T43" fmla="*/ 4172 h 234"/>
                  <a:gd name="T44" fmla="*/ 123 w 108"/>
                  <a:gd name="T45" fmla="*/ 3940 h 234"/>
                  <a:gd name="T46" fmla="*/ 123 w 108"/>
                  <a:gd name="T47" fmla="*/ 3760 h 234"/>
                  <a:gd name="T48" fmla="*/ 0 w 108"/>
                  <a:gd name="T49" fmla="*/ 3458 h 234"/>
                  <a:gd name="T50" fmla="*/ 49 w 108"/>
                  <a:gd name="T51" fmla="*/ 3238 h 234"/>
                  <a:gd name="T52" fmla="*/ 195 w 108"/>
                  <a:gd name="T53" fmla="*/ 2966 h 234"/>
                  <a:gd name="T54" fmla="*/ 310 w 108"/>
                  <a:gd name="T55" fmla="*/ 2825 h 234"/>
                  <a:gd name="T56" fmla="*/ 369 w 108"/>
                  <a:gd name="T57" fmla="*/ 2663 h 234"/>
                  <a:gd name="T58" fmla="*/ 390 w 108"/>
                  <a:gd name="T59" fmla="*/ 2584 h 234"/>
                  <a:gd name="T60" fmla="*/ 390 w 108"/>
                  <a:gd name="T61" fmla="*/ 2450 h 234"/>
                  <a:gd name="T62" fmla="*/ 390 w 108"/>
                  <a:gd name="T63" fmla="*/ 2221 h 234"/>
                  <a:gd name="T64" fmla="*/ 390 w 108"/>
                  <a:gd name="T65" fmla="*/ 1928 h 234"/>
                  <a:gd name="T66" fmla="*/ 390 w 108"/>
                  <a:gd name="T67" fmla="*/ 1774 h 234"/>
                  <a:gd name="T68" fmla="*/ 481 w 108"/>
                  <a:gd name="T69" fmla="*/ 1603 h 234"/>
                  <a:gd name="T70" fmla="*/ 526 w 108"/>
                  <a:gd name="T71" fmla="*/ 1493 h 234"/>
                  <a:gd name="T72" fmla="*/ 606 w 108"/>
                  <a:gd name="T73" fmla="*/ 1342 h 234"/>
                  <a:gd name="T74" fmla="*/ 729 w 108"/>
                  <a:gd name="T75" fmla="*/ 1316 h 234"/>
                  <a:gd name="T76" fmla="*/ 763 w 108"/>
                  <a:gd name="T77" fmla="*/ 1267 h 234"/>
                  <a:gd name="T78" fmla="*/ 924 w 108"/>
                  <a:gd name="T79" fmla="*/ 1230 h 234"/>
                  <a:gd name="T80" fmla="*/ 1078 w 108"/>
                  <a:gd name="T81" fmla="*/ 1230 h 234"/>
                  <a:gd name="T82" fmla="*/ 1078 w 108"/>
                  <a:gd name="T83" fmla="*/ 1192 h 234"/>
                  <a:gd name="T84" fmla="*/ 1164 w 108"/>
                  <a:gd name="T85" fmla="*/ 1051 h 234"/>
                  <a:gd name="T86" fmla="*/ 1234 w 108"/>
                  <a:gd name="T87" fmla="*/ 957 h 234"/>
                  <a:gd name="T88" fmla="*/ 1281 w 108"/>
                  <a:gd name="T89" fmla="*/ 1012 h 234"/>
                  <a:gd name="T90" fmla="*/ 1357 w 108"/>
                  <a:gd name="T91" fmla="*/ 937 h 234"/>
                  <a:gd name="T92" fmla="*/ 1456 w 108"/>
                  <a:gd name="T93" fmla="*/ 816 h 234"/>
                  <a:gd name="T94" fmla="*/ 1456 w 108"/>
                  <a:gd name="T95" fmla="*/ 714 h 234"/>
                  <a:gd name="T96" fmla="*/ 1473 w 108"/>
                  <a:gd name="T97" fmla="*/ 714 h 234"/>
                  <a:gd name="T98" fmla="*/ 1473 w 108"/>
                  <a:gd name="T99" fmla="*/ 645 h 234"/>
                  <a:gd name="T100" fmla="*/ 1473 w 108"/>
                  <a:gd name="T101" fmla="*/ 521 h 234"/>
                  <a:gd name="T102" fmla="*/ 1554 w 108"/>
                  <a:gd name="T103" fmla="*/ 485 h 234"/>
                  <a:gd name="T104" fmla="*/ 1602 w 108"/>
                  <a:gd name="T105" fmla="*/ 570 h 234"/>
                  <a:gd name="T106" fmla="*/ 1602 w 108"/>
                  <a:gd name="T107" fmla="*/ 485 h 234"/>
                  <a:gd name="T108" fmla="*/ 1709 w 108"/>
                  <a:gd name="T109" fmla="*/ 341 h 234"/>
                  <a:gd name="T110" fmla="*/ 1773 w 108"/>
                  <a:gd name="T111" fmla="*/ 232 h 234"/>
                  <a:gd name="T112" fmla="*/ 1773 w 108"/>
                  <a:gd name="T113" fmla="*/ 149 h 234"/>
                  <a:gd name="T114" fmla="*/ 1786 w 108"/>
                  <a:gd name="T115" fmla="*/ 76 h 2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234"/>
                  <a:gd name="T176" fmla="*/ 108 w 108"/>
                  <a:gd name="T177" fmla="*/ 234 h 23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234">
                    <a:moveTo>
                      <a:pt x="90" y="4"/>
                    </a:moveTo>
                    <a:lnTo>
                      <a:pt x="90" y="4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2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14"/>
                    </a:lnTo>
                    <a:lnTo>
                      <a:pt x="106" y="34"/>
                    </a:lnTo>
                    <a:lnTo>
                      <a:pt x="108" y="52"/>
                    </a:lnTo>
                    <a:lnTo>
                      <a:pt x="108" y="62"/>
                    </a:lnTo>
                    <a:lnTo>
                      <a:pt x="106" y="64"/>
                    </a:lnTo>
                    <a:lnTo>
                      <a:pt x="102" y="62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6"/>
                    </a:lnTo>
                    <a:lnTo>
                      <a:pt x="100" y="72"/>
                    </a:lnTo>
                    <a:lnTo>
                      <a:pt x="100" y="78"/>
                    </a:lnTo>
                    <a:lnTo>
                      <a:pt x="100" y="80"/>
                    </a:lnTo>
                    <a:lnTo>
                      <a:pt x="94" y="92"/>
                    </a:lnTo>
                    <a:lnTo>
                      <a:pt x="92" y="102"/>
                    </a:lnTo>
                    <a:lnTo>
                      <a:pt x="90" y="112"/>
                    </a:lnTo>
                    <a:lnTo>
                      <a:pt x="86" y="126"/>
                    </a:lnTo>
                    <a:lnTo>
                      <a:pt x="76" y="150"/>
                    </a:lnTo>
                    <a:lnTo>
                      <a:pt x="72" y="168"/>
                    </a:lnTo>
                    <a:lnTo>
                      <a:pt x="68" y="184"/>
                    </a:lnTo>
                    <a:lnTo>
                      <a:pt x="62" y="204"/>
                    </a:lnTo>
                    <a:lnTo>
                      <a:pt x="56" y="218"/>
                    </a:lnTo>
                    <a:lnTo>
                      <a:pt x="48" y="224"/>
                    </a:lnTo>
                    <a:lnTo>
                      <a:pt x="40" y="230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34"/>
                    </a:lnTo>
                    <a:lnTo>
                      <a:pt x="18" y="232"/>
                    </a:lnTo>
                    <a:lnTo>
                      <a:pt x="14" y="230"/>
                    </a:lnTo>
                    <a:lnTo>
                      <a:pt x="10" y="224"/>
                    </a:lnTo>
                    <a:lnTo>
                      <a:pt x="8" y="220"/>
                    </a:lnTo>
                    <a:lnTo>
                      <a:pt x="6" y="212"/>
                    </a:lnTo>
                    <a:lnTo>
                      <a:pt x="6" y="202"/>
                    </a:lnTo>
                    <a:lnTo>
                      <a:pt x="2" y="194"/>
                    </a:lnTo>
                    <a:lnTo>
                      <a:pt x="0" y="186"/>
                    </a:lnTo>
                    <a:lnTo>
                      <a:pt x="2" y="174"/>
                    </a:lnTo>
                    <a:lnTo>
                      <a:pt x="6" y="164"/>
                    </a:lnTo>
                    <a:lnTo>
                      <a:pt x="10" y="160"/>
                    </a:lnTo>
                    <a:lnTo>
                      <a:pt x="14" y="158"/>
                    </a:lnTo>
                    <a:lnTo>
                      <a:pt x="16" y="152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0" y="138"/>
                    </a:lnTo>
                    <a:lnTo>
                      <a:pt x="20" y="132"/>
                    </a:lnTo>
                    <a:lnTo>
                      <a:pt x="20" y="124"/>
                    </a:lnTo>
                    <a:lnTo>
                      <a:pt x="20" y="120"/>
                    </a:lnTo>
                    <a:lnTo>
                      <a:pt x="20" y="114"/>
                    </a:lnTo>
                    <a:lnTo>
                      <a:pt x="20" y="104"/>
                    </a:lnTo>
                    <a:lnTo>
                      <a:pt x="20" y="96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30" y="72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6" y="60"/>
                    </a:lnTo>
                    <a:lnTo>
                      <a:pt x="58" y="56"/>
                    </a:lnTo>
                    <a:lnTo>
                      <a:pt x="62" y="52"/>
                    </a:lnTo>
                    <a:lnTo>
                      <a:pt x="64" y="54"/>
                    </a:lnTo>
                    <a:lnTo>
                      <a:pt x="68" y="50"/>
                    </a:lnTo>
                    <a:lnTo>
                      <a:pt x="72" y="44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6" y="36"/>
                    </a:lnTo>
                    <a:lnTo>
                      <a:pt x="74" y="34"/>
                    </a:lnTo>
                    <a:lnTo>
                      <a:pt x="74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80" y="30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6" y="18"/>
                    </a:lnTo>
                    <a:lnTo>
                      <a:pt x="88" y="16"/>
                    </a:lnTo>
                    <a:lnTo>
                      <a:pt x="88" y="12"/>
                    </a:lnTo>
                    <a:lnTo>
                      <a:pt x="88" y="8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56"/>
            <p:cNvGrpSpPr>
              <a:grpSpLocks/>
            </p:cNvGrpSpPr>
            <p:nvPr/>
          </p:nvGrpSpPr>
          <p:grpSpPr bwMode="auto">
            <a:xfrm>
              <a:off x="3023" y="2688"/>
              <a:ext cx="538" cy="476"/>
              <a:chOff x="2747" y="2614"/>
              <a:chExt cx="538" cy="476"/>
            </a:xfrm>
          </p:grpSpPr>
          <p:sp>
            <p:nvSpPr>
              <p:cNvPr id="235" name="Freeform 57"/>
              <p:cNvSpPr>
                <a:spLocks/>
              </p:cNvSpPr>
              <p:nvPr/>
            </p:nvSpPr>
            <p:spPr bwMode="auto">
              <a:xfrm>
                <a:off x="3095" y="2722"/>
                <a:ext cx="32" cy="55"/>
              </a:xfrm>
              <a:custGeom>
                <a:avLst/>
                <a:gdLst>
                  <a:gd name="T0" fmla="*/ 116 w 26"/>
                  <a:gd name="T1" fmla="*/ 575 h 44"/>
                  <a:gd name="T2" fmla="*/ 116 w 26"/>
                  <a:gd name="T3" fmla="*/ 575 h 44"/>
                  <a:gd name="T4" fmla="*/ 143 w 26"/>
                  <a:gd name="T5" fmla="*/ 780 h 44"/>
                  <a:gd name="T6" fmla="*/ 176 w 26"/>
                  <a:gd name="T7" fmla="*/ 806 h 44"/>
                  <a:gd name="T8" fmla="*/ 176 w 26"/>
                  <a:gd name="T9" fmla="*/ 806 h 44"/>
                  <a:gd name="T10" fmla="*/ 267 w 26"/>
                  <a:gd name="T11" fmla="*/ 699 h 44"/>
                  <a:gd name="T12" fmla="*/ 329 w 26"/>
                  <a:gd name="T13" fmla="*/ 575 h 44"/>
                  <a:gd name="T14" fmla="*/ 367 w 26"/>
                  <a:gd name="T15" fmla="*/ 413 h 44"/>
                  <a:gd name="T16" fmla="*/ 367 w 26"/>
                  <a:gd name="T17" fmla="*/ 413 h 44"/>
                  <a:gd name="T18" fmla="*/ 367 w 26"/>
                  <a:gd name="T19" fmla="*/ 363 h 44"/>
                  <a:gd name="T20" fmla="*/ 388 w 26"/>
                  <a:gd name="T21" fmla="*/ 334 h 44"/>
                  <a:gd name="T22" fmla="*/ 388 w 26"/>
                  <a:gd name="T23" fmla="*/ 290 h 44"/>
                  <a:gd name="T24" fmla="*/ 388 w 26"/>
                  <a:gd name="T25" fmla="*/ 218 h 44"/>
                  <a:gd name="T26" fmla="*/ 388 w 26"/>
                  <a:gd name="T27" fmla="*/ 218 h 44"/>
                  <a:gd name="T28" fmla="*/ 367 w 26"/>
                  <a:gd name="T29" fmla="*/ 186 h 44"/>
                  <a:gd name="T30" fmla="*/ 302 w 26"/>
                  <a:gd name="T31" fmla="*/ 186 h 44"/>
                  <a:gd name="T32" fmla="*/ 267 w 26"/>
                  <a:gd name="T33" fmla="*/ 149 h 44"/>
                  <a:gd name="T34" fmla="*/ 302 w 26"/>
                  <a:gd name="T35" fmla="*/ 40 h 44"/>
                  <a:gd name="T36" fmla="*/ 302 w 26"/>
                  <a:gd name="T37" fmla="*/ 40 h 44"/>
                  <a:gd name="T38" fmla="*/ 208 w 26"/>
                  <a:gd name="T39" fmla="*/ 0 h 44"/>
                  <a:gd name="T40" fmla="*/ 143 w 26"/>
                  <a:gd name="T41" fmla="*/ 40 h 44"/>
                  <a:gd name="T42" fmla="*/ 143 w 26"/>
                  <a:gd name="T43" fmla="*/ 96 h 44"/>
                  <a:gd name="T44" fmla="*/ 143 w 26"/>
                  <a:gd name="T45" fmla="*/ 96 h 44"/>
                  <a:gd name="T46" fmla="*/ 143 w 26"/>
                  <a:gd name="T47" fmla="*/ 186 h 44"/>
                  <a:gd name="T48" fmla="*/ 116 w 26"/>
                  <a:gd name="T49" fmla="*/ 186 h 44"/>
                  <a:gd name="T50" fmla="*/ 90 w 26"/>
                  <a:gd name="T51" fmla="*/ 149 h 44"/>
                  <a:gd name="T52" fmla="*/ 0 w 26"/>
                  <a:gd name="T53" fmla="*/ 149 h 44"/>
                  <a:gd name="T54" fmla="*/ 0 w 26"/>
                  <a:gd name="T55" fmla="*/ 149 h 44"/>
                  <a:gd name="T56" fmla="*/ 59 w 26"/>
                  <a:gd name="T57" fmla="*/ 460 h 44"/>
                  <a:gd name="T58" fmla="*/ 90 w 26"/>
                  <a:gd name="T59" fmla="*/ 531 h 44"/>
                  <a:gd name="T60" fmla="*/ 116 w 26"/>
                  <a:gd name="T61" fmla="*/ 531 h 44"/>
                  <a:gd name="T62" fmla="*/ 116 w 26"/>
                  <a:gd name="T63" fmla="*/ 575 h 44"/>
                  <a:gd name="T64" fmla="*/ 116 w 26"/>
                  <a:gd name="T65" fmla="*/ 575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44"/>
                  <a:gd name="T101" fmla="*/ 26 w 26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44">
                    <a:moveTo>
                      <a:pt x="8" y="32"/>
                    </a:moveTo>
                    <a:lnTo>
                      <a:pt x="8" y="3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8" y="38"/>
                    </a:lnTo>
                    <a:lnTo>
                      <a:pt x="22" y="3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58"/>
              <p:cNvSpPr>
                <a:spLocks/>
              </p:cNvSpPr>
              <p:nvPr/>
            </p:nvSpPr>
            <p:spPr bwMode="auto">
              <a:xfrm>
                <a:off x="2797" y="2769"/>
                <a:ext cx="23" cy="40"/>
              </a:xfrm>
              <a:custGeom>
                <a:avLst/>
                <a:gdLst>
                  <a:gd name="T0" fmla="*/ 0 w 18"/>
                  <a:gd name="T1" fmla="*/ 96 h 32"/>
                  <a:gd name="T2" fmla="*/ 0 w 18"/>
                  <a:gd name="T3" fmla="*/ 96 h 32"/>
                  <a:gd name="T4" fmla="*/ 59 w 18"/>
                  <a:gd name="T5" fmla="*/ 174 h 32"/>
                  <a:gd name="T6" fmla="*/ 96 w 18"/>
                  <a:gd name="T7" fmla="*/ 174 h 32"/>
                  <a:gd name="T8" fmla="*/ 96 w 18"/>
                  <a:gd name="T9" fmla="*/ 174 h 32"/>
                  <a:gd name="T10" fmla="*/ 157 w 18"/>
                  <a:gd name="T11" fmla="*/ 174 h 32"/>
                  <a:gd name="T12" fmla="*/ 201 w 18"/>
                  <a:gd name="T13" fmla="*/ 174 h 32"/>
                  <a:gd name="T14" fmla="*/ 201 w 18"/>
                  <a:gd name="T15" fmla="*/ 217 h 32"/>
                  <a:gd name="T16" fmla="*/ 96 w 18"/>
                  <a:gd name="T17" fmla="*/ 217 h 32"/>
                  <a:gd name="T18" fmla="*/ 96 w 18"/>
                  <a:gd name="T19" fmla="*/ 217 h 32"/>
                  <a:gd name="T20" fmla="*/ 59 w 18"/>
                  <a:gd name="T21" fmla="*/ 217 h 32"/>
                  <a:gd name="T22" fmla="*/ 96 w 18"/>
                  <a:gd name="T23" fmla="*/ 234 h 32"/>
                  <a:gd name="T24" fmla="*/ 157 w 18"/>
                  <a:gd name="T25" fmla="*/ 306 h 32"/>
                  <a:gd name="T26" fmla="*/ 157 w 18"/>
                  <a:gd name="T27" fmla="*/ 362 h 32"/>
                  <a:gd name="T28" fmla="*/ 157 w 18"/>
                  <a:gd name="T29" fmla="*/ 362 h 32"/>
                  <a:gd name="T30" fmla="*/ 157 w 18"/>
                  <a:gd name="T31" fmla="*/ 382 h 32"/>
                  <a:gd name="T32" fmla="*/ 157 w 18"/>
                  <a:gd name="T33" fmla="*/ 424 h 32"/>
                  <a:gd name="T34" fmla="*/ 201 w 18"/>
                  <a:gd name="T35" fmla="*/ 456 h 32"/>
                  <a:gd name="T36" fmla="*/ 157 w 18"/>
                  <a:gd name="T37" fmla="*/ 456 h 32"/>
                  <a:gd name="T38" fmla="*/ 157 w 18"/>
                  <a:gd name="T39" fmla="*/ 456 h 32"/>
                  <a:gd name="T40" fmla="*/ 157 w 18"/>
                  <a:gd name="T41" fmla="*/ 509 h 32"/>
                  <a:gd name="T42" fmla="*/ 157 w 18"/>
                  <a:gd name="T43" fmla="*/ 509 h 32"/>
                  <a:gd name="T44" fmla="*/ 201 w 18"/>
                  <a:gd name="T45" fmla="*/ 570 h 32"/>
                  <a:gd name="T46" fmla="*/ 201 w 18"/>
                  <a:gd name="T47" fmla="*/ 570 h 32"/>
                  <a:gd name="T48" fmla="*/ 282 w 18"/>
                  <a:gd name="T49" fmla="*/ 530 h 32"/>
                  <a:gd name="T50" fmla="*/ 334 w 18"/>
                  <a:gd name="T51" fmla="*/ 509 h 32"/>
                  <a:gd name="T52" fmla="*/ 282 w 18"/>
                  <a:gd name="T53" fmla="*/ 306 h 32"/>
                  <a:gd name="T54" fmla="*/ 282 w 18"/>
                  <a:gd name="T55" fmla="*/ 306 h 32"/>
                  <a:gd name="T56" fmla="*/ 282 w 18"/>
                  <a:gd name="T57" fmla="*/ 217 h 32"/>
                  <a:gd name="T58" fmla="*/ 334 w 18"/>
                  <a:gd name="T59" fmla="*/ 139 h 32"/>
                  <a:gd name="T60" fmla="*/ 427 w 18"/>
                  <a:gd name="T61" fmla="*/ 40 h 32"/>
                  <a:gd name="T62" fmla="*/ 427 w 18"/>
                  <a:gd name="T63" fmla="*/ 40 h 32"/>
                  <a:gd name="T64" fmla="*/ 382 w 18"/>
                  <a:gd name="T65" fmla="*/ 0 h 32"/>
                  <a:gd name="T66" fmla="*/ 334 w 18"/>
                  <a:gd name="T67" fmla="*/ 0 h 32"/>
                  <a:gd name="T68" fmla="*/ 282 w 18"/>
                  <a:gd name="T69" fmla="*/ 40 h 32"/>
                  <a:gd name="T70" fmla="*/ 282 w 18"/>
                  <a:gd name="T71" fmla="*/ 40 h 32"/>
                  <a:gd name="T72" fmla="*/ 257 w 18"/>
                  <a:gd name="T73" fmla="*/ 62 h 32"/>
                  <a:gd name="T74" fmla="*/ 201 w 18"/>
                  <a:gd name="T75" fmla="*/ 62 h 32"/>
                  <a:gd name="T76" fmla="*/ 157 w 18"/>
                  <a:gd name="T77" fmla="*/ 96 h 32"/>
                  <a:gd name="T78" fmla="*/ 157 w 18"/>
                  <a:gd name="T79" fmla="*/ 96 h 32"/>
                  <a:gd name="T80" fmla="*/ 157 w 18"/>
                  <a:gd name="T81" fmla="*/ 139 h 32"/>
                  <a:gd name="T82" fmla="*/ 157 w 18"/>
                  <a:gd name="T83" fmla="*/ 96 h 32"/>
                  <a:gd name="T84" fmla="*/ 96 w 18"/>
                  <a:gd name="T85" fmla="*/ 96 h 32"/>
                  <a:gd name="T86" fmla="*/ 0 w 18"/>
                  <a:gd name="T87" fmla="*/ 96 h 32"/>
                  <a:gd name="T88" fmla="*/ 0 w 18"/>
                  <a:gd name="T89" fmla="*/ 96 h 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32"/>
                  <a:gd name="T137" fmla="*/ 18 w 18"/>
                  <a:gd name="T138" fmla="*/ 32 h 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32">
                    <a:moveTo>
                      <a:pt x="0" y="6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8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59"/>
              <p:cNvSpPr>
                <a:spLocks/>
              </p:cNvSpPr>
              <p:nvPr/>
            </p:nvSpPr>
            <p:spPr bwMode="auto">
              <a:xfrm>
                <a:off x="2757" y="2619"/>
                <a:ext cx="35" cy="25"/>
              </a:xfrm>
              <a:custGeom>
                <a:avLst/>
                <a:gdLst>
                  <a:gd name="T0" fmla="*/ 149 w 28"/>
                  <a:gd name="T1" fmla="*/ 0 h 20"/>
                  <a:gd name="T2" fmla="*/ 149 w 28"/>
                  <a:gd name="T3" fmla="*/ 0 h 20"/>
                  <a:gd name="T4" fmla="*/ 119 w 28"/>
                  <a:gd name="T5" fmla="*/ 40 h 20"/>
                  <a:gd name="T6" fmla="*/ 76 w 28"/>
                  <a:gd name="T7" fmla="*/ 62 h 20"/>
                  <a:gd name="T8" fmla="*/ 76 w 28"/>
                  <a:gd name="T9" fmla="*/ 149 h 20"/>
                  <a:gd name="T10" fmla="*/ 76 w 28"/>
                  <a:gd name="T11" fmla="*/ 149 h 20"/>
                  <a:gd name="T12" fmla="*/ 76 w 28"/>
                  <a:gd name="T13" fmla="*/ 186 h 20"/>
                  <a:gd name="T14" fmla="*/ 49 w 28"/>
                  <a:gd name="T15" fmla="*/ 217 h 20"/>
                  <a:gd name="T16" fmla="*/ 0 w 28"/>
                  <a:gd name="T17" fmla="*/ 290 h 20"/>
                  <a:gd name="T18" fmla="*/ 0 w 28"/>
                  <a:gd name="T19" fmla="*/ 334 h 20"/>
                  <a:gd name="T20" fmla="*/ 0 w 28"/>
                  <a:gd name="T21" fmla="*/ 334 h 20"/>
                  <a:gd name="T22" fmla="*/ 0 w 28"/>
                  <a:gd name="T23" fmla="*/ 363 h 20"/>
                  <a:gd name="T24" fmla="*/ 49 w 28"/>
                  <a:gd name="T25" fmla="*/ 363 h 20"/>
                  <a:gd name="T26" fmla="*/ 119 w 28"/>
                  <a:gd name="T27" fmla="*/ 363 h 20"/>
                  <a:gd name="T28" fmla="*/ 186 w 28"/>
                  <a:gd name="T29" fmla="*/ 363 h 20"/>
                  <a:gd name="T30" fmla="*/ 516 w 28"/>
                  <a:gd name="T31" fmla="*/ 363 h 20"/>
                  <a:gd name="T32" fmla="*/ 516 w 28"/>
                  <a:gd name="T33" fmla="*/ 217 h 20"/>
                  <a:gd name="T34" fmla="*/ 476 w 28"/>
                  <a:gd name="T35" fmla="*/ 217 h 20"/>
                  <a:gd name="T36" fmla="*/ 516 w 28"/>
                  <a:gd name="T37" fmla="*/ 186 h 20"/>
                  <a:gd name="T38" fmla="*/ 516 w 28"/>
                  <a:gd name="T39" fmla="*/ 0 h 20"/>
                  <a:gd name="T40" fmla="*/ 516 w 28"/>
                  <a:gd name="T41" fmla="*/ 0 h 20"/>
                  <a:gd name="T42" fmla="*/ 430 w 28"/>
                  <a:gd name="T43" fmla="*/ 0 h 20"/>
                  <a:gd name="T44" fmla="*/ 430 w 28"/>
                  <a:gd name="T45" fmla="*/ 0 h 20"/>
                  <a:gd name="T46" fmla="*/ 364 w 28"/>
                  <a:gd name="T47" fmla="*/ 0 h 20"/>
                  <a:gd name="T48" fmla="*/ 291 w 28"/>
                  <a:gd name="T49" fmla="*/ 0 h 20"/>
                  <a:gd name="T50" fmla="*/ 220 w 28"/>
                  <a:gd name="T51" fmla="*/ 0 h 20"/>
                  <a:gd name="T52" fmla="*/ 149 w 28"/>
                  <a:gd name="T53" fmla="*/ 0 h 20"/>
                  <a:gd name="T54" fmla="*/ 149 w 28"/>
                  <a:gd name="T55" fmla="*/ 0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20"/>
                  <a:gd name="T86" fmla="*/ 28 w 28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2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60"/>
              <p:cNvSpPr>
                <a:spLocks/>
              </p:cNvSpPr>
              <p:nvPr/>
            </p:nvSpPr>
            <p:spPr bwMode="auto">
              <a:xfrm>
                <a:off x="2747" y="2614"/>
                <a:ext cx="103" cy="145"/>
              </a:xfrm>
              <a:custGeom>
                <a:avLst/>
                <a:gdLst>
                  <a:gd name="T0" fmla="*/ 281 w 82"/>
                  <a:gd name="T1" fmla="*/ 516 h 116"/>
                  <a:gd name="T2" fmla="*/ 193 w 82"/>
                  <a:gd name="T3" fmla="*/ 635 h 116"/>
                  <a:gd name="T4" fmla="*/ 193 w 82"/>
                  <a:gd name="T5" fmla="*/ 661 h 116"/>
                  <a:gd name="T6" fmla="*/ 304 w 82"/>
                  <a:gd name="T7" fmla="*/ 743 h 116"/>
                  <a:gd name="T8" fmla="*/ 304 w 82"/>
                  <a:gd name="T9" fmla="*/ 806 h 116"/>
                  <a:gd name="T10" fmla="*/ 193 w 82"/>
                  <a:gd name="T11" fmla="*/ 704 h 116"/>
                  <a:gd name="T12" fmla="*/ 154 w 82"/>
                  <a:gd name="T13" fmla="*/ 806 h 116"/>
                  <a:gd name="T14" fmla="*/ 123 w 82"/>
                  <a:gd name="T15" fmla="*/ 929 h 116"/>
                  <a:gd name="T16" fmla="*/ 0 w 82"/>
                  <a:gd name="T17" fmla="*/ 1033 h 116"/>
                  <a:gd name="T18" fmla="*/ 49 w 82"/>
                  <a:gd name="T19" fmla="*/ 1162 h 116"/>
                  <a:gd name="T20" fmla="*/ 154 w 82"/>
                  <a:gd name="T21" fmla="*/ 1314 h 116"/>
                  <a:gd name="T22" fmla="*/ 123 w 82"/>
                  <a:gd name="T23" fmla="*/ 1389 h 116"/>
                  <a:gd name="T24" fmla="*/ 193 w 82"/>
                  <a:gd name="T25" fmla="*/ 1525 h 116"/>
                  <a:gd name="T26" fmla="*/ 234 w 82"/>
                  <a:gd name="T27" fmla="*/ 1575 h 116"/>
                  <a:gd name="T28" fmla="*/ 281 w 82"/>
                  <a:gd name="T29" fmla="*/ 1676 h 116"/>
                  <a:gd name="T30" fmla="*/ 382 w 82"/>
                  <a:gd name="T31" fmla="*/ 1816 h 116"/>
                  <a:gd name="T32" fmla="*/ 536 w 82"/>
                  <a:gd name="T33" fmla="*/ 1969 h 116"/>
                  <a:gd name="T34" fmla="*/ 536 w 82"/>
                  <a:gd name="T35" fmla="*/ 2048 h 116"/>
                  <a:gd name="T36" fmla="*/ 582 w 82"/>
                  <a:gd name="T37" fmla="*/ 2116 h 116"/>
                  <a:gd name="T38" fmla="*/ 731 w 82"/>
                  <a:gd name="T39" fmla="*/ 2018 h 116"/>
                  <a:gd name="T40" fmla="*/ 769 w 82"/>
                  <a:gd name="T41" fmla="*/ 2048 h 116"/>
                  <a:gd name="T42" fmla="*/ 769 w 82"/>
                  <a:gd name="T43" fmla="*/ 1816 h 116"/>
                  <a:gd name="T44" fmla="*/ 698 w 82"/>
                  <a:gd name="T45" fmla="*/ 1643 h 116"/>
                  <a:gd name="T46" fmla="*/ 827 w 82"/>
                  <a:gd name="T47" fmla="*/ 1643 h 116"/>
                  <a:gd name="T48" fmla="*/ 904 w 82"/>
                  <a:gd name="T49" fmla="*/ 1643 h 116"/>
                  <a:gd name="T50" fmla="*/ 918 w 82"/>
                  <a:gd name="T51" fmla="*/ 1575 h 116"/>
                  <a:gd name="T52" fmla="*/ 918 w 82"/>
                  <a:gd name="T53" fmla="*/ 1453 h 116"/>
                  <a:gd name="T54" fmla="*/ 1040 w 82"/>
                  <a:gd name="T55" fmla="*/ 1614 h 116"/>
                  <a:gd name="T56" fmla="*/ 1153 w 82"/>
                  <a:gd name="T57" fmla="*/ 1614 h 116"/>
                  <a:gd name="T58" fmla="*/ 1284 w 82"/>
                  <a:gd name="T59" fmla="*/ 1575 h 116"/>
                  <a:gd name="T60" fmla="*/ 1384 w 82"/>
                  <a:gd name="T61" fmla="*/ 1643 h 116"/>
                  <a:gd name="T62" fmla="*/ 1456 w 82"/>
                  <a:gd name="T63" fmla="*/ 1500 h 116"/>
                  <a:gd name="T64" fmla="*/ 1546 w 82"/>
                  <a:gd name="T65" fmla="*/ 1389 h 116"/>
                  <a:gd name="T66" fmla="*/ 1578 w 82"/>
                  <a:gd name="T67" fmla="*/ 1314 h 116"/>
                  <a:gd name="T68" fmla="*/ 1546 w 82"/>
                  <a:gd name="T69" fmla="*/ 1162 h 116"/>
                  <a:gd name="T70" fmla="*/ 1578 w 82"/>
                  <a:gd name="T71" fmla="*/ 1070 h 116"/>
                  <a:gd name="T72" fmla="*/ 1501 w 82"/>
                  <a:gd name="T73" fmla="*/ 936 h 116"/>
                  <a:gd name="T74" fmla="*/ 1439 w 82"/>
                  <a:gd name="T75" fmla="*/ 780 h 116"/>
                  <a:gd name="T76" fmla="*/ 1501 w 82"/>
                  <a:gd name="T77" fmla="*/ 743 h 116"/>
                  <a:gd name="T78" fmla="*/ 1546 w 82"/>
                  <a:gd name="T79" fmla="*/ 635 h 116"/>
                  <a:gd name="T80" fmla="*/ 1578 w 82"/>
                  <a:gd name="T81" fmla="*/ 476 h 116"/>
                  <a:gd name="T82" fmla="*/ 1546 w 82"/>
                  <a:gd name="T83" fmla="*/ 338 h 116"/>
                  <a:gd name="T84" fmla="*/ 1306 w 82"/>
                  <a:gd name="T85" fmla="*/ 338 h 116"/>
                  <a:gd name="T86" fmla="*/ 1284 w 82"/>
                  <a:gd name="T87" fmla="*/ 291 h 116"/>
                  <a:gd name="T88" fmla="*/ 1363 w 82"/>
                  <a:gd name="T89" fmla="*/ 76 h 116"/>
                  <a:gd name="T90" fmla="*/ 1000 w 82"/>
                  <a:gd name="T91" fmla="*/ 49 h 116"/>
                  <a:gd name="T92" fmla="*/ 612 w 82"/>
                  <a:gd name="T93" fmla="*/ 76 h 116"/>
                  <a:gd name="T94" fmla="*/ 698 w 82"/>
                  <a:gd name="T95" fmla="*/ 270 h 116"/>
                  <a:gd name="T96" fmla="*/ 698 w 82"/>
                  <a:gd name="T97" fmla="*/ 438 h 1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6"/>
                  <a:gd name="T149" fmla="*/ 82 w 82"/>
                  <a:gd name="T150" fmla="*/ 116 h 1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6">
                    <a:moveTo>
                      <a:pt x="18" y="24"/>
                    </a:moveTo>
                    <a:lnTo>
                      <a:pt x="18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6" y="50"/>
                    </a:lnTo>
                    <a:lnTo>
                      <a:pt x="4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10" y="84"/>
                    </a:lnTo>
                    <a:lnTo>
                      <a:pt x="12" y="86"/>
                    </a:lnTo>
                    <a:lnTo>
                      <a:pt x="10" y="86"/>
                    </a:lnTo>
                    <a:lnTo>
                      <a:pt x="14" y="92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2" y="102"/>
                    </a:lnTo>
                    <a:lnTo>
                      <a:pt x="26" y="106"/>
                    </a:lnTo>
                    <a:lnTo>
                      <a:pt x="28" y="108"/>
                    </a:lnTo>
                    <a:lnTo>
                      <a:pt x="28" y="110"/>
                    </a:lnTo>
                    <a:lnTo>
                      <a:pt x="28" y="112"/>
                    </a:lnTo>
                    <a:lnTo>
                      <a:pt x="28" y="114"/>
                    </a:lnTo>
                    <a:lnTo>
                      <a:pt x="30" y="114"/>
                    </a:lnTo>
                    <a:lnTo>
                      <a:pt x="30" y="116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2" y="106"/>
                    </a:lnTo>
                    <a:lnTo>
                      <a:pt x="40" y="100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8" y="92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2" y="84"/>
                    </a:lnTo>
                    <a:lnTo>
                      <a:pt x="54" y="88"/>
                    </a:lnTo>
                    <a:lnTo>
                      <a:pt x="56" y="88"/>
                    </a:lnTo>
                    <a:lnTo>
                      <a:pt x="60" y="88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8" y="88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6" y="82"/>
                    </a:lnTo>
                    <a:lnTo>
                      <a:pt x="78" y="78"/>
                    </a:lnTo>
                    <a:lnTo>
                      <a:pt x="80" y="76"/>
                    </a:lnTo>
                    <a:lnTo>
                      <a:pt x="82" y="76"/>
                    </a:lnTo>
                    <a:lnTo>
                      <a:pt x="82" y="72"/>
                    </a:lnTo>
                    <a:lnTo>
                      <a:pt x="80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2" y="58"/>
                    </a:lnTo>
                    <a:lnTo>
                      <a:pt x="80" y="56"/>
                    </a:lnTo>
                    <a:lnTo>
                      <a:pt x="78" y="52"/>
                    </a:lnTo>
                    <a:lnTo>
                      <a:pt x="76" y="46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0"/>
                    </a:lnTo>
                    <a:lnTo>
                      <a:pt x="78" y="36"/>
                    </a:lnTo>
                    <a:lnTo>
                      <a:pt x="80" y="34"/>
                    </a:lnTo>
                    <a:lnTo>
                      <a:pt x="82" y="32"/>
                    </a:lnTo>
                    <a:lnTo>
                      <a:pt x="82" y="26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4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70" y="4"/>
                    </a:lnTo>
                    <a:lnTo>
                      <a:pt x="6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61"/>
              <p:cNvSpPr>
                <a:spLocks/>
              </p:cNvSpPr>
              <p:nvPr/>
            </p:nvSpPr>
            <p:spPr bwMode="auto">
              <a:xfrm>
                <a:off x="2970" y="2862"/>
                <a:ext cx="200" cy="223"/>
              </a:xfrm>
              <a:custGeom>
                <a:avLst/>
                <a:gdLst>
                  <a:gd name="T0" fmla="*/ 1964 w 160"/>
                  <a:gd name="T1" fmla="*/ 2497 h 178"/>
                  <a:gd name="T2" fmla="*/ 1964 w 160"/>
                  <a:gd name="T3" fmla="*/ 2442 h 178"/>
                  <a:gd name="T4" fmla="*/ 2381 w 160"/>
                  <a:gd name="T5" fmla="*/ 2254 h 178"/>
                  <a:gd name="T6" fmla="*/ 2744 w 160"/>
                  <a:gd name="T7" fmla="*/ 2085 h 178"/>
                  <a:gd name="T8" fmla="*/ 2665 w 160"/>
                  <a:gd name="T9" fmla="*/ 2085 h 178"/>
                  <a:gd name="T10" fmla="*/ 2615 w 160"/>
                  <a:gd name="T11" fmla="*/ 1991 h 178"/>
                  <a:gd name="T12" fmla="*/ 2744 w 160"/>
                  <a:gd name="T13" fmla="*/ 1695 h 178"/>
                  <a:gd name="T14" fmla="*/ 2870 w 160"/>
                  <a:gd name="T15" fmla="*/ 1540 h 178"/>
                  <a:gd name="T16" fmla="*/ 2838 w 160"/>
                  <a:gd name="T17" fmla="*/ 1540 h 178"/>
                  <a:gd name="T18" fmla="*/ 2799 w 160"/>
                  <a:gd name="T19" fmla="*/ 1268 h 178"/>
                  <a:gd name="T20" fmla="*/ 2838 w 160"/>
                  <a:gd name="T21" fmla="*/ 1012 h 178"/>
                  <a:gd name="T22" fmla="*/ 2901 w 160"/>
                  <a:gd name="T23" fmla="*/ 938 h 178"/>
                  <a:gd name="T24" fmla="*/ 2870 w 160"/>
                  <a:gd name="T25" fmla="*/ 791 h 178"/>
                  <a:gd name="T26" fmla="*/ 2838 w 160"/>
                  <a:gd name="T27" fmla="*/ 645 h 178"/>
                  <a:gd name="T28" fmla="*/ 2838 w 160"/>
                  <a:gd name="T29" fmla="*/ 485 h 178"/>
                  <a:gd name="T30" fmla="*/ 2442 w 160"/>
                  <a:gd name="T31" fmla="*/ 272 h 178"/>
                  <a:gd name="T32" fmla="*/ 2250 w 160"/>
                  <a:gd name="T33" fmla="*/ 232 h 178"/>
                  <a:gd name="T34" fmla="*/ 2200 w 160"/>
                  <a:gd name="T35" fmla="*/ 149 h 178"/>
                  <a:gd name="T36" fmla="*/ 2139 w 160"/>
                  <a:gd name="T37" fmla="*/ 76 h 178"/>
                  <a:gd name="T38" fmla="*/ 1760 w 160"/>
                  <a:gd name="T39" fmla="*/ 149 h 178"/>
                  <a:gd name="T40" fmla="*/ 1760 w 160"/>
                  <a:gd name="T41" fmla="*/ 367 h 178"/>
                  <a:gd name="T42" fmla="*/ 1756 w 160"/>
                  <a:gd name="T43" fmla="*/ 485 h 178"/>
                  <a:gd name="T44" fmla="*/ 1760 w 160"/>
                  <a:gd name="T45" fmla="*/ 598 h 178"/>
                  <a:gd name="T46" fmla="*/ 1756 w 160"/>
                  <a:gd name="T47" fmla="*/ 791 h 178"/>
                  <a:gd name="T48" fmla="*/ 1635 w 160"/>
                  <a:gd name="T49" fmla="*/ 938 h 178"/>
                  <a:gd name="T50" fmla="*/ 1674 w 160"/>
                  <a:gd name="T51" fmla="*/ 1173 h 178"/>
                  <a:gd name="T52" fmla="*/ 1760 w 160"/>
                  <a:gd name="T53" fmla="*/ 1402 h 178"/>
                  <a:gd name="T54" fmla="*/ 1854 w 160"/>
                  <a:gd name="T55" fmla="*/ 1421 h 178"/>
                  <a:gd name="T56" fmla="*/ 1905 w 160"/>
                  <a:gd name="T57" fmla="*/ 1719 h 178"/>
                  <a:gd name="T58" fmla="*/ 1854 w 160"/>
                  <a:gd name="T59" fmla="*/ 1719 h 178"/>
                  <a:gd name="T60" fmla="*/ 1760 w 160"/>
                  <a:gd name="T61" fmla="*/ 1650 h 178"/>
                  <a:gd name="T62" fmla="*/ 1589 w 160"/>
                  <a:gd name="T63" fmla="*/ 1540 h 178"/>
                  <a:gd name="T64" fmla="*/ 1453 w 160"/>
                  <a:gd name="T65" fmla="*/ 1402 h 178"/>
                  <a:gd name="T66" fmla="*/ 1345 w 160"/>
                  <a:gd name="T67" fmla="*/ 1317 h 178"/>
                  <a:gd name="T68" fmla="*/ 1162 w 160"/>
                  <a:gd name="T69" fmla="*/ 1317 h 178"/>
                  <a:gd name="T70" fmla="*/ 976 w 160"/>
                  <a:gd name="T71" fmla="*/ 1242 h 178"/>
                  <a:gd name="T72" fmla="*/ 899 w 160"/>
                  <a:gd name="T73" fmla="*/ 1242 h 178"/>
                  <a:gd name="T74" fmla="*/ 829 w 160"/>
                  <a:gd name="T75" fmla="*/ 1086 h 178"/>
                  <a:gd name="T76" fmla="*/ 699 w 160"/>
                  <a:gd name="T77" fmla="*/ 1086 h 178"/>
                  <a:gd name="T78" fmla="*/ 575 w 160"/>
                  <a:gd name="T79" fmla="*/ 1012 h 178"/>
                  <a:gd name="T80" fmla="*/ 530 w 160"/>
                  <a:gd name="T81" fmla="*/ 1173 h 178"/>
                  <a:gd name="T82" fmla="*/ 530 w 160"/>
                  <a:gd name="T83" fmla="*/ 1610 h 178"/>
                  <a:gd name="T84" fmla="*/ 0 w 160"/>
                  <a:gd name="T85" fmla="*/ 1695 h 178"/>
                  <a:gd name="T86" fmla="*/ 0 w 160"/>
                  <a:gd name="T87" fmla="*/ 2969 h 178"/>
                  <a:gd name="T88" fmla="*/ 62 w 160"/>
                  <a:gd name="T89" fmla="*/ 3063 h 178"/>
                  <a:gd name="T90" fmla="*/ 96 w 160"/>
                  <a:gd name="T91" fmla="*/ 3128 h 178"/>
                  <a:gd name="T92" fmla="*/ 235 w 160"/>
                  <a:gd name="T93" fmla="*/ 3212 h 178"/>
                  <a:gd name="T94" fmla="*/ 512 w 160"/>
                  <a:gd name="T95" fmla="*/ 3212 h 178"/>
                  <a:gd name="T96" fmla="*/ 651 w 160"/>
                  <a:gd name="T97" fmla="*/ 3212 h 178"/>
                  <a:gd name="T98" fmla="*/ 699 w 160"/>
                  <a:gd name="T99" fmla="*/ 3334 h 178"/>
                  <a:gd name="T100" fmla="*/ 1092 w 160"/>
                  <a:gd name="T101" fmla="*/ 3334 h 178"/>
                  <a:gd name="T102" fmla="*/ 1219 w 160"/>
                  <a:gd name="T103" fmla="*/ 3290 h 178"/>
                  <a:gd name="T104" fmla="*/ 1345 w 160"/>
                  <a:gd name="T105" fmla="*/ 3257 h 178"/>
                  <a:gd name="T106" fmla="*/ 1525 w 160"/>
                  <a:gd name="T107" fmla="*/ 2833 h 178"/>
                  <a:gd name="T108" fmla="*/ 1706 w 160"/>
                  <a:gd name="T109" fmla="*/ 2737 h 178"/>
                  <a:gd name="T110" fmla="*/ 1816 w 160"/>
                  <a:gd name="T111" fmla="*/ 2612 h 1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0"/>
                  <a:gd name="T169" fmla="*/ 0 h 178"/>
                  <a:gd name="T170" fmla="*/ 160 w 160"/>
                  <a:gd name="T171" fmla="*/ 178 h 1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0" h="178">
                    <a:moveTo>
                      <a:pt x="108" y="138"/>
                    </a:moveTo>
                    <a:lnTo>
                      <a:pt x="108" y="138"/>
                    </a:lnTo>
                    <a:lnTo>
                      <a:pt x="108" y="134"/>
                    </a:lnTo>
                    <a:lnTo>
                      <a:pt x="108" y="130"/>
                    </a:lnTo>
                    <a:lnTo>
                      <a:pt x="118" y="126"/>
                    </a:lnTo>
                    <a:lnTo>
                      <a:pt x="130" y="120"/>
                    </a:lnTo>
                    <a:lnTo>
                      <a:pt x="140" y="116"/>
                    </a:lnTo>
                    <a:lnTo>
                      <a:pt x="150" y="112"/>
                    </a:lnTo>
                    <a:lnTo>
                      <a:pt x="148" y="110"/>
                    </a:lnTo>
                    <a:lnTo>
                      <a:pt x="146" y="110"/>
                    </a:lnTo>
                    <a:lnTo>
                      <a:pt x="146" y="112"/>
                    </a:lnTo>
                    <a:lnTo>
                      <a:pt x="144" y="108"/>
                    </a:lnTo>
                    <a:lnTo>
                      <a:pt x="144" y="106"/>
                    </a:lnTo>
                    <a:lnTo>
                      <a:pt x="146" y="98"/>
                    </a:lnTo>
                    <a:lnTo>
                      <a:pt x="150" y="90"/>
                    </a:lnTo>
                    <a:lnTo>
                      <a:pt x="154" y="88"/>
                    </a:lnTo>
                    <a:lnTo>
                      <a:pt x="158" y="82"/>
                    </a:lnTo>
                    <a:lnTo>
                      <a:pt x="156" y="82"/>
                    </a:lnTo>
                    <a:lnTo>
                      <a:pt x="154" y="80"/>
                    </a:lnTo>
                    <a:lnTo>
                      <a:pt x="154" y="68"/>
                    </a:lnTo>
                    <a:lnTo>
                      <a:pt x="154" y="56"/>
                    </a:lnTo>
                    <a:lnTo>
                      <a:pt x="156" y="54"/>
                    </a:lnTo>
                    <a:lnTo>
                      <a:pt x="158" y="52"/>
                    </a:lnTo>
                    <a:lnTo>
                      <a:pt x="160" y="50"/>
                    </a:lnTo>
                    <a:lnTo>
                      <a:pt x="158" y="48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8" y="36"/>
                    </a:lnTo>
                    <a:lnTo>
                      <a:pt x="156" y="34"/>
                    </a:lnTo>
                    <a:lnTo>
                      <a:pt x="156" y="30"/>
                    </a:lnTo>
                    <a:lnTo>
                      <a:pt x="156" y="26"/>
                    </a:lnTo>
                    <a:lnTo>
                      <a:pt x="146" y="22"/>
                    </a:lnTo>
                    <a:lnTo>
                      <a:pt x="140" y="18"/>
                    </a:lnTo>
                    <a:lnTo>
                      <a:pt x="134" y="14"/>
                    </a:lnTo>
                    <a:lnTo>
                      <a:pt x="128" y="10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122" y="8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98" y="8"/>
                    </a:lnTo>
                    <a:lnTo>
                      <a:pt x="100" y="10"/>
                    </a:lnTo>
                    <a:lnTo>
                      <a:pt x="100" y="14"/>
                    </a:lnTo>
                    <a:lnTo>
                      <a:pt x="98" y="20"/>
                    </a:lnTo>
                    <a:lnTo>
                      <a:pt x="94" y="22"/>
                    </a:lnTo>
                    <a:lnTo>
                      <a:pt x="96" y="26"/>
                    </a:lnTo>
                    <a:lnTo>
                      <a:pt x="98" y="28"/>
                    </a:lnTo>
                    <a:lnTo>
                      <a:pt x="100" y="30"/>
                    </a:lnTo>
                    <a:lnTo>
                      <a:pt x="98" y="32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4"/>
                    </a:lnTo>
                    <a:lnTo>
                      <a:pt x="90" y="50"/>
                    </a:lnTo>
                    <a:lnTo>
                      <a:pt x="90" y="56"/>
                    </a:lnTo>
                    <a:lnTo>
                      <a:pt x="92" y="62"/>
                    </a:lnTo>
                    <a:lnTo>
                      <a:pt x="90" y="64"/>
                    </a:lnTo>
                    <a:lnTo>
                      <a:pt x="92" y="66"/>
                    </a:lnTo>
                    <a:lnTo>
                      <a:pt x="98" y="74"/>
                    </a:lnTo>
                    <a:lnTo>
                      <a:pt x="102" y="76"/>
                    </a:lnTo>
                    <a:lnTo>
                      <a:pt x="102" y="74"/>
                    </a:lnTo>
                    <a:lnTo>
                      <a:pt x="104" y="7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100" y="90"/>
                    </a:lnTo>
                    <a:lnTo>
                      <a:pt x="98" y="88"/>
                    </a:lnTo>
                    <a:lnTo>
                      <a:pt x="96" y="86"/>
                    </a:lnTo>
                    <a:lnTo>
                      <a:pt x="92" y="86"/>
                    </a:lnTo>
                    <a:lnTo>
                      <a:pt x="88" y="82"/>
                    </a:lnTo>
                    <a:lnTo>
                      <a:pt x="84" y="76"/>
                    </a:lnTo>
                    <a:lnTo>
                      <a:pt x="80" y="74"/>
                    </a:lnTo>
                    <a:lnTo>
                      <a:pt x="76" y="74"/>
                    </a:lnTo>
                    <a:lnTo>
                      <a:pt x="74" y="70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4" y="70"/>
                    </a:lnTo>
                    <a:lnTo>
                      <a:pt x="60" y="68"/>
                    </a:lnTo>
                    <a:lnTo>
                      <a:pt x="54" y="66"/>
                    </a:lnTo>
                    <a:lnTo>
                      <a:pt x="52" y="68"/>
                    </a:lnTo>
                    <a:lnTo>
                      <a:pt x="50" y="66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38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30" y="62"/>
                    </a:lnTo>
                    <a:lnTo>
                      <a:pt x="30" y="72"/>
                    </a:lnTo>
                    <a:lnTo>
                      <a:pt x="30" y="86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0" y="90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4" y="164"/>
                    </a:lnTo>
                    <a:lnTo>
                      <a:pt x="4" y="166"/>
                    </a:lnTo>
                    <a:lnTo>
                      <a:pt x="6" y="168"/>
                    </a:lnTo>
                    <a:lnTo>
                      <a:pt x="10" y="174"/>
                    </a:lnTo>
                    <a:lnTo>
                      <a:pt x="14" y="172"/>
                    </a:lnTo>
                    <a:lnTo>
                      <a:pt x="18" y="172"/>
                    </a:lnTo>
                    <a:lnTo>
                      <a:pt x="20" y="174"/>
                    </a:lnTo>
                    <a:lnTo>
                      <a:pt x="28" y="172"/>
                    </a:lnTo>
                    <a:lnTo>
                      <a:pt x="32" y="172"/>
                    </a:lnTo>
                    <a:lnTo>
                      <a:pt x="36" y="172"/>
                    </a:lnTo>
                    <a:lnTo>
                      <a:pt x="36" y="176"/>
                    </a:lnTo>
                    <a:lnTo>
                      <a:pt x="38" y="178"/>
                    </a:lnTo>
                    <a:lnTo>
                      <a:pt x="48" y="176"/>
                    </a:lnTo>
                    <a:lnTo>
                      <a:pt x="60" y="178"/>
                    </a:lnTo>
                    <a:lnTo>
                      <a:pt x="62" y="178"/>
                    </a:lnTo>
                    <a:lnTo>
                      <a:pt x="64" y="178"/>
                    </a:lnTo>
                    <a:lnTo>
                      <a:pt x="66" y="176"/>
                    </a:lnTo>
                    <a:lnTo>
                      <a:pt x="70" y="176"/>
                    </a:lnTo>
                    <a:lnTo>
                      <a:pt x="74" y="174"/>
                    </a:lnTo>
                    <a:lnTo>
                      <a:pt x="76" y="172"/>
                    </a:lnTo>
                    <a:lnTo>
                      <a:pt x="80" y="162"/>
                    </a:lnTo>
                    <a:lnTo>
                      <a:pt x="84" y="152"/>
                    </a:lnTo>
                    <a:lnTo>
                      <a:pt x="88" y="148"/>
                    </a:lnTo>
                    <a:lnTo>
                      <a:pt x="94" y="146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08" y="13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62"/>
              <p:cNvSpPr>
                <a:spLocks/>
              </p:cNvSpPr>
              <p:nvPr/>
            </p:nvSpPr>
            <p:spPr bwMode="auto">
              <a:xfrm>
                <a:off x="2797" y="2807"/>
                <a:ext cx="213" cy="283"/>
              </a:xfrm>
              <a:custGeom>
                <a:avLst/>
                <a:gdLst>
                  <a:gd name="T0" fmla="*/ 2987 w 170"/>
                  <a:gd name="T1" fmla="*/ 1832 h 226"/>
                  <a:gd name="T2" fmla="*/ 2663 w 170"/>
                  <a:gd name="T3" fmla="*/ 1892 h 226"/>
                  <a:gd name="T4" fmla="*/ 2590 w 170"/>
                  <a:gd name="T5" fmla="*/ 1416 h 226"/>
                  <a:gd name="T6" fmla="*/ 2551 w 170"/>
                  <a:gd name="T7" fmla="*/ 864 h 226"/>
                  <a:gd name="T8" fmla="*/ 2551 w 170"/>
                  <a:gd name="T9" fmla="*/ 645 h 226"/>
                  <a:gd name="T10" fmla="*/ 2506 w 170"/>
                  <a:gd name="T11" fmla="*/ 485 h 226"/>
                  <a:gd name="T12" fmla="*/ 2310 w 170"/>
                  <a:gd name="T13" fmla="*/ 485 h 226"/>
                  <a:gd name="T14" fmla="*/ 2297 w 170"/>
                  <a:gd name="T15" fmla="*/ 416 h 226"/>
                  <a:gd name="T16" fmla="*/ 2218 w 170"/>
                  <a:gd name="T17" fmla="*/ 416 h 226"/>
                  <a:gd name="T18" fmla="*/ 2067 w 170"/>
                  <a:gd name="T19" fmla="*/ 456 h 226"/>
                  <a:gd name="T20" fmla="*/ 1991 w 170"/>
                  <a:gd name="T21" fmla="*/ 571 h 226"/>
                  <a:gd name="T22" fmla="*/ 1950 w 170"/>
                  <a:gd name="T23" fmla="*/ 645 h 226"/>
                  <a:gd name="T24" fmla="*/ 1842 w 170"/>
                  <a:gd name="T25" fmla="*/ 748 h 226"/>
                  <a:gd name="T26" fmla="*/ 1770 w 170"/>
                  <a:gd name="T27" fmla="*/ 748 h 226"/>
                  <a:gd name="T28" fmla="*/ 1611 w 170"/>
                  <a:gd name="T29" fmla="*/ 784 h 226"/>
                  <a:gd name="T30" fmla="*/ 1470 w 170"/>
                  <a:gd name="T31" fmla="*/ 670 h 226"/>
                  <a:gd name="T32" fmla="*/ 1402 w 170"/>
                  <a:gd name="T33" fmla="*/ 456 h 226"/>
                  <a:gd name="T34" fmla="*/ 1317 w 170"/>
                  <a:gd name="T35" fmla="*/ 187 h 226"/>
                  <a:gd name="T36" fmla="*/ 1242 w 170"/>
                  <a:gd name="T37" fmla="*/ 49 h 226"/>
                  <a:gd name="T38" fmla="*/ 1051 w 170"/>
                  <a:gd name="T39" fmla="*/ 0 h 226"/>
                  <a:gd name="T40" fmla="*/ 900 w 170"/>
                  <a:gd name="T41" fmla="*/ 0 h 226"/>
                  <a:gd name="T42" fmla="*/ 417 w 170"/>
                  <a:gd name="T43" fmla="*/ 49 h 226"/>
                  <a:gd name="T44" fmla="*/ 187 w 170"/>
                  <a:gd name="T45" fmla="*/ 149 h 226"/>
                  <a:gd name="T46" fmla="*/ 272 w 170"/>
                  <a:gd name="T47" fmla="*/ 293 h 226"/>
                  <a:gd name="T48" fmla="*/ 367 w 170"/>
                  <a:gd name="T49" fmla="*/ 670 h 226"/>
                  <a:gd name="T50" fmla="*/ 417 w 170"/>
                  <a:gd name="T51" fmla="*/ 957 h 226"/>
                  <a:gd name="T52" fmla="*/ 417 w 170"/>
                  <a:gd name="T53" fmla="*/ 1192 h 226"/>
                  <a:gd name="T54" fmla="*/ 417 w 170"/>
                  <a:gd name="T55" fmla="*/ 1316 h 226"/>
                  <a:gd name="T56" fmla="*/ 522 w 170"/>
                  <a:gd name="T57" fmla="*/ 1703 h 226"/>
                  <a:gd name="T58" fmla="*/ 522 w 170"/>
                  <a:gd name="T59" fmla="*/ 1928 h 226"/>
                  <a:gd name="T60" fmla="*/ 417 w 170"/>
                  <a:gd name="T61" fmla="*/ 2163 h 226"/>
                  <a:gd name="T62" fmla="*/ 293 w 170"/>
                  <a:gd name="T63" fmla="*/ 2369 h 226"/>
                  <a:gd name="T64" fmla="*/ 149 w 170"/>
                  <a:gd name="T65" fmla="*/ 2585 h 226"/>
                  <a:gd name="T66" fmla="*/ 76 w 170"/>
                  <a:gd name="T67" fmla="*/ 2873 h 226"/>
                  <a:gd name="T68" fmla="*/ 76 w 170"/>
                  <a:gd name="T69" fmla="*/ 3489 h 226"/>
                  <a:gd name="T70" fmla="*/ 0 w 170"/>
                  <a:gd name="T71" fmla="*/ 3575 h 226"/>
                  <a:gd name="T72" fmla="*/ 0 w 170"/>
                  <a:gd name="T73" fmla="*/ 4016 h 226"/>
                  <a:gd name="T74" fmla="*/ 187 w 170"/>
                  <a:gd name="T75" fmla="*/ 3941 h 226"/>
                  <a:gd name="T76" fmla="*/ 293 w 170"/>
                  <a:gd name="T77" fmla="*/ 3906 h 226"/>
                  <a:gd name="T78" fmla="*/ 457 w 170"/>
                  <a:gd name="T79" fmla="*/ 3941 h 226"/>
                  <a:gd name="T80" fmla="*/ 1576 w 170"/>
                  <a:gd name="T81" fmla="*/ 3987 h 226"/>
                  <a:gd name="T82" fmla="*/ 1611 w 170"/>
                  <a:gd name="T83" fmla="*/ 4016 h 226"/>
                  <a:gd name="T84" fmla="*/ 1903 w 170"/>
                  <a:gd name="T85" fmla="*/ 4136 h 226"/>
                  <a:gd name="T86" fmla="*/ 2085 w 170"/>
                  <a:gd name="T87" fmla="*/ 4172 h 226"/>
                  <a:gd name="T88" fmla="*/ 2254 w 170"/>
                  <a:gd name="T89" fmla="*/ 4199 h 226"/>
                  <a:gd name="T90" fmla="*/ 2779 w 170"/>
                  <a:gd name="T91" fmla="*/ 4055 h 226"/>
                  <a:gd name="T92" fmla="*/ 2663 w 170"/>
                  <a:gd name="T93" fmla="*/ 3906 h 226"/>
                  <a:gd name="T94" fmla="*/ 2612 w 170"/>
                  <a:gd name="T95" fmla="*/ 3785 h 226"/>
                  <a:gd name="T96" fmla="*/ 2590 w 170"/>
                  <a:gd name="T97" fmla="*/ 2491 h 226"/>
                  <a:gd name="T98" fmla="*/ 3140 w 170"/>
                  <a:gd name="T99" fmla="*/ 2451 h 226"/>
                  <a:gd name="T100" fmla="*/ 3140 w 170"/>
                  <a:gd name="T101" fmla="*/ 2163 h 226"/>
                  <a:gd name="T102" fmla="*/ 3140 w 170"/>
                  <a:gd name="T103" fmla="*/ 1832 h 2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0"/>
                  <a:gd name="T157" fmla="*/ 0 h 226"/>
                  <a:gd name="T158" fmla="*/ 170 w 170"/>
                  <a:gd name="T159" fmla="*/ 226 h 2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0" h="226">
                    <a:moveTo>
                      <a:pt x="168" y="98"/>
                    </a:moveTo>
                    <a:lnTo>
                      <a:pt x="168" y="98"/>
                    </a:lnTo>
                    <a:lnTo>
                      <a:pt x="160" y="98"/>
                    </a:lnTo>
                    <a:lnTo>
                      <a:pt x="142" y="102"/>
                    </a:lnTo>
                    <a:lnTo>
                      <a:pt x="142" y="86"/>
                    </a:lnTo>
                    <a:lnTo>
                      <a:pt x="140" y="82"/>
                    </a:lnTo>
                    <a:lnTo>
                      <a:pt x="138" y="76"/>
                    </a:lnTo>
                    <a:lnTo>
                      <a:pt x="136" y="62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28" y="26"/>
                    </a:lnTo>
                    <a:lnTo>
                      <a:pt x="124" y="26"/>
                    </a:lnTo>
                    <a:lnTo>
                      <a:pt x="124" y="24"/>
                    </a:lnTo>
                    <a:lnTo>
                      <a:pt x="126" y="22"/>
                    </a:lnTo>
                    <a:lnTo>
                      <a:pt x="122" y="22"/>
                    </a:lnTo>
                    <a:lnTo>
                      <a:pt x="118" y="22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4" y="34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98" y="40"/>
                    </a:lnTo>
                    <a:lnTo>
                      <a:pt x="94" y="38"/>
                    </a:lnTo>
                    <a:lnTo>
                      <a:pt x="94" y="40"/>
                    </a:lnTo>
                    <a:lnTo>
                      <a:pt x="90" y="40"/>
                    </a:lnTo>
                    <a:lnTo>
                      <a:pt x="86" y="42"/>
                    </a:lnTo>
                    <a:lnTo>
                      <a:pt x="82" y="42"/>
                    </a:lnTo>
                    <a:lnTo>
                      <a:pt x="80" y="40"/>
                    </a:lnTo>
                    <a:lnTo>
                      <a:pt x="78" y="36"/>
                    </a:lnTo>
                    <a:lnTo>
                      <a:pt x="76" y="30"/>
                    </a:lnTo>
                    <a:lnTo>
                      <a:pt x="74" y="24"/>
                    </a:lnTo>
                    <a:lnTo>
                      <a:pt x="72" y="22"/>
                    </a:lnTo>
                    <a:lnTo>
                      <a:pt x="70" y="18"/>
                    </a:lnTo>
                    <a:lnTo>
                      <a:pt x="70" y="10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0" y="8"/>
                    </a:lnTo>
                    <a:lnTo>
                      <a:pt x="12" y="12"/>
                    </a:lnTo>
                    <a:lnTo>
                      <a:pt x="14" y="16"/>
                    </a:lnTo>
                    <a:lnTo>
                      <a:pt x="16" y="22"/>
                    </a:lnTo>
                    <a:lnTo>
                      <a:pt x="20" y="36"/>
                    </a:lnTo>
                    <a:lnTo>
                      <a:pt x="22" y="44"/>
                    </a:lnTo>
                    <a:lnTo>
                      <a:pt x="22" y="52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2" y="64"/>
                    </a:lnTo>
                    <a:lnTo>
                      <a:pt x="22" y="66"/>
                    </a:lnTo>
                    <a:lnTo>
                      <a:pt x="22" y="70"/>
                    </a:lnTo>
                    <a:lnTo>
                      <a:pt x="22" y="74"/>
                    </a:lnTo>
                    <a:lnTo>
                      <a:pt x="26" y="82"/>
                    </a:lnTo>
                    <a:lnTo>
                      <a:pt x="28" y="92"/>
                    </a:lnTo>
                    <a:lnTo>
                      <a:pt x="30" y="98"/>
                    </a:lnTo>
                    <a:lnTo>
                      <a:pt x="28" y="104"/>
                    </a:lnTo>
                    <a:lnTo>
                      <a:pt x="26" y="114"/>
                    </a:lnTo>
                    <a:lnTo>
                      <a:pt x="24" y="116"/>
                    </a:lnTo>
                    <a:lnTo>
                      <a:pt x="22" y="116"/>
                    </a:lnTo>
                    <a:lnTo>
                      <a:pt x="18" y="122"/>
                    </a:lnTo>
                    <a:lnTo>
                      <a:pt x="16" y="128"/>
                    </a:lnTo>
                    <a:lnTo>
                      <a:pt x="14" y="128"/>
                    </a:lnTo>
                    <a:lnTo>
                      <a:pt x="12" y="130"/>
                    </a:lnTo>
                    <a:lnTo>
                      <a:pt x="8" y="138"/>
                    </a:lnTo>
                    <a:lnTo>
                      <a:pt x="6" y="146"/>
                    </a:lnTo>
                    <a:lnTo>
                      <a:pt x="4" y="154"/>
                    </a:lnTo>
                    <a:lnTo>
                      <a:pt x="4" y="170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2" y="190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0" y="216"/>
                    </a:lnTo>
                    <a:lnTo>
                      <a:pt x="6" y="212"/>
                    </a:lnTo>
                    <a:lnTo>
                      <a:pt x="10" y="212"/>
                    </a:lnTo>
                    <a:lnTo>
                      <a:pt x="12" y="212"/>
                    </a:lnTo>
                    <a:lnTo>
                      <a:pt x="16" y="210"/>
                    </a:lnTo>
                    <a:lnTo>
                      <a:pt x="18" y="208"/>
                    </a:lnTo>
                    <a:lnTo>
                      <a:pt x="20" y="210"/>
                    </a:lnTo>
                    <a:lnTo>
                      <a:pt x="24" y="212"/>
                    </a:lnTo>
                    <a:lnTo>
                      <a:pt x="38" y="214"/>
                    </a:lnTo>
                    <a:lnTo>
                      <a:pt x="84" y="214"/>
                    </a:lnTo>
                    <a:lnTo>
                      <a:pt x="86" y="216"/>
                    </a:lnTo>
                    <a:lnTo>
                      <a:pt x="90" y="220"/>
                    </a:lnTo>
                    <a:lnTo>
                      <a:pt x="102" y="222"/>
                    </a:lnTo>
                    <a:lnTo>
                      <a:pt x="102" y="224"/>
                    </a:lnTo>
                    <a:lnTo>
                      <a:pt x="112" y="224"/>
                    </a:lnTo>
                    <a:lnTo>
                      <a:pt x="116" y="224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48" y="218"/>
                    </a:lnTo>
                    <a:lnTo>
                      <a:pt x="144" y="212"/>
                    </a:lnTo>
                    <a:lnTo>
                      <a:pt x="142" y="210"/>
                    </a:lnTo>
                    <a:lnTo>
                      <a:pt x="142" y="208"/>
                    </a:lnTo>
                    <a:lnTo>
                      <a:pt x="140" y="204"/>
                    </a:lnTo>
                    <a:lnTo>
                      <a:pt x="138" y="202"/>
                    </a:lnTo>
                    <a:lnTo>
                      <a:pt x="138" y="134"/>
                    </a:lnTo>
                    <a:lnTo>
                      <a:pt x="170" y="134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68" y="116"/>
                    </a:lnTo>
                    <a:lnTo>
                      <a:pt x="168" y="106"/>
                    </a:lnTo>
                    <a:lnTo>
                      <a:pt x="168" y="9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63"/>
              <p:cNvSpPr>
                <a:spLocks/>
              </p:cNvSpPr>
              <p:nvPr/>
            </p:nvSpPr>
            <p:spPr bwMode="auto">
              <a:xfrm>
                <a:off x="3110" y="2687"/>
                <a:ext cx="175" cy="260"/>
              </a:xfrm>
              <a:custGeom>
                <a:avLst/>
                <a:gdLst>
                  <a:gd name="T0" fmla="*/ 570 w 140"/>
                  <a:gd name="T1" fmla="*/ 149 h 208"/>
                  <a:gd name="T2" fmla="*/ 512 w 140"/>
                  <a:gd name="T3" fmla="*/ 516 h 208"/>
                  <a:gd name="T4" fmla="*/ 512 w 140"/>
                  <a:gd name="T5" fmla="*/ 625 h 208"/>
                  <a:gd name="T6" fmla="*/ 512 w 140"/>
                  <a:gd name="T7" fmla="*/ 701 h 208"/>
                  <a:gd name="T8" fmla="*/ 530 w 140"/>
                  <a:gd name="T9" fmla="*/ 743 h 208"/>
                  <a:gd name="T10" fmla="*/ 625 w 140"/>
                  <a:gd name="T11" fmla="*/ 653 h 208"/>
                  <a:gd name="T12" fmla="*/ 745 w 140"/>
                  <a:gd name="T13" fmla="*/ 743 h 208"/>
                  <a:gd name="T14" fmla="*/ 890 w 140"/>
                  <a:gd name="T15" fmla="*/ 653 h 208"/>
                  <a:gd name="T16" fmla="*/ 931 w 140"/>
                  <a:gd name="T17" fmla="*/ 594 h 208"/>
                  <a:gd name="T18" fmla="*/ 976 w 140"/>
                  <a:gd name="T19" fmla="*/ 516 h 208"/>
                  <a:gd name="T20" fmla="*/ 931 w 140"/>
                  <a:gd name="T21" fmla="*/ 430 h 208"/>
                  <a:gd name="T22" fmla="*/ 976 w 140"/>
                  <a:gd name="T23" fmla="*/ 334 h 208"/>
                  <a:gd name="T24" fmla="*/ 1017 w 140"/>
                  <a:gd name="T25" fmla="*/ 244 h 208"/>
                  <a:gd name="T26" fmla="*/ 1112 w 140"/>
                  <a:gd name="T27" fmla="*/ 76 h 208"/>
                  <a:gd name="T28" fmla="*/ 1964 w 140"/>
                  <a:gd name="T29" fmla="*/ 780 h 208"/>
                  <a:gd name="T30" fmla="*/ 2044 w 140"/>
                  <a:gd name="T31" fmla="*/ 1049 h 208"/>
                  <a:gd name="T32" fmla="*/ 2440 w 140"/>
                  <a:gd name="T33" fmla="*/ 1434 h 208"/>
                  <a:gd name="T34" fmla="*/ 2381 w 140"/>
                  <a:gd name="T35" fmla="*/ 1594 h 208"/>
                  <a:gd name="T36" fmla="*/ 2274 w 140"/>
                  <a:gd name="T37" fmla="*/ 1863 h 208"/>
                  <a:gd name="T38" fmla="*/ 2245 w 140"/>
                  <a:gd name="T39" fmla="*/ 2079 h 208"/>
                  <a:gd name="T40" fmla="*/ 2440 w 140"/>
                  <a:gd name="T41" fmla="*/ 2286 h 208"/>
                  <a:gd name="T42" fmla="*/ 2381 w 140"/>
                  <a:gd name="T43" fmla="*/ 2444 h 208"/>
                  <a:gd name="T44" fmla="*/ 2321 w 140"/>
                  <a:gd name="T45" fmla="*/ 2618 h 208"/>
                  <a:gd name="T46" fmla="*/ 2381 w 140"/>
                  <a:gd name="T47" fmla="*/ 2801 h 208"/>
                  <a:gd name="T48" fmla="*/ 2440 w 140"/>
                  <a:gd name="T49" fmla="*/ 3126 h 208"/>
                  <a:gd name="T50" fmla="*/ 2555 w 140"/>
                  <a:gd name="T51" fmla="*/ 3391 h 208"/>
                  <a:gd name="T52" fmla="*/ 2381 w 140"/>
                  <a:gd name="T53" fmla="*/ 3543 h 208"/>
                  <a:gd name="T54" fmla="*/ 2171 w 140"/>
                  <a:gd name="T55" fmla="*/ 3573 h 208"/>
                  <a:gd name="T56" fmla="*/ 1986 w 140"/>
                  <a:gd name="T57" fmla="*/ 3639 h 208"/>
                  <a:gd name="T58" fmla="*/ 1852 w 140"/>
                  <a:gd name="T59" fmla="*/ 3720 h 208"/>
                  <a:gd name="T60" fmla="*/ 1737 w 140"/>
                  <a:gd name="T61" fmla="*/ 3679 h 208"/>
                  <a:gd name="T62" fmla="*/ 1635 w 140"/>
                  <a:gd name="T63" fmla="*/ 3788 h 208"/>
                  <a:gd name="T64" fmla="*/ 1406 w 140"/>
                  <a:gd name="T65" fmla="*/ 3679 h 208"/>
                  <a:gd name="T66" fmla="*/ 1219 w 140"/>
                  <a:gd name="T67" fmla="*/ 3760 h 208"/>
                  <a:gd name="T68" fmla="*/ 1162 w 140"/>
                  <a:gd name="T69" fmla="*/ 3639 h 208"/>
                  <a:gd name="T70" fmla="*/ 1162 w 140"/>
                  <a:gd name="T71" fmla="*/ 3543 h 208"/>
                  <a:gd name="T72" fmla="*/ 1112 w 140"/>
                  <a:gd name="T73" fmla="*/ 3343 h 208"/>
                  <a:gd name="T74" fmla="*/ 1084 w 140"/>
                  <a:gd name="T75" fmla="*/ 3170 h 208"/>
                  <a:gd name="T76" fmla="*/ 976 w 140"/>
                  <a:gd name="T77" fmla="*/ 3126 h 208"/>
                  <a:gd name="T78" fmla="*/ 800 w 140"/>
                  <a:gd name="T79" fmla="*/ 3030 h 208"/>
                  <a:gd name="T80" fmla="*/ 400 w 140"/>
                  <a:gd name="T81" fmla="*/ 2801 h 208"/>
                  <a:gd name="T82" fmla="*/ 290 w 140"/>
                  <a:gd name="T83" fmla="*/ 2688 h 208"/>
                  <a:gd name="T84" fmla="*/ 217 w 140"/>
                  <a:gd name="T85" fmla="*/ 2406 h 208"/>
                  <a:gd name="T86" fmla="*/ 217 w 140"/>
                  <a:gd name="T87" fmla="*/ 2267 h 208"/>
                  <a:gd name="T88" fmla="*/ 62 w 140"/>
                  <a:gd name="T89" fmla="*/ 2079 h 208"/>
                  <a:gd name="T90" fmla="*/ 62 w 140"/>
                  <a:gd name="T91" fmla="*/ 1993 h 208"/>
                  <a:gd name="T92" fmla="*/ 62 w 140"/>
                  <a:gd name="T93" fmla="*/ 1816 h 208"/>
                  <a:gd name="T94" fmla="*/ 40 w 140"/>
                  <a:gd name="T95" fmla="*/ 1639 h 208"/>
                  <a:gd name="T96" fmla="*/ 0 w 140"/>
                  <a:gd name="T97" fmla="*/ 1311 h 208"/>
                  <a:gd name="T98" fmla="*/ 174 w 140"/>
                  <a:gd name="T99" fmla="*/ 1095 h 208"/>
                  <a:gd name="T100" fmla="*/ 217 w 140"/>
                  <a:gd name="T101" fmla="*/ 876 h 208"/>
                  <a:gd name="T102" fmla="*/ 234 w 140"/>
                  <a:gd name="T103" fmla="*/ 743 h 208"/>
                  <a:gd name="T104" fmla="*/ 139 w 140"/>
                  <a:gd name="T105" fmla="*/ 701 h 208"/>
                  <a:gd name="T106" fmla="*/ 139 w 140"/>
                  <a:gd name="T107" fmla="*/ 537 h 208"/>
                  <a:gd name="T108" fmla="*/ 362 w 140"/>
                  <a:gd name="T109" fmla="*/ 413 h 208"/>
                  <a:gd name="T110" fmla="*/ 320 w 140"/>
                  <a:gd name="T111" fmla="*/ 220 h 208"/>
                  <a:gd name="T112" fmla="*/ 320 w 140"/>
                  <a:gd name="T113" fmla="*/ 0 h 208"/>
                  <a:gd name="T114" fmla="*/ 530 w 140"/>
                  <a:gd name="T115" fmla="*/ 0 h 2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0"/>
                  <a:gd name="T175" fmla="*/ 0 h 208"/>
                  <a:gd name="T176" fmla="*/ 140 w 140"/>
                  <a:gd name="T177" fmla="*/ 208 h 2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0" h="208">
                    <a:moveTo>
                      <a:pt x="30" y="0"/>
                    </a:moveTo>
                    <a:lnTo>
                      <a:pt x="30" y="0"/>
                    </a:lnTo>
                    <a:lnTo>
                      <a:pt x="32" y="8"/>
                    </a:lnTo>
                    <a:lnTo>
                      <a:pt x="30" y="14"/>
                    </a:lnTo>
                    <a:lnTo>
                      <a:pt x="28" y="28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8" y="36"/>
                    </a:lnTo>
                    <a:lnTo>
                      <a:pt x="40" y="38"/>
                    </a:lnTo>
                    <a:lnTo>
                      <a:pt x="42" y="40"/>
                    </a:lnTo>
                    <a:lnTo>
                      <a:pt x="44" y="38"/>
                    </a:lnTo>
                    <a:lnTo>
                      <a:pt x="50" y="36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6" y="14"/>
                    </a:lnTo>
                    <a:lnTo>
                      <a:pt x="60" y="10"/>
                    </a:lnTo>
                    <a:lnTo>
                      <a:pt x="62" y="4"/>
                    </a:lnTo>
                    <a:lnTo>
                      <a:pt x="104" y="38"/>
                    </a:lnTo>
                    <a:lnTo>
                      <a:pt x="108" y="42"/>
                    </a:lnTo>
                    <a:lnTo>
                      <a:pt x="108" y="48"/>
                    </a:lnTo>
                    <a:lnTo>
                      <a:pt x="108" y="52"/>
                    </a:lnTo>
                    <a:lnTo>
                      <a:pt x="112" y="58"/>
                    </a:lnTo>
                    <a:lnTo>
                      <a:pt x="124" y="68"/>
                    </a:lnTo>
                    <a:lnTo>
                      <a:pt x="134" y="78"/>
                    </a:lnTo>
                    <a:lnTo>
                      <a:pt x="132" y="84"/>
                    </a:lnTo>
                    <a:lnTo>
                      <a:pt x="130" y="88"/>
                    </a:lnTo>
                    <a:lnTo>
                      <a:pt x="130" y="92"/>
                    </a:lnTo>
                    <a:lnTo>
                      <a:pt x="126" y="102"/>
                    </a:lnTo>
                    <a:lnTo>
                      <a:pt x="122" y="108"/>
                    </a:lnTo>
                    <a:lnTo>
                      <a:pt x="124" y="112"/>
                    </a:lnTo>
                    <a:lnTo>
                      <a:pt x="124" y="114"/>
                    </a:lnTo>
                    <a:lnTo>
                      <a:pt x="128" y="118"/>
                    </a:lnTo>
                    <a:lnTo>
                      <a:pt x="132" y="124"/>
                    </a:lnTo>
                    <a:lnTo>
                      <a:pt x="134" y="126"/>
                    </a:lnTo>
                    <a:lnTo>
                      <a:pt x="132" y="130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2" y="138"/>
                    </a:lnTo>
                    <a:lnTo>
                      <a:pt x="128" y="144"/>
                    </a:lnTo>
                    <a:lnTo>
                      <a:pt x="128" y="150"/>
                    </a:lnTo>
                    <a:lnTo>
                      <a:pt x="130" y="154"/>
                    </a:lnTo>
                    <a:lnTo>
                      <a:pt x="132" y="162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6" y="178"/>
                    </a:lnTo>
                    <a:lnTo>
                      <a:pt x="140" y="186"/>
                    </a:lnTo>
                    <a:lnTo>
                      <a:pt x="136" y="192"/>
                    </a:lnTo>
                    <a:lnTo>
                      <a:pt x="130" y="194"/>
                    </a:lnTo>
                    <a:lnTo>
                      <a:pt x="124" y="196"/>
                    </a:lnTo>
                    <a:lnTo>
                      <a:pt x="120" y="196"/>
                    </a:lnTo>
                    <a:lnTo>
                      <a:pt x="112" y="196"/>
                    </a:lnTo>
                    <a:lnTo>
                      <a:pt x="108" y="198"/>
                    </a:lnTo>
                    <a:lnTo>
                      <a:pt x="110" y="200"/>
                    </a:lnTo>
                    <a:lnTo>
                      <a:pt x="106" y="202"/>
                    </a:lnTo>
                    <a:lnTo>
                      <a:pt x="102" y="204"/>
                    </a:lnTo>
                    <a:lnTo>
                      <a:pt x="98" y="204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2" y="206"/>
                    </a:lnTo>
                    <a:lnTo>
                      <a:pt x="90" y="208"/>
                    </a:lnTo>
                    <a:lnTo>
                      <a:pt x="82" y="204"/>
                    </a:lnTo>
                    <a:lnTo>
                      <a:pt x="78" y="202"/>
                    </a:lnTo>
                    <a:lnTo>
                      <a:pt x="76" y="202"/>
                    </a:lnTo>
                    <a:lnTo>
                      <a:pt x="72" y="204"/>
                    </a:lnTo>
                    <a:lnTo>
                      <a:pt x="66" y="206"/>
                    </a:lnTo>
                    <a:lnTo>
                      <a:pt x="66" y="202"/>
                    </a:lnTo>
                    <a:lnTo>
                      <a:pt x="64" y="200"/>
                    </a:lnTo>
                    <a:lnTo>
                      <a:pt x="64" y="198"/>
                    </a:lnTo>
                    <a:lnTo>
                      <a:pt x="64" y="194"/>
                    </a:lnTo>
                    <a:lnTo>
                      <a:pt x="64" y="188"/>
                    </a:lnTo>
                    <a:lnTo>
                      <a:pt x="64" y="186"/>
                    </a:lnTo>
                    <a:lnTo>
                      <a:pt x="62" y="184"/>
                    </a:lnTo>
                    <a:lnTo>
                      <a:pt x="62" y="180"/>
                    </a:lnTo>
                    <a:lnTo>
                      <a:pt x="60" y="174"/>
                    </a:lnTo>
                    <a:lnTo>
                      <a:pt x="58" y="170"/>
                    </a:lnTo>
                    <a:lnTo>
                      <a:pt x="56" y="170"/>
                    </a:lnTo>
                    <a:lnTo>
                      <a:pt x="54" y="172"/>
                    </a:lnTo>
                    <a:lnTo>
                      <a:pt x="44" y="166"/>
                    </a:lnTo>
                    <a:lnTo>
                      <a:pt x="34" y="162"/>
                    </a:lnTo>
                    <a:lnTo>
                      <a:pt x="28" y="158"/>
                    </a:lnTo>
                    <a:lnTo>
                      <a:pt x="22" y="154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6" y="144"/>
                    </a:lnTo>
                    <a:lnTo>
                      <a:pt x="14" y="138"/>
                    </a:lnTo>
                    <a:lnTo>
                      <a:pt x="12" y="132"/>
                    </a:lnTo>
                    <a:lnTo>
                      <a:pt x="12" y="128"/>
                    </a:lnTo>
                    <a:lnTo>
                      <a:pt x="12" y="124"/>
                    </a:lnTo>
                    <a:lnTo>
                      <a:pt x="10" y="122"/>
                    </a:lnTo>
                    <a:lnTo>
                      <a:pt x="6" y="118"/>
                    </a:lnTo>
                    <a:lnTo>
                      <a:pt x="4" y="114"/>
                    </a:lnTo>
                    <a:lnTo>
                      <a:pt x="4" y="112"/>
                    </a:lnTo>
                    <a:lnTo>
                      <a:pt x="4" y="110"/>
                    </a:lnTo>
                    <a:lnTo>
                      <a:pt x="6" y="106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2" y="96"/>
                    </a:lnTo>
                    <a:lnTo>
                      <a:pt x="2" y="90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10" y="6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20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64"/>
              <p:cNvSpPr>
                <a:spLocks/>
              </p:cNvSpPr>
              <p:nvPr/>
            </p:nvSpPr>
            <p:spPr bwMode="auto">
              <a:xfrm>
                <a:off x="3095" y="2687"/>
                <a:ext cx="40" cy="47"/>
              </a:xfrm>
              <a:custGeom>
                <a:avLst/>
                <a:gdLst>
                  <a:gd name="T0" fmla="*/ 217 w 32"/>
                  <a:gd name="T1" fmla="*/ 61 h 38"/>
                  <a:gd name="T2" fmla="*/ 217 w 32"/>
                  <a:gd name="T3" fmla="*/ 61 h 38"/>
                  <a:gd name="T4" fmla="*/ 290 w 32"/>
                  <a:gd name="T5" fmla="*/ 2 h 38"/>
                  <a:gd name="T6" fmla="*/ 290 w 32"/>
                  <a:gd name="T7" fmla="*/ 61 h 38"/>
                  <a:gd name="T8" fmla="*/ 306 w 32"/>
                  <a:gd name="T9" fmla="*/ 61 h 38"/>
                  <a:gd name="T10" fmla="*/ 424 w 32"/>
                  <a:gd name="T11" fmla="*/ 2 h 38"/>
                  <a:gd name="T12" fmla="*/ 424 w 32"/>
                  <a:gd name="T13" fmla="*/ 2 h 38"/>
                  <a:gd name="T14" fmla="*/ 509 w 32"/>
                  <a:gd name="T15" fmla="*/ 0 h 38"/>
                  <a:gd name="T16" fmla="*/ 530 w 32"/>
                  <a:gd name="T17" fmla="*/ 0 h 38"/>
                  <a:gd name="T18" fmla="*/ 530 w 32"/>
                  <a:gd name="T19" fmla="*/ 0 h 38"/>
                  <a:gd name="T20" fmla="*/ 530 w 32"/>
                  <a:gd name="T21" fmla="*/ 93 h 38"/>
                  <a:gd name="T22" fmla="*/ 530 w 32"/>
                  <a:gd name="T23" fmla="*/ 205 h 38"/>
                  <a:gd name="T24" fmla="*/ 570 w 32"/>
                  <a:gd name="T25" fmla="*/ 257 h 38"/>
                  <a:gd name="T26" fmla="*/ 570 w 32"/>
                  <a:gd name="T27" fmla="*/ 344 h 38"/>
                  <a:gd name="T28" fmla="*/ 570 w 32"/>
                  <a:gd name="T29" fmla="*/ 344 h 38"/>
                  <a:gd name="T30" fmla="*/ 509 w 32"/>
                  <a:gd name="T31" fmla="*/ 511 h 38"/>
                  <a:gd name="T32" fmla="*/ 456 w 32"/>
                  <a:gd name="T33" fmla="*/ 511 h 38"/>
                  <a:gd name="T34" fmla="*/ 362 w 32"/>
                  <a:gd name="T35" fmla="*/ 480 h 38"/>
                  <a:gd name="T36" fmla="*/ 362 w 32"/>
                  <a:gd name="T37" fmla="*/ 480 h 38"/>
                  <a:gd name="T38" fmla="*/ 234 w 32"/>
                  <a:gd name="T39" fmla="*/ 448 h 38"/>
                  <a:gd name="T40" fmla="*/ 174 w 32"/>
                  <a:gd name="T41" fmla="*/ 480 h 38"/>
                  <a:gd name="T42" fmla="*/ 174 w 32"/>
                  <a:gd name="T43" fmla="*/ 537 h 38"/>
                  <a:gd name="T44" fmla="*/ 174 w 32"/>
                  <a:gd name="T45" fmla="*/ 537 h 38"/>
                  <a:gd name="T46" fmla="*/ 174 w 32"/>
                  <a:gd name="T47" fmla="*/ 601 h 38"/>
                  <a:gd name="T48" fmla="*/ 139 w 32"/>
                  <a:gd name="T49" fmla="*/ 601 h 38"/>
                  <a:gd name="T50" fmla="*/ 96 w 32"/>
                  <a:gd name="T51" fmla="*/ 575 h 38"/>
                  <a:gd name="T52" fmla="*/ 0 w 32"/>
                  <a:gd name="T53" fmla="*/ 575 h 38"/>
                  <a:gd name="T54" fmla="*/ 0 w 32"/>
                  <a:gd name="T55" fmla="*/ 575 h 38"/>
                  <a:gd name="T56" fmla="*/ 0 w 32"/>
                  <a:gd name="T57" fmla="*/ 448 h 38"/>
                  <a:gd name="T58" fmla="*/ 62 w 32"/>
                  <a:gd name="T59" fmla="*/ 413 h 38"/>
                  <a:gd name="T60" fmla="*/ 62 w 32"/>
                  <a:gd name="T61" fmla="*/ 413 h 38"/>
                  <a:gd name="T62" fmla="*/ 96 w 32"/>
                  <a:gd name="T63" fmla="*/ 388 h 38"/>
                  <a:gd name="T64" fmla="*/ 139 w 32"/>
                  <a:gd name="T65" fmla="*/ 344 h 38"/>
                  <a:gd name="T66" fmla="*/ 139 w 32"/>
                  <a:gd name="T67" fmla="*/ 257 h 38"/>
                  <a:gd name="T68" fmla="*/ 139 w 32"/>
                  <a:gd name="T69" fmla="*/ 166 h 38"/>
                  <a:gd name="T70" fmla="*/ 139 w 32"/>
                  <a:gd name="T71" fmla="*/ 134 h 38"/>
                  <a:gd name="T72" fmla="*/ 217 w 32"/>
                  <a:gd name="T73" fmla="*/ 61 h 38"/>
                  <a:gd name="T74" fmla="*/ 217 w 32"/>
                  <a:gd name="T75" fmla="*/ 61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38"/>
                  <a:gd name="T116" fmla="*/ 32 w 32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38">
                    <a:moveTo>
                      <a:pt x="12" y="4"/>
                    </a:moveTo>
                    <a:lnTo>
                      <a:pt x="12" y="4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2" y="22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0" y="30"/>
                    </a:lnTo>
                    <a:lnTo>
                      <a:pt x="14" y="28"/>
                    </a:lnTo>
                    <a:lnTo>
                      <a:pt x="10" y="30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3073" y="3141"/>
              <a:ext cx="335" cy="395"/>
              <a:chOff x="2797" y="3067"/>
              <a:chExt cx="335" cy="395"/>
            </a:xfrm>
          </p:grpSpPr>
          <p:sp>
            <p:nvSpPr>
              <p:cNvPr id="230" name="Freeform 66"/>
              <p:cNvSpPr>
                <a:spLocks/>
              </p:cNvSpPr>
              <p:nvPr/>
            </p:nvSpPr>
            <p:spPr bwMode="auto">
              <a:xfrm>
                <a:off x="2925" y="3085"/>
                <a:ext cx="160" cy="202"/>
              </a:xfrm>
              <a:custGeom>
                <a:avLst/>
                <a:gdLst>
                  <a:gd name="T0" fmla="*/ 0 w 128"/>
                  <a:gd name="T1" fmla="*/ 2262 h 162"/>
                  <a:gd name="T2" fmla="*/ 290 w 128"/>
                  <a:gd name="T3" fmla="*/ 1329 h 162"/>
                  <a:gd name="T4" fmla="*/ 306 w 128"/>
                  <a:gd name="T5" fmla="*/ 233 h 162"/>
                  <a:gd name="T6" fmla="*/ 745 w 128"/>
                  <a:gd name="T7" fmla="*/ 96 h 162"/>
                  <a:gd name="T8" fmla="*/ 867 w 128"/>
                  <a:gd name="T9" fmla="*/ 138 h 162"/>
                  <a:gd name="T10" fmla="*/ 1009 w 128"/>
                  <a:gd name="T11" fmla="*/ 214 h 162"/>
                  <a:gd name="T12" fmla="*/ 1084 w 128"/>
                  <a:gd name="T13" fmla="*/ 172 h 162"/>
                  <a:gd name="T14" fmla="*/ 1186 w 128"/>
                  <a:gd name="T15" fmla="*/ 62 h 162"/>
                  <a:gd name="T16" fmla="*/ 1261 w 128"/>
                  <a:gd name="T17" fmla="*/ 62 h 162"/>
                  <a:gd name="T18" fmla="*/ 1339 w 128"/>
                  <a:gd name="T19" fmla="*/ 0 h 162"/>
                  <a:gd name="T20" fmla="*/ 1452 w 128"/>
                  <a:gd name="T21" fmla="*/ 172 h 162"/>
                  <a:gd name="T22" fmla="*/ 1482 w 128"/>
                  <a:gd name="T23" fmla="*/ 354 h 162"/>
                  <a:gd name="T24" fmla="*/ 1525 w 128"/>
                  <a:gd name="T25" fmla="*/ 453 h 162"/>
                  <a:gd name="T26" fmla="*/ 1694 w 128"/>
                  <a:gd name="T27" fmla="*/ 736 h 162"/>
                  <a:gd name="T28" fmla="*/ 1852 w 128"/>
                  <a:gd name="T29" fmla="*/ 918 h 162"/>
                  <a:gd name="T30" fmla="*/ 1876 w 128"/>
                  <a:gd name="T31" fmla="*/ 950 h 162"/>
                  <a:gd name="T32" fmla="*/ 1907 w 128"/>
                  <a:gd name="T33" fmla="*/ 1138 h 162"/>
                  <a:gd name="T34" fmla="*/ 2034 w 128"/>
                  <a:gd name="T35" fmla="*/ 1296 h 162"/>
                  <a:gd name="T36" fmla="*/ 2139 w 128"/>
                  <a:gd name="T37" fmla="*/ 1296 h 162"/>
                  <a:gd name="T38" fmla="*/ 2321 w 128"/>
                  <a:gd name="T39" fmla="*/ 1419 h 162"/>
                  <a:gd name="T40" fmla="*/ 2321 w 128"/>
                  <a:gd name="T41" fmla="*/ 1440 h 162"/>
                  <a:gd name="T42" fmla="*/ 2274 w 128"/>
                  <a:gd name="T43" fmla="*/ 1478 h 162"/>
                  <a:gd name="T44" fmla="*/ 2245 w 128"/>
                  <a:gd name="T45" fmla="*/ 1510 h 162"/>
                  <a:gd name="T46" fmla="*/ 2171 w 128"/>
                  <a:gd name="T47" fmla="*/ 1510 h 162"/>
                  <a:gd name="T48" fmla="*/ 2055 w 128"/>
                  <a:gd name="T49" fmla="*/ 1587 h 162"/>
                  <a:gd name="T50" fmla="*/ 1907 w 128"/>
                  <a:gd name="T51" fmla="*/ 1731 h 162"/>
                  <a:gd name="T52" fmla="*/ 1876 w 128"/>
                  <a:gd name="T53" fmla="*/ 1769 h 162"/>
                  <a:gd name="T54" fmla="*/ 1694 w 128"/>
                  <a:gd name="T55" fmla="*/ 2010 h 162"/>
                  <a:gd name="T56" fmla="*/ 1627 w 128"/>
                  <a:gd name="T57" fmla="*/ 2066 h 162"/>
                  <a:gd name="T58" fmla="*/ 1525 w 128"/>
                  <a:gd name="T59" fmla="*/ 2221 h 162"/>
                  <a:gd name="T60" fmla="*/ 1452 w 128"/>
                  <a:gd name="T61" fmla="*/ 2425 h 162"/>
                  <a:gd name="T62" fmla="*/ 1261 w 128"/>
                  <a:gd name="T63" fmla="*/ 2468 h 162"/>
                  <a:gd name="T64" fmla="*/ 1084 w 128"/>
                  <a:gd name="T65" fmla="*/ 2506 h 162"/>
                  <a:gd name="T66" fmla="*/ 1009 w 128"/>
                  <a:gd name="T67" fmla="*/ 2468 h 162"/>
                  <a:gd name="T68" fmla="*/ 1009 w 128"/>
                  <a:gd name="T69" fmla="*/ 2425 h 162"/>
                  <a:gd name="T70" fmla="*/ 931 w 128"/>
                  <a:gd name="T71" fmla="*/ 2393 h 162"/>
                  <a:gd name="T72" fmla="*/ 745 w 128"/>
                  <a:gd name="T73" fmla="*/ 2468 h 162"/>
                  <a:gd name="T74" fmla="*/ 712 w 128"/>
                  <a:gd name="T75" fmla="*/ 2575 h 162"/>
                  <a:gd name="T76" fmla="*/ 712 w 128"/>
                  <a:gd name="T77" fmla="*/ 2621 h 162"/>
                  <a:gd name="T78" fmla="*/ 596 w 128"/>
                  <a:gd name="T79" fmla="*/ 2691 h 162"/>
                  <a:gd name="T80" fmla="*/ 570 w 128"/>
                  <a:gd name="T81" fmla="*/ 2751 h 162"/>
                  <a:gd name="T82" fmla="*/ 530 w 128"/>
                  <a:gd name="T83" fmla="*/ 2792 h 162"/>
                  <a:gd name="T84" fmla="*/ 456 w 128"/>
                  <a:gd name="T85" fmla="*/ 2821 h 162"/>
                  <a:gd name="T86" fmla="*/ 456 w 128"/>
                  <a:gd name="T87" fmla="*/ 2859 h 162"/>
                  <a:gd name="T88" fmla="*/ 290 w 128"/>
                  <a:gd name="T89" fmla="*/ 2859 h 162"/>
                  <a:gd name="T90" fmla="*/ 234 w 128"/>
                  <a:gd name="T91" fmla="*/ 2859 h 162"/>
                  <a:gd name="T92" fmla="*/ 290 w 128"/>
                  <a:gd name="T93" fmla="*/ 2691 h 162"/>
                  <a:gd name="T94" fmla="*/ 290 w 128"/>
                  <a:gd name="T95" fmla="*/ 2621 h 162"/>
                  <a:gd name="T96" fmla="*/ 174 w 128"/>
                  <a:gd name="T97" fmla="*/ 2393 h 162"/>
                  <a:gd name="T98" fmla="*/ 0 w 128"/>
                  <a:gd name="T99" fmla="*/ 2262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"/>
                  <a:gd name="T151" fmla="*/ 0 h 162"/>
                  <a:gd name="T152" fmla="*/ 128 w 128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" h="162">
                    <a:moveTo>
                      <a:pt x="0" y="128"/>
                    </a:moveTo>
                    <a:lnTo>
                      <a:pt x="0" y="128"/>
                    </a:lnTo>
                    <a:lnTo>
                      <a:pt x="2" y="76"/>
                    </a:lnTo>
                    <a:lnTo>
                      <a:pt x="16" y="76"/>
                    </a:lnTo>
                    <a:lnTo>
                      <a:pt x="18" y="14"/>
                    </a:lnTo>
                    <a:lnTo>
                      <a:pt x="42" y="6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0" y="10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0"/>
                    </a:lnTo>
                    <a:lnTo>
                      <a:pt x="78" y="8"/>
                    </a:lnTo>
                    <a:lnTo>
                      <a:pt x="80" y="10"/>
                    </a:lnTo>
                    <a:lnTo>
                      <a:pt x="82" y="14"/>
                    </a:lnTo>
                    <a:lnTo>
                      <a:pt x="82" y="20"/>
                    </a:lnTo>
                    <a:lnTo>
                      <a:pt x="84" y="26"/>
                    </a:lnTo>
                    <a:lnTo>
                      <a:pt x="86" y="32"/>
                    </a:lnTo>
                    <a:lnTo>
                      <a:pt x="94" y="42"/>
                    </a:lnTo>
                    <a:lnTo>
                      <a:pt x="102" y="52"/>
                    </a:lnTo>
                    <a:lnTo>
                      <a:pt x="104" y="54"/>
                    </a:lnTo>
                    <a:lnTo>
                      <a:pt x="104" y="58"/>
                    </a:lnTo>
                    <a:lnTo>
                      <a:pt x="106" y="64"/>
                    </a:lnTo>
                    <a:lnTo>
                      <a:pt x="110" y="70"/>
                    </a:lnTo>
                    <a:lnTo>
                      <a:pt x="112" y="74"/>
                    </a:lnTo>
                    <a:lnTo>
                      <a:pt x="118" y="74"/>
                    </a:lnTo>
                    <a:lnTo>
                      <a:pt x="124" y="78"/>
                    </a:lnTo>
                    <a:lnTo>
                      <a:pt x="128" y="80"/>
                    </a:lnTo>
                    <a:lnTo>
                      <a:pt x="128" y="82"/>
                    </a:lnTo>
                    <a:lnTo>
                      <a:pt x="126" y="84"/>
                    </a:lnTo>
                    <a:lnTo>
                      <a:pt x="124" y="86"/>
                    </a:lnTo>
                    <a:lnTo>
                      <a:pt x="120" y="86"/>
                    </a:lnTo>
                    <a:lnTo>
                      <a:pt x="116" y="88"/>
                    </a:lnTo>
                    <a:lnTo>
                      <a:pt x="114" y="90"/>
                    </a:lnTo>
                    <a:lnTo>
                      <a:pt x="112" y="94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100" y="104"/>
                    </a:lnTo>
                    <a:lnTo>
                      <a:pt x="94" y="114"/>
                    </a:lnTo>
                    <a:lnTo>
                      <a:pt x="90" y="118"/>
                    </a:lnTo>
                    <a:lnTo>
                      <a:pt x="88" y="120"/>
                    </a:lnTo>
                    <a:lnTo>
                      <a:pt x="84" y="126"/>
                    </a:lnTo>
                    <a:lnTo>
                      <a:pt x="80" y="138"/>
                    </a:lnTo>
                    <a:lnTo>
                      <a:pt x="76" y="138"/>
                    </a:lnTo>
                    <a:lnTo>
                      <a:pt x="70" y="140"/>
                    </a:lnTo>
                    <a:lnTo>
                      <a:pt x="66" y="142"/>
                    </a:lnTo>
                    <a:lnTo>
                      <a:pt x="60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2" y="136"/>
                    </a:lnTo>
                    <a:lnTo>
                      <a:pt x="46" y="136"/>
                    </a:lnTo>
                    <a:lnTo>
                      <a:pt x="42" y="140"/>
                    </a:lnTo>
                    <a:lnTo>
                      <a:pt x="38" y="144"/>
                    </a:lnTo>
                    <a:lnTo>
                      <a:pt x="40" y="146"/>
                    </a:lnTo>
                    <a:lnTo>
                      <a:pt x="40" y="148"/>
                    </a:lnTo>
                    <a:lnTo>
                      <a:pt x="36" y="150"/>
                    </a:lnTo>
                    <a:lnTo>
                      <a:pt x="34" y="152"/>
                    </a:lnTo>
                    <a:lnTo>
                      <a:pt x="32" y="156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60"/>
                    </a:lnTo>
                    <a:lnTo>
                      <a:pt x="26" y="162"/>
                    </a:lnTo>
                    <a:lnTo>
                      <a:pt x="24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4" y="160"/>
                    </a:lnTo>
                    <a:lnTo>
                      <a:pt x="16" y="152"/>
                    </a:lnTo>
                    <a:lnTo>
                      <a:pt x="16" y="148"/>
                    </a:lnTo>
                    <a:lnTo>
                      <a:pt x="14" y="142"/>
                    </a:lnTo>
                    <a:lnTo>
                      <a:pt x="10" y="136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67"/>
              <p:cNvSpPr>
                <a:spLocks/>
              </p:cNvSpPr>
              <p:nvPr/>
            </p:nvSpPr>
            <p:spPr bwMode="auto">
              <a:xfrm>
                <a:off x="2797" y="3067"/>
                <a:ext cx="220" cy="260"/>
              </a:xfrm>
              <a:custGeom>
                <a:avLst/>
                <a:gdLst>
                  <a:gd name="T0" fmla="*/ 0 w 176"/>
                  <a:gd name="T1" fmla="*/ 149 h 208"/>
                  <a:gd name="T2" fmla="*/ 40 w 176"/>
                  <a:gd name="T3" fmla="*/ 413 h 208"/>
                  <a:gd name="T4" fmla="*/ 186 w 176"/>
                  <a:gd name="T5" fmla="*/ 806 h 208"/>
                  <a:gd name="T6" fmla="*/ 218 w 176"/>
                  <a:gd name="T7" fmla="*/ 936 h 208"/>
                  <a:gd name="T8" fmla="*/ 290 w 176"/>
                  <a:gd name="T9" fmla="*/ 1232 h 208"/>
                  <a:gd name="T10" fmla="*/ 575 w 176"/>
                  <a:gd name="T11" fmla="*/ 1816 h 208"/>
                  <a:gd name="T12" fmla="*/ 625 w 176"/>
                  <a:gd name="T13" fmla="*/ 1993 h 208"/>
                  <a:gd name="T14" fmla="*/ 625 w 176"/>
                  <a:gd name="T15" fmla="*/ 2079 h 208"/>
                  <a:gd name="T16" fmla="*/ 625 w 176"/>
                  <a:gd name="T17" fmla="*/ 2195 h 208"/>
                  <a:gd name="T18" fmla="*/ 625 w 176"/>
                  <a:gd name="T19" fmla="*/ 2286 h 208"/>
                  <a:gd name="T20" fmla="*/ 699 w 176"/>
                  <a:gd name="T21" fmla="*/ 2838 h 208"/>
                  <a:gd name="T22" fmla="*/ 780 w 176"/>
                  <a:gd name="T23" fmla="*/ 3273 h 208"/>
                  <a:gd name="T24" fmla="*/ 780 w 176"/>
                  <a:gd name="T25" fmla="*/ 3343 h 208"/>
                  <a:gd name="T26" fmla="*/ 899 w 176"/>
                  <a:gd name="T27" fmla="*/ 3720 h 208"/>
                  <a:gd name="T28" fmla="*/ 1047 w 176"/>
                  <a:gd name="T29" fmla="*/ 3616 h 208"/>
                  <a:gd name="T30" fmla="*/ 1219 w 176"/>
                  <a:gd name="T31" fmla="*/ 3573 h 208"/>
                  <a:gd name="T32" fmla="*/ 1224 w 176"/>
                  <a:gd name="T33" fmla="*/ 3616 h 208"/>
                  <a:gd name="T34" fmla="*/ 1309 w 176"/>
                  <a:gd name="T35" fmla="*/ 3760 h 208"/>
                  <a:gd name="T36" fmla="*/ 1384 w 176"/>
                  <a:gd name="T37" fmla="*/ 3788 h 208"/>
                  <a:gd name="T38" fmla="*/ 1574 w 176"/>
                  <a:gd name="T39" fmla="*/ 3788 h 208"/>
                  <a:gd name="T40" fmla="*/ 1706 w 176"/>
                  <a:gd name="T41" fmla="*/ 3679 h 208"/>
                  <a:gd name="T42" fmla="*/ 1854 w 176"/>
                  <a:gd name="T43" fmla="*/ 2599 h 208"/>
                  <a:gd name="T44" fmla="*/ 1905 w 176"/>
                  <a:gd name="T45" fmla="*/ 1639 h 208"/>
                  <a:gd name="T46" fmla="*/ 2195 w 176"/>
                  <a:gd name="T47" fmla="*/ 516 h 208"/>
                  <a:gd name="T48" fmla="*/ 2618 w 176"/>
                  <a:gd name="T49" fmla="*/ 364 h 208"/>
                  <a:gd name="T50" fmla="*/ 2688 w 176"/>
                  <a:gd name="T51" fmla="*/ 364 h 208"/>
                  <a:gd name="T52" fmla="*/ 2799 w 176"/>
                  <a:gd name="T53" fmla="*/ 430 h 208"/>
                  <a:gd name="T54" fmla="*/ 2901 w 176"/>
                  <a:gd name="T55" fmla="*/ 476 h 208"/>
                  <a:gd name="T56" fmla="*/ 2951 w 176"/>
                  <a:gd name="T57" fmla="*/ 430 h 208"/>
                  <a:gd name="T58" fmla="*/ 3101 w 176"/>
                  <a:gd name="T59" fmla="*/ 334 h 208"/>
                  <a:gd name="T60" fmla="*/ 3201 w 176"/>
                  <a:gd name="T61" fmla="*/ 244 h 208"/>
                  <a:gd name="T62" fmla="*/ 3164 w 176"/>
                  <a:gd name="T63" fmla="*/ 220 h 208"/>
                  <a:gd name="T64" fmla="*/ 3101 w 176"/>
                  <a:gd name="T65" fmla="*/ 149 h 208"/>
                  <a:gd name="T66" fmla="*/ 3025 w 176"/>
                  <a:gd name="T67" fmla="*/ 149 h 208"/>
                  <a:gd name="T68" fmla="*/ 2838 w 176"/>
                  <a:gd name="T69" fmla="*/ 149 h 208"/>
                  <a:gd name="T70" fmla="*/ 2688 w 176"/>
                  <a:gd name="T71" fmla="*/ 186 h 208"/>
                  <a:gd name="T72" fmla="*/ 2381 w 176"/>
                  <a:gd name="T73" fmla="*/ 291 h 208"/>
                  <a:gd name="T74" fmla="*/ 2101 w 176"/>
                  <a:gd name="T75" fmla="*/ 291 h 208"/>
                  <a:gd name="T76" fmla="*/ 2045 w 176"/>
                  <a:gd name="T77" fmla="*/ 291 h 208"/>
                  <a:gd name="T78" fmla="*/ 1854 w 176"/>
                  <a:gd name="T79" fmla="*/ 291 h 208"/>
                  <a:gd name="T80" fmla="*/ 1854 w 176"/>
                  <a:gd name="T81" fmla="*/ 244 h 208"/>
                  <a:gd name="T82" fmla="*/ 1574 w 176"/>
                  <a:gd name="T83" fmla="*/ 149 h 208"/>
                  <a:gd name="T84" fmla="*/ 1525 w 176"/>
                  <a:gd name="T85" fmla="*/ 119 h 208"/>
                  <a:gd name="T86" fmla="*/ 699 w 176"/>
                  <a:gd name="T87" fmla="*/ 119 h 208"/>
                  <a:gd name="T88" fmla="*/ 425 w 176"/>
                  <a:gd name="T89" fmla="*/ 76 h 208"/>
                  <a:gd name="T90" fmla="*/ 334 w 176"/>
                  <a:gd name="T91" fmla="*/ 0 h 208"/>
                  <a:gd name="T92" fmla="*/ 290 w 176"/>
                  <a:gd name="T93" fmla="*/ 49 h 208"/>
                  <a:gd name="T94" fmla="*/ 186 w 176"/>
                  <a:gd name="T95" fmla="*/ 76 h 208"/>
                  <a:gd name="T96" fmla="*/ 0 w 176"/>
                  <a:gd name="T97" fmla="*/ 149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6"/>
                  <a:gd name="T148" fmla="*/ 0 h 208"/>
                  <a:gd name="T149" fmla="*/ 176 w 176"/>
                  <a:gd name="T150" fmla="*/ 208 h 2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6" h="208">
                    <a:moveTo>
                      <a:pt x="0" y="8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34"/>
                    </a:lnTo>
                    <a:lnTo>
                      <a:pt x="10" y="44"/>
                    </a:lnTo>
                    <a:lnTo>
                      <a:pt x="12" y="52"/>
                    </a:lnTo>
                    <a:lnTo>
                      <a:pt x="14" y="60"/>
                    </a:lnTo>
                    <a:lnTo>
                      <a:pt x="16" y="68"/>
                    </a:lnTo>
                    <a:lnTo>
                      <a:pt x="24" y="86"/>
                    </a:lnTo>
                    <a:lnTo>
                      <a:pt x="32" y="100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4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4" y="126"/>
                    </a:lnTo>
                    <a:lnTo>
                      <a:pt x="34" y="138"/>
                    </a:lnTo>
                    <a:lnTo>
                      <a:pt x="38" y="156"/>
                    </a:lnTo>
                    <a:lnTo>
                      <a:pt x="42" y="172"/>
                    </a:lnTo>
                    <a:lnTo>
                      <a:pt x="42" y="180"/>
                    </a:lnTo>
                    <a:lnTo>
                      <a:pt x="42" y="184"/>
                    </a:lnTo>
                    <a:lnTo>
                      <a:pt x="44" y="190"/>
                    </a:lnTo>
                    <a:lnTo>
                      <a:pt x="50" y="204"/>
                    </a:lnTo>
                    <a:lnTo>
                      <a:pt x="58" y="198"/>
                    </a:lnTo>
                    <a:lnTo>
                      <a:pt x="62" y="196"/>
                    </a:lnTo>
                    <a:lnTo>
                      <a:pt x="66" y="196"/>
                    </a:lnTo>
                    <a:lnTo>
                      <a:pt x="68" y="198"/>
                    </a:lnTo>
                    <a:lnTo>
                      <a:pt x="70" y="202"/>
                    </a:lnTo>
                    <a:lnTo>
                      <a:pt x="72" y="206"/>
                    </a:lnTo>
                    <a:lnTo>
                      <a:pt x="74" y="208"/>
                    </a:lnTo>
                    <a:lnTo>
                      <a:pt x="76" y="208"/>
                    </a:lnTo>
                    <a:lnTo>
                      <a:pt x="86" y="208"/>
                    </a:lnTo>
                    <a:lnTo>
                      <a:pt x="90" y="204"/>
                    </a:lnTo>
                    <a:lnTo>
                      <a:pt x="94" y="202"/>
                    </a:lnTo>
                    <a:lnTo>
                      <a:pt x="98" y="200"/>
                    </a:lnTo>
                    <a:lnTo>
                      <a:pt x="102" y="142"/>
                    </a:lnTo>
                    <a:lnTo>
                      <a:pt x="104" y="90"/>
                    </a:lnTo>
                    <a:lnTo>
                      <a:pt x="118" y="90"/>
                    </a:lnTo>
                    <a:lnTo>
                      <a:pt x="120" y="28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0" y="22"/>
                    </a:lnTo>
                    <a:lnTo>
                      <a:pt x="154" y="24"/>
                    </a:lnTo>
                    <a:lnTo>
                      <a:pt x="158" y="26"/>
                    </a:lnTo>
                    <a:lnTo>
                      <a:pt x="160" y="26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6" y="14"/>
                    </a:lnTo>
                    <a:lnTo>
                      <a:pt x="174" y="12"/>
                    </a:lnTo>
                    <a:lnTo>
                      <a:pt x="174" y="8"/>
                    </a:lnTo>
                    <a:lnTo>
                      <a:pt x="170" y="8"/>
                    </a:lnTo>
                    <a:lnTo>
                      <a:pt x="166" y="8"/>
                    </a:lnTo>
                    <a:lnTo>
                      <a:pt x="158" y="10"/>
                    </a:lnTo>
                    <a:lnTo>
                      <a:pt x="156" y="8"/>
                    </a:lnTo>
                    <a:lnTo>
                      <a:pt x="152" y="8"/>
                    </a:lnTo>
                    <a:lnTo>
                      <a:pt x="148" y="10"/>
                    </a:lnTo>
                    <a:lnTo>
                      <a:pt x="130" y="16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2" y="16"/>
                    </a:lnTo>
                    <a:lnTo>
                      <a:pt x="102" y="14"/>
                    </a:lnTo>
                    <a:lnTo>
                      <a:pt x="90" y="12"/>
                    </a:lnTo>
                    <a:lnTo>
                      <a:pt x="86" y="8"/>
                    </a:lnTo>
                    <a:lnTo>
                      <a:pt x="84" y="6"/>
                    </a:lnTo>
                    <a:lnTo>
                      <a:pt x="38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68"/>
              <p:cNvSpPr>
                <a:spLocks/>
              </p:cNvSpPr>
              <p:nvPr/>
            </p:nvSpPr>
            <p:spPr bwMode="auto">
              <a:xfrm>
                <a:off x="2860" y="3185"/>
                <a:ext cx="272" cy="277"/>
              </a:xfrm>
              <a:custGeom>
                <a:avLst/>
                <a:gdLst>
                  <a:gd name="T0" fmla="*/ 3406 w 218"/>
                  <a:gd name="T1" fmla="*/ 2 h 222"/>
                  <a:gd name="T2" fmla="*/ 3696 w 218"/>
                  <a:gd name="T3" fmla="*/ 62 h 222"/>
                  <a:gd name="T4" fmla="*/ 3777 w 218"/>
                  <a:gd name="T5" fmla="*/ 288 h 222"/>
                  <a:gd name="T6" fmla="*/ 3777 w 218"/>
                  <a:gd name="T7" fmla="*/ 742 h 222"/>
                  <a:gd name="T8" fmla="*/ 3668 w 218"/>
                  <a:gd name="T9" fmla="*/ 1144 h 222"/>
                  <a:gd name="T10" fmla="*/ 3442 w 218"/>
                  <a:gd name="T11" fmla="*/ 1213 h 222"/>
                  <a:gd name="T12" fmla="*/ 3492 w 218"/>
                  <a:gd name="T13" fmla="*/ 1525 h 222"/>
                  <a:gd name="T14" fmla="*/ 3727 w 218"/>
                  <a:gd name="T15" fmla="*/ 1563 h 222"/>
                  <a:gd name="T16" fmla="*/ 3727 w 218"/>
                  <a:gd name="T17" fmla="*/ 1445 h 222"/>
                  <a:gd name="T18" fmla="*/ 3777 w 218"/>
                  <a:gd name="T19" fmla="*/ 1919 h 222"/>
                  <a:gd name="T20" fmla="*/ 3552 w 218"/>
                  <a:gd name="T21" fmla="*/ 2068 h 222"/>
                  <a:gd name="T22" fmla="*/ 3134 w 218"/>
                  <a:gd name="T23" fmla="*/ 2807 h 222"/>
                  <a:gd name="T24" fmla="*/ 2872 w 218"/>
                  <a:gd name="T25" fmla="*/ 3056 h 222"/>
                  <a:gd name="T26" fmla="*/ 2660 w 218"/>
                  <a:gd name="T27" fmla="*/ 3348 h 222"/>
                  <a:gd name="T28" fmla="*/ 2243 w 218"/>
                  <a:gd name="T29" fmla="*/ 3670 h 222"/>
                  <a:gd name="T30" fmla="*/ 2067 w 218"/>
                  <a:gd name="T31" fmla="*/ 3777 h 222"/>
                  <a:gd name="T32" fmla="*/ 1888 w 218"/>
                  <a:gd name="T33" fmla="*/ 3808 h 222"/>
                  <a:gd name="T34" fmla="*/ 1661 w 218"/>
                  <a:gd name="T35" fmla="*/ 3808 h 222"/>
                  <a:gd name="T36" fmla="*/ 1381 w 218"/>
                  <a:gd name="T37" fmla="*/ 3777 h 222"/>
                  <a:gd name="T38" fmla="*/ 1280 w 218"/>
                  <a:gd name="T39" fmla="*/ 3872 h 222"/>
                  <a:gd name="T40" fmla="*/ 1098 w 218"/>
                  <a:gd name="T41" fmla="*/ 3872 h 222"/>
                  <a:gd name="T42" fmla="*/ 926 w 218"/>
                  <a:gd name="T43" fmla="*/ 3954 h 222"/>
                  <a:gd name="T44" fmla="*/ 595 w 218"/>
                  <a:gd name="T45" fmla="*/ 3808 h 222"/>
                  <a:gd name="T46" fmla="*/ 565 w 218"/>
                  <a:gd name="T47" fmla="*/ 3872 h 222"/>
                  <a:gd name="T48" fmla="*/ 504 w 218"/>
                  <a:gd name="T49" fmla="*/ 3777 h 222"/>
                  <a:gd name="T50" fmla="*/ 417 w 218"/>
                  <a:gd name="T51" fmla="*/ 3584 h 222"/>
                  <a:gd name="T52" fmla="*/ 359 w 218"/>
                  <a:gd name="T53" fmla="*/ 3408 h 222"/>
                  <a:gd name="T54" fmla="*/ 417 w 218"/>
                  <a:gd name="T55" fmla="*/ 3228 h 222"/>
                  <a:gd name="T56" fmla="*/ 359 w 218"/>
                  <a:gd name="T57" fmla="*/ 2872 h 222"/>
                  <a:gd name="T58" fmla="*/ 172 w 218"/>
                  <a:gd name="T59" fmla="*/ 2426 h 222"/>
                  <a:gd name="T60" fmla="*/ 0 w 218"/>
                  <a:gd name="T61" fmla="*/ 1950 h 222"/>
                  <a:gd name="T62" fmla="*/ 288 w 218"/>
                  <a:gd name="T63" fmla="*/ 1803 h 222"/>
                  <a:gd name="T64" fmla="*/ 382 w 218"/>
                  <a:gd name="T65" fmla="*/ 1993 h 222"/>
                  <a:gd name="T66" fmla="*/ 643 w 218"/>
                  <a:gd name="T67" fmla="*/ 2018 h 222"/>
                  <a:gd name="T68" fmla="*/ 926 w 218"/>
                  <a:gd name="T69" fmla="*/ 855 h 222"/>
                  <a:gd name="T70" fmla="*/ 1213 w 218"/>
                  <a:gd name="T71" fmla="*/ 1213 h 222"/>
                  <a:gd name="T72" fmla="*/ 1158 w 218"/>
                  <a:gd name="T73" fmla="*/ 1445 h 222"/>
                  <a:gd name="T74" fmla="*/ 1381 w 218"/>
                  <a:gd name="T75" fmla="*/ 1445 h 222"/>
                  <a:gd name="T76" fmla="*/ 1445 w 218"/>
                  <a:gd name="T77" fmla="*/ 1381 h 222"/>
                  <a:gd name="T78" fmla="*/ 1525 w 218"/>
                  <a:gd name="T79" fmla="*/ 1280 h 222"/>
                  <a:gd name="T80" fmla="*/ 1632 w 218"/>
                  <a:gd name="T81" fmla="*/ 1158 h 222"/>
                  <a:gd name="T82" fmla="*/ 1845 w 218"/>
                  <a:gd name="T83" fmla="*/ 1001 h 222"/>
                  <a:gd name="T84" fmla="*/ 1919 w 218"/>
                  <a:gd name="T85" fmla="*/ 1067 h 222"/>
                  <a:gd name="T86" fmla="*/ 2164 w 218"/>
                  <a:gd name="T87" fmla="*/ 1067 h 222"/>
                  <a:gd name="T88" fmla="*/ 2426 w 218"/>
                  <a:gd name="T89" fmla="*/ 816 h 222"/>
                  <a:gd name="T90" fmla="*/ 2585 w 218"/>
                  <a:gd name="T91" fmla="*/ 595 h 222"/>
                  <a:gd name="T92" fmla="*/ 2807 w 218"/>
                  <a:gd name="T93" fmla="*/ 306 h 222"/>
                  <a:gd name="T94" fmla="*/ 3056 w 218"/>
                  <a:gd name="T95" fmla="*/ 96 h 222"/>
                  <a:gd name="T96" fmla="*/ 3169 w 218"/>
                  <a:gd name="T97" fmla="*/ 62 h 2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222"/>
                  <a:gd name="T149" fmla="*/ 218 w 218"/>
                  <a:gd name="T150" fmla="*/ 222 h 2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222">
                    <a:moveTo>
                      <a:pt x="180" y="2"/>
                    </a:moveTo>
                    <a:lnTo>
                      <a:pt x="180" y="2"/>
                    </a:lnTo>
                    <a:lnTo>
                      <a:pt x="186" y="0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200" y="4"/>
                    </a:lnTo>
                    <a:lnTo>
                      <a:pt x="208" y="4"/>
                    </a:lnTo>
                    <a:lnTo>
                      <a:pt x="210" y="6"/>
                    </a:lnTo>
                    <a:lnTo>
                      <a:pt x="212" y="14"/>
                    </a:lnTo>
                    <a:lnTo>
                      <a:pt x="212" y="16"/>
                    </a:lnTo>
                    <a:lnTo>
                      <a:pt x="212" y="22"/>
                    </a:lnTo>
                    <a:lnTo>
                      <a:pt x="212" y="32"/>
                    </a:lnTo>
                    <a:lnTo>
                      <a:pt x="212" y="42"/>
                    </a:lnTo>
                    <a:lnTo>
                      <a:pt x="210" y="48"/>
                    </a:lnTo>
                    <a:lnTo>
                      <a:pt x="208" y="54"/>
                    </a:lnTo>
                    <a:lnTo>
                      <a:pt x="206" y="64"/>
                    </a:lnTo>
                    <a:lnTo>
                      <a:pt x="202" y="62"/>
                    </a:lnTo>
                    <a:lnTo>
                      <a:pt x="198" y="62"/>
                    </a:lnTo>
                    <a:lnTo>
                      <a:pt x="198" y="64"/>
                    </a:lnTo>
                    <a:lnTo>
                      <a:pt x="194" y="68"/>
                    </a:lnTo>
                    <a:lnTo>
                      <a:pt x="192" y="78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202" y="90"/>
                    </a:lnTo>
                    <a:lnTo>
                      <a:pt x="204" y="90"/>
                    </a:lnTo>
                    <a:lnTo>
                      <a:pt x="210" y="88"/>
                    </a:lnTo>
                    <a:lnTo>
                      <a:pt x="212" y="86"/>
                    </a:lnTo>
                    <a:lnTo>
                      <a:pt x="210" y="84"/>
                    </a:lnTo>
                    <a:lnTo>
                      <a:pt x="210" y="82"/>
                    </a:lnTo>
                    <a:lnTo>
                      <a:pt x="212" y="80"/>
                    </a:lnTo>
                    <a:lnTo>
                      <a:pt x="218" y="80"/>
                    </a:lnTo>
                    <a:lnTo>
                      <a:pt x="212" y="108"/>
                    </a:lnTo>
                    <a:lnTo>
                      <a:pt x="208" y="114"/>
                    </a:lnTo>
                    <a:lnTo>
                      <a:pt x="204" y="114"/>
                    </a:lnTo>
                    <a:lnTo>
                      <a:pt x="200" y="116"/>
                    </a:lnTo>
                    <a:lnTo>
                      <a:pt x="196" y="122"/>
                    </a:lnTo>
                    <a:lnTo>
                      <a:pt x="188" y="136"/>
                    </a:lnTo>
                    <a:lnTo>
                      <a:pt x="180" y="152"/>
                    </a:lnTo>
                    <a:lnTo>
                      <a:pt x="176" y="158"/>
                    </a:lnTo>
                    <a:lnTo>
                      <a:pt x="170" y="160"/>
                    </a:lnTo>
                    <a:lnTo>
                      <a:pt x="166" y="164"/>
                    </a:lnTo>
                    <a:lnTo>
                      <a:pt x="162" y="172"/>
                    </a:lnTo>
                    <a:lnTo>
                      <a:pt x="158" y="178"/>
                    </a:lnTo>
                    <a:lnTo>
                      <a:pt x="154" y="184"/>
                    </a:lnTo>
                    <a:lnTo>
                      <a:pt x="150" y="188"/>
                    </a:lnTo>
                    <a:lnTo>
                      <a:pt x="144" y="196"/>
                    </a:lnTo>
                    <a:lnTo>
                      <a:pt x="138" y="202"/>
                    </a:lnTo>
                    <a:lnTo>
                      <a:pt x="132" y="204"/>
                    </a:lnTo>
                    <a:lnTo>
                      <a:pt x="126" y="206"/>
                    </a:lnTo>
                    <a:lnTo>
                      <a:pt x="120" y="208"/>
                    </a:lnTo>
                    <a:lnTo>
                      <a:pt x="118" y="210"/>
                    </a:lnTo>
                    <a:lnTo>
                      <a:pt x="116" y="212"/>
                    </a:lnTo>
                    <a:lnTo>
                      <a:pt x="110" y="212"/>
                    </a:lnTo>
                    <a:lnTo>
                      <a:pt x="108" y="212"/>
                    </a:lnTo>
                    <a:lnTo>
                      <a:pt x="106" y="214"/>
                    </a:lnTo>
                    <a:lnTo>
                      <a:pt x="106" y="216"/>
                    </a:lnTo>
                    <a:lnTo>
                      <a:pt x="100" y="216"/>
                    </a:lnTo>
                    <a:lnTo>
                      <a:pt x="94" y="214"/>
                    </a:lnTo>
                    <a:lnTo>
                      <a:pt x="88" y="214"/>
                    </a:lnTo>
                    <a:lnTo>
                      <a:pt x="82" y="212"/>
                    </a:lnTo>
                    <a:lnTo>
                      <a:pt x="78" y="212"/>
                    </a:lnTo>
                    <a:lnTo>
                      <a:pt x="76" y="214"/>
                    </a:lnTo>
                    <a:lnTo>
                      <a:pt x="74" y="216"/>
                    </a:lnTo>
                    <a:lnTo>
                      <a:pt x="72" y="218"/>
                    </a:lnTo>
                    <a:lnTo>
                      <a:pt x="68" y="218"/>
                    </a:lnTo>
                    <a:lnTo>
                      <a:pt x="64" y="218"/>
                    </a:lnTo>
                    <a:lnTo>
                      <a:pt x="62" y="218"/>
                    </a:lnTo>
                    <a:lnTo>
                      <a:pt x="60" y="218"/>
                    </a:lnTo>
                    <a:lnTo>
                      <a:pt x="56" y="220"/>
                    </a:lnTo>
                    <a:lnTo>
                      <a:pt x="52" y="222"/>
                    </a:lnTo>
                    <a:lnTo>
                      <a:pt x="48" y="222"/>
                    </a:lnTo>
                    <a:lnTo>
                      <a:pt x="42" y="218"/>
                    </a:lnTo>
                    <a:lnTo>
                      <a:pt x="36" y="214"/>
                    </a:lnTo>
                    <a:lnTo>
                      <a:pt x="34" y="214"/>
                    </a:lnTo>
                    <a:lnTo>
                      <a:pt x="32" y="214"/>
                    </a:lnTo>
                    <a:lnTo>
                      <a:pt x="32" y="218"/>
                    </a:lnTo>
                    <a:lnTo>
                      <a:pt x="34" y="220"/>
                    </a:lnTo>
                    <a:lnTo>
                      <a:pt x="28" y="216"/>
                    </a:lnTo>
                    <a:lnTo>
                      <a:pt x="28" y="212"/>
                    </a:lnTo>
                    <a:lnTo>
                      <a:pt x="28" y="208"/>
                    </a:lnTo>
                    <a:lnTo>
                      <a:pt x="26" y="204"/>
                    </a:lnTo>
                    <a:lnTo>
                      <a:pt x="24" y="202"/>
                    </a:lnTo>
                    <a:lnTo>
                      <a:pt x="24" y="198"/>
                    </a:lnTo>
                    <a:lnTo>
                      <a:pt x="24" y="196"/>
                    </a:lnTo>
                    <a:lnTo>
                      <a:pt x="20" y="192"/>
                    </a:lnTo>
                    <a:lnTo>
                      <a:pt x="24" y="188"/>
                    </a:lnTo>
                    <a:lnTo>
                      <a:pt x="26" y="186"/>
                    </a:lnTo>
                    <a:lnTo>
                      <a:pt x="24" y="182"/>
                    </a:lnTo>
                    <a:lnTo>
                      <a:pt x="24" y="176"/>
                    </a:lnTo>
                    <a:lnTo>
                      <a:pt x="26" y="172"/>
                    </a:lnTo>
                    <a:lnTo>
                      <a:pt x="24" y="166"/>
                    </a:lnTo>
                    <a:lnTo>
                      <a:pt x="20" y="162"/>
                    </a:lnTo>
                    <a:lnTo>
                      <a:pt x="16" y="156"/>
                    </a:lnTo>
                    <a:lnTo>
                      <a:pt x="12" y="150"/>
                    </a:lnTo>
                    <a:lnTo>
                      <a:pt x="10" y="136"/>
                    </a:lnTo>
                    <a:lnTo>
                      <a:pt x="8" y="122"/>
                    </a:lnTo>
                    <a:lnTo>
                      <a:pt x="6" y="116"/>
                    </a:lnTo>
                    <a:lnTo>
                      <a:pt x="0" y="110"/>
                    </a:lnTo>
                    <a:lnTo>
                      <a:pt x="8" y="104"/>
                    </a:lnTo>
                    <a:lnTo>
                      <a:pt x="12" y="102"/>
                    </a:lnTo>
                    <a:lnTo>
                      <a:pt x="16" y="102"/>
                    </a:lnTo>
                    <a:lnTo>
                      <a:pt x="18" y="104"/>
                    </a:lnTo>
                    <a:lnTo>
                      <a:pt x="20" y="108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36" y="114"/>
                    </a:lnTo>
                    <a:lnTo>
                      <a:pt x="40" y="110"/>
                    </a:lnTo>
                    <a:lnTo>
                      <a:pt x="44" y="108"/>
                    </a:lnTo>
                    <a:lnTo>
                      <a:pt x="48" y="106"/>
                    </a:lnTo>
                    <a:lnTo>
                      <a:pt x="52" y="48"/>
                    </a:lnTo>
                    <a:lnTo>
                      <a:pt x="62" y="56"/>
                    </a:lnTo>
                    <a:lnTo>
                      <a:pt x="66" y="62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6" y="80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78" y="82"/>
                    </a:lnTo>
                    <a:lnTo>
                      <a:pt x="78" y="80"/>
                    </a:lnTo>
                    <a:lnTo>
                      <a:pt x="80" y="78"/>
                    </a:lnTo>
                    <a:lnTo>
                      <a:pt x="82" y="78"/>
                    </a:lnTo>
                    <a:lnTo>
                      <a:pt x="82" y="80"/>
                    </a:lnTo>
                    <a:lnTo>
                      <a:pt x="84" y="76"/>
                    </a:lnTo>
                    <a:lnTo>
                      <a:pt x="86" y="72"/>
                    </a:lnTo>
                    <a:lnTo>
                      <a:pt x="88" y="70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0" y="64"/>
                    </a:lnTo>
                    <a:lnTo>
                      <a:pt x="94" y="60"/>
                    </a:lnTo>
                    <a:lnTo>
                      <a:pt x="98" y="56"/>
                    </a:lnTo>
                    <a:lnTo>
                      <a:pt x="104" y="56"/>
                    </a:lnTo>
                    <a:lnTo>
                      <a:pt x="108" y="58"/>
                    </a:lnTo>
                    <a:lnTo>
                      <a:pt x="108" y="60"/>
                    </a:lnTo>
                    <a:lnTo>
                      <a:pt x="112" y="62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58"/>
                    </a:lnTo>
                    <a:lnTo>
                      <a:pt x="132" y="58"/>
                    </a:lnTo>
                    <a:lnTo>
                      <a:pt x="136" y="46"/>
                    </a:lnTo>
                    <a:lnTo>
                      <a:pt x="140" y="40"/>
                    </a:lnTo>
                    <a:lnTo>
                      <a:pt x="142" y="38"/>
                    </a:lnTo>
                    <a:lnTo>
                      <a:pt x="146" y="34"/>
                    </a:lnTo>
                    <a:lnTo>
                      <a:pt x="152" y="24"/>
                    </a:lnTo>
                    <a:lnTo>
                      <a:pt x="156" y="20"/>
                    </a:lnTo>
                    <a:lnTo>
                      <a:pt x="158" y="18"/>
                    </a:lnTo>
                    <a:lnTo>
                      <a:pt x="164" y="14"/>
                    </a:lnTo>
                    <a:lnTo>
                      <a:pt x="166" y="10"/>
                    </a:lnTo>
                    <a:lnTo>
                      <a:pt x="168" y="8"/>
                    </a:lnTo>
                    <a:lnTo>
                      <a:pt x="172" y="6"/>
                    </a:lnTo>
                    <a:lnTo>
                      <a:pt x="176" y="6"/>
                    </a:lnTo>
                    <a:lnTo>
                      <a:pt x="178" y="4"/>
                    </a:lnTo>
                    <a:lnTo>
                      <a:pt x="180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69"/>
              <p:cNvSpPr>
                <a:spLocks/>
              </p:cNvSpPr>
              <p:nvPr/>
            </p:nvSpPr>
            <p:spPr bwMode="auto">
              <a:xfrm>
                <a:off x="3100" y="3262"/>
                <a:ext cx="25" cy="35"/>
              </a:xfrm>
              <a:custGeom>
                <a:avLst/>
                <a:gdLst>
                  <a:gd name="T0" fmla="*/ 363 w 20"/>
                  <a:gd name="T1" fmla="*/ 338 h 28"/>
                  <a:gd name="T2" fmla="*/ 363 w 20"/>
                  <a:gd name="T3" fmla="*/ 338 h 28"/>
                  <a:gd name="T4" fmla="*/ 334 w 20"/>
                  <a:gd name="T5" fmla="*/ 364 h 28"/>
                  <a:gd name="T6" fmla="*/ 334 w 20"/>
                  <a:gd name="T7" fmla="*/ 413 h 28"/>
                  <a:gd name="T8" fmla="*/ 363 w 20"/>
                  <a:gd name="T9" fmla="*/ 430 h 28"/>
                  <a:gd name="T10" fmla="*/ 334 w 20"/>
                  <a:gd name="T11" fmla="*/ 476 h 28"/>
                  <a:gd name="T12" fmla="*/ 334 w 20"/>
                  <a:gd name="T13" fmla="*/ 476 h 28"/>
                  <a:gd name="T14" fmla="*/ 217 w 20"/>
                  <a:gd name="T15" fmla="*/ 516 h 28"/>
                  <a:gd name="T16" fmla="*/ 186 w 20"/>
                  <a:gd name="T17" fmla="*/ 516 h 28"/>
                  <a:gd name="T18" fmla="*/ 62 w 20"/>
                  <a:gd name="T19" fmla="*/ 430 h 28"/>
                  <a:gd name="T20" fmla="*/ 62 w 20"/>
                  <a:gd name="T21" fmla="*/ 430 h 28"/>
                  <a:gd name="T22" fmla="*/ 0 w 20"/>
                  <a:gd name="T23" fmla="*/ 364 h 28"/>
                  <a:gd name="T24" fmla="*/ 0 w 20"/>
                  <a:gd name="T25" fmla="*/ 291 h 28"/>
                  <a:gd name="T26" fmla="*/ 40 w 20"/>
                  <a:gd name="T27" fmla="*/ 119 h 28"/>
                  <a:gd name="T28" fmla="*/ 40 w 20"/>
                  <a:gd name="T29" fmla="*/ 119 h 28"/>
                  <a:gd name="T30" fmla="*/ 96 w 20"/>
                  <a:gd name="T31" fmla="*/ 49 h 28"/>
                  <a:gd name="T32" fmla="*/ 96 w 20"/>
                  <a:gd name="T33" fmla="*/ 0 h 28"/>
                  <a:gd name="T34" fmla="*/ 186 w 20"/>
                  <a:gd name="T35" fmla="*/ 0 h 28"/>
                  <a:gd name="T36" fmla="*/ 235 w 20"/>
                  <a:gd name="T37" fmla="*/ 49 h 28"/>
                  <a:gd name="T38" fmla="*/ 235 w 20"/>
                  <a:gd name="T39" fmla="*/ 49 h 28"/>
                  <a:gd name="T40" fmla="*/ 290 w 20"/>
                  <a:gd name="T41" fmla="*/ 76 h 28"/>
                  <a:gd name="T42" fmla="*/ 334 w 20"/>
                  <a:gd name="T43" fmla="*/ 149 h 28"/>
                  <a:gd name="T44" fmla="*/ 334 w 20"/>
                  <a:gd name="T45" fmla="*/ 220 h 28"/>
                  <a:gd name="T46" fmla="*/ 363 w 20"/>
                  <a:gd name="T47" fmla="*/ 338 h 28"/>
                  <a:gd name="T48" fmla="*/ 363 w 20"/>
                  <a:gd name="T49" fmla="*/ 338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28"/>
                  <a:gd name="T77" fmla="*/ 20 w 20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28">
                    <a:moveTo>
                      <a:pt x="20" y="18"/>
                    </a:moveTo>
                    <a:lnTo>
                      <a:pt x="20" y="18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70"/>
              <p:cNvSpPr>
                <a:spLocks/>
              </p:cNvSpPr>
              <p:nvPr/>
            </p:nvSpPr>
            <p:spPr bwMode="auto">
              <a:xfrm>
                <a:off x="3037" y="3305"/>
                <a:ext cx="38" cy="42"/>
              </a:xfrm>
              <a:custGeom>
                <a:avLst/>
                <a:gdLst>
                  <a:gd name="T0" fmla="*/ 512 w 30"/>
                  <a:gd name="T1" fmla="*/ 2 h 34"/>
                  <a:gd name="T2" fmla="*/ 512 w 30"/>
                  <a:gd name="T3" fmla="*/ 2 h 34"/>
                  <a:gd name="T4" fmla="*/ 398 w 30"/>
                  <a:gd name="T5" fmla="*/ 0 h 34"/>
                  <a:gd name="T6" fmla="*/ 252 w 30"/>
                  <a:gd name="T7" fmla="*/ 2 h 34"/>
                  <a:gd name="T8" fmla="*/ 170 w 30"/>
                  <a:gd name="T9" fmla="*/ 93 h 34"/>
                  <a:gd name="T10" fmla="*/ 134 w 30"/>
                  <a:gd name="T11" fmla="*/ 151 h 34"/>
                  <a:gd name="T12" fmla="*/ 134 w 30"/>
                  <a:gd name="T13" fmla="*/ 151 h 34"/>
                  <a:gd name="T14" fmla="*/ 0 w 30"/>
                  <a:gd name="T15" fmla="*/ 317 h 34"/>
                  <a:gd name="T16" fmla="*/ 0 w 30"/>
                  <a:gd name="T17" fmla="*/ 343 h 34"/>
                  <a:gd name="T18" fmla="*/ 52 w 30"/>
                  <a:gd name="T19" fmla="*/ 435 h 34"/>
                  <a:gd name="T20" fmla="*/ 52 w 30"/>
                  <a:gd name="T21" fmla="*/ 435 h 34"/>
                  <a:gd name="T22" fmla="*/ 134 w 30"/>
                  <a:gd name="T23" fmla="*/ 504 h 34"/>
                  <a:gd name="T24" fmla="*/ 215 w 30"/>
                  <a:gd name="T25" fmla="*/ 527 h 34"/>
                  <a:gd name="T26" fmla="*/ 314 w 30"/>
                  <a:gd name="T27" fmla="*/ 527 h 34"/>
                  <a:gd name="T28" fmla="*/ 345 w 30"/>
                  <a:gd name="T29" fmla="*/ 504 h 34"/>
                  <a:gd name="T30" fmla="*/ 345 w 30"/>
                  <a:gd name="T31" fmla="*/ 504 h 34"/>
                  <a:gd name="T32" fmla="*/ 398 w 30"/>
                  <a:gd name="T33" fmla="*/ 435 h 34"/>
                  <a:gd name="T34" fmla="*/ 437 w 30"/>
                  <a:gd name="T35" fmla="*/ 408 h 34"/>
                  <a:gd name="T36" fmla="*/ 512 w 30"/>
                  <a:gd name="T37" fmla="*/ 408 h 34"/>
                  <a:gd name="T38" fmla="*/ 595 w 30"/>
                  <a:gd name="T39" fmla="*/ 317 h 34"/>
                  <a:gd name="T40" fmla="*/ 595 w 30"/>
                  <a:gd name="T41" fmla="*/ 317 h 34"/>
                  <a:gd name="T42" fmla="*/ 649 w 30"/>
                  <a:gd name="T43" fmla="*/ 257 h 34"/>
                  <a:gd name="T44" fmla="*/ 649 w 30"/>
                  <a:gd name="T45" fmla="*/ 151 h 34"/>
                  <a:gd name="T46" fmla="*/ 649 w 30"/>
                  <a:gd name="T47" fmla="*/ 151 h 34"/>
                  <a:gd name="T48" fmla="*/ 649 w 30"/>
                  <a:gd name="T49" fmla="*/ 61 h 34"/>
                  <a:gd name="T50" fmla="*/ 512 w 30"/>
                  <a:gd name="T51" fmla="*/ 2 h 34"/>
                  <a:gd name="T52" fmla="*/ 512 w 30"/>
                  <a:gd name="T53" fmla="*/ 2 h 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"/>
                  <a:gd name="T82" fmla="*/ 0 h 34"/>
                  <a:gd name="T83" fmla="*/ 30 w 30"/>
                  <a:gd name="T84" fmla="*/ 34 h 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" h="34">
                    <a:moveTo>
                      <a:pt x="24" y="2"/>
                    </a:moveTo>
                    <a:lnTo>
                      <a:pt x="24" y="2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0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4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2926" y="2418"/>
              <a:ext cx="195" cy="228"/>
            </a:xfrm>
            <a:custGeom>
              <a:avLst/>
              <a:gdLst>
                <a:gd name="T0" fmla="*/ 2665 w 156"/>
                <a:gd name="T1" fmla="*/ 293 h 182"/>
                <a:gd name="T2" fmla="*/ 2688 w 156"/>
                <a:gd name="T3" fmla="*/ 417 h 182"/>
                <a:gd name="T4" fmla="*/ 2750 w 156"/>
                <a:gd name="T5" fmla="*/ 573 h 182"/>
                <a:gd name="T6" fmla="*/ 2799 w 156"/>
                <a:gd name="T7" fmla="*/ 718 h 182"/>
                <a:gd name="T8" fmla="*/ 2615 w 156"/>
                <a:gd name="T9" fmla="*/ 1012 h 182"/>
                <a:gd name="T10" fmla="*/ 2555 w 156"/>
                <a:gd name="T11" fmla="*/ 1469 h 182"/>
                <a:gd name="T12" fmla="*/ 2515 w 156"/>
                <a:gd name="T13" fmla="*/ 1540 h 182"/>
                <a:gd name="T14" fmla="*/ 2440 w 156"/>
                <a:gd name="T15" fmla="*/ 1610 h 182"/>
                <a:gd name="T16" fmla="*/ 2462 w 156"/>
                <a:gd name="T17" fmla="*/ 1709 h 182"/>
                <a:gd name="T18" fmla="*/ 2381 w 156"/>
                <a:gd name="T19" fmla="*/ 1877 h 182"/>
                <a:gd name="T20" fmla="*/ 2286 w 156"/>
                <a:gd name="T21" fmla="*/ 2017 h 182"/>
                <a:gd name="T22" fmla="*/ 2286 w 156"/>
                <a:gd name="T23" fmla="*/ 2135 h 182"/>
                <a:gd name="T24" fmla="*/ 2139 w 156"/>
                <a:gd name="T25" fmla="*/ 2380 h 182"/>
                <a:gd name="T26" fmla="*/ 2101 w 156"/>
                <a:gd name="T27" fmla="*/ 2495 h 182"/>
                <a:gd name="T28" fmla="*/ 2044 w 156"/>
                <a:gd name="T29" fmla="*/ 2612 h 182"/>
                <a:gd name="T30" fmla="*/ 1964 w 156"/>
                <a:gd name="T31" fmla="*/ 2536 h 182"/>
                <a:gd name="T32" fmla="*/ 1854 w 156"/>
                <a:gd name="T33" fmla="*/ 2495 h 182"/>
                <a:gd name="T34" fmla="*/ 1674 w 156"/>
                <a:gd name="T35" fmla="*/ 2495 h 182"/>
                <a:gd name="T36" fmla="*/ 1562 w 156"/>
                <a:gd name="T37" fmla="*/ 2682 h 182"/>
                <a:gd name="T38" fmla="*/ 1453 w 156"/>
                <a:gd name="T39" fmla="*/ 3028 h 182"/>
                <a:gd name="T40" fmla="*/ 1408 w 156"/>
                <a:gd name="T41" fmla="*/ 3332 h 182"/>
                <a:gd name="T42" fmla="*/ 1308 w 156"/>
                <a:gd name="T43" fmla="*/ 3252 h 182"/>
                <a:gd name="T44" fmla="*/ 1219 w 156"/>
                <a:gd name="T45" fmla="*/ 3288 h 182"/>
                <a:gd name="T46" fmla="*/ 1162 w 156"/>
                <a:gd name="T47" fmla="*/ 3332 h 182"/>
                <a:gd name="T48" fmla="*/ 1046 w 156"/>
                <a:gd name="T49" fmla="*/ 3332 h 182"/>
                <a:gd name="T50" fmla="*/ 1017 w 156"/>
                <a:gd name="T51" fmla="*/ 3360 h 182"/>
                <a:gd name="T52" fmla="*/ 936 w 156"/>
                <a:gd name="T53" fmla="*/ 3407 h 182"/>
                <a:gd name="T54" fmla="*/ 829 w 156"/>
                <a:gd name="T55" fmla="*/ 3360 h 182"/>
                <a:gd name="T56" fmla="*/ 651 w 156"/>
                <a:gd name="T57" fmla="*/ 3177 h 182"/>
                <a:gd name="T58" fmla="*/ 651 w 156"/>
                <a:gd name="T59" fmla="*/ 3126 h 182"/>
                <a:gd name="T60" fmla="*/ 719 w 156"/>
                <a:gd name="T61" fmla="*/ 3063 h 182"/>
                <a:gd name="T62" fmla="*/ 625 w 156"/>
                <a:gd name="T63" fmla="*/ 3119 h 182"/>
                <a:gd name="T64" fmla="*/ 575 w 156"/>
                <a:gd name="T65" fmla="*/ 3028 h 182"/>
                <a:gd name="T66" fmla="*/ 651 w 156"/>
                <a:gd name="T67" fmla="*/ 2969 h 182"/>
                <a:gd name="T68" fmla="*/ 575 w 156"/>
                <a:gd name="T69" fmla="*/ 2969 h 182"/>
                <a:gd name="T70" fmla="*/ 424 w 156"/>
                <a:gd name="T71" fmla="*/ 2775 h 182"/>
                <a:gd name="T72" fmla="*/ 217 w 156"/>
                <a:gd name="T73" fmla="*/ 2737 h 182"/>
                <a:gd name="T74" fmla="*/ 139 w 156"/>
                <a:gd name="T75" fmla="*/ 2737 h 182"/>
                <a:gd name="T76" fmla="*/ 40 w 156"/>
                <a:gd name="T77" fmla="*/ 2536 h 182"/>
                <a:gd name="T78" fmla="*/ 40 w 156"/>
                <a:gd name="T79" fmla="*/ 2254 h 182"/>
                <a:gd name="T80" fmla="*/ 0 w 156"/>
                <a:gd name="T81" fmla="*/ 1799 h 182"/>
                <a:gd name="T82" fmla="*/ 62 w 156"/>
                <a:gd name="T83" fmla="*/ 1650 h 182"/>
                <a:gd name="T84" fmla="*/ 96 w 156"/>
                <a:gd name="T85" fmla="*/ 1540 h 182"/>
                <a:gd name="T86" fmla="*/ 174 w 156"/>
                <a:gd name="T87" fmla="*/ 1418 h 182"/>
                <a:gd name="T88" fmla="*/ 174 w 156"/>
                <a:gd name="T89" fmla="*/ 1317 h 182"/>
                <a:gd name="T90" fmla="*/ 235 w 156"/>
                <a:gd name="T91" fmla="*/ 1196 h 182"/>
                <a:gd name="T92" fmla="*/ 217 w 156"/>
                <a:gd name="T93" fmla="*/ 1012 h 182"/>
                <a:gd name="T94" fmla="*/ 139 w 156"/>
                <a:gd name="T95" fmla="*/ 819 h 182"/>
                <a:gd name="T96" fmla="*/ 174 w 156"/>
                <a:gd name="T97" fmla="*/ 573 h 182"/>
                <a:gd name="T98" fmla="*/ 290 w 156"/>
                <a:gd name="T99" fmla="*/ 293 h 182"/>
                <a:gd name="T100" fmla="*/ 400 w 156"/>
                <a:gd name="T101" fmla="*/ 76 h 182"/>
                <a:gd name="T102" fmla="*/ 575 w 156"/>
                <a:gd name="T103" fmla="*/ 49 h 182"/>
                <a:gd name="T104" fmla="*/ 719 w 156"/>
                <a:gd name="T105" fmla="*/ 49 h 182"/>
                <a:gd name="T106" fmla="*/ 874 w 156"/>
                <a:gd name="T107" fmla="*/ 76 h 182"/>
                <a:gd name="T108" fmla="*/ 936 w 156"/>
                <a:gd name="T109" fmla="*/ 232 h 182"/>
                <a:gd name="T110" fmla="*/ 1092 w 156"/>
                <a:gd name="T111" fmla="*/ 232 h 182"/>
                <a:gd name="T112" fmla="*/ 1221 w 156"/>
                <a:gd name="T113" fmla="*/ 272 h 182"/>
                <a:gd name="T114" fmla="*/ 1674 w 156"/>
                <a:gd name="T115" fmla="*/ 341 h 182"/>
                <a:gd name="T116" fmla="*/ 1964 w 156"/>
                <a:gd name="T117" fmla="*/ 149 h 182"/>
                <a:gd name="T118" fmla="*/ 2384 w 156"/>
                <a:gd name="T119" fmla="*/ 187 h 182"/>
                <a:gd name="T120" fmla="*/ 2515 w 156"/>
                <a:gd name="T121" fmla="*/ 49 h 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"/>
                <a:gd name="T184" fmla="*/ 0 h 182"/>
                <a:gd name="T185" fmla="*/ 156 w 156"/>
                <a:gd name="T186" fmla="*/ 182 h 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" h="182">
                  <a:moveTo>
                    <a:pt x="138" y="2"/>
                  </a:moveTo>
                  <a:lnTo>
                    <a:pt x="138" y="2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2" y="26"/>
                  </a:lnTo>
                  <a:lnTo>
                    <a:pt x="152" y="30"/>
                  </a:lnTo>
                  <a:lnTo>
                    <a:pt x="154" y="30"/>
                  </a:lnTo>
                  <a:lnTo>
                    <a:pt x="156" y="32"/>
                  </a:lnTo>
                  <a:lnTo>
                    <a:pt x="154" y="38"/>
                  </a:lnTo>
                  <a:lnTo>
                    <a:pt x="152" y="44"/>
                  </a:lnTo>
                  <a:lnTo>
                    <a:pt x="150" y="44"/>
                  </a:lnTo>
                  <a:lnTo>
                    <a:pt x="148" y="46"/>
                  </a:lnTo>
                  <a:lnTo>
                    <a:pt x="144" y="54"/>
                  </a:lnTo>
                  <a:lnTo>
                    <a:pt x="140" y="70"/>
                  </a:lnTo>
                  <a:lnTo>
                    <a:pt x="138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4" y="86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30" y="104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4" y="110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6" y="116"/>
                  </a:lnTo>
                  <a:lnTo>
                    <a:pt x="122" y="122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16" y="134"/>
                  </a:lnTo>
                  <a:lnTo>
                    <a:pt x="114" y="136"/>
                  </a:lnTo>
                  <a:lnTo>
                    <a:pt x="114" y="138"/>
                  </a:lnTo>
                  <a:lnTo>
                    <a:pt x="112" y="140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2" y="134"/>
                  </a:lnTo>
                  <a:lnTo>
                    <a:pt x="102" y="132"/>
                  </a:lnTo>
                  <a:lnTo>
                    <a:pt x="98" y="132"/>
                  </a:lnTo>
                  <a:lnTo>
                    <a:pt x="92" y="134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86" y="144"/>
                  </a:lnTo>
                  <a:lnTo>
                    <a:pt x="82" y="152"/>
                  </a:lnTo>
                  <a:lnTo>
                    <a:pt x="80" y="156"/>
                  </a:lnTo>
                  <a:lnTo>
                    <a:pt x="82" y="160"/>
                  </a:lnTo>
                  <a:lnTo>
                    <a:pt x="80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8" y="178"/>
                  </a:lnTo>
                  <a:lnTo>
                    <a:pt x="74" y="176"/>
                  </a:lnTo>
                  <a:lnTo>
                    <a:pt x="72" y="174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0" y="178"/>
                  </a:lnTo>
                  <a:lnTo>
                    <a:pt x="66" y="176"/>
                  </a:lnTo>
                  <a:lnTo>
                    <a:pt x="66" y="178"/>
                  </a:lnTo>
                  <a:lnTo>
                    <a:pt x="64" y="180"/>
                  </a:lnTo>
                  <a:lnTo>
                    <a:pt x="64" y="178"/>
                  </a:lnTo>
                  <a:lnTo>
                    <a:pt x="60" y="176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80"/>
                  </a:lnTo>
                  <a:lnTo>
                    <a:pt x="56" y="180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0"/>
                  </a:lnTo>
                  <a:lnTo>
                    <a:pt x="50" y="182"/>
                  </a:lnTo>
                  <a:lnTo>
                    <a:pt x="46" y="180"/>
                  </a:lnTo>
                  <a:lnTo>
                    <a:pt x="38" y="176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4" y="168"/>
                  </a:lnTo>
                  <a:lnTo>
                    <a:pt x="36" y="168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40" y="164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34" y="166"/>
                  </a:lnTo>
                  <a:lnTo>
                    <a:pt x="34" y="164"/>
                  </a:lnTo>
                  <a:lnTo>
                    <a:pt x="32" y="162"/>
                  </a:lnTo>
                  <a:lnTo>
                    <a:pt x="34" y="160"/>
                  </a:lnTo>
                  <a:lnTo>
                    <a:pt x="36" y="158"/>
                  </a:lnTo>
                  <a:lnTo>
                    <a:pt x="34" y="160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18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2" y="146"/>
                  </a:lnTo>
                  <a:lnTo>
                    <a:pt x="2" y="136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2" y="112"/>
                  </a:lnTo>
                  <a:lnTo>
                    <a:pt x="0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80" y="18"/>
                  </a:lnTo>
                  <a:lnTo>
                    <a:pt x="88" y="18"/>
                  </a:lnTo>
                  <a:lnTo>
                    <a:pt x="92" y="18"/>
                  </a:lnTo>
                  <a:lnTo>
                    <a:pt x="96" y="14"/>
                  </a:lnTo>
                  <a:lnTo>
                    <a:pt x="100" y="10"/>
                  </a:lnTo>
                  <a:lnTo>
                    <a:pt x="108" y="8"/>
                  </a:lnTo>
                  <a:lnTo>
                    <a:pt x="116" y="8"/>
                  </a:lnTo>
                  <a:lnTo>
                    <a:pt x="126" y="10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4" y="4"/>
                  </a:lnTo>
                  <a:lnTo>
                    <a:pt x="138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3118" y="2483"/>
              <a:ext cx="223" cy="200"/>
            </a:xfrm>
            <a:custGeom>
              <a:avLst/>
              <a:gdLst>
                <a:gd name="T0" fmla="*/ 3290 w 178"/>
                <a:gd name="T1" fmla="*/ 1912 h 160"/>
                <a:gd name="T2" fmla="*/ 3212 w 178"/>
                <a:gd name="T3" fmla="*/ 1760 h 160"/>
                <a:gd name="T4" fmla="*/ 3121 w 178"/>
                <a:gd name="T5" fmla="*/ 1589 h 160"/>
                <a:gd name="T6" fmla="*/ 3063 w 178"/>
                <a:gd name="T7" fmla="*/ 1483 h 160"/>
                <a:gd name="T8" fmla="*/ 2984 w 178"/>
                <a:gd name="T9" fmla="*/ 1384 h 160"/>
                <a:gd name="T10" fmla="*/ 2891 w 178"/>
                <a:gd name="T11" fmla="*/ 1271 h 160"/>
                <a:gd name="T12" fmla="*/ 2824 w 178"/>
                <a:gd name="T13" fmla="*/ 1124 h 160"/>
                <a:gd name="T14" fmla="*/ 2699 w 178"/>
                <a:gd name="T15" fmla="*/ 1017 h 160"/>
                <a:gd name="T16" fmla="*/ 2612 w 178"/>
                <a:gd name="T17" fmla="*/ 936 h 160"/>
                <a:gd name="T18" fmla="*/ 2551 w 178"/>
                <a:gd name="T19" fmla="*/ 874 h 160"/>
                <a:gd name="T20" fmla="*/ 2466 w 178"/>
                <a:gd name="T21" fmla="*/ 719 h 160"/>
                <a:gd name="T22" fmla="*/ 2310 w 178"/>
                <a:gd name="T23" fmla="*/ 651 h 160"/>
                <a:gd name="T24" fmla="*/ 2370 w 178"/>
                <a:gd name="T25" fmla="*/ 424 h 160"/>
                <a:gd name="T26" fmla="*/ 2310 w 178"/>
                <a:gd name="T27" fmla="*/ 363 h 160"/>
                <a:gd name="T28" fmla="*/ 2296 w 178"/>
                <a:gd name="T29" fmla="*/ 217 h 160"/>
                <a:gd name="T30" fmla="*/ 2175 w 178"/>
                <a:gd name="T31" fmla="*/ 62 h 160"/>
                <a:gd name="T32" fmla="*/ 2136 w 178"/>
                <a:gd name="T33" fmla="*/ 0 h 160"/>
                <a:gd name="T34" fmla="*/ 1949 w 178"/>
                <a:gd name="T35" fmla="*/ 96 h 160"/>
                <a:gd name="T36" fmla="*/ 1877 w 178"/>
                <a:gd name="T37" fmla="*/ 217 h 160"/>
                <a:gd name="T38" fmla="*/ 1842 w 178"/>
                <a:gd name="T39" fmla="*/ 334 h 160"/>
                <a:gd name="T40" fmla="*/ 1695 w 178"/>
                <a:gd name="T41" fmla="*/ 512 h 160"/>
                <a:gd name="T42" fmla="*/ 1402 w 178"/>
                <a:gd name="T43" fmla="*/ 651 h 160"/>
                <a:gd name="T44" fmla="*/ 1242 w 178"/>
                <a:gd name="T45" fmla="*/ 699 h 160"/>
                <a:gd name="T46" fmla="*/ 1173 w 178"/>
                <a:gd name="T47" fmla="*/ 699 h 160"/>
                <a:gd name="T48" fmla="*/ 1173 w 178"/>
                <a:gd name="T49" fmla="*/ 800 h 160"/>
                <a:gd name="T50" fmla="*/ 1173 w 178"/>
                <a:gd name="T51" fmla="*/ 899 h 160"/>
                <a:gd name="T52" fmla="*/ 1051 w 178"/>
                <a:gd name="T53" fmla="*/ 976 h 160"/>
                <a:gd name="T54" fmla="*/ 645 w 178"/>
                <a:gd name="T55" fmla="*/ 1124 h 160"/>
                <a:gd name="T56" fmla="*/ 457 w 178"/>
                <a:gd name="T57" fmla="*/ 1224 h 160"/>
                <a:gd name="T58" fmla="*/ 293 w 178"/>
                <a:gd name="T59" fmla="*/ 1224 h 160"/>
                <a:gd name="T60" fmla="*/ 119 w 178"/>
                <a:gd name="T61" fmla="*/ 1706 h 160"/>
                <a:gd name="T62" fmla="*/ 0 w 178"/>
                <a:gd name="T63" fmla="*/ 1986 h 160"/>
                <a:gd name="T64" fmla="*/ 49 w 178"/>
                <a:gd name="T65" fmla="*/ 2139 h 160"/>
                <a:gd name="T66" fmla="*/ 187 w 178"/>
                <a:gd name="T67" fmla="*/ 2381 h 160"/>
                <a:gd name="T68" fmla="*/ 367 w 178"/>
                <a:gd name="T69" fmla="*/ 2615 h 160"/>
                <a:gd name="T70" fmla="*/ 485 w 178"/>
                <a:gd name="T71" fmla="*/ 2750 h 160"/>
                <a:gd name="T72" fmla="*/ 457 w 178"/>
                <a:gd name="T73" fmla="*/ 2901 h 160"/>
                <a:gd name="T74" fmla="*/ 598 w 178"/>
                <a:gd name="T75" fmla="*/ 2615 h 160"/>
                <a:gd name="T76" fmla="*/ 670 w 178"/>
                <a:gd name="T77" fmla="*/ 2462 h 160"/>
                <a:gd name="T78" fmla="*/ 1128 w 178"/>
                <a:gd name="T79" fmla="*/ 2515 h 160"/>
                <a:gd name="T80" fmla="*/ 1317 w 178"/>
                <a:gd name="T81" fmla="*/ 1986 h 160"/>
                <a:gd name="T82" fmla="*/ 1540 w 178"/>
                <a:gd name="T83" fmla="*/ 1986 h 160"/>
                <a:gd name="T84" fmla="*/ 1770 w 178"/>
                <a:gd name="T85" fmla="*/ 2139 h 160"/>
                <a:gd name="T86" fmla="*/ 1949 w 178"/>
                <a:gd name="T87" fmla="*/ 2195 h 160"/>
                <a:gd name="T88" fmla="*/ 2217 w 178"/>
                <a:gd name="T89" fmla="*/ 2200 h 160"/>
                <a:gd name="T90" fmla="*/ 2370 w 178"/>
                <a:gd name="T91" fmla="*/ 2061 h 160"/>
                <a:gd name="T92" fmla="*/ 2612 w 178"/>
                <a:gd name="T93" fmla="*/ 2044 h 160"/>
                <a:gd name="T94" fmla="*/ 2737 w 178"/>
                <a:gd name="T95" fmla="*/ 1912 h 160"/>
                <a:gd name="T96" fmla="*/ 2824 w 178"/>
                <a:gd name="T97" fmla="*/ 1964 h 160"/>
                <a:gd name="T98" fmla="*/ 3334 w 178"/>
                <a:gd name="T99" fmla="*/ 1986 h 1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60"/>
                <a:gd name="T152" fmla="*/ 178 w 178"/>
                <a:gd name="T153" fmla="*/ 160 h 1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60">
                  <a:moveTo>
                    <a:pt x="178" y="110"/>
                  </a:moveTo>
                  <a:lnTo>
                    <a:pt x="178" y="110"/>
                  </a:lnTo>
                  <a:lnTo>
                    <a:pt x="176" y="106"/>
                  </a:lnTo>
                  <a:lnTo>
                    <a:pt x="174" y="104"/>
                  </a:lnTo>
                  <a:lnTo>
                    <a:pt x="174" y="102"/>
                  </a:lnTo>
                  <a:lnTo>
                    <a:pt x="172" y="98"/>
                  </a:lnTo>
                  <a:lnTo>
                    <a:pt x="170" y="92"/>
                  </a:lnTo>
                  <a:lnTo>
                    <a:pt x="166" y="88"/>
                  </a:lnTo>
                  <a:lnTo>
                    <a:pt x="164" y="86"/>
                  </a:lnTo>
                  <a:lnTo>
                    <a:pt x="164" y="82"/>
                  </a:lnTo>
                  <a:lnTo>
                    <a:pt x="162" y="78"/>
                  </a:lnTo>
                  <a:lnTo>
                    <a:pt x="160" y="76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4" y="70"/>
                  </a:lnTo>
                  <a:lnTo>
                    <a:pt x="150" y="66"/>
                  </a:lnTo>
                  <a:lnTo>
                    <a:pt x="150" y="62"/>
                  </a:lnTo>
                  <a:lnTo>
                    <a:pt x="150" y="60"/>
                  </a:lnTo>
                  <a:lnTo>
                    <a:pt x="150" y="58"/>
                  </a:lnTo>
                  <a:lnTo>
                    <a:pt x="144" y="56"/>
                  </a:lnTo>
                  <a:lnTo>
                    <a:pt x="140" y="54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32" y="46"/>
                  </a:lnTo>
                  <a:lnTo>
                    <a:pt x="132" y="44"/>
                  </a:lnTo>
                  <a:lnTo>
                    <a:pt x="132" y="40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2" y="34"/>
                  </a:lnTo>
                  <a:lnTo>
                    <a:pt x="124" y="30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0" y="8"/>
                  </a:lnTo>
                  <a:lnTo>
                    <a:pt x="116" y="4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98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0" y="28"/>
                  </a:lnTo>
                  <a:lnTo>
                    <a:pt x="84" y="32"/>
                  </a:lnTo>
                  <a:lnTo>
                    <a:pt x="74" y="36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4" y="48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50" y="56"/>
                  </a:lnTo>
                  <a:lnTo>
                    <a:pt x="44" y="58"/>
                  </a:lnTo>
                  <a:lnTo>
                    <a:pt x="34" y="62"/>
                  </a:lnTo>
                  <a:lnTo>
                    <a:pt x="28" y="66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4"/>
                  </a:lnTo>
                  <a:lnTo>
                    <a:pt x="4" y="10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6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4" y="156"/>
                  </a:lnTo>
                  <a:lnTo>
                    <a:pt x="24" y="160"/>
                  </a:lnTo>
                  <a:lnTo>
                    <a:pt x="30" y="152"/>
                  </a:lnTo>
                  <a:lnTo>
                    <a:pt x="32" y="144"/>
                  </a:lnTo>
                  <a:lnTo>
                    <a:pt x="32" y="138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60" y="138"/>
                  </a:lnTo>
                  <a:lnTo>
                    <a:pt x="62" y="122"/>
                  </a:lnTo>
                  <a:lnTo>
                    <a:pt x="66" y="114"/>
                  </a:lnTo>
                  <a:lnTo>
                    <a:pt x="70" y="110"/>
                  </a:lnTo>
                  <a:lnTo>
                    <a:pt x="76" y="110"/>
                  </a:lnTo>
                  <a:lnTo>
                    <a:pt x="82" y="110"/>
                  </a:lnTo>
                  <a:lnTo>
                    <a:pt x="86" y="114"/>
                  </a:lnTo>
                  <a:lnTo>
                    <a:pt x="90" y="116"/>
                  </a:lnTo>
                  <a:lnTo>
                    <a:pt x="94" y="118"/>
                  </a:lnTo>
                  <a:lnTo>
                    <a:pt x="98" y="118"/>
                  </a:lnTo>
                  <a:lnTo>
                    <a:pt x="104" y="120"/>
                  </a:lnTo>
                  <a:lnTo>
                    <a:pt x="110" y="122"/>
                  </a:lnTo>
                  <a:lnTo>
                    <a:pt x="118" y="122"/>
                  </a:lnTo>
                  <a:lnTo>
                    <a:pt x="120" y="120"/>
                  </a:lnTo>
                  <a:lnTo>
                    <a:pt x="122" y="118"/>
                  </a:lnTo>
                  <a:lnTo>
                    <a:pt x="126" y="114"/>
                  </a:lnTo>
                  <a:lnTo>
                    <a:pt x="132" y="114"/>
                  </a:lnTo>
                  <a:lnTo>
                    <a:pt x="140" y="112"/>
                  </a:lnTo>
                  <a:lnTo>
                    <a:pt x="142" y="110"/>
                  </a:lnTo>
                  <a:lnTo>
                    <a:pt x="144" y="108"/>
                  </a:lnTo>
                  <a:lnTo>
                    <a:pt x="146" y="106"/>
                  </a:lnTo>
                  <a:lnTo>
                    <a:pt x="148" y="108"/>
                  </a:lnTo>
                  <a:lnTo>
                    <a:pt x="150" y="108"/>
                  </a:lnTo>
                  <a:lnTo>
                    <a:pt x="158" y="110"/>
                  </a:lnTo>
                  <a:lnTo>
                    <a:pt x="178" y="1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3"/>
            <p:cNvSpPr>
              <a:spLocks/>
            </p:cNvSpPr>
            <p:nvPr/>
          </p:nvSpPr>
          <p:spPr bwMode="auto">
            <a:xfrm>
              <a:off x="3486" y="2321"/>
              <a:ext cx="127" cy="165"/>
            </a:xfrm>
            <a:custGeom>
              <a:avLst/>
              <a:gdLst>
                <a:gd name="T0" fmla="*/ 1688 w 102"/>
                <a:gd name="T1" fmla="*/ 2274 h 132"/>
                <a:gd name="T2" fmla="*/ 1550 w 102"/>
                <a:gd name="T3" fmla="*/ 2274 h 132"/>
                <a:gd name="T4" fmla="*/ 1530 w 102"/>
                <a:gd name="T5" fmla="*/ 2274 h 132"/>
                <a:gd name="T6" fmla="*/ 1596 w 102"/>
                <a:gd name="T7" fmla="*/ 2245 h 132"/>
                <a:gd name="T8" fmla="*/ 1670 w 102"/>
                <a:gd name="T9" fmla="*/ 2199 h 132"/>
                <a:gd name="T10" fmla="*/ 1763 w 102"/>
                <a:gd name="T11" fmla="*/ 2096 h 132"/>
                <a:gd name="T12" fmla="*/ 1763 w 102"/>
                <a:gd name="T13" fmla="*/ 2036 h 132"/>
                <a:gd name="T14" fmla="*/ 1596 w 102"/>
                <a:gd name="T15" fmla="*/ 1759 h 132"/>
                <a:gd name="T16" fmla="*/ 1550 w 102"/>
                <a:gd name="T17" fmla="*/ 1737 h 132"/>
                <a:gd name="T18" fmla="*/ 1530 w 102"/>
                <a:gd name="T19" fmla="*/ 1737 h 132"/>
                <a:gd name="T20" fmla="*/ 1490 w 102"/>
                <a:gd name="T21" fmla="*/ 1674 h 132"/>
                <a:gd name="T22" fmla="*/ 1416 w 102"/>
                <a:gd name="T23" fmla="*/ 1552 h 132"/>
                <a:gd name="T24" fmla="*/ 1321 w 102"/>
                <a:gd name="T25" fmla="*/ 1452 h 132"/>
                <a:gd name="T26" fmla="*/ 1175 w 102"/>
                <a:gd name="T27" fmla="*/ 1221 h 132"/>
                <a:gd name="T28" fmla="*/ 1121 w 102"/>
                <a:gd name="T29" fmla="*/ 1162 h 132"/>
                <a:gd name="T30" fmla="*/ 1077 w 102"/>
                <a:gd name="T31" fmla="*/ 1112 h 132"/>
                <a:gd name="T32" fmla="*/ 962 w 102"/>
                <a:gd name="T33" fmla="*/ 1084 h 132"/>
                <a:gd name="T34" fmla="*/ 905 w 102"/>
                <a:gd name="T35" fmla="*/ 1042 h 132"/>
                <a:gd name="T36" fmla="*/ 865 w 102"/>
                <a:gd name="T37" fmla="*/ 931 h 132"/>
                <a:gd name="T38" fmla="*/ 833 w 102"/>
                <a:gd name="T39" fmla="*/ 931 h 132"/>
                <a:gd name="T40" fmla="*/ 758 w 102"/>
                <a:gd name="T41" fmla="*/ 931 h 132"/>
                <a:gd name="T42" fmla="*/ 695 w 102"/>
                <a:gd name="T43" fmla="*/ 646 h 132"/>
                <a:gd name="T44" fmla="*/ 656 w 102"/>
                <a:gd name="T45" fmla="*/ 424 h 132"/>
                <a:gd name="T46" fmla="*/ 411 w 102"/>
                <a:gd name="T47" fmla="*/ 0 h 132"/>
                <a:gd name="T48" fmla="*/ 303 w 102"/>
                <a:gd name="T49" fmla="*/ 139 h 132"/>
                <a:gd name="T50" fmla="*/ 137 w 102"/>
                <a:gd name="T51" fmla="*/ 306 h 132"/>
                <a:gd name="T52" fmla="*/ 96 w 102"/>
                <a:gd name="T53" fmla="*/ 570 h 132"/>
                <a:gd name="T54" fmla="*/ 0 w 102"/>
                <a:gd name="T55" fmla="*/ 1377 h 132"/>
                <a:gd name="T56" fmla="*/ 137 w 102"/>
                <a:gd name="T57" fmla="*/ 1339 h 132"/>
                <a:gd name="T58" fmla="*/ 213 w 102"/>
                <a:gd name="T59" fmla="*/ 1406 h 132"/>
                <a:gd name="T60" fmla="*/ 232 w 102"/>
                <a:gd name="T61" fmla="*/ 1406 h 132"/>
                <a:gd name="T62" fmla="*/ 303 w 102"/>
                <a:gd name="T63" fmla="*/ 1339 h 132"/>
                <a:gd name="T64" fmla="*/ 377 w 102"/>
                <a:gd name="T65" fmla="*/ 1221 h 132"/>
                <a:gd name="T66" fmla="*/ 411 w 102"/>
                <a:gd name="T67" fmla="*/ 1261 h 132"/>
                <a:gd name="T68" fmla="*/ 512 w 102"/>
                <a:gd name="T69" fmla="*/ 1377 h 132"/>
                <a:gd name="T70" fmla="*/ 656 w 102"/>
                <a:gd name="T71" fmla="*/ 1377 h 132"/>
                <a:gd name="T72" fmla="*/ 905 w 102"/>
                <a:gd name="T73" fmla="*/ 1339 h 132"/>
                <a:gd name="T74" fmla="*/ 1000 w 102"/>
                <a:gd name="T75" fmla="*/ 1339 h 132"/>
                <a:gd name="T76" fmla="*/ 1245 w 102"/>
                <a:gd name="T77" fmla="*/ 1525 h 132"/>
                <a:gd name="T78" fmla="*/ 1530 w 102"/>
                <a:gd name="T79" fmla="*/ 1907 h 132"/>
                <a:gd name="T80" fmla="*/ 1462 w 102"/>
                <a:gd name="T81" fmla="*/ 1907 h 132"/>
                <a:gd name="T82" fmla="*/ 1396 w 102"/>
                <a:gd name="T83" fmla="*/ 2036 h 132"/>
                <a:gd name="T84" fmla="*/ 1352 w 102"/>
                <a:gd name="T85" fmla="*/ 2199 h 132"/>
                <a:gd name="T86" fmla="*/ 1352 w 102"/>
                <a:gd name="T87" fmla="*/ 2381 h 132"/>
                <a:gd name="T88" fmla="*/ 1416 w 102"/>
                <a:gd name="T89" fmla="*/ 2384 h 132"/>
                <a:gd name="T90" fmla="*/ 1530 w 102"/>
                <a:gd name="T91" fmla="*/ 2381 h 132"/>
                <a:gd name="T92" fmla="*/ 1688 w 102"/>
                <a:gd name="T93" fmla="*/ 2274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32"/>
                <a:gd name="T143" fmla="*/ 102 w 102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32">
                  <a:moveTo>
                    <a:pt x="98" y="126"/>
                  </a:moveTo>
                  <a:lnTo>
                    <a:pt x="98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92" y="124"/>
                  </a:lnTo>
                  <a:lnTo>
                    <a:pt x="96" y="122"/>
                  </a:lnTo>
                  <a:lnTo>
                    <a:pt x="100" y="120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98" y="106"/>
                  </a:lnTo>
                  <a:lnTo>
                    <a:pt x="92" y="98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4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2" y="86"/>
                  </a:lnTo>
                  <a:lnTo>
                    <a:pt x="76" y="80"/>
                  </a:lnTo>
                  <a:lnTo>
                    <a:pt x="72" y="72"/>
                  </a:lnTo>
                  <a:lnTo>
                    <a:pt x="68" y="68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6" y="60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4"/>
                  </a:lnTo>
                  <a:lnTo>
                    <a:pt x="44" y="52"/>
                  </a:lnTo>
                  <a:lnTo>
                    <a:pt x="42" y="46"/>
                  </a:lnTo>
                  <a:lnTo>
                    <a:pt x="40" y="36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4" y="0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6" y="32"/>
                  </a:lnTo>
                  <a:lnTo>
                    <a:pt x="2" y="58"/>
                  </a:lnTo>
                  <a:lnTo>
                    <a:pt x="0" y="76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30" y="76"/>
                  </a:lnTo>
                  <a:lnTo>
                    <a:pt x="38" y="76"/>
                  </a:lnTo>
                  <a:lnTo>
                    <a:pt x="44" y="74"/>
                  </a:lnTo>
                  <a:lnTo>
                    <a:pt x="52" y="74"/>
                  </a:lnTo>
                  <a:lnTo>
                    <a:pt x="58" y="74"/>
                  </a:lnTo>
                  <a:lnTo>
                    <a:pt x="62" y="76"/>
                  </a:lnTo>
                  <a:lnTo>
                    <a:pt x="72" y="84"/>
                  </a:lnTo>
                  <a:lnTo>
                    <a:pt x="80" y="96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2" y="108"/>
                  </a:lnTo>
                  <a:lnTo>
                    <a:pt x="80" y="112"/>
                  </a:lnTo>
                  <a:lnTo>
                    <a:pt x="78" y="122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8" y="130"/>
                  </a:lnTo>
                  <a:lnTo>
                    <a:pt x="92" y="132"/>
                  </a:lnTo>
                  <a:lnTo>
                    <a:pt x="98" y="1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3939" y="1790"/>
              <a:ext cx="152" cy="75"/>
            </a:xfrm>
            <a:custGeom>
              <a:avLst/>
              <a:gdLst>
                <a:gd name="T0" fmla="*/ 304 w 122"/>
                <a:gd name="T1" fmla="*/ 856 h 60"/>
                <a:gd name="T2" fmla="*/ 284 w 122"/>
                <a:gd name="T3" fmla="*/ 936 h 60"/>
                <a:gd name="T4" fmla="*/ 213 w 122"/>
                <a:gd name="T5" fmla="*/ 936 h 60"/>
                <a:gd name="T6" fmla="*/ 171 w 122"/>
                <a:gd name="T7" fmla="*/ 929 h 60"/>
                <a:gd name="T8" fmla="*/ 0 w 122"/>
                <a:gd name="T9" fmla="*/ 993 h 60"/>
                <a:gd name="T10" fmla="*/ 0 w 122"/>
                <a:gd name="T11" fmla="*/ 1033 h 60"/>
                <a:gd name="T12" fmla="*/ 96 w 122"/>
                <a:gd name="T13" fmla="*/ 1033 h 60"/>
                <a:gd name="T14" fmla="*/ 233 w 122"/>
                <a:gd name="T15" fmla="*/ 1033 h 60"/>
                <a:gd name="T16" fmla="*/ 284 w 122"/>
                <a:gd name="T17" fmla="*/ 1070 h 60"/>
                <a:gd name="T18" fmla="*/ 379 w 122"/>
                <a:gd name="T19" fmla="*/ 1033 h 60"/>
                <a:gd name="T20" fmla="*/ 411 w 122"/>
                <a:gd name="T21" fmla="*/ 1033 h 60"/>
                <a:gd name="T22" fmla="*/ 627 w 122"/>
                <a:gd name="T23" fmla="*/ 1101 h 60"/>
                <a:gd name="T24" fmla="*/ 1009 w 122"/>
                <a:gd name="T25" fmla="*/ 1033 h 60"/>
                <a:gd name="T26" fmla="*/ 1009 w 122"/>
                <a:gd name="T27" fmla="*/ 856 h 60"/>
                <a:gd name="T28" fmla="*/ 1128 w 122"/>
                <a:gd name="T29" fmla="*/ 635 h 60"/>
                <a:gd name="T30" fmla="*/ 1182 w 122"/>
                <a:gd name="T31" fmla="*/ 635 h 60"/>
                <a:gd name="T32" fmla="*/ 1257 w 122"/>
                <a:gd name="T33" fmla="*/ 594 h 60"/>
                <a:gd name="T34" fmla="*/ 1363 w 122"/>
                <a:gd name="T35" fmla="*/ 635 h 60"/>
                <a:gd name="T36" fmla="*/ 1419 w 122"/>
                <a:gd name="T37" fmla="*/ 661 h 60"/>
                <a:gd name="T38" fmla="*/ 1494 w 122"/>
                <a:gd name="T39" fmla="*/ 564 h 60"/>
                <a:gd name="T40" fmla="*/ 1566 w 122"/>
                <a:gd name="T41" fmla="*/ 476 h 60"/>
                <a:gd name="T42" fmla="*/ 1684 w 122"/>
                <a:gd name="T43" fmla="*/ 476 h 60"/>
                <a:gd name="T44" fmla="*/ 1702 w 122"/>
                <a:gd name="T45" fmla="*/ 476 h 60"/>
                <a:gd name="T46" fmla="*/ 1750 w 122"/>
                <a:gd name="T47" fmla="*/ 476 h 60"/>
                <a:gd name="T48" fmla="*/ 1914 w 122"/>
                <a:gd name="T49" fmla="*/ 338 h 60"/>
                <a:gd name="T50" fmla="*/ 1951 w 122"/>
                <a:gd name="T51" fmla="*/ 291 h 60"/>
                <a:gd name="T52" fmla="*/ 2053 w 122"/>
                <a:gd name="T53" fmla="*/ 231 h 60"/>
                <a:gd name="T54" fmla="*/ 2121 w 122"/>
                <a:gd name="T55" fmla="*/ 186 h 60"/>
                <a:gd name="T56" fmla="*/ 2098 w 122"/>
                <a:gd name="T57" fmla="*/ 231 h 60"/>
                <a:gd name="T58" fmla="*/ 2037 w 122"/>
                <a:gd name="T59" fmla="*/ 149 h 60"/>
                <a:gd name="T60" fmla="*/ 1951 w 122"/>
                <a:gd name="T61" fmla="*/ 149 h 60"/>
                <a:gd name="T62" fmla="*/ 1835 w 122"/>
                <a:gd name="T63" fmla="*/ 119 h 60"/>
                <a:gd name="T64" fmla="*/ 1823 w 122"/>
                <a:gd name="T65" fmla="*/ 76 h 60"/>
                <a:gd name="T66" fmla="*/ 1494 w 122"/>
                <a:gd name="T67" fmla="*/ 76 h 60"/>
                <a:gd name="T68" fmla="*/ 1139 w 122"/>
                <a:gd name="T69" fmla="*/ 76 h 60"/>
                <a:gd name="T70" fmla="*/ 913 w 122"/>
                <a:gd name="T71" fmla="*/ 0 h 60"/>
                <a:gd name="T72" fmla="*/ 795 w 122"/>
                <a:gd name="T73" fmla="*/ 49 h 60"/>
                <a:gd name="T74" fmla="*/ 795 w 122"/>
                <a:gd name="T75" fmla="*/ 76 h 60"/>
                <a:gd name="T76" fmla="*/ 772 w 122"/>
                <a:gd name="T77" fmla="*/ 149 h 60"/>
                <a:gd name="T78" fmla="*/ 627 w 122"/>
                <a:gd name="T79" fmla="*/ 119 h 60"/>
                <a:gd name="T80" fmla="*/ 512 w 122"/>
                <a:gd name="T81" fmla="*/ 119 h 60"/>
                <a:gd name="T82" fmla="*/ 411 w 122"/>
                <a:gd name="T83" fmla="*/ 119 h 60"/>
                <a:gd name="T84" fmla="*/ 284 w 122"/>
                <a:gd name="T85" fmla="*/ 231 h 60"/>
                <a:gd name="T86" fmla="*/ 354 w 122"/>
                <a:gd name="T87" fmla="*/ 231 h 60"/>
                <a:gd name="T88" fmla="*/ 233 w 122"/>
                <a:gd name="T89" fmla="*/ 451 h 60"/>
                <a:gd name="T90" fmla="*/ 137 w 122"/>
                <a:gd name="T91" fmla="*/ 635 h 60"/>
                <a:gd name="T92" fmla="*/ 213 w 122"/>
                <a:gd name="T93" fmla="*/ 594 h 60"/>
                <a:gd name="T94" fmla="*/ 284 w 122"/>
                <a:gd name="T95" fmla="*/ 594 h 60"/>
                <a:gd name="T96" fmla="*/ 379 w 122"/>
                <a:gd name="T97" fmla="*/ 635 h 60"/>
                <a:gd name="T98" fmla="*/ 450 w 122"/>
                <a:gd name="T99" fmla="*/ 594 h 60"/>
                <a:gd name="T100" fmla="*/ 588 w 122"/>
                <a:gd name="T101" fmla="*/ 516 h 60"/>
                <a:gd name="T102" fmla="*/ 627 w 122"/>
                <a:gd name="T103" fmla="*/ 564 h 60"/>
                <a:gd name="T104" fmla="*/ 733 w 122"/>
                <a:gd name="T105" fmla="*/ 661 h 60"/>
                <a:gd name="T106" fmla="*/ 795 w 122"/>
                <a:gd name="T107" fmla="*/ 705 h 60"/>
                <a:gd name="T108" fmla="*/ 913 w 122"/>
                <a:gd name="T109" fmla="*/ 705 h 60"/>
                <a:gd name="T110" fmla="*/ 871 w 122"/>
                <a:gd name="T111" fmla="*/ 743 h 60"/>
                <a:gd name="T112" fmla="*/ 627 w 122"/>
                <a:gd name="T113" fmla="*/ 856 h 60"/>
                <a:gd name="T114" fmla="*/ 561 w 122"/>
                <a:gd name="T115" fmla="*/ 856 h 60"/>
                <a:gd name="T116" fmla="*/ 411 w 122"/>
                <a:gd name="T117" fmla="*/ 856 h 60"/>
                <a:gd name="T118" fmla="*/ 304 w 122"/>
                <a:gd name="T119" fmla="*/ 856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60"/>
                <a:gd name="T182" fmla="*/ 122 w 122"/>
                <a:gd name="T183" fmla="*/ 60 h 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60">
                  <a:moveTo>
                    <a:pt x="18" y="46"/>
                  </a:moveTo>
                  <a:lnTo>
                    <a:pt x="18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4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30" y="58"/>
                  </a:lnTo>
                  <a:lnTo>
                    <a:pt x="36" y="60"/>
                  </a:lnTo>
                  <a:lnTo>
                    <a:pt x="46" y="58"/>
                  </a:lnTo>
                  <a:lnTo>
                    <a:pt x="58" y="56"/>
                  </a:lnTo>
                  <a:lnTo>
                    <a:pt x="58" y="46"/>
                  </a:lnTo>
                  <a:lnTo>
                    <a:pt x="60" y="38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2" y="32"/>
                  </a:lnTo>
                  <a:lnTo>
                    <a:pt x="78" y="34"/>
                  </a:lnTo>
                  <a:lnTo>
                    <a:pt x="82" y="36"/>
                  </a:lnTo>
                  <a:lnTo>
                    <a:pt x="84" y="34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2" y="16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86" y="4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4"/>
                  </a:lnTo>
                  <a:lnTo>
                    <a:pt x="42" y="36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2" y="48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75"/>
            <p:cNvSpPr>
              <a:spLocks/>
            </p:cNvSpPr>
            <p:nvPr/>
          </p:nvSpPr>
          <p:spPr bwMode="auto">
            <a:xfrm>
              <a:off x="3561" y="1570"/>
              <a:ext cx="590" cy="275"/>
            </a:xfrm>
            <a:custGeom>
              <a:avLst/>
              <a:gdLst>
                <a:gd name="T0" fmla="*/ 5508 w 472"/>
                <a:gd name="T1" fmla="*/ 3788 h 220"/>
                <a:gd name="T2" fmla="*/ 5313 w 472"/>
                <a:gd name="T3" fmla="*/ 3970 h 220"/>
                <a:gd name="T4" fmla="*/ 4845 w 472"/>
                <a:gd name="T5" fmla="*/ 3679 h 220"/>
                <a:gd name="T6" fmla="*/ 4368 w 472"/>
                <a:gd name="T7" fmla="*/ 3101 h 220"/>
                <a:gd name="T8" fmla="*/ 4133 w 472"/>
                <a:gd name="T9" fmla="*/ 3126 h 220"/>
                <a:gd name="T10" fmla="*/ 3494 w 472"/>
                <a:gd name="T11" fmla="*/ 2801 h 220"/>
                <a:gd name="T12" fmla="*/ 3318 w 472"/>
                <a:gd name="T13" fmla="*/ 2522 h 220"/>
                <a:gd name="T14" fmla="*/ 2978 w 472"/>
                <a:gd name="T15" fmla="*/ 2329 h 220"/>
                <a:gd name="T16" fmla="*/ 2841 w 472"/>
                <a:gd name="T17" fmla="*/ 2381 h 220"/>
                <a:gd name="T18" fmla="*/ 2673 w 472"/>
                <a:gd name="T19" fmla="*/ 2560 h 220"/>
                <a:gd name="T20" fmla="*/ 2454 w 472"/>
                <a:gd name="T21" fmla="*/ 3788 h 220"/>
                <a:gd name="T22" fmla="*/ 1863 w 472"/>
                <a:gd name="T23" fmla="*/ 3616 h 220"/>
                <a:gd name="T24" fmla="*/ 1756 w 472"/>
                <a:gd name="T25" fmla="*/ 3430 h 220"/>
                <a:gd name="T26" fmla="*/ 1454 w 472"/>
                <a:gd name="T27" fmla="*/ 3249 h 220"/>
                <a:gd name="T28" fmla="*/ 1291 w 472"/>
                <a:gd name="T29" fmla="*/ 3068 h 220"/>
                <a:gd name="T30" fmla="*/ 936 w 472"/>
                <a:gd name="T31" fmla="*/ 2838 h 220"/>
                <a:gd name="T32" fmla="*/ 1219 w 472"/>
                <a:gd name="T33" fmla="*/ 2744 h 220"/>
                <a:gd name="T34" fmla="*/ 1314 w 472"/>
                <a:gd name="T35" fmla="*/ 2560 h 220"/>
                <a:gd name="T36" fmla="*/ 1575 w 472"/>
                <a:gd name="T37" fmla="*/ 2599 h 220"/>
                <a:gd name="T38" fmla="*/ 1575 w 472"/>
                <a:gd name="T39" fmla="*/ 2329 h 220"/>
                <a:gd name="T40" fmla="*/ 1500 w 472"/>
                <a:gd name="T41" fmla="*/ 2139 h 220"/>
                <a:gd name="T42" fmla="*/ 993 w 472"/>
                <a:gd name="T43" fmla="*/ 2048 h 220"/>
                <a:gd name="T44" fmla="*/ 661 w 472"/>
                <a:gd name="T45" fmla="*/ 2211 h 220"/>
                <a:gd name="T46" fmla="*/ 548 w 472"/>
                <a:gd name="T47" fmla="*/ 1969 h 220"/>
                <a:gd name="T48" fmla="*/ 224 w 472"/>
                <a:gd name="T49" fmla="*/ 1863 h 220"/>
                <a:gd name="T50" fmla="*/ 49 w 472"/>
                <a:gd name="T51" fmla="*/ 1575 h 220"/>
                <a:gd name="T52" fmla="*/ 186 w 472"/>
                <a:gd name="T53" fmla="*/ 1162 h 220"/>
                <a:gd name="T54" fmla="*/ 270 w 472"/>
                <a:gd name="T55" fmla="*/ 1095 h 220"/>
                <a:gd name="T56" fmla="*/ 548 w 472"/>
                <a:gd name="T57" fmla="*/ 936 h 220"/>
                <a:gd name="T58" fmla="*/ 705 w 472"/>
                <a:gd name="T59" fmla="*/ 876 h 220"/>
                <a:gd name="T60" fmla="*/ 1033 w 472"/>
                <a:gd name="T61" fmla="*/ 876 h 220"/>
                <a:gd name="T62" fmla="*/ 1436 w 472"/>
                <a:gd name="T63" fmla="*/ 929 h 220"/>
                <a:gd name="T64" fmla="*/ 1756 w 472"/>
                <a:gd name="T65" fmla="*/ 936 h 220"/>
                <a:gd name="T66" fmla="*/ 2091 w 472"/>
                <a:gd name="T67" fmla="*/ 993 h 220"/>
                <a:gd name="T68" fmla="*/ 2329 w 472"/>
                <a:gd name="T69" fmla="*/ 1051 h 220"/>
                <a:gd name="T70" fmla="*/ 2911 w 472"/>
                <a:gd name="T71" fmla="*/ 1033 h 220"/>
                <a:gd name="T72" fmla="*/ 2481 w 472"/>
                <a:gd name="T73" fmla="*/ 841 h 220"/>
                <a:gd name="T74" fmla="*/ 2481 w 472"/>
                <a:gd name="T75" fmla="*/ 594 h 220"/>
                <a:gd name="T76" fmla="*/ 2481 w 472"/>
                <a:gd name="T77" fmla="*/ 364 h 220"/>
                <a:gd name="T78" fmla="*/ 3430 w 472"/>
                <a:gd name="T79" fmla="*/ 220 h 220"/>
                <a:gd name="T80" fmla="*/ 4148 w 472"/>
                <a:gd name="T81" fmla="*/ 0 h 220"/>
                <a:gd name="T82" fmla="*/ 4439 w 472"/>
                <a:gd name="T83" fmla="*/ 186 h 220"/>
                <a:gd name="T84" fmla="*/ 4593 w 472"/>
                <a:gd name="T85" fmla="*/ 244 h 220"/>
                <a:gd name="T86" fmla="*/ 4926 w 472"/>
                <a:gd name="T87" fmla="*/ 291 h 220"/>
                <a:gd name="T88" fmla="*/ 5174 w 472"/>
                <a:gd name="T89" fmla="*/ 413 h 220"/>
                <a:gd name="T90" fmla="*/ 5460 w 472"/>
                <a:gd name="T91" fmla="*/ 244 h 220"/>
                <a:gd name="T92" fmla="*/ 6560 w 472"/>
                <a:gd name="T93" fmla="*/ 1095 h 220"/>
                <a:gd name="T94" fmla="*/ 6770 w 472"/>
                <a:gd name="T95" fmla="*/ 1095 h 220"/>
                <a:gd name="T96" fmla="*/ 7344 w 472"/>
                <a:gd name="T97" fmla="*/ 1241 h 220"/>
                <a:gd name="T98" fmla="*/ 7723 w 472"/>
                <a:gd name="T99" fmla="*/ 1434 h 220"/>
                <a:gd name="T100" fmla="*/ 8010 w 472"/>
                <a:gd name="T101" fmla="*/ 1389 h 220"/>
                <a:gd name="T102" fmla="*/ 8375 w 472"/>
                <a:gd name="T103" fmla="*/ 1434 h 220"/>
                <a:gd name="T104" fmla="*/ 8604 w 472"/>
                <a:gd name="T105" fmla="*/ 1575 h 220"/>
                <a:gd name="T106" fmla="*/ 8341 w 472"/>
                <a:gd name="T107" fmla="*/ 1905 h 220"/>
                <a:gd name="T108" fmla="*/ 7838 w 472"/>
                <a:gd name="T109" fmla="*/ 2048 h 220"/>
                <a:gd name="T110" fmla="*/ 7550 w 472"/>
                <a:gd name="T111" fmla="*/ 2560 h 220"/>
                <a:gd name="T112" fmla="*/ 7633 w 472"/>
                <a:gd name="T113" fmla="*/ 2838 h 220"/>
                <a:gd name="T114" fmla="*/ 7754 w 472"/>
                <a:gd name="T115" fmla="*/ 3318 h 220"/>
                <a:gd name="T116" fmla="*/ 7550 w 472"/>
                <a:gd name="T117" fmla="*/ 3343 h 220"/>
                <a:gd name="T118" fmla="*/ 6700 w 472"/>
                <a:gd name="T119" fmla="*/ 3274 h 220"/>
                <a:gd name="T120" fmla="*/ 6296 w 472"/>
                <a:gd name="T121" fmla="*/ 3343 h 220"/>
                <a:gd name="T122" fmla="*/ 5799 w 472"/>
                <a:gd name="T123" fmla="*/ 3430 h 2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2"/>
                <a:gd name="T187" fmla="*/ 0 h 220"/>
                <a:gd name="T188" fmla="*/ 472 w 472"/>
                <a:gd name="T189" fmla="*/ 220 h 2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2" h="220">
                  <a:moveTo>
                    <a:pt x="318" y="188"/>
                  </a:moveTo>
                  <a:lnTo>
                    <a:pt x="318" y="188"/>
                  </a:lnTo>
                  <a:lnTo>
                    <a:pt x="314" y="190"/>
                  </a:lnTo>
                  <a:lnTo>
                    <a:pt x="310" y="196"/>
                  </a:lnTo>
                  <a:lnTo>
                    <a:pt x="308" y="200"/>
                  </a:lnTo>
                  <a:lnTo>
                    <a:pt x="306" y="204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298" y="220"/>
                  </a:lnTo>
                  <a:lnTo>
                    <a:pt x="296" y="220"/>
                  </a:lnTo>
                  <a:lnTo>
                    <a:pt x="292" y="220"/>
                  </a:lnTo>
                  <a:lnTo>
                    <a:pt x="292" y="218"/>
                  </a:lnTo>
                  <a:lnTo>
                    <a:pt x="294" y="216"/>
                  </a:lnTo>
                  <a:lnTo>
                    <a:pt x="292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70" y="214"/>
                  </a:lnTo>
                  <a:lnTo>
                    <a:pt x="268" y="212"/>
                  </a:lnTo>
                  <a:lnTo>
                    <a:pt x="266" y="202"/>
                  </a:lnTo>
                  <a:lnTo>
                    <a:pt x="260" y="204"/>
                  </a:lnTo>
                  <a:lnTo>
                    <a:pt x="254" y="192"/>
                  </a:lnTo>
                  <a:lnTo>
                    <a:pt x="260" y="192"/>
                  </a:lnTo>
                  <a:lnTo>
                    <a:pt x="256" y="178"/>
                  </a:lnTo>
                  <a:lnTo>
                    <a:pt x="252" y="184"/>
                  </a:lnTo>
                  <a:lnTo>
                    <a:pt x="244" y="172"/>
                  </a:lnTo>
                  <a:lnTo>
                    <a:pt x="240" y="170"/>
                  </a:lnTo>
                  <a:lnTo>
                    <a:pt x="236" y="168"/>
                  </a:lnTo>
                  <a:lnTo>
                    <a:pt x="232" y="166"/>
                  </a:lnTo>
                  <a:lnTo>
                    <a:pt x="230" y="166"/>
                  </a:lnTo>
                  <a:lnTo>
                    <a:pt x="230" y="168"/>
                  </a:lnTo>
                  <a:lnTo>
                    <a:pt x="230" y="170"/>
                  </a:lnTo>
                  <a:lnTo>
                    <a:pt x="226" y="172"/>
                  </a:lnTo>
                  <a:lnTo>
                    <a:pt x="198" y="170"/>
                  </a:lnTo>
                  <a:lnTo>
                    <a:pt x="194" y="168"/>
                  </a:lnTo>
                  <a:lnTo>
                    <a:pt x="190" y="164"/>
                  </a:lnTo>
                  <a:lnTo>
                    <a:pt x="190" y="158"/>
                  </a:lnTo>
                  <a:lnTo>
                    <a:pt x="190" y="156"/>
                  </a:lnTo>
                  <a:lnTo>
                    <a:pt x="192" y="154"/>
                  </a:lnTo>
                  <a:lnTo>
                    <a:pt x="190" y="148"/>
                  </a:lnTo>
                  <a:lnTo>
                    <a:pt x="186" y="144"/>
                  </a:ln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2" y="138"/>
                  </a:lnTo>
                  <a:lnTo>
                    <a:pt x="180" y="136"/>
                  </a:lnTo>
                  <a:lnTo>
                    <a:pt x="180" y="132"/>
                  </a:lnTo>
                  <a:lnTo>
                    <a:pt x="178" y="128"/>
                  </a:lnTo>
                  <a:lnTo>
                    <a:pt x="172" y="128"/>
                  </a:lnTo>
                  <a:lnTo>
                    <a:pt x="166" y="130"/>
                  </a:lnTo>
                  <a:lnTo>
                    <a:pt x="164" y="128"/>
                  </a:lnTo>
                  <a:lnTo>
                    <a:pt x="164" y="126"/>
                  </a:lnTo>
                  <a:lnTo>
                    <a:pt x="162" y="126"/>
                  </a:lnTo>
                  <a:lnTo>
                    <a:pt x="160" y="128"/>
                  </a:lnTo>
                  <a:lnTo>
                    <a:pt x="158" y="128"/>
                  </a:lnTo>
                  <a:lnTo>
                    <a:pt x="156" y="126"/>
                  </a:lnTo>
                  <a:lnTo>
                    <a:pt x="156" y="130"/>
                  </a:lnTo>
                  <a:lnTo>
                    <a:pt x="156" y="138"/>
                  </a:lnTo>
                  <a:lnTo>
                    <a:pt x="154" y="134"/>
                  </a:lnTo>
                  <a:lnTo>
                    <a:pt x="152" y="130"/>
                  </a:lnTo>
                  <a:lnTo>
                    <a:pt x="150" y="132"/>
                  </a:lnTo>
                  <a:lnTo>
                    <a:pt x="150" y="136"/>
                  </a:lnTo>
                  <a:lnTo>
                    <a:pt x="150" y="138"/>
                  </a:lnTo>
                  <a:lnTo>
                    <a:pt x="146" y="140"/>
                  </a:lnTo>
                  <a:lnTo>
                    <a:pt x="140" y="142"/>
                  </a:lnTo>
                  <a:lnTo>
                    <a:pt x="132" y="146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44" y="208"/>
                  </a:lnTo>
                  <a:lnTo>
                    <a:pt x="134" y="208"/>
                  </a:lnTo>
                  <a:lnTo>
                    <a:pt x="130" y="206"/>
                  </a:lnTo>
                  <a:lnTo>
                    <a:pt x="128" y="200"/>
                  </a:lnTo>
                  <a:lnTo>
                    <a:pt x="122" y="194"/>
                  </a:lnTo>
                  <a:lnTo>
                    <a:pt x="114" y="192"/>
                  </a:lnTo>
                  <a:lnTo>
                    <a:pt x="110" y="192"/>
                  </a:lnTo>
                  <a:lnTo>
                    <a:pt x="106" y="194"/>
                  </a:lnTo>
                  <a:lnTo>
                    <a:pt x="102" y="198"/>
                  </a:lnTo>
                  <a:lnTo>
                    <a:pt x="100" y="204"/>
                  </a:lnTo>
                  <a:lnTo>
                    <a:pt x="94" y="202"/>
                  </a:lnTo>
                  <a:lnTo>
                    <a:pt x="92" y="196"/>
                  </a:lnTo>
                  <a:lnTo>
                    <a:pt x="92" y="192"/>
                  </a:lnTo>
                  <a:lnTo>
                    <a:pt x="94" y="190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96" y="178"/>
                  </a:lnTo>
                  <a:lnTo>
                    <a:pt x="94" y="178"/>
                  </a:lnTo>
                  <a:lnTo>
                    <a:pt x="88" y="180"/>
                  </a:lnTo>
                  <a:lnTo>
                    <a:pt x="82" y="180"/>
                  </a:lnTo>
                  <a:lnTo>
                    <a:pt x="80" y="178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78" y="172"/>
                  </a:lnTo>
                  <a:lnTo>
                    <a:pt x="72" y="172"/>
                  </a:lnTo>
                  <a:lnTo>
                    <a:pt x="72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0" y="160"/>
                  </a:lnTo>
                  <a:lnTo>
                    <a:pt x="54" y="160"/>
                  </a:lnTo>
                  <a:lnTo>
                    <a:pt x="52" y="160"/>
                  </a:lnTo>
                  <a:lnTo>
                    <a:pt x="52" y="156"/>
                  </a:lnTo>
                  <a:lnTo>
                    <a:pt x="54" y="154"/>
                  </a:lnTo>
                  <a:lnTo>
                    <a:pt x="58" y="154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68" y="150"/>
                  </a:lnTo>
                  <a:lnTo>
                    <a:pt x="66" y="150"/>
                  </a:lnTo>
                  <a:lnTo>
                    <a:pt x="62" y="150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6" y="140"/>
                  </a:lnTo>
                  <a:lnTo>
                    <a:pt x="70" y="140"/>
                  </a:lnTo>
                  <a:lnTo>
                    <a:pt x="72" y="140"/>
                  </a:lnTo>
                  <a:lnTo>
                    <a:pt x="74" y="138"/>
                  </a:lnTo>
                  <a:lnTo>
                    <a:pt x="76" y="138"/>
                  </a:lnTo>
                  <a:lnTo>
                    <a:pt x="80" y="140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8" y="144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90" y="136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6" y="126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6" y="108"/>
                  </a:lnTo>
                  <a:lnTo>
                    <a:pt x="70" y="108"/>
                  </a:lnTo>
                  <a:lnTo>
                    <a:pt x="58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4" y="120"/>
                  </a:lnTo>
                  <a:lnTo>
                    <a:pt x="36" y="124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6" y="118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6" y="98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2" y="70"/>
                  </a:lnTo>
                  <a:lnTo>
                    <a:pt x="20" y="68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0"/>
                  </a:lnTo>
                  <a:lnTo>
                    <a:pt x="26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8" y="46"/>
                  </a:lnTo>
                  <a:lnTo>
                    <a:pt x="62" y="46"/>
                  </a:lnTo>
                  <a:lnTo>
                    <a:pt x="72" y="54"/>
                  </a:lnTo>
                  <a:lnTo>
                    <a:pt x="74" y="56"/>
                  </a:lnTo>
                  <a:lnTo>
                    <a:pt x="76" y="52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6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4"/>
                  </a:lnTo>
                  <a:lnTo>
                    <a:pt x="104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10" y="56"/>
                  </a:lnTo>
                  <a:lnTo>
                    <a:pt x="114" y="54"/>
                  </a:lnTo>
                  <a:lnTo>
                    <a:pt x="124" y="52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28" y="54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8" y="54"/>
                  </a:lnTo>
                  <a:lnTo>
                    <a:pt x="146" y="58"/>
                  </a:lnTo>
                  <a:lnTo>
                    <a:pt x="154" y="60"/>
                  </a:lnTo>
                  <a:lnTo>
                    <a:pt x="160" y="60"/>
                  </a:lnTo>
                  <a:lnTo>
                    <a:pt x="160" y="56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48"/>
                  </a:lnTo>
                  <a:lnTo>
                    <a:pt x="154" y="48"/>
                  </a:lnTo>
                  <a:lnTo>
                    <a:pt x="14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40" y="38"/>
                  </a:lnTo>
                  <a:lnTo>
                    <a:pt x="146" y="34"/>
                  </a:lnTo>
                  <a:lnTo>
                    <a:pt x="142" y="32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2" y="26"/>
                  </a:lnTo>
                  <a:lnTo>
                    <a:pt x="132" y="24"/>
                  </a:lnTo>
                  <a:lnTo>
                    <a:pt x="136" y="20"/>
                  </a:lnTo>
                  <a:lnTo>
                    <a:pt x="144" y="16"/>
                  </a:lnTo>
                  <a:lnTo>
                    <a:pt x="158" y="16"/>
                  </a:lnTo>
                  <a:lnTo>
                    <a:pt x="170" y="16"/>
                  </a:lnTo>
                  <a:lnTo>
                    <a:pt x="180" y="14"/>
                  </a:lnTo>
                  <a:lnTo>
                    <a:pt x="186" y="14"/>
                  </a:lnTo>
                  <a:lnTo>
                    <a:pt x="188" y="12"/>
                  </a:lnTo>
                  <a:lnTo>
                    <a:pt x="194" y="12"/>
                  </a:lnTo>
                  <a:lnTo>
                    <a:pt x="210" y="10"/>
                  </a:lnTo>
                  <a:lnTo>
                    <a:pt x="216" y="8"/>
                  </a:lnTo>
                  <a:lnTo>
                    <a:pt x="218" y="4"/>
                  </a:lnTo>
                  <a:lnTo>
                    <a:pt x="222" y="2"/>
                  </a:lnTo>
                  <a:lnTo>
                    <a:pt x="228" y="0"/>
                  </a:lnTo>
                  <a:lnTo>
                    <a:pt x="234" y="2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8" y="2"/>
                  </a:lnTo>
                  <a:lnTo>
                    <a:pt x="240" y="6"/>
                  </a:lnTo>
                  <a:lnTo>
                    <a:pt x="242" y="8"/>
                  </a:lnTo>
                  <a:lnTo>
                    <a:pt x="244" y="10"/>
                  </a:lnTo>
                  <a:lnTo>
                    <a:pt x="242" y="10"/>
                  </a:lnTo>
                  <a:lnTo>
                    <a:pt x="242" y="14"/>
                  </a:lnTo>
                  <a:lnTo>
                    <a:pt x="244" y="16"/>
                  </a:lnTo>
                  <a:lnTo>
                    <a:pt x="248" y="16"/>
                  </a:lnTo>
                  <a:lnTo>
                    <a:pt x="250" y="14"/>
                  </a:lnTo>
                  <a:lnTo>
                    <a:pt x="252" y="14"/>
                  </a:lnTo>
                  <a:lnTo>
                    <a:pt x="254" y="16"/>
                  </a:lnTo>
                  <a:lnTo>
                    <a:pt x="256" y="18"/>
                  </a:lnTo>
                  <a:lnTo>
                    <a:pt x="260" y="16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68" y="24"/>
                  </a:lnTo>
                  <a:lnTo>
                    <a:pt x="270" y="24"/>
                  </a:lnTo>
                  <a:lnTo>
                    <a:pt x="274" y="24"/>
                  </a:lnTo>
                  <a:lnTo>
                    <a:pt x="280" y="22"/>
                  </a:lnTo>
                  <a:lnTo>
                    <a:pt x="284" y="22"/>
                  </a:lnTo>
                  <a:lnTo>
                    <a:pt x="284" y="20"/>
                  </a:lnTo>
                  <a:lnTo>
                    <a:pt x="282" y="18"/>
                  </a:lnTo>
                  <a:lnTo>
                    <a:pt x="284" y="18"/>
                  </a:lnTo>
                  <a:lnTo>
                    <a:pt x="288" y="16"/>
                  </a:lnTo>
                  <a:lnTo>
                    <a:pt x="294" y="14"/>
                  </a:lnTo>
                  <a:lnTo>
                    <a:pt x="300" y="14"/>
                  </a:lnTo>
                  <a:lnTo>
                    <a:pt x="296" y="18"/>
                  </a:lnTo>
                  <a:lnTo>
                    <a:pt x="310" y="24"/>
                  </a:lnTo>
                  <a:lnTo>
                    <a:pt x="322" y="30"/>
                  </a:lnTo>
                  <a:lnTo>
                    <a:pt x="340" y="40"/>
                  </a:lnTo>
                  <a:lnTo>
                    <a:pt x="350" y="52"/>
                  </a:lnTo>
                  <a:lnTo>
                    <a:pt x="360" y="60"/>
                  </a:lnTo>
                  <a:lnTo>
                    <a:pt x="362" y="64"/>
                  </a:lnTo>
                  <a:lnTo>
                    <a:pt x="366" y="64"/>
                  </a:lnTo>
                  <a:lnTo>
                    <a:pt x="368" y="60"/>
                  </a:lnTo>
                  <a:lnTo>
                    <a:pt x="370" y="56"/>
                  </a:lnTo>
                  <a:lnTo>
                    <a:pt x="372" y="56"/>
                  </a:lnTo>
                  <a:lnTo>
                    <a:pt x="372" y="60"/>
                  </a:lnTo>
                  <a:lnTo>
                    <a:pt x="376" y="64"/>
                  </a:lnTo>
                  <a:lnTo>
                    <a:pt x="378" y="64"/>
                  </a:lnTo>
                  <a:lnTo>
                    <a:pt x="386" y="62"/>
                  </a:lnTo>
                  <a:lnTo>
                    <a:pt x="396" y="60"/>
                  </a:lnTo>
                  <a:lnTo>
                    <a:pt x="398" y="62"/>
                  </a:lnTo>
                  <a:lnTo>
                    <a:pt x="402" y="64"/>
                  </a:lnTo>
                  <a:lnTo>
                    <a:pt x="404" y="68"/>
                  </a:lnTo>
                  <a:lnTo>
                    <a:pt x="406" y="68"/>
                  </a:lnTo>
                  <a:lnTo>
                    <a:pt x="408" y="68"/>
                  </a:lnTo>
                  <a:lnTo>
                    <a:pt x="412" y="72"/>
                  </a:lnTo>
                  <a:lnTo>
                    <a:pt x="416" y="76"/>
                  </a:lnTo>
                  <a:lnTo>
                    <a:pt x="418" y="74"/>
                  </a:lnTo>
                  <a:lnTo>
                    <a:pt x="420" y="74"/>
                  </a:lnTo>
                  <a:lnTo>
                    <a:pt x="424" y="78"/>
                  </a:lnTo>
                  <a:lnTo>
                    <a:pt x="426" y="80"/>
                  </a:lnTo>
                  <a:lnTo>
                    <a:pt x="428" y="80"/>
                  </a:lnTo>
                  <a:lnTo>
                    <a:pt x="432" y="80"/>
                  </a:lnTo>
                  <a:lnTo>
                    <a:pt x="432" y="78"/>
                  </a:lnTo>
                  <a:lnTo>
                    <a:pt x="436" y="74"/>
                  </a:lnTo>
                  <a:lnTo>
                    <a:pt x="440" y="76"/>
                  </a:lnTo>
                  <a:lnTo>
                    <a:pt x="442" y="76"/>
                  </a:lnTo>
                  <a:lnTo>
                    <a:pt x="444" y="74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6" y="76"/>
                  </a:lnTo>
                  <a:lnTo>
                    <a:pt x="460" y="78"/>
                  </a:lnTo>
                  <a:lnTo>
                    <a:pt x="462" y="82"/>
                  </a:lnTo>
                  <a:lnTo>
                    <a:pt x="464" y="82"/>
                  </a:lnTo>
                  <a:lnTo>
                    <a:pt x="466" y="82"/>
                  </a:lnTo>
                  <a:lnTo>
                    <a:pt x="466" y="84"/>
                  </a:lnTo>
                  <a:lnTo>
                    <a:pt x="472" y="86"/>
                  </a:lnTo>
                  <a:lnTo>
                    <a:pt x="470" y="88"/>
                  </a:lnTo>
                  <a:lnTo>
                    <a:pt x="468" y="88"/>
                  </a:lnTo>
                  <a:lnTo>
                    <a:pt x="462" y="88"/>
                  </a:lnTo>
                  <a:lnTo>
                    <a:pt x="458" y="88"/>
                  </a:lnTo>
                  <a:lnTo>
                    <a:pt x="456" y="92"/>
                  </a:lnTo>
                  <a:lnTo>
                    <a:pt x="456" y="96"/>
                  </a:lnTo>
                  <a:lnTo>
                    <a:pt x="458" y="104"/>
                  </a:lnTo>
                  <a:lnTo>
                    <a:pt x="458" y="106"/>
                  </a:lnTo>
                  <a:lnTo>
                    <a:pt x="456" y="108"/>
                  </a:lnTo>
                  <a:lnTo>
                    <a:pt x="452" y="110"/>
                  </a:lnTo>
                  <a:lnTo>
                    <a:pt x="444" y="112"/>
                  </a:lnTo>
                  <a:lnTo>
                    <a:pt x="438" y="112"/>
                  </a:lnTo>
                  <a:lnTo>
                    <a:pt x="432" y="110"/>
                  </a:lnTo>
                  <a:lnTo>
                    <a:pt x="430" y="112"/>
                  </a:lnTo>
                  <a:lnTo>
                    <a:pt x="430" y="114"/>
                  </a:lnTo>
                  <a:lnTo>
                    <a:pt x="430" y="134"/>
                  </a:lnTo>
                  <a:lnTo>
                    <a:pt x="430" y="136"/>
                  </a:lnTo>
                  <a:lnTo>
                    <a:pt x="430" y="138"/>
                  </a:lnTo>
                  <a:lnTo>
                    <a:pt x="426" y="138"/>
                  </a:lnTo>
                  <a:lnTo>
                    <a:pt x="420" y="138"/>
                  </a:lnTo>
                  <a:lnTo>
                    <a:pt x="414" y="140"/>
                  </a:lnTo>
                  <a:lnTo>
                    <a:pt x="410" y="144"/>
                  </a:lnTo>
                  <a:lnTo>
                    <a:pt x="408" y="146"/>
                  </a:lnTo>
                  <a:lnTo>
                    <a:pt x="408" y="148"/>
                  </a:lnTo>
                  <a:lnTo>
                    <a:pt x="410" y="148"/>
                  </a:lnTo>
                  <a:lnTo>
                    <a:pt x="414" y="150"/>
                  </a:lnTo>
                  <a:lnTo>
                    <a:pt x="420" y="156"/>
                  </a:lnTo>
                  <a:lnTo>
                    <a:pt x="424" y="164"/>
                  </a:lnTo>
                  <a:lnTo>
                    <a:pt x="424" y="168"/>
                  </a:lnTo>
                  <a:lnTo>
                    <a:pt x="424" y="170"/>
                  </a:lnTo>
                  <a:lnTo>
                    <a:pt x="424" y="172"/>
                  </a:lnTo>
                  <a:lnTo>
                    <a:pt x="422" y="174"/>
                  </a:lnTo>
                  <a:lnTo>
                    <a:pt x="424" y="178"/>
                  </a:lnTo>
                  <a:lnTo>
                    <a:pt x="426" y="182"/>
                  </a:lnTo>
                  <a:lnTo>
                    <a:pt x="426" y="184"/>
                  </a:lnTo>
                  <a:lnTo>
                    <a:pt x="424" y="186"/>
                  </a:lnTo>
                  <a:lnTo>
                    <a:pt x="422" y="188"/>
                  </a:lnTo>
                  <a:lnTo>
                    <a:pt x="420" y="186"/>
                  </a:lnTo>
                  <a:lnTo>
                    <a:pt x="418" y="184"/>
                  </a:lnTo>
                  <a:lnTo>
                    <a:pt x="414" y="184"/>
                  </a:lnTo>
                  <a:lnTo>
                    <a:pt x="410" y="184"/>
                  </a:lnTo>
                  <a:lnTo>
                    <a:pt x="408" y="182"/>
                  </a:lnTo>
                  <a:lnTo>
                    <a:pt x="408" y="180"/>
                  </a:lnTo>
                  <a:lnTo>
                    <a:pt x="406" y="180"/>
                  </a:lnTo>
                  <a:lnTo>
                    <a:pt x="388" y="180"/>
                  </a:lnTo>
                  <a:lnTo>
                    <a:pt x="368" y="180"/>
                  </a:lnTo>
                  <a:lnTo>
                    <a:pt x="360" y="178"/>
                  </a:lnTo>
                  <a:lnTo>
                    <a:pt x="354" y="176"/>
                  </a:lnTo>
                  <a:lnTo>
                    <a:pt x="350" y="176"/>
                  </a:lnTo>
                  <a:lnTo>
                    <a:pt x="348" y="178"/>
                  </a:lnTo>
                  <a:lnTo>
                    <a:pt x="348" y="180"/>
                  </a:lnTo>
                  <a:lnTo>
                    <a:pt x="346" y="182"/>
                  </a:lnTo>
                  <a:lnTo>
                    <a:pt x="346" y="184"/>
                  </a:lnTo>
                  <a:lnTo>
                    <a:pt x="342" y="184"/>
                  </a:lnTo>
                  <a:lnTo>
                    <a:pt x="338" y="182"/>
                  </a:lnTo>
                  <a:lnTo>
                    <a:pt x="332" y="182"/>
                  </a:lnTo>
                  <a:lnTo>
                    <a:pt x="328" y="182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18" y="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76"/>
            <p:cNvSpPr>
              <a:spLocks/>
            </p:cNvSpPr>
            <p:nvPr/>
          </p:nvSpPr>
          <p:spPr bwMode="auto">
            <a:xfrm>
              <a:off x="3836" y="1875"/>
              <a:ext cx="198" cy="188"/>
            </a:xfrm>
            <a:custGeom>
              <a:avLst/>
              <a:gdLst>
                <a:gd name="T0" fmla="*/ 821 w 158"/>
                <a:gd name="T1" fmla="*/ 341 h 150"/>
                <a:gd name="T2" fmla="*/ 752 w 158"/>
                <a:gd name="T3" fmla="*/ 573 h 150"/>
                <a:gd name="T4" fmla="*/ 573 w 158"/>
                <a:gd name="T5" fmla="*/ 752 h 150"/>
                <a:gd name="T6" fmla="*/ 523 w 158"/>
                <a:gd name="T7" fmla="*/ 869 h 150"/>
                <a:gd name="T8" fmla="*/ 417 w 158"/>
                <a:gd name="T9" fmla="*/ 1024 h 150"/>
                <a:gd name="T10" fmla="*/ 232 w 158"/>
                <a:gd name="T11" fmla="*/ 869 h 150"/>
                <a:gd name="T12" fmla="*/ 76 w 158"/>
                <a:gd name="T13" fmla="*/ 792 h 150"/>
                <a:gd name="T14" fmla="*/ 76 w 158"/>
                <a:gd name="T15" fmla="*/ 943 h 150"/>
                <a:gd name="T16" fmla="*/ 76 w 158"/>
                <a:gd name="T17" fmla="*/ 1204 h 150"/>
                <a:gd name="T18" fmla="*/ 0 w 158"/>
                <a:gd name="T19" fmla="*/ 1357 h 150"/>
                <a:gd name="T20" fmla="*/ 76 w 158"/>
                <a:gd name="T21" fmla="*/ 1548 h 150"/>
                <a:gd name="T22" fmla="*/ 149 w 158"/>
                <a:gd name="T23" fmla="*/ 1804 h 150"/>
                <a:gd name="T24" fmla="*/ 149 w 158"/>
                <a:gd name="T25" fmla="*/ 2076 h 150"/>
                <a:gd name="T26" fmla="*/ 367 w 158"/>
                <a:gd name="T27" fmla="*/ 2091 h 150"/>
                <a:gd name="T28" fmla="*/ 417 w 158"/>
                <a:gd name="T29" fmla="*/ 2414 h 150"/>
                <a:gd name="T30" fmla="*/ 523 w 158"/>
                <a:gd name="T31" fmla="*/ 2710 h 150"/>
                <a:gd name="T32" fmla="*/ 976 w 158"/>
                <a:gd name="T33" fmla="*/ 2834 h 150"/>
                <a:gd name="T34" fmla="*/ 1501 w 158"/>
                <a:gd name="T35" fmla="*/ 2710 h 150"/>
                <a:gd name="T36" fmla="*/ 1654 w 158"/>
                <a:gd name="T37" fmla="*/ 2554 h 150"/>
                <a:gd name="T38" fmla="*/ 1654 w 158"/>
                <a:gd name="T39" fmla="*/ 2525 h 150"/>
                <a:gd name="T40" fmla="*/ 1654 w 158"/>
                <a:gd name="T41" fmla="*/ 2307 h 150"/>
                <a:gd name="T42" fmla="*/ 1843 w 158"/>
                <a:gd name="T43" fmla="*/ 2261 h 150"/>
                <a:gd name="T44" fmla="*/ 1921 w 158"/>
                <a:gd name="T45" fmla="*/ 2183 h 150"/>
                <a:gd name="T46" fmla="*/ 2073 w 158"/>
                <a:gd name="T47" fmla="*/ 1995 h 150"/>
                <a:gd name="T48" fmla="*/ 2026 w 158"/>
                <a:gd name="T49" fmla="*/ 1804 h 150"/>
                <a:gd name="T50" fmla="*/ 2140 w 158"/>
                <a:gd name="T51" fmla="*/ 1617 h 150"/>
                <a:gd name="T52" fmla="*/ 2221 w 158"/>
                <a:gd name="T53" fmla="*/ 1509 h 150"/>
                <a:gd name="T54" fmla="*/ 2073 w 158"/>
                <a:gd name="T55" fmla="*/ 1406 h 150"/>
                <a:gd name="T56" fmla="*/ 2475 w 158"/>
                <a:gd name="T57" fmla="*/ 1406 h 150"/>
                <a:gd name="T58" fmla="*/ 2551 w 158"/>
                <a:gd name="T59" fmla="*/ 1283 h 150"/>
                <a:gd name="T60" fmla="*/ 2525 w 158"/>
                <a:gd name="T61" fmla="*/ 978 h 150"/>
                <a:gd name="T62" fmla="*/ 2407 w 158"/>
                <a:gd name="T63" fmla="*/ 821 h 150"/>
                <a:gd name="T64" fmla="*/ 2525 w 158"/>
                <a:gd name="T65" fmla="*/ 600 h 150"/>
                <a:gd name="T66" fmla="*/ 2613 w 158"/>
                <a:gd name="T67" fmla="*/ 523 h 150"/>
                <a:gd name="T68" fmla="*/ 2921 w 158"/>
                <a:gd name="T69" fmla="*/ 417 h 150"/>
                <a:gd name="T70" fmla="*/ 2895 w 158"/>
                <a:gd name="T71" fmla="*/ 293 h 150"/>
                <a:gd name="T72" fmla="*/ 2831 w 158"/>
                <a:gd name="T73" fmla="*/ 293 h 150"/>
                <a:gd name="T74" fmla="*/ 2707 w 158"/>
                <a:gd name="T75" fmla="*/ 293 h 150"/>
                <a:gd name="T76" fmla="*/ 2667 w 158"/>
                <a:gd name="T77" fmla="*/ 293 h 150"/>
                <a:gd name="T78" fmla="*/ 2407 w 158"/>
                <a:gd name="T79" fmla="*/ 457 h 150"/>
                <a:gd name="T80" fmla="*/ 2259 w 158"/>
                <a:gd name="T81" fmla="*/ 187 h 150"/>
                <a:gd name="T82" fmla="*/ 2183 w 158"/>
                <a:gd name="T83" fmla="*/ 149 h 150"/>
                <a:gd name="T84" fmla="*/ 2140 w 158"/>
                <a:gd name="T85" fmla="*/ 0 h 150"/>
                <a:gd name="T86" fmla="*/ 1993 w 158"/>
                <a:gd name="T87" fmla="*/ 76 h 150"/>
                <a:gd name="T88" fmla="*/ 1954 w 158"/>
                <a:gd name="T89" fmla="*/ 149 h 150"/>
                <a:gd name="T90" fmla="*/ 1881 w 158"/>
                <a:gd name="T91" fmla="*/ 187 h 150"/>
                <a:gd name="T92" fmla="*/ 1881 w 158"/>
                <a:gd name="T93" fmla="*/ 272 h 150"/>
                <a:gd name="T94" fmla="*/ 1724 w 158"/>
                <a:gd name="T95" fmla="*/ 293 h 150"/>
                <a:gd name="T96" fmla="*/ 1546 w 158"/>
                <a:gd name="T97" fmla="*/ 341 h 150"/>
                <a:gd name="T98" fmla="*/ 1404 w 158"/>
                <a:gd name="T99" fmla="*/ 272 h 150"/>
                <a:gd name="T100" fmla="*/ 1198 w 158"/>
                <a:gd name="T101" fmla="*/ 272 h 150"/>
                <a:gd name="T102" fmla="*/ 976 w 158"/>
                <a:gd name="T103" fmla="*/ 272 h 1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150"/>
                <a:gd name="T158" fmla="*/ 158 w 158"/>
                <a:gd name="T159" fmla="*/ 150 h 1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150">
                  <a:moveTo>
                    <a:pt x="52" y="14"/>
                  </a:moveTo>
                  <a:lnTo>
                    <a:pt x="52" y="14"/>
                  </a:lnTo>
                  <a:lnTo>
                    <a:pt x="48" y="16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2" y="128"/>
                  </a:lnTo>
                  <a:lnTo>
                    <a:pt x="20" y="138"/>
                  </a:lnTo>
                  <a:lnTo>
                    <a:pt x="22" y="140"/>
                  </a:lnTo>
                  <a:lnTo>
                    <a:pt x="28" y="144"/>
                  </a:lnTo>
                  <a:lnTo>
                    <a:pt x="32" y="146"/>
                  </a:lnTo>
                  <a:lnTo>
                    <a:pt x="38" y="148"/>
                  </a:lnTo>
                  <a:lnTo>
                    <a:pt x="52" y="150"/>
                  </a:lnTo>
                  <a:lnTo>
                    <a:pt x="56" y="150"/>
                  </a:lnTo>
                  <a:lnTo>
                    <a:pt x="64" y="150"/>
                  </a:lnTo>
                  <a:lnTo>
                    <a:pt x="80" y="144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86" y="134"/>
                  </a:lnTo>
                  <a:lnTo>
                    <a:pt x="88" y="134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96" y="120"/>
                  </a:lnTo>
                  <a:lnTo>
                    <a:pt x="98" y="120"/>
                  </a:lnTo>
                  <a:lnTo>
                    <a:pt x="102" y="120"/>
                  </a:lnTo>
                  <a:lnTo>
                    <a:pt x="102" y="118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6" y="112"/>
                  </a:lnTo>
                  <a:lnTo>
                    <a:pt x="110" y="106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0" y="88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4"/>
                  </a:lnTo>
                  <a:lnTo>
                    <a:pt x="118" y="80"/>
                  </a:lnTo>
                  <a:lnTo>
                    <a:pt x="114" y="78"/>
                  </a:lnTo>
                  <a:lnTo>
                    <a:pt x="112" y="76"/>
                  </a:lnTo>
                  <a:lnTo>
                    <a:pt x="110" y="74"/>
                  </a:lnTo>
                  <a:lnTo>
                    <a:pt x="114" y="72"/>
                  </a:lnTo>
                  <a:lnTo>
                    <a:pt x="120" y="72"/>
                  </a:lnTo>
                  <a:lnTo>
                    <a:pt x="132" y="74"/>
                  </a:lnTo>
                  <a:lnTo>
                    <a:pt x="138" y="74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4" y="64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2" y="48"/>
                  </a:lnTo>
                  <a:lnTo>
                    <a:pt x="128" y="44"/>
                  </a:lnTo>
                  <a:lnTo>
                    <a:pt x="126" y="42"/>
                  </a:lnTo>
                  <a:lnTo>
                    <a:pt x="130" y="36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40" y="28"/>
                  </a:lnTo>
                  <a:lnTo>
                    <a:pt x="140" y="26"/>
                  </a:lnTo>
                  <a:lnTo>
                    <a:pt x="144" y="24"/>
                  </a:lnTo>
                  <a:lnTo>
                    <a:pt x="156" y="22"/>
                  </a:lnTo>
                  <a:lnTo>
                    <a:pt x="154" y="20"/>
                  </a:lnTo>
                  <a:lnTo>
                    <a:pt x="152" y="18"/>
                  </a:lnTo>
                  <a:lnTo>
                    <a:pt x="154" y="16"/>
                  </a:lnTo>
                  <a:lnTo>
                    <a:pt x="158" y="14"/>
                  </a:lnTo>
                  <a:lnTo>
                    <a:pt x="15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4" y="18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36" y="20"/>
                  </a:lnTo>
                  <a:lnTo>
                    <a:pt x="130" y="24"/>
                  </a:lnTo>
                  <a:lnTo>
                    <a:pt x="128" y="24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6" y="8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0" y="10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98" y="16"/>
                  </a:lnTo>
                  <a:lnTo>
                    <a:pt x="96" y="18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8" y="14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77"/>
            <p:cNvSpPr>
              <a:spLocks/>
            </p:cNvSpPr>
            <p:nvPr/>
          </p:nvSpPr>
          <p:spPr bwMode="auto">
            <a:xfrm>
              <a:off x="3724" y="1740"/>
              <a:ext cx="280" cy="155"/>
            </a:xfrm>
            <a:custGeom>
              <a:avLst/>
              <a:gdLst>
                <a:gd name="T0" fmla="*/ 364 w 224"/>
                <a:gd name="T1" fmla="*/ 1241 h 124"/>
                <a:gd name="T2" fmla="*/ 413 w 224"/>
                <a:gd name="T3" fmla="*/ 1101 h 124"/>
                <a:gd name="T4" fmla="*/ 594 w 224"/>
                <a:gd name="T5" fmla="*/ 993 h 124"/>
                <a:gd name="T6" fmla="*/ 661 w 224"/>
                <a:gd name="T7" fmla="*/ 936 h 124"/>
                <a:gd name="T8" fmla="*/ 936 w 224"/>
                <a:gd name="T9" fmla="*/ 1149 h 124"/>
                <a:gd name="T10" fmla="*/ 1033 w 224"/>
                <a:gd name="T11" fmla="*/ 1291 h 124"/>
                <a:gd name="T12" fmla="*/ 1241 w 224"/>
                <a:gd name="T13" fmla="*/ 1219 h 124"/>
                <a:gd name="T14" fmla="*/ 1500 w 224"/>
                <a:gd name="T15" fmla="*/ 1525 h 124"/>
                <a:gd name="T16" fmla="*/ 2048 w 224"/>
                <a:gd name="T17" fmla="*/ 1818 h 124"/>
                <a:gd name="T18" fmla="*/ 2286 w 224"/>
                <a:gd name="T19" fmla="*/ 1939 h 124"/>
                <a:gd name="T20" fmla="*/ 2599 w 224"/>
                <a:gd name="T21" fmla="*/ 2018 h 124"/>
                <a:gd name="T22" fmla="*/ 2599 w 224"/>
                <a:gd name="T23" fmla="*/ 2233 h 124"/>
                <a:gd name="T24" fmla="*/ 2838 w 224"/>
                <a:gd name="T25" fmla="*/ 2233 h 124"/>
                <a:gd name="T26" fmla="*/ 2978 w 224"/>
                <a:gd name="T27" fmla="*/ 2233 h 124"/>
                <a:gd name="T28" fmla="*/ 3030 w 224"/>
                <a:gd name="T29" fmla="*/ 1969 h 124"/>
                <a:gd name="T30" fmla="*/ 2978 w 224"/>
                <a:gd name="T31" fmla="*/ 1905 h 124"/>
                <a:gd name="T32" fmla="*/ 2801 w 224"/>
                <a:gd name="T33" fmla="*/ 1818 h 124"/>
                <a:gd name="T34" fmla="*/ 3030 w 224"/>
                <a:gd name="T35" fmla="*/ 1720 h 124"/>
                <a:gd name="T36" fmla="*/ 2978 w 224"/>
                <a:gd name="T37" fmla="*/ 1643 h 124"/>
                <a:gd name="T38" fmla="*/ 3176 w 224"/>
                <a:gd name="T39" fmla="*/ 1525 h 124"/>
                <a:gd name="T40" fmla="*/ 3430 w 224"/>
                <a:gd name="T41" fmla="*/ 1454 h 124"/>
                <a:gd name="T42" fmla="*/ 3391 w 224"/>
                <a:gd name="T43" fmla="*/ 1525 h 124"/>
                <a:gd name="T44" fmla="*/ 3543 w 224"/>
                <a:gd name="T45" fmla="*/ 1614 h 124"/>
                <a:gd name="T46" fmla="*/ 3720 w 224"/>
                <a:gd name="T47" fmla="*/ 1575 h 124"/>
                <a:gd name="T48" fmla="*/ 4055 w 224"/>
                <a:gd name="T49" fmla="*/ 1454 h 124"/>
                <a:gd name="T50" fmla="*/ 3906 w 224"/>
                <a:gd name="T51" fmla="*/ 1389 h 124"/>
                <a:gd name="T52" fmla="*/ 3788 w 224"/>
                <a:gd name="T53" fmla="*/ 1291 h 124"/>
                <a:gd name="T54" fmla="*/ 3616 w 224"/>
                <a:gd name="T55" fmla="*/ 1314 h 124"/>
                <a:gd name="T56" fmla="*/ 3343 w 224"/>
                <a:gd name="T57" fmla="*/ 1314 h 124"/>
                <a:gd name="T58" fmla="*/ 3391 w 224"/>
                <a:gd name="T59" fmla="*/ 1163 h 124"/>
                <a:gd name="T60" fmla="*/ 3430 w 224"/>
                <a:gd name="T61" fmla="*/ 936 h 124"/>
                <a:gd name="T62" fmla="*/ 3274 w 224"/>
                <a:gd name="T63" fmla="*/ 1101 h 124"/>
                <a:gd name="T64" fmla="*/ 3126 w 224"/>
                <a:gd name="T65" fmla="*/ 1314 h 124"/>
                <a:gd name="T66" fmla="*/ 3030 w 224"/>
                <a:gd name="T67" fmla="*/ 1525 h 124"/>
                <a:gd name="T68" fmla="*/ 2978 w 224"/>
                <a:gd name="T69" fmla="*/ 1454 h 124"/>
                <a:gd name="T70" fmla="*/ 2599 w 224"/>
                <a:gd name="T71" fmla="*/ 1454 h 124"/>
                <a:gd name="T72" fmla="*/ 2381 w 224"/>
                <a:gd name="T73" fmla="*/ 1241 h 124"/>
                <a:gd name="T74" fmla="*/ 2211 w 224"/>
                <a:gd name="T75" fmla="*/ 881 h 124"/>
                <a:gd name="T76" fmla="*/ 1939 w 224"/>
                <a:gd name="T77" fmla="*/ 594 h 124"/>
                <a:gd name="T78" fmla="*/ 1816 w 224"/>
                <a:gd name="T79" fmla="*/ 594 h 124"/>
                <a:gd name="T80" fmla="*/ 1241 w 224"/>
                <a:gd name="T81" fmla="*/ 635 h 124"/>
                <a:gd name="T82" fmla="*/ 1095 w 224"/>
                <a:gd name="T83" fmla="*/ 413 h 124"/>
                <a:gd name="T84" fmla="*/ 1051 w 224"/>
                <a:gd name="T85" fmla="*/ 451 h 124"/>
                <a:gd name="T86" fmla="*/ 936 w 224"/>
                <a:gd name="T87" fmla="*/ 516 h 124"/>
                <a:gd name="T88" fmla="*/ 780 w 224"/>
                <a:gd name="T89" fmla="*/ 635 h 124"/>
                <a:gd name="T90" fmla="*/ 538 w 224"/>
                <a:gd name="T91" fmla="*/ 635 h 124"/>
                <a:gd name="T92" fmla="*/ 430 w 224"/>
                <a:gd name="T93" fmla="*/ 564 h 124"/>
                <a:gd name="T94" fmla="*/ 338 w 224"/>
                <a:gd name="T95" fmla="*/ 413 h 124"/>
                <a:gd name="T96" fmla="*/ 364 w 224"/>
                <a:gd name="T97" fmla="*/ 0 h 124"/>
                <a:gd name="T98" fmla="*/ 186 w 224"/>
                <a:gd name="T99" fmla="*/ 119 h 124"/>
                <a:gd name="T100" fmla="*/ 0 w 224"/>
                <a:gd name="T101" fmla="*/ 29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4"/>
                <a:gd name="T154" fmla="*/ 0 h 124"/>
                <a:gd name="T155" fmla="*/ 224 w 224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4" h="124">
                  <a:moveTo>
                    <a:pt x="14" y="72"/>
                  </a:moveTo>
                  <a:lnTo>
                    <a:pt x="14" y="72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20" y="62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46" y="56"/>
                  </a:lnTo>
                  <a:lnTo>
                    <a:pt x="50" y="58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6" y="70"/>
                  </a:lnTo>
                  <a:lnTo>
                    <a:pt x="60" y="68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70" y="68"/>
                  </a:lnTo>
                  <a:lnTo>
                    <a:pt x="76" y="78"/>
                  </a:lnTo>
                  <a:lnTo>
                    <a:pt x="82" y="84"/>
                  </a:lnTo>
                  <a:lnTo>
                    <a:pt x="90" y="90"/>
                  </a:lnTo>
                  <a:lnTo>
                    <a:pt x="102" y="94"/>
                  </a:lnTo>
                  <a:lnTo>
                    <a:pt x="112" y="100"/>
                  </a:lnTo>
                  <a:lnTo>
                    <a:pt x="118" y="102"/>
                  </a:lnTo>
                  <a:lnTo>
                    <a:pt x="120" y="106"/>
                  </a:lnTo>
                  <a:lnTo>
                    <a:pt x="126" y="106"/>
                  </a:lnTo>
                  <a:lnTo>
                    <a:pt x="134" y="106"/>
                  </a:lnTo>
                  <a:lnTo>
                    <a:pt x="138" y="108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2" y="118"/>
                  </a:lnTo>
                  <a:lnTo>
                    <a:pt x="142" y="122"/>
                  </a:lnTo>
                  <a:lnTo>
                    <a:pt x="148" y="122"/>
                  </a:lnTo>
                  <a:lnTo>
                    <a:pt x="152" y="122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60" y="124"/>
                  </a:lnTo>
                  <a:lnTo>
                    <a:pt x="164" y="122"/>
                  </a:lnTo>
                  <a:lnTo>
                    <a:pt x="166" y="116"/>
                  </a:lnTo>
                  <a:lnTo>
                    <a:pt x="168" y="112"/>
                  </a:lnTo>
                  <a:lnTo>
                    <a:pt x="168" y="108"/>
                  </a:lnTo>
                  <a:lnTo>
                    <a:pt x="166" y="108"/>
                  </a:lnTo>
                  <a:lnTo>
                    <a:pt x="164" y="106"/>
                  </a:lnTo>
                  <a:lnTo>
                    <a:pt x="164" y="104"/>
                  </a:lnTo>
                  <a:lnTo>
                    <a:pt x="160" y="104"/>
                  </a:lnTo>
                  <a:lnTo>
                    <a:pt x="15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0" y="96"/>
                  </a:lnTo>
                  <a:lnTo>
                    <a:pt x="166" y="94"/>
                  </a:lnTo>
                  <a:lnTo>
                    <a:pt x="170" y="92"/>
                  </a:lnTo>
                  <a:lnTo>
                    <a:pt x="168" y="90"/>
                  </a:lnTo>
                  <a:lnTo>
                    <a:pt x="164" y="90"/>
                  </a:lnTo>
                  <a:lnTo>
                    <a:pt x="172" y="86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4"/>
                  </a:lnTo>
                  <a:lnTo>
                    <a:pt x="180" y="82"/>
                  </a:lnTo>
                  <a:lnTo>
                    <a:pt x="184" y="80"/>
                  </a:lnTo>
                  <a:lnTo>
                    <a:pt x="188" y="80"/>
                  </a:lnTo>
                  <a:lnTo>
                    <a:pt x="190" y="82"/>
                  </a:lnTo>
                  <a:lnTo>
                    <a:pt x="186" y="84"/>
                  </a:lnTo>
                  <a:lnTo>
                    <a:pt x="186" y="86"/>
                  </a:lnTo>
                  <a:lnTo>
                    <a:pt x="190" y="86"/>
                  </a:lnTo>
                  <a:lnTo>
                    <a:pt x="194" y="88"/>
                  </a:lnTo>
                  <a:lnTo>
                    <a:pt x="196" y="86"/>
                  </a:lnTo>
                  <a:lnTo>
                    <a:pt x="200" y="86"/>
                  </a:lnTo>
                  <a:lnTo>
                    <a:pt x="204" y="86"/>
                  </a:lnTo>
                  <a:lnTo>
                    <a:pt x="208" y="86"/>
                  </a:lnTo>
                  <a:lnTo>
                    <a:pt x="212" y="86"/>
                  </a:lnTo>
                  <a:lnTo>
                    <a:pt x="222" y="80"/>
                  </a:lnTo>
                  <a:lnTo>
                    <a:pt x="224" y="78"/>
                  </a:lnTo>
                  <a:lnTo>
                    <a:pt x="222" y="78"/>
                  </a:lnTo>
                  <a:lnTo>
                    <a:pt x="218" y="78"/>
                  </a:lnTo>
                  <a:lnTo>
                    <a:pt x="214" y="76"/>
                  </a:lnTo>
                  <a:lnTo>
                    <a:pt x="210" y="74"/>
                  </a:lnTo>
                  <a:lnTo>
                    <a:pt x="208" y="70"/>
                  </a:lnTo>
                  <a:lnTo>
                    <a:pt x="206" y="68"/>
                  </a:lnTo>
                  <a:lnTo>
                    <a:pt x="204" y="68"/>
                  </a:lnTo>
                  <a:lnTo>
                    <a:pt x="198" y="72"/>
                  </a:lnTo>
                  <a:lnTo>
                    <a:pt x="194" y="74"/>
                  </a:lnTo>
                  <a:lnTo>
                    <a:pt x="192" y="72"/>
                  </a:lnTo>
                  <a:lnTo>
                    <a:pt x="188" y="72"/>
                  </a:lnTo>
                  <a:lnTo>
                    <a:pt x="184" y="72"/>
                  </a:lnTo>
                  <a:lnTo>
                    <a:pt x="182" y="74"/>
                  </a:lnTo>
                  <a:lnTo>
                    <a:pt x="180" y="74"/>
                  </a:lnTo>
                  <a:lnTo>
                    <a:pt x="186" y="64"/>
                  </a:lnTo>
                  <a:lnTo>
                    <a:pt x="192" y="54"/>
                  </a:lnTo>
                  <a:lnTo>
                    <a:pt x="192" y="52"/>
                  </a:lnTo>
                  <a:lnTo>
                    <a:pt x="188" y="52"/>
                  </a:lnTo>
                  <a:lnTo>
                    <a:pt x="184" y="54"/>
                  </a:lnTo>
                  <a:lnTo>
                    <a:pt x="180" y="60"/>
                  </a:lnTo>
                  <a:lnTo>
                    <a:pt x="178" y="64"/>
                  </a:lnTo>
                  <a:lnTo>
                    <a:pt x="176" y="68"/>
                  </a:lnTo>
                  <a:lnTo>
                    <a:pt x="172" y="72"/>
                  </a:lnTo>
                  <a:lnTo>
                    <a:pt x="168" y="78"/>
                  </a:lnTo>
                  <a:lnTo>
                    <a:pt x="168" y="82"/>
                  </a:lnTo>
                  <a:lnTo>
                    <a:pt x="168" y="84"/>
                  </a:lnTo>
                  <a:lnTo>
                    <a:pt x="166" y="84"/>
                  </a:lnTo>
                  <a:lnTo>
                    <a:pt x="162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2" y="80"/>
                  </a:lnTo>
                  <a:lnTo>
                    <a:pt x="150" y="80"/>
                  </a:lnTo>
                  <a:lnTo>
                    <a:pt x="142" y="80"/>
                  </a:lnTo>
                  <a:lnTo>
                    <a:pt x="140" y="78"/>
                  </a:lnTo>
                  <a:lnTo>
                    <a:pt x="138" y="76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4" y="56"/>
                  </a:lnTo>
                  <a:lnTo>
                    <a:pt x="130" y="56"/>
                  </a:lnTo>
                  <a:lnTo>
                    <a:pt x="126" y="42"/>
                  </a:lnTo>
                  <a:lnTo>
                    <a:pt x="122" y="48"/>
                  </a:lnTo>
                  <a:lnTo>
                    <a:pt x="114" y="36"/>
                  </a:lnTo>
                  <a:lnTo>
                    <a:pt x="110" y="34"/>
                  </a:lnTo>
                  <a:lnTo>
                    <a:pt x="106" y="32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8"/>
            <p:cNvSpPr>
              <a:spLocks/>
            </p:cNvSpPr>
            <p:nvPr/>
          </p:nvSpPr>
          <p:spPr bwMode="auto">
            <a:xfrm>
              <a:off x="3861" y="1903"/>
              <a:ext cx="238" cy="288"/>
            </a:xfrm>
            <a:custGeom>
              <a:avLst/>
              <a:gdLst>
                <a:gd name="T0" fmla="*/ 1781 w 190"/>
                <a:gd name="T1" fmla="*/ 4199 h 230"/>
                <a:gd name="T2" fmla="*/ 1709 w 190"/>
                <a:gd name="T3" fmla="*/ 4055 h 230"/>
                <a:gd name="T4" fmla="*/ 1571 w 190"/>
                <a:gd name="T5" fmla="*/ 3941 h 230"/>
                <a:gd name="T6" fmla="*/ 1418 w 190"/>
                <a:gd name="T7" fmla="*/ 3832 h 230"/>
                <a:gd name="T8" fmla="*/ 1498 w 190"/>
                <a:gd name="T9" fmla="*/ 3868 h 230"/>
                <a:gd name="T10" fmla="*/ 1347 w 190"/>
                <a:gd name="T11" fmla="*/ 3832 h 230"/>
                <a:gd name="T12" fmla="*/ 1051 w 190"/>
                <a:gd name="T13" fmla="*/ 3868 h 230"/>
                <a:gd name="T14" fmla="*/ 938 w 190"/>
                <a:gd name="T15" fmla="*/ 3832 h 230"/>
                <a:gd name="T16" fmla="*/ 819 w 190"/>
                <a:gd name="T17" fmla="*/ 3832 h 230"/>
                <a:gd name="T18" fmla="*/ 598 w 190"/>
                <a:gd name="T19" fmla="*/ 3785 h 230"/>
                <a:gd name="T20" fmla="*/ 417 w 190"/>
                <a:gd name="T21" fmla="*/ 3785 h 230"/>
                <a:gd name="T22" fmla="*/ 367 w 190"/>
                <a:gd name="T23" fmla="*/ 3575 h 230"/>
                <a:gd name="T24" fmla="*/ 485 w 190"/>
                <a:gd name="T25" fmla="*/ 3307 h 230"/>
                <a:gd name="T26" fmla="*/ 598 w 190"/>
                <a:gd name="T27" fmla="*/ 3238 h 230"/>
                <a:gd name="T28" fmla="*/ 645 w 190"/>
                <a:gd name="T29" fmla="*/ 3160 h 230"/>
                <a:gd name="T30" fmla="*/ 645 w 190"/>
                <a:gd name="T31" fmla="*/ 3011 h 230"/>
                <a:gd name="T32" fmla="*/ 457 w 190"/>
                <a:gd name="T33" fmla="*/ 2670 h 230"/>
                <a:gd name="T34" fmla="*/ 232 w 190"/>
                <a:gd name="T35" fmla="*/ 2584 h 230"/>
                <a:gd name="T36" fmla="*/ 149 w 190"/>
                <a:gd name="T37" fmla="*/ 2280 h 230"/>
                <a:gd name="T38" fmla="*/ 598 w 190"/>
                <a:gd name="T39" fmla="*/ 2369 h 230"/>
                <a:gd name="T40" fmla="*/ 1317 w 190"/>
                <a:gd name="T41" fmla="*/ 2201 h 230"/>
                <a:gd name="T42" fmla="*/ 1240 w 190"/>
                <a:gd name="T43" fmla="*/ 2069 h 230"/>
                <a:gd name="T44" fmla="*/ 1268 w 190"/>
                <a:gd name="T45" fmla="*/ 1869 h 230"/>
                <a:gd name="T46" fmla="*/ 1539 w 190"/>
                <a:gd name="T47" fmla="*/ 1832 h 230"/>
                <a:gd name="T48" fmla="*/ 1539 w 190"/>
                <a:gd name="T49" fmla="*/ 1680 h 230"/>
                <a:gd name="T50" fmla="*/ 1687 w 190"/>
                <a:gd name="T51" fmla="*/ 1463 h 230"/>
                <a:gd name="T52" fmla="*/ 1765 w 190"/>
                <a:gd name="T53" fmla="*/ 1192 h 230"/>
                <a:gd name="T54" fmla="*/ 1765 w 190"/>
                <a:gd name="T55" fmla="*/ 1051 h 230"/>
                <a:gd name="T56" fmla="*/ 1876 w 190"/>
                <a:gd name="T57" fmla="*/ 937 h 230"/>
                <a:gd name="T58" fmla="*/ 2170 w 190"/>
                <a:gd name="T59" fmla="*/ 864 h 230"/>
                <a:gd name="T60" fmla="*/ 2132 w 190"/>
                <a:gd name="T61" fmla="*/ 571 h 230"/>
                <a:gd name="T62" fmla="*/ 1989 w 190"/>
                <a:gd name="T63" fmla="*/ 367 h 230"/>
                <a:gd name="T64" fmla="*/ 2211 w 190"/>
                <a:gd name="T65" fmla="*/ 149 h 230"/>
                <a:gd name="T66" fmla="*/ 2535 w 190"/>
                <a:gd name="T67" fmla="*/ 0 h 230"/>
                <a:gd name="T68" fmla="*/ 2832 w 190"/>
                <a:gd name="T69" fmla="*/ 76 h 230"/>
                <a:gd name="T70" fmla="*/ 3025 w 190"/>
                <a:gd name="T71" fmla="*/ 272 h 230"/>
                <a:gd name="T72" fmla="*/ 3247 w 190"/>
                <a:gd name="T73" fmla="*/ 367 h 230"/>
                <a:gd name="T74" fmla="*/ 3480 w 190"/>
                <a:gd name="T75" fmla="*/ 485 h 230"/>
                <a:gd name="T76" fmla="*/ 3501 w 190"/>
                <a:gd name="T77" fmla="*/ 748 h 230"/>
                <a:gd name="T78" fmla="*/ 3118 w 190"/>
                <a:gd name="T79" fmla="*/ 816 h 230"/>
                <a:gd name="T80" fmla="*/ 2609 w 190"/>
                <a:gd name="T81" fmla="*/ 816 h 230"/>
                <a:gd name="T82" fmla="*/ 2682 w 190"/>
                <a:gd name="T83" fmla="*/ 957 h 230"/>
                <a:gd name="T84" fmla="*/ 2832 w 190"/>
                <a:gd name="T85" fmla="*/ 1168 h 230"/>
                <a:gd name="T86" fmla="*/ 2965 w 190"/>
                <a:gd name="T87" fmla="*/ 1267 h 230"/>
                <a:gd name="T88" fmla="*/ 3125 w 190"/>
                <a:gd name="T89" fmla="*/ 1342 h 230"/>
                <a:gd name="T90" fmla="*/ 3207 w 190"/>
                <a:gd name="T91" fmla="*/ 1463 h 230"/>
                <a:gd name="T92" fmla="*/ 3125 w 190"/>
                <a:gd name="T93" fmla="*/ 1703 h 230"/>
                <a:gd name="T94" fmla="*/ 3063 w 190"/>
                <a:gd name="T95" fmla="*/ 2007 h 230"/>
                <a:gd name="T96" fmla="*/ 2965 w 190"/>
                <a:gd name="T97" fmla="*/ 2369 h 230"/>
                <a:gd name="T98" fmla="*/ 2832 w 190"/>
                <a:gd name="T99" fmla="*/ 2584 h 230"/>
                <a:gd name="T100" fmla="*/ 2465 w 190"/>
                <a:gd name="T101" fmla="*/ 2966 h 230"/>
                <a:gd name="T102" fmla="*/ 2310 w 190"/>
                <a:gd name="T103" fmla="*/ 2945 h 230"/>
                <a:gd name="T104" fmla="*/ 2211 w 190"/>
                <a:gd name="T105" fmla="*/ 3307 h 230"/>
                <a:gd name="T106" fmla="*/ 2287 w 190"/>
                <a:gd name="T107" fmla="*/ 3537 h 230"/>
                <a:gd name="T108" fmla="*/ 2737 w 190"/>
                <a:gd name="T109" fmla="*/ 4016 h 230"/>
                <a:gd name="T110" fmla="*/ 2770 w 190"/>
                <a:gd name="T111" fmla="*/ 4131 h 230"/>
                <a:gd name="T112" fmla="*/ 2589 w 190"/>
                <a:gd name="T113" fmla="*/ 4081 h 230"/>
                <a:gd name="T114" fmla="*/ 2231 w 190"/>
                <a:gd name="T115" fmla="*/ 4131 h 230"/>
                <a:gd name="T116" fmla="*/ 2083 w 190"/>
                <a:gd name="T117" fmla="*/ 4172 h 230"/>
                <a:gd name="T118" fmla="*/ 1945 w 190"/>
                <a:gd name="T119" fmla="*/ 4235 h 2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"/>
                <a:gd name="T181" fmla="*/ 0 h 230"/>
                <a:gd name="T182" fmla="*/ 190 w 190"/>
                <a:gd name="T183" fmla="*/ 230 h 2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" h="230">
                  <a:moveTo>
                    <a:pt x="102" y="230"/>
                  </a:moveTo>
                  <a:lnTo>
                    <a:pt x="102" y="230"/>
                  </a:lnTo>
                  <a:lnTo>
                    <a:pt x="96" y="230"/>
                  </a:lnTo>
                  <a:lnTo>
                    <a:pt x="94" y="228"/>
                  </a:lnTo>
                  <a:lnTo>
                    <a:pt x="96" y="226"/>
                  </a:lnTo>
                  <a:lnTo>
                    <a:pt x="96" y="224"/>
                  </a:lnTo>
                  <a:lnTo>
                    <a:pt x="94" y="222"/>
                  </a:lnTo>
                  <a:lnTo>
                    <a:pt x="94" y="220"/>
                  </a:lnTo>
                  <a:lnTo>
                    <a:pt x="92" y="218"/>
                  </a:lnTo>
                  <a:lnTo>
                    <a:pt x="86" y="218"/>
                  </a:lnTo>
                  <a:lnTo>
                    <a:pt x="84" y="216"/>
                  </a:lnTo>
                  <a:lnTo>
                    <a:pt x="84" y="212"/>
                  </a:lnTo>
                  <a:lnTo>
                    <a:pt x="84" y="210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76" y="206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0" y="208"/>
                  </a:lnTo>
                  <a:lnTo>
                    <a:pt x="78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66" y="208"/>
                  </a:lnTo>
                  <a:lnTo>
                    <a:pt x="62" y="208"/>
                  </a:lnTo>
                  <a:lnTo>
                    <a:pt x="60" y="210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4"/>
                  </a:lnTo>
                  <a:lnTo>
                    <a:pt x="52" y="206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6" y="204"/>
                  </a:lnTo>
                  <a:lnTo>
                    <a:pt x="44" y="204"/>
                  </a:lnTo>
                  <a:lnTo>
                    <a:pt x="44" y="206"/>
                  </a:lnTo>
                  <a:lnTo>
                    <a:pt x="40" y="204"/>
                  </a:lnTo>
                  <a:lnTo>
                    <a:pt x="36" y="204"/>
                  </a:lnTo>
                  <a:lnTo>
                    <a:pt x="34" y="204"/>
                  </a:lnTo>
                  <a:lnTo>
                    <a:pt x="32" y="204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22" y="204"/>
                  </a:lnTo>
                  <a:lnTo>
                    <a:pt x="20" y="204"/>
                  </a:lnTo>
                  <a:lnTo>
                    <a:pt x="20" y="200"/>
                  </a:lnTo>
                  <a:lnTo>
                    <a:pt x="20" y="192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6" y="182"/>
                  </a:lnTo>
                  <a:lnTo>
                    <a:pt x="26" y="178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30" y="174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4" y="162"/>
                  </a:lnTo>
                  <a:lnTo>
                    <a:pt x="30" y="162"/>
                  </a:lnTo>
                  <a:lnTo>
                    <a:pt x="26" y="152"/>
                  </a:lnTo>
                  <a:lnTo>
                    <a:pt x="24" y="144"/>
                  </a:lnTo>
                  <a:lnTo>
                    <a:pt x="22" y="142"/>
                  </a:lnTo>
                  <a:lnTo>
                    <a:pt x="18" y="142"/>
                  </a:lnTo>
                  <a:lnTo>
                    <a:pt x="14" y="142"/>
                  </a:lnTo>
                  <a:lnTo>
                    <a:pt x="12" y="138"/>
                  </a:lnTo>
                  <a:lnTo>
                    <a:pt x="8" y="13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8" y="126"/>
                  </a:lnTo>
                  <a:lnTo>
                    <a:pt x="32" y="128"/>
                  </a:lnTo>
                  <a:lnTo>
                    <a:pt x="36" y="128"/>
                  </a:lnTo>
                  <a:lnTo>
                    <a:pt x="44" y="128"/>
                  </a:lnTo>
                  <a:lnTo>
                    <a:pt x="60" y="122"/>
                  </a:lnTo>
                  <a:lnTo>
                    <a:pt x="70" y="118"/>
                  </a:lnTo>
                  <a:lnTo>
                    <a:pt x="70" y="116"/>
                  </a:lnTo>
                  <a:lnTo>
                    <a:pt x="68" y="114"/>
                  </a:lnTo>
                  <a:lnTo>
                    <a:pt x="66" y="114"/>
                  </a:lnTo>
                  <a:lnTo>
                    <a:pt x="66" y="112"/>
                  </a:lnTo>
                  <a:lnTo>
                    <a:pt x="68" y="112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72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2" y="96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86" y="90"/>
                  </a:lnTo>
                  <a:lnTo>
                    <a:pt x="90" y="84"/>
                  </a:lnTo>
                  <a:lnTo>
                    <a:pt x="92" y="80"/>
                  </a:lnTo>
                  <a:lnTo>
                    <a:pt x="90" y="78"/>
                  </a:lnTo>
                  <a:lnTo>
                    <a:pt x="88" y="74"/>
                  </a:lnTo>
                  <a:lnTo>
                    <a:pt x="88" y="68"/>
                  </a:lnTo>
                  <a:lnTo>
                    <a:pt x="90" y="66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4" y="56"/>
                  </a:lnTo>
                  <a:lnTo>
                    <a:pt x="92" y="54"/>
                  </a:lnTo>
                  <a:lnTo>
                    <a:pt x="90" y="52"/>
                  </a:lnTo>
                  <a:lnTo>
                    <a:pt x="94" y="50"/>
                  </a:lnTo>
                  <a:lnTo>
                    <a:pt x="100" y="50"/>
                  </a:lnTo>
                  <a:lnTo>
                    <a:pt x="112" y="52"/>
                  </a:lnTo>
                  <a:lnTo>
                    <a:pt x="118" y="52"/>
                  </a:lnTo>
                  <a:lnTo>
                    <a:pt x="120" y="50"/>
                  </a:lnTo>
                  <a:lnTo>
                    <a:pt x="116" y="46"/>
                  </a:lnTo>
                  <a:lnTo>
                    <a:pt x="114" y="42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4" y="30"/>
                  </a:lnTo>
                  <a:lnTo>
                    <a:pt x="114" y="28"/>
                  </a:lnTo>
                  <a:lnTo>
                    <a:pt x="112" y="26"/>
                  </a:lnTo>
                  <a:lnTo>
                    <a:pt x="108" y="22"/>
                  </a:lnTo>
                  <a:lnTo>
                    <a:pt x="106" y="20"/>
                  </a:lnTo>
                  <a:lnTo>
                    <a:pt x="110" y="14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20" y="4"/>
                  </a:lnTo>
                  <a:lnTo>
                    <a:pt x="124" y="2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62" y="10"/>
                  </a:lnTo>
                  <a:lnTo>
                    <a:pt x="162" y="12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8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6" y="26"/>
                  </a:lnTo>
                  <a:lnTo>
                    <a:pt x="188" y="32"/>
                  </a:lnTo>
                  <a:lnTo>
                    <a:pt x="190" y="36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4" y="42"/>
                  </a:lnTo>
                  <a:lnTo>
                    <a:pt x="176" y="42"/>
                  </a:lnTo>
                  <a:lnTo>
                    <a:pt x="172" y="44"/>
                  </a:lnTo>
                  <a:lnTo>
                    <a:pt x="166" y="44"/>
                  </a:lnTo>
                  <a:lnTo>
                    <a:pt x="154" y="42"/>
                  </a:lnTo>
                  <a:lnTo>
                    <a:pt x="144" y="42"/>
                  </a:lnTo>
                  <a:lnTo>
                    <a:pt x="142" y="42"/>
                  </a:lnTo>
                  <a:lnTo>
                    <a:pt x="140" y="44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2" y="50"/>
                  </a:lnTo>
                  <a:lnTo>
                    <a:pt x="144" y="52"/>
                  </a:lnTo>
                  <a:lnTo>
                    <a:pt x="146" y="56"/>
                  </a:lnTo>
                  <a:lnTo>
                    <a:pt x="148" y="58"/>
                  </a:lnTo>
                  <a:lnTo>
                    <a:pt x="148" y="62"/>
                  </a:lnTo>
                  <a:lnTo>
                    <a:pt x="152" y="62"/>
                  </a:lnTo>
                  <a:lnTo>
                    <a:pt x="154" y="60"/>
                  </a:lnTo>
                  <a:lnTo>
                    <a:pt x="156" y="60"/>
                  </a:lnTo>
                  <a:lnTo>
                    <a:pt x="158" y="64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4" y="68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68" y="76"/>
                  </a:lnTo>
                  <a:lnTo>
                    <a:pt x="170" y="78"/>
                  </a:lnTo>
                  <a:lnTo>
                    <a:pt x="172" y="78"/>
                  </a:lnTo>
                  <a:lnTo>
                    <a:pt x="170" y="80"/>
                  </a:lnTo>
                  <a:lnTo>
                    <a:pt x="168" y="82"/>
                  </a:lnTo>
                  <a:lnTo>
                    <a:pt x="164" y="86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66" y="104"/>
                  </a:lnTo>
                  <a:lnTo>
                    <a:pt x="164" y="108"/>
                  </a:lnTo>
                  <a:lnTo>
                    <a:pt x="164" y="114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2" y="132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48" y="146"/>
                  </a:lnTo>
                  <a:lnTo>
                    <a:pt x="142" y="152"/>
                  </a:lnTo>
                  <a:lnTo>
                    <a:pt x="136" y="158"/>
                  </a:lnTo>
                  <a:lnTo>
                    <a:pt x="132" y="160"/>
                  </a:lnTo>
                  <a:lnTo>
                    <a:pt x="130" y="158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24" y="158"/>
                  </a:lnTo>
                  <a:lnTo>
                    <a:pt x="116" y="168"/>
                  </a:lnTo>
                  <a:lnTo>
                    <a:pt x="114" y="172"/>
                  </a:lnTo>
                  <a:lnTo>
                    <a:pt x="114" y="176"/>
                  </a:lnTo>
                  <a:lnTo>
                    <a:pt x="118" y="178"/>
                  </a:lnTo>
                  <a:lnTo>
                    <a:pt x="120" y="178"/>
                  </a:lnTo>
                  <a:lnTo>
                    <a:pt x="122" y="180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26" y="194"/>
                  </a:lnTo>
                  <a:lnTo>
                    <a:pt x="140" y="206"/>
                  </a:lnTo>
                  <a:lnTo>
                    <a:pt x="146" y="214"/>
                  </a:lnTo>
                  <a:lnTo>
                    <a:pt x="146" y="216"/>
                  </a:lnTo>
                  <a:lnTo>
                    <a:pt x="144" y="216"/>
                  </a:lnTo>
                  <a:lnTo>
                    <a:pt x="142" y="218"/>
                  </a:lnTo>
                  <a:lnTo>
                    <a:pt x="144" y="220"/>
                  </a:lnTo>
                  <a:lnTo>
                    <a:pt x="148" y="222"/>
                  </a:lnTo>
                  <a:lnTo>
                    <a:pt x="142" y="222"/>
                  </a:lnTo>
                  <a:lnTo>
                    <a:pt x="138" y="224"/>
                  </a:lnTo>
                  <a:lnTo>
                    <a:pt x="138" y="222"/>
                  </a:lnTo>
                  <a:lnTo>
                    <a:pt x="138" y="220"/>
                  </a:lnTo>
                  <a:lnTo>
                    <a:pt x="132" y="222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0" y="222"/>
                  </a:lnTo>
                  <a:lnTo>
                    <a:pt x="118" y="224"/>
                  </a:lnTo>
                  <a:lnTo>
                    <a:pt x="114" y="224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08" y="226"/>
                  </a:lnTo>
                  <a:lnTo>
                    <a:pt x="106" y="226"/>
                  </a:lnTo>
                  <a:lnTo>
                    <a:pt x="104" y="228"/>
                  </a:lnTo>
                  <a:lnTo>
                    <a:pt x="102" y="2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4319" y="2090"/>
              <a:ext cx="55" cy="28"/>
            </a:xfrm>
            <a:custGeom>
              <a:avLst/>
              <a:gdLst>
                <a:gd name="T0" fmla="*/ 0 w 44"/>
                <a:gd name="T1" fmla="*/ 325 h 22"/>
                <a:gd name="T2" fmla="*/ 0 w 44"/>
                <a:gd name="T3" fmla="*/ 325 h 22"/>
                <a:gd name="T4" fmla="*/ 40 w 44"/>
                <a:gd name="T5" fmla="*/ 154 h 22"/>
                <a:gd name="T6" fmla="*/ 62 w 44"/>
                <a:gd name="T7" fmla="*/ 59 h 22"/>
                <a:gd name="T8" fmla="*/ 149 w 44"/>
                <a:gd name="T9" fmla="*/ 0 h 22"/>
                <a:gd name="T10" fmla="*/ 235 w 44"/>
                <a:gd name="T11" fmla="*/ 0 h 22"/>
                <a:gd name="T12" fmla="*/ 235 w 44"/>
                <a:gd name="T13" fmla="*/ 0 h 22"/>
                <a:gd name="T14" fmla="*/ 425 w 44"/>
                <a:gd name="T15" fmla="*/ 0 h 22"/>
                <a:gd name="T16" fmla="*/ 516 w 44"/>
                <a:gd name="T17" fmla="*/ 95 h 22"/>
                <a:gd name="T18" fmla="*/ 516 w 44"/>
                <a:gd name="T19" fmla="*/ 95 h 22"/>
                <a:gd name="T20" fmla="*/ 575 w 44"/>
                <a:gd name="T21" fmla="*/ 95 h 22"/>
                <a:gd name="T22" fmla="*/ 575 w 44"/>
                <a:gd name="T23" fmla="*/ 95 h 22"/>
                <a:gd name="T24" fmla="*/ 575 w 44"/>
                <a:gd name="T25" fmla="*/ 154 h 22"/>
                <a:gd name="T26" fmla="*/ 625 w 44"/>
                <a:gd name="T27" fmla="*/ 196 h 22"/>
                <a:gd name="T28" fmla="*/ 719 w 44"/>
                <a:gd name="T29" fmla="*/ 196 h 22"/>
                <a:gd name="T30" fmla="*/ 719 w 44"/>
                <a:gd name="T31" fmla="*/ 196 h 22"/>
                <a:gd name="T32" fmla="*/ 780 w 44"/>
                <a:gd name="T33" fmla="*/ 249 h 22"/>
                <a:gd name="T34" fmla="*/ 806 w 44"/>
                <a:gd name="T35" fmla="*/ 271 h 22"/>
                <a:gd name="T36" fmla="*/ 806 w 44"/>
                <a:gd name="T37" fmla="*/ 414 h 22"/>
                <a:gd name="T38" fmla="*/ 806 w 44"/>
                <a:gd name="T39" fmla="*/ 414 h 22"/>
                <a:gd name="T40" fmla="*/ 780 w 44"/>
                <a:gd name="T41" fmla="*/ 453 h 22"/>
                <a:gd name="T42" fmla="*/ 780 w 44"/>
                <a:gd name="T43" fmla="*/ 453 h 22"/>
                <a:gd name="T44" fmla="*/ 653 w 44"/>
                <a:gd name="T45" fmla="*/ 453 h 22"/>
                <a:gd name="T46" fmla="*/ 575 w 44"/>
                <a:gd name="T47" fmla="*/ 453 h 22"/>
                <a:gd name="T48" fmla="*/ 460 w 44"/>
                <a:gd name="T49" fmla="*/ 453 h 22"/>
                <a:gd name="T50" fmla="*/ 460 w 44"/>
                <a:gd name="T51" fmla="*/ 453 h 22"/>
                <a:gd name="T52" fmla="*/ 425 w 44"/>
                <a:gd name="T53" fmla="*/ 513 h 22"/>
                <a:gd name="T54" fmla="*/ 363 w 44"/>
                <a:gd name="T55" fmla="*/ 513 h 22"/>
                <a:gd name="T56" fmla="*/ 290 w 44"/>
                <a:gd name="T57" fmla="*/ 414 h 22"/>
                <a:gd name="T58" fmla="*/ 290 w 44"/>
                <a:gd name="T59" fmla="*/ 414 h 22"/>
                <a:gd name="T60" fmla="*/ 218 w 44"/>
                <a:gd name="T61" fmla="*/ 414 h 22"/>
                <a:gd name="T62" fmla="*/ 149 w 44"/>
                <a:gd name="T63" fmla="*/ 414 h 22"/>
                <a:gd name="T64" fmla="*/ 62 w 44"/>
                <a:gd name="T65" fmla="*/ 356 h 22"/>
                <a:gd name="T66" fmla="*/ 0 w 44"/>
                <a:gd name="T67" fmla="*/ 325 h 22"/>
                <a:gd name="T68" fmla="*/ 0 w 44"/>
                <a:gd name="T69" fmla="*/ 325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22"/>
                <a:gd name="T107" fmla="*/ 44 w 44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22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4166" y="2060"/>
              <a:ext cx="143" cy="86"/>
            </a:xfrm>
            <a:custGeom>
              <a:avLst/>
              <a:gdLst>
                <a:gd name="T0" fmla="*/ 302 w 114"/>
                <a:gd name="T1" fmla="*/ 0 h 68"/>
                <a:gd name="T2" fmla="*/ 459 w 114"/>
                <a:gd name="T3" fmla="*/ 51 h 68"/>
                <a:gd name="T4" fmla="*/ 611 w 114"/>
                <a:gd name="T5" fmla="*/ 81 h 68"/>
                <a:gd name="T6" fmla="*/ 674 w 114"/>
                <a:gd name="T7" fmla="*/ 129 h 68"/>
                <a:gd name="T8" fmla="*/ 797 w 114"/>
                <a:gd name="T9" fmla="*/ 81 h 68"/>
                <a:gd name="T10" fmla="*/ 907 w 114"/>
                <a:gd name="T11" fmla="*/ 163 h 68"/>
                <a:gd name="T12" fmla="*/ 1208 w 114"/>
                <a:gd name="T13" fmla="*/ 388 h 68"/>
                <a:gd name="T14" fmla="*/ 1330 w 114"/>
                <a:gd name="T15" fmla="*/ 465 h 68"/>
                <a:gd name="T16" fmla="*/ 1419 w 114"/>
                <a:gd name="T17" fmla="*/ 551 h 68"/>
                <a:gd name="T18" fmla="*/ 1486 w 114"/>
                <a:gd name="T19" fmla="*/ 551 h 68"/>
                <a:gd name="T20" fmla="*/ 1563 w 114"/>
                <a:gd name="T21" fmla="*/ 636 h 68"/>
                <a:gd name="T22" fmla="*/ 1713 w 114"/>
                <a:gd name="T23" fmla="*/ 636 h 68"/>
                <a:gd name="T24" fmla="*/ 2127 w 114"/>
                <a:gd name="T25" fmla="*/ 713 h 68"/>
                <a:gd name="T26" fmla="*/ 2171 w 114"/>
                <a:gd name="T27" fmla="*/ 761 h 68"/>
                <a:gd name="T28" fmla="*/ 2092 w 114"/>
                <a:gd name="T29" fmla="*/ 941 h 68"/>
                <a:gd name="T30" fmla="*/ 2017 w 114"/>
                <a:gd name="T31" fmla="*/ 1062 h 68"/>
                <a:gd name="T32" fmla="*/ 2017 w 114"/>
                <a:gd name="T33" fmla="*/ 1099 h 68"/>
                <a:gd name="T34" fmla="*/ 2050 w 114"/>
                <a:gd name="T35" fmla="*/ 1263 h 68"/>
                <a:gd name="T36" fmla="*/ 1973 w 114"/>
                <a:gd name="T37" fmla="*/ 1390 h 68"/>
                <a:gd name="T38" fmla="*/ 1900 w 114"/>
                <a:gd name="T39" fmla="*/ 1390 h 68"/>
                <a:gd name="T40" fmla="*/ 1823 w 114"/>
                <a:gd name="T41" fmla="*/ 1390 h 68"/>
                <a:gd name="T42" fmla="*/ 1749 w 114"/>
                <a:gd name="T43" fmla="*/ 1390 h 68"/>
                <a:gd name="T44" fmla="*/ 1668 w 114"/>
                <a:gd name="T45" fmla="*/ 1390 h 68"/>
                <a:gd name="T46" fmla="*/ 1563 w 114"/>
                <a:gd name="T47" fmla="*/ 1349 h 68"/>
                <a:gd name="T48" fmla="*/ 1486 w 114"/>
                <a:gd name="T49" fmla="*/ 1349 h 68"/>
                <a:gd name="T50" fmla="*/ 1419 w 114"/>
                <a:gd name="T51" fmla="*/ 1263 h 68"/>
                <a:gd name="T52" fmla="*/ 1366 w 114"/>
                <a:gd name="T53" fmla="*/ 1263 h 68"/>
                <a:gd name="T54" fmla="*/ 1330 w 114"/>
                <a:gd name="T55" fmla="*/ 1217 h 68"/>
                <a:gd name="T56" fmla="*/ 1254 w 114"/>
                <a:gd name="T57" fmla="*/ 1099 h 68"/>
                <a:gd name="T58" fmla="*/ 1031 w 114"/>
                <a:gd name="T59" fmla="*/ 1017 h 68"/>
                <a:gd name="T60" fmla="*/ 907 w 114"/>
                <a:gd name="T61" fmla="*/ 1017 h 68"/>
                <a:gd name="T62" fmla="*/ 886 w 114"/>
                <a:gd name="T63" fmla="*/ 1062 h 68"/>
                <a:gd name="T64" fmla="*/ 723 w 114"/>
                <a:gd name="T65" fmla="*/ 1017 h 68"/>
                <a:gd name="T66" fmla="*/ 674 w 114"/>
                <a:gd name="T67" fmla="*/ 1017 h 68"/>
                <a:gd name="T68" fmla="*/ 674 w 114"/>
                <a:gd name="T69" fmla="*/ 962 h 68"/>
                <a:gd name="T70" fmla="*/ 655 w 114"/>
                <a:gd name="T71" fmla="*/ 941 h 68"/>
                <a:gd name="T72" fmla="*/ 302 w 114"/>
                <a:gd name="T73" fmla="*/ 713 h 68"/>
                <a:gd name="T74" fmla="*/ 233 w 114"/>
                <a:gd name="T75" fmla="*/ 667 h 68"/>
                <a:gd name="T76" fmla="*/ 122 w 114"/>
                <a:gd name="T77" fmla="*/ 636 h 68"/>
                <a:gd name="T78" fmla="*/ 49 w 114"/>
                <a:gd name="T79" fmla="*/ 588 h 68"/>
                <a:gd name="T80" fmla="*/ 49 w 114"/>
                <a:gd name="T81" fmla="*/ 503 h 68"/>
                <a:gd name="T82" fmla="*/ 192 w 114"/>
                <a:gd name="T83" fmla="*/ 330 h 68"/>
                <a:gd name="T84" fmla="*/ 233 w 114"/>
                <a:gd name="T85" fmla="*/ 249 h 68"/>
                <a:gd name="T86" fmla="*/ 192 w 114"/>
                <a:gd name="T87" fmla="*/ 163 h 68"/>
                <a:gd name="T88" fmla="*/ 233 w 114"/>
                <a:gd name="T89" fmla="*/ 129 h 68"/>
                <a:gd name="T90" fmla="*/ 302 w 114"/>
                <a:gd name="T91" fmla="*/ 0 h 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8"/>
                <a:gd name="T140" fmla="*/ 114 w 114"/>
                <a:gd name="T141" fmla="*/ 68 h 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8">
                  <a:moveTo>
                    <a:pt x="16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4" y="26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0" y="30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4" y="40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8" y="56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4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6" y="66"/>
                  </a:lnTo>
                  <a:lnTo>
                    <a:pt x="92" y="66"/>
                  </a:lnTo>
                  <a:lnTo>
                    <a:pt x="90" y="68"/>
                  </a:lnTo>
                  <a:lnTo>
                    <a:pt x="88" y="66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8" y="64"/>
                  </a:lnTo>
                  <a:lnTo>
                    <a:pt x="76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70" y="54"/>
                  </a:lnTo>
                  <a:lnTo>
                    <a:pt x="66" y="52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26" y="40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4301" y="2120"/>
              <a:ext cx="100" cy="143"/>
            </a:xfrm>
            <a:custGeom>
              <a:avLst/>
              <a:gdLst>
                <a:gd name="T0" fmla="*/ 1345 w 80"/>
                <a:gd name="T1" fmla="*/ 2092 h 114"/>
                <a:gd name="T2" fmla="*/ 1408 w 80"/>
                <a:gd name="T3" fmla="*/ 2017 h 114"/>
                <a:gd name="T4" fmla="*/ 1408 w 80"/>
                <a:gd name="T5" fmla="*/ 1823 h 114"/>
                <a:gd name="T6" fmla="*/ 1384 w 80"/>
                <a:gd name="T7" fmla="*/ 1713 h 114"/>
                <a:gd name="T8" fmla="*/ 1224 w 80"/>
                <a:gd name="T9" fmla="*/ 1254 h 114"/>
                <a:gd name="T10" fmla="*/ 1162 w 80"/>
                <a:gd name="T11" fmla="*/ 1208 h 114"/>
                <a:gd name="T12" fmla="*/ 1092 w 80"/>
                <a:gd name="T13" fmla="*/ 1208 h 114"/>
                <a:gd name="T14" fmla="*/ 1017 w 80"/>
                <a:gd name="T15" fmla="*/ 1254 h 114"/>
                <a:gd name="T16" fmla="*/ 976 w 80"/>
                <a:gd name="T17" fmla="*/ 1208 h 114"/>
                <a:gd name="T18" fmla="*/ 936 w 80"/>
                <a:gd name="T19" fmla="*/ 1138 h 114"/>
                <a:gd name="T20" fmla="*/ 1092 w 80"/>
                <a:gd name="T21" fmla="*/ 993 h 114"/>
                <a:gd name="T22" fmla="*/ 1224 w 80"/>
                <a:gd name="T23" fmla="*/ 907 h 114"/>
                <a:gd name="T24" fmla="*/ 1271 w 80"/>
                <a:gd name="T25" fmla="*/ 797 h 114"/>
                <a:gd name="T26" fmla="*/ 1308 w 80"/>
                <a:gd name="T27" fmla="*/ 674 h 114"/>
                <a:gd name="T28" fmla="*/ 1046 w 80"/>
                <a:gd name="T29" fmla="*/ 674 h 114"/>
                <a:gd name="T30" fmla="*/ 699 w 80"/>
                <a:gd name="T31" fmla="*/ 655 h 114"/>
                <a:gd name="T32" fmla="*/ 575 w 80"/>
                <a:gd name="T33" fmla="*/ 534 h 114"/>
                <a:gd name="T34" fmla="*/ 424 w 80"/>
                <a:gd name="T35" fmla="*/ 272 h 114"/>
                <a:gd name="T36" fmla="*/ 400 w 80"/>
                <a:gd name="T37" fmla="*/ 341 h 114"/>
                <a:gd name="T38" fmla="*/ 363 w 80"/>
                <a:gd name="T39" fmla="*/ 192 h 114"/>
                <a:gd name="T40" fmla="*/ 290 w 80"/>
                <a:gd name="T41" fmla="*/ 233 h 114"/>
                <a:gd name="T42" fmla="*/ 186 w 80"/>
                <a:gd name="T43" fmla="*/ 49 h 114"/>
                <a:gd name="T44" fmla="*/ 186 w 80"/>
                <a:gd name="T45" fmla="*/ 49 h 114"/>
                <a:gd name="T46" fmla="*/ 149 w 80"/>
                <a:gd name="T47" fmla="*/ 272 h 114"/>
                <a:gd name="T48" fmla="*/ 0 w 80"/>
                <a:gd name="T49" fmla="*/ 341 h 114"/>
                <a:gd name="T50" fmla="*/ 290 w 80"/>
                <a:gd name="T51" fmla="*/ 534 h 114"/>
                <a:gd name="T52" fmla="*/ 334 w 80"/>
                <a:gd name="T53" fmla="*/ 611 h 114"/>
                <a:gd name="T54" fmla="*/ 217 w 80"/>
                <a:gd name="T55" fmla="*/ 674 h 114"/>
                <a:gd name="T56" fmla="*/ 217 w 80"/>
                <a:gd name="T57" fmla="*/ 840 h 114"/>
                <a:gd name="T58" fmla="*/ 400 w 80"/>
                <a:gd name="T59" fmla="*/ 1031 h 114"/>
                <a:gd name="T60" fmla="*/ 424 w 80"/>
                <a:gd name="T61" fmla="*/ 1138 h 114"/>
                <a:gd name="T62" fmla="*/ 460 w 80"/>
                <a:gd name="T63" fmla="*/ 1254 h 114"/>
                <a:gd name="T64" fmla="*/ 424 w 80"/>
                <a:gd name="T65" fmla="*/ 1366 h 114"/>
                <a:gd name="T66" fmla="*/ 530 w 80"/>
                <a:gd name="T67" fmla="*/ 1790 h 114"/>
                <a:gd name="T68" fmla="*/ 575 w 80"/>
                <a:gd name="T69" fmla="*/ 1790 h 114"/>
                <a:gd name="T70" fmla="*/ 575 w 80"/>
                <a:gd name="T71" fmla="*/ 1790 h 114"/>
                <a:gd name="T72" fmla="*/ 651 w 80"/>
                <a:gd name="T73" fmla="*/ 1790 h 114"/>
                <a:gd name="T74" fmla="*/ 699 w 80"/>
                <a:gd name="T75" fmla="*/ 1749 h 114"/>
                <a:gd name="T76" fmla="*/ 719 w 80"/>
                <a:gd name="T77" fmla="*/ 1790 h 114"/>
                <a:gd name="T78" fmla="*/ 719 w 80"/>
                <a:gd name="T79" fmla="*/ 1668 h 114"/>
                <a:gd name="T80" fmla="*/ 800 w 80"/>
                <a:gd name="T81" fmla="*/ 1749 h 114"/>
                <a:gd name="T82" fmla="*/ 829 w 80"/>
                <a:gd name="T83" fmla="*/ 1713 h 114"/>
                <a:gd name="T84" fmla="*/ 874 w 80"/>
                <a:gd name="T85" fmla="*/ 1634 h 114"/>
                <a:gd name="T86" fmla="*/ 874 w 80"/>
                <a:gd name="T87" fmla="*/ 1563 h 114"/>
                <a:gd name="T88" fmla="*/ 874 w 80"/>
                <a:gd name="T89" fmla="*/ 1486 h 114"/>
                <a:gd name="T90" fmla="*/ 800 w 80"/>
                <a:gd name="T91" fmla="*/ 1419 h 114"/>
                <a:gd name="T92" fmla="*/ 874 w 80"/>
                <a:gd name="T93" fmla="*/ 1366 h 114"/>
                <a:gd name="T94" fmla="*/ 936 w 80"/>
                <a:gd name="T95" fmla="*/ 1486 h 114"/>
                <a:gd name="T96" fmla="*/ 1017 w 80"/>
                <a:gd name="T97" fmla="*/ 1515 h 114"/>
                <a:gd name="T98" fmla="*/ 1124 w 80"/>
                <a:gd name="T99" fmla="*/ 1790 h 114"/>
                <a:gd name="T100" fmla="*/ 1271 w 80"/>
                <a:gd name="T101" fmla="*/ 2092 h 1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"/>
                <a:gd name="T154" fmla="*/ 0 h 114"/>
                <a:gd name="T155" fmla="*/ 80 w 80"/>
                <a:gd name="T156" fmla="*/ 114 h 1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" h="114">
                  <a:moveTo>
                    <a:pt x="74" y="114"/>
                  </a:moveTo>
                  <a:lnTo>
                    <a:pt x="74" y="114"/>
                  </a:lnTo>
                  <a:lnTo>
                    <a:pt x="74" y="110"/>
                  </a:lnTo>
                  <a:lnTo>
                    <a:pt x="76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6" y="98"/>
                  </a:lnTo>
                  <a:lnTo>
                    <a:pt x="78" y="96"/>
                  </a:lnTo>
                  <a:lnTo>
                    <a:pt x="80" y="96"/>
                  </a:lnTo>
                  <a:lnTo>
                    <a:pt x="76" y="90"/>
                  </a:lnTo>
                  <a:lnTo>
                    <a:pt x="74" y="82"/>
                  </a:lnTo>
                  <a:lnTo>
                    <a:pt x="68" y="66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4" y="54"/>
                  </a:lnTo>
                  <a:lnTo>
                    <a:pt x="60" y="52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38"/>
                  </a:lnTo>
                  <a:lnTo>
                    <a:pt x="72" y="36"/>
                  </a:lnTo>
                  <a:lnTo>
                    <a:pt x="70" y="36"/>
                  </a:lnTo>
                  <a:lnTo>
                    <a:pt x="66" y="34"/>
                  </a:lnTo>
                  <a:lnTo>
                    <a:pt x="58" y="36"/>
                  </a:lnTo>
                  <a:lnTo>
                    <a:pt x="48" y="36"/>
                  </a:lnTo>
                  <a:lnTo>
                    <a:pt x="44" y="36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28" y="8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50" y="84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8" y="78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8" y="86"/>
                  </a:lnTo>
                  <a:lnTo>
                    <a:pt x="62" y="94"/>
                  </a:lnTo>
                  <a:lnTo>
                    <a:pt x="66" y="102"/>
                  </a:lnTo>
                  <a:lnTo>
                    <a:pt x="70" y="110"/>
                  </a:lnTo>
                  <a:lnTo>
                    <a:pt x="74" y="11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4779" y="1788"/>
              <a:ext cx="73" cy="105"/>
            </a:xfrm>
            <a:custGeom>
              <a:avLst/>
              <a:gdLst>
                <a:gd name="T0" fmla="*/ 1163 w 58"/>
                <a:gd name="T1" fmla="*/ 1219 h 84"/>
                <a:gd name="T2" fmla="*/ 1109 w 58"/>
                <a:gd name="T3" fmla="*/ 1275 h 84"/>
                <a:gd name="T4" fmla="*/ 1028 w 58"/>
                <a:gd name="T5" fmla="*/ 1309 h 84"/>
                <a:gd name="T6" fmla="*/ 954 w 58"/>
                <a:gd name="T7" fmla="*/ 1345 h 84"/>
                <a:gd name="T8" fmla="*/ 758 w 58"/>
                <a:gd name="T9" fmla="*/ 1525 h 84"/>
                <a:gd name="T10" fmla="*/ 725 w 58"/>
                <a:gd name="T11" fmla="*/ 1500 h 84"/>
                <a:gd name="T12" fmla="*/ 680 w 58"/>
                <a:gd name="T13" fmla="*/ 1453 h 84"/>
                <a:gd name="T14" fmla="*/ 526 w 58"/>
                <a:gd name="T15" fmla="*/ 1453 h 84"/>
                <a:gd name="T16" fmla="*/ 388 w 58"/>
                <a:gd name="T17" fmla="*/ 1453 h 84"/>
                <a:gd name="T18" fmla="*/ 388 w 58"/>
                <a:gd name="T19" fmla="*/ 1408 h 84"/>
                <a:gd name="T20" fmla="*/ 369 w 58"/>
                <a:gd name="T21" fmla="*/ 1384 h 84"/>
                <a:gd name="T22" fmla="*/ 195 w 58"/>
                <a:gd name="T23" fmla="*/ 1345 h 84"/>
                <a:gd name="T24" fmla="*/ 195 w 58"/>
                <a:gd name="T25" fmla="*/ 1309 h 84"/>
                <a:gd name="T26" fmla="*/ 155 w 58"/>
                <a:gd name="T27" fmla="*/ 1309 h 84"/>
                <a:gd name="T28" fmla="*/ 155 w 58"/>
                <a:gd name="T29" fmla="*/ 1224 h 84"/>
                <a:gd name="T30" fmla="*/ 240 w 58"/>
                <a:gd name="T31" fmla="*/ 1124 h 84"/>
                <a:gd name="T32" fmla="*/ 240 w 58"/>
                <a:gd name="T33" fmla="*/ 1124 h 84"/>
                <a:gd name="T34" fmla="*/ 123 w 58"/>
                <a:gd name="T35" fmla="*/ 1092 h 84"/>
                <a:gd name="T36" fmla="*/ 123 w 58"/>
                <a:gd name="T37" fmla="*/ 1092 h 84"/>
                <a:gd name="T38" fmla="*/ 155 w 58"/>
                <a:gd name="T39" fmla="*/ 976 h 84"/>
                <a:gd name="T40" fmla="*/ 155 w 58"/>
                <a:gd name="T41" fmla="*/ 976 h 84"/>
                <a:gd name="T42" fmla="*/ 0 w 58"/>
                <a:gd name="T43" fmla="*/ 899 h 84"/>
                <a:gd name="T44" fmla="*/ 0 w 58"/>
                <a:gd name="T45" fmla="*/ 874 h 84"/>
                <a:gd name="T46" fmla="*/ 0 w 58"/>
                <a:gd name="T47" fmla="*/ 874 h 84"/>
                <a:gd name="T48" fmla="*/ 155 w 58"/>
                <a:gd name="T49" fmla="*/ 719 h 84"/>
                <a:gd name="T50" fmla="*/ 195 w 58"/>
                <a:gd name="T51" fmla="*/ 625 h 84"/>
                <a:gd name="T52" fmla="*/ 308 w 58"/>
                <a:gd name="T53" fmla="*/ 424 h 84"/>
                <a:gd name="T54" fmla="*/ 550 w 58"/>
                <a:gd name="T55" fmla="*/ 400 h 84"/>
                <a:gd name="T56" fmla="*/ 680 w 58"/>
                <a:gd name="T57" fmla="*/ 400 h 84"/>
                <a:gd name="T58" fmla="*/ 758 w 58"/>
                <a:gd name="T59" fmla="*/ 363 h 84"/>
                <a:gd name="T60" fmla="*/ 758 w 58"/>
                <a:gd name="T61" fmla="*/ 334 h 84"/>
                <a:gd name="T62" fmla="*/ 725 w 58"/>
                <a:gd name="T63" fmla="*/ 235 h 84"/>
                <a:gd name="T64" fmla="*/ 871 w 58"/>
                <a:gd name="T65" fmla="*/ 217 h 84"/>
                <a:gd name="T66" fmla="*/ 871 w 58"/>
                <a:gd name="T67" fmla="*/ 186 h 84"/>
                <a:gd name="T68" fmla="*/ 833 w 58"/>
                <a:gd name="T69" fmla="*/ 96 h 84"/>
                <a:gd name="T70" fmla="*/ 924 w 58"/>
                <a:gd name="T71" fmla="*/ 62 h 84"/>
                <a:gd name="T72" fmla="*/ 924 w 58"/>
                <a:gd name="T73" fmla="*/ 0 h 84"/>
                <a:gd name="T74" fmla="*/ 954 w 58"/>
                <a:gd name="T75" fmla="*/ 40 h 84"/>
                <a:gd name="T76" fmla="*/ 1109 w 58"/>
                <a:gd name="T77" fmla="*/ 149 h 84"/>
                <a:gd name="T78" fmla="*/ 1163 w 58"/>
                <a:gd name="T79" fmla="*/ 96 h 84"/>
                <a:gd name="T80" fmla="*/ 1163 w 58"/>
                <a:gd name="T81" fmla="*/ 186 h 84"/>
                <a:gd name="T82" fmla="*/ 1077 w 58"/>
                <a:gd name="T83" fmla="*/ 290 h 84"/>
                <a:gd name="T84" fmla="*/ 1077 w 58"/>
                <a:gd name="T85" fmla="*/ 363 h 84"/>
                <a:gd name="T86" fmla="*/ 1077 w 58"/>
                <a:gd name="T87" fmla="*/ 424 h 84"/>
                <a:gd name="T88" fmla="*/ 1028 w 58"/>
                <a:gd name="T89" fmla="*/ 460 h 84"/>
                <a:gd name="T90" fmla="*/ 1077 w 58"/>
                <a:gd name="T91" fmla="*/ 512 h 84"/>
                <a:gd name="T92" fmla="*/ 1109 w 58"/>
                <a:gd name="T93" fmla="*/ 653 h 84"/>
                <a:gd name="T94" fmla="*/ 1109 w 58"/>
                <a:gd name="T95" fmla="*/ 719 h 84"/>
                <a:gd name="T96" fmla="*/ 1109 w 58"/>
                <a:gd name="T97" fmla="*/ 874 h 84"/>
                <a:gd name="T98" fmla="*/ 1077 w 58"/>
                <a:gd name="T99" fmla="*/ 874 h 84"/>
                <a:gd name="T100" fmla="*/ 924 w 58"/>
                <a:gd name="T101" fmla="*/ 874 h 84"/>
                <a:gd name="T102" fmla="*/ 871 w 58"/>
                <a:gd name="T103" fmla="*/ 936 h 84"/>
                <a:gd name="T104" fmla="*/ 871 w 58"/>
                <a:gd name="T105" fmla="*/ 1047 h 84"/>
                <a:gd name="T106" fmla="*/ 924 w 58"/>
                <a:gd name="T107" fmla="*/ 1047 h 84"/>
                <a:gd name="T108" fmla="*/ 1077 w 58"/>
                <a:gd name="T109" fmla="*/ 1124 h 84"/>
                <a:gd name="T110" fmla="*/ 1109 w 58"/>
                <a:gd name="T111" fmla="*/ 1162 h 84"/>
                <a:gd name="T112" fmla="*/ 1163 w 58"/>
                <a:gd name="T113" fmla="*/ 1219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"/>
                <a:gd name="T172" fmla="*/ 0 h 84"/>
                <a:gd name="T173" fmla="*/ 58 w 58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" h="84">
                  <a:moveTo>
                    <a:pt x="58" y="66"/>
                  </a:moveTo>
                  <a:lnTo>
                    <a:pt x="58" y="66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4"/>
                  </a:lnTo>
                  <a:lnTo>
                    <a:pt x="44" y="76"/>
                  </a:lnTo>
                  <a:lnTo>
                    <a:pt x="38" y="84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78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42" y="56"/>
                  </a:lnTo>
                  <a:lnTo>
                    <a:pt x="44" y="58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4837" y="2168"/>
              <a:ext cx="27" cy="70"/>
            </a:xfrm>
            <a:custGeom>
              <a:avLst/>
              <a:gdLst>
                <a:gd name="T0" fmla="*/ 139 w 22"/>
                <a:gd name="T1" fmla="*/ 49 h 56"/>
                <a:gd name="T2" fmla="*/ 139 w 22"/>
                <a:gd name="T3" fmla="*/ 49 h 56"/>
                <a:gd name="T4" fmla="*/ 113 w 22"/>
                <a:gd name="T5" fmla="*/ 49 h 56"/>
                <a:gd name="T6" fmla="*/ 113 w 22"/>
                <a:gd name="T7" fmla="*/ 76 h 56"/>
                <a:gd name="T8" fmla="*/ 88 w 22"/>
                <a:gd name="T9" fmla="*/ 119 h 56"/>
                <a:gd name="T10" fmla="*/ 88 w 22"/>
                <a:gd name="T11" fmla="*/ 119 h 56"/>
                <a:gd name="T12" fmla="*/ 59 w 22"/>
                <a:gd name="T13" fmla="*/ 270 h 56"/>
                <a:gd name="T14" fmla="*/ 2 w 22"/>
                <a:gd name="T15" fmla="*/ 364 h 56"/>
                <a:gd name="T16" fmla="*/ 2 w 22"/>
                <a:gd name="T17" fmla="*/ 364 h 56"/>
                <a:gd name="T18" fmla="*/ 0 w 22"/>
                <a:gd name="T19" fmla="*/ 476 h 56"/>
                <a:gd name="T20" fmla="*/ 2 w 22"/>
                <a:gd name="T21" fmla="*/ 538 h 56"/>
                <a:gd name="T22" fmla="*/ 2 w 22"/>
                <a:gd name="T23" fmla="*/ 661 h 56"/>
                <a:gd name="T24" fmla="*/ 2 w 22"/>
                <a:gd name="T25" fmla="*/ 661 h 56"/>
                <a:gd name="T26" fmla="*/ 59 w 22"/>
                <a:gd name="T27" fmla="*/ 701 h 56"/>
                <a:gd name="T28" fmla="*/ 59 w 22"/>
                <a:gd name="T29" fmla="*/ 743 h 56"/>
                <a:gd name="T30" fmla="*/ 88 w 22"/>
                <a:gd name="T31" fmla="*/ 780 h 56"/>
                <a:gd name="T32" fmla="*/ 88 w 22"/>
                <a:gd name="T33" fmla="*/ 780 h 56"/>
                <a:gd name="T34" fmla="*/ 139 w 22"/>
                <a:gd name="T35" fmla="*/ 841 h 56"/>
                <a:gd name="T36" fmla="*/ 200 w 22"/>
                <a:gd name="T37" fmla="*/ 929 h 56"/>
                <a:gd name="T38" fmla="*/ 200 w 22"/>
                <a:gd name="T39" fmla="*/ 929 h 56"/>
                <a:gd name="T40" fmla="*/ 243 w 22"/>
                <a:gd name="T41" fmla="*/ 929 h 56"/>
                <a:gd name="T42" fmla="*/ 243 w 22"/>
                <a:gd name="T43" fmla="*/ 993 h 56"/>
                <a:gd name="T44" fmla="*/ 243 w 22"/>
                <a:gd name="T45" fmla="*/ 993 h 56"/>
                <a:gd name="T46" fmla="*/ 258 w 22"/>
                <a:gd name="T47" fmla="*/ 1033 h 56"/>
                <a:gd name="T48" fmla="*/ 298 w 22"/>
                <a:gd name="T49" fmla="*/ 993 h 56"/>
                <a:gd name="T50" fmla="*/ 298 w 22"/>
                <a:gd name="T51" fmla="*/ 993 h 56"/>
                <a:gd name="T52" fmla="*/ 258 w 22"/>
                <a:gd name="T53" fmla="*/ 929 h 56"/>
                <a:gd name="T54" fmla="*/ 258 w 22"/>
                <a:gd name="T55" fmla="*/ 841 h 56"/>
                <a:gd name="T56" fmla="*/ 258 w 22"/>
                <a:gd name="T57" fmla="*/ 841 h 56"/>
                <a:gd name="T58" fmla="*/ 298 w 22"/>
                <a:gd name="T59" fmla="*/ 780 h 56"/>
                <a:gd name="T60" fmla="*/ 317 w 22"/>
                <a:gd name="T61" fmla="*/ 743 h 56"/>
                <a:gd name="T62" fmla="*/ 317 w 22"/>
                <a:gd name="T63" fmla="*/ 661 h 56"/>
                <a:gd name="T64" fmla="*/ 317 w 22"/>
                <a:gd name="T65" fmla="*/ 661 h 56"/>
                <a:gd name="T66" fmla="*/ 317 w 22"/>
                <a:gd name="T67" fmla="*/ 538 h 56"/>
                <a:gd name="T68" fmla="*/ 298 w 22"/>
                <a:gd name="T69" fmla="*/ 430 h 56"/>
                <a:gd name="T70" fmla="*/ 298 w 22"/>
                <a:gd name="T71" fmla="*/ 430 h 56"/>
                <a:gd name="T72" fmla="*/ 258 w 22"/>
                <a:gd name="T73" fmla="*/ 413 h 56"/>
                <a:gd name="T74" fmla="*/ 298 w 22"/>
                <a:gd name="T75" fmla="*/ 338 h 56"/>
                <a:gd name="T76" fmla="*/ 298 w 22"/>
                <a:gd name="T77" fmla="*/ 338 h 56"/>
                <a:gd name="T78" fmla="*/ 298 w 22"/>
                <a:gd name="T79" fmla="*/ 270 h 56"/>
                <a:gd name="T80" fmla="*/ 298 w 22"/>
                <a:gd name="T81" fmla="*/ 186 h 56"/>
                <a:gd name="T82" fmla="*/ 298 w 22"/>
                <a:gd name="T83" fmla="*/ 186 h 56"/>
                <a:gd name="T84" fmla="*/ 258 w 22"/>
                <a:gd name="T85" fmla="*/ 119 h 56"/>
                <a:gd name="T86" fmla="*/ 258 w 22"/>
                <a:gd name="T87" fmla="*/ 76 h 56"/>
                <a:gd name="T88" fmla="*/ 258 w 22"/>
                <a:gd name="T89" fmla="*/ 76 h 56"/>
                <a:gd name="T90" fmla="*/ 298 w 22"/>
                <a:gd name="T91" fmla="*/ 49 h 56"/>
                <a:gd name="T92" fmla="*/ 200 w 22"/>
                <a:gd name="T93" fmla="*/ 0 h 56"/>
                <a:gd name="T94" fmla="*/ 200 w 22"/>
                <a:gd name="T95" fmla="*/ 0 h 56"/>
                <a:gd name="T96" fmla="*/ 200 w 22"/>
                <a:gd name="T97" fmla="*/ 0 h 56"/>
                <a:gd name="T98" fmla="*/ 171 w 22"/>
                <a:gd name="T99" fmla="*/ 0 h 56"/>
                <a:gd name="T100" fmla="*/ 139 w 22"/>
                <a:gd name="T101" fmla="*/ 49 h 56"/>
                <a:gd name="T102" fmla="*/ 139 w 22"/>
                <a:gd name="T103" fmla="*/ 49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"/>
                <a:gd name="T157" fmla="*/ 0 h 56"/>
                <a:gd name="T158" fmla="*/ 22 w 22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4959" y="1965"/>
              <a:ext cx="33" cy="30"/>
            </a:xfrm>
            <a:custGeom>
              <a:avLst/>
              <a:gdLst>
                <a:gd name="T0" fmla="*/ 94 w 26"/>
                <a:gd name="T1" fmla="*/ 76 h 24"/>
                <a:gd name="T2" fmla="*/ 94 w 26"/>
                <a:gd name="T3" fmla="*/ 76 h 24"/>
                <a:gd name="T4" fmla="*/ 151 w 26"/>
                <a:gd name="T5" fmla="*/ 76 h 24"/>
                <a:gd name="T6" fmla="*/ 151 w 26"/>
                <a:gd name="T7" fmla="*/ 76 h 24"/>
                <a:gd name="T8" fmla="*/ 151 w 26"/>
                <a:gd name="T9" fmla="*/ 76 h 24"/>
                <a:gd name="T10" fmla="*/ 192 w 26"/>
                <a:gd name="T11" fmla="*/ 76 h 24"/>
                <a:gd name="T12" fmla="*/ 192 w 26"/>
                <a:gd name="T13" fmla="*/ 76 h 24"/>
                <a:gd name="T14" fmla="*/ 244 w 26"/>
                <a:gd name="T15" fmla="*/ 76 h 24"/>
                <a:gd name="T16" fmla="*/ 244 w 26"/>
                <a:gd name="T17" fmla="*/ 76 h 24"/>
                <a:gd name="T18" fmla="*/ 253 w 26"/>
                <a:gd name="T19" fmla="*/ 0 h 24"/>
                <a:gd name="T20" fmla="*/ 253 w 26"/>
                <a:gd name="T21" fmla="*/ 0 h 24"/>
                <a:gd name="T22" fmla="*/ 402 w 26"/>
                <a:gd name="T23" fmla="*/ 0 h 24"/>
                <a:gd name="T24" fmla="*/ 402 w 26"/>
                <a:gd name="T25" fmla="*/ 0 h 24"/>
                <a:gd name="T26" fmla="*/ 499 w 26"/>
                <a:gd name="T27" fmla="*/ 49 h 24"/>
                <a:gd name="T28" fmla="*/ 517 w 26"/>
                <a:gd name="T29" fmla="*/ 76 h 24"/>
                <a:gd name="T30" fmla="*/ 517 w 26"/>
                <a:gd name="T31" fmla="*/ 76 h 24"/>
                <a:gd name="T32" fmla="*/ 572 w 26"/>
                <a:gd name="T33" fmla="*/ 149 h 24"/>
                <a:gd name="T34" fmla="*/ 572 w 26"/>
                <a:gd name="T35" fmla="*/ 186 h 24"/>
                <a:gd name="T36" fmla="*/ 572 w 26"/>
                <a:gd name="T37" fmla="*/ 186 h 24"/>
                <a:gd name="T38" fmla="*/ 499 w 26"/>
                <a:gd name="T39" fmla="*/ 235 h 24"/>
                <a:gd name="T40" fmla="*/ 499 w 26"/>
                <a:gd name="T41" fmla="*/ 235 h 24"/>
                <a:gd name="T42" fmla="*/ 517 w 26"/>
                <a:gd name="T43" fmla="*/ 291 h 24"/>
                <a:gd name="T44" fmla="*/ 517 w 26"/>
                <a:gd name="T45" fmla="*/ 291 h 24"/>
                <a:gd name="T46" fmla="*/ 499 w 26"/>
                <a:gd name="T47" fmla="*/ 291 h 24"/>
                <a:gd name="T48" fmla="*/ 449 w 26"/>
                <a:gd name="T49" fmla="*/ 291 h 24"/>
                <a:gd name="T50" fmla="*/ 402 w 26"/>
                <a:gd name="T51" fmla="*/ 235 h 24"/>
                <a:gd name="T52" fmla="*/ 354 w 26"/>
                <a:gd name="T53" fmla="*/ 235 h 24"/>
                <a:gd name="T54" fmla="*/ 354 w 26"/>
                <a:gd name="T55" fmla="*/ 235 h 24"/>
                <a:gd name="T56" fmla="*/ 317 w 26"/>
                <a:gd name="T57" fmla="*/ 334 h 24"/>
                <a:gd name="T58" fmla="*/ 317 w 26"/>
                <a:gd name="T59" fmla="*/ 364 h 24"/>
                <a:gd name="T60" fmla="*/ 317 w 26"/>
                <a:gd name="T61" fmla="*/ 364 h 24"/>
                <a:gd name="T62" fmla="*/ 317 w 26"/>
                <a:gd name="T63" fmla="*/ 413 h 24"/>
                <a:gd name="T64" fmla="*/ 317 w 26"/>
                <a:gd name="T65" fmla="*/ 413 h 24"/>
                <a:gd name="T66" fmla="*/ 317 w 26"/>
                <a:gd name="T67" fmla="*/ 430 h 24"/>
                <a:gd name="T68" fmla="*/ 317 w 26"/>
                <a:gd name="T69" fmla="*/ 430 h 24"/>
                <a:gd name="T70" fmla="*/ 253 w 26"/>
                <a:gd name="T71" fmla="*/ 430 h 24"/>
                <a:gd name="T72" fmla="*/ 244 w 26"/>
                <a:gd name="T73" fmla="*/ 430 h 24"/>
                <a:gd name="T74" fmla="*/ 244 w 26"/>
                <a:gd name="T75" fmla="*/ 430 h 24"/>
                <a:gd name="T76" fmla="*/ 244 w 26"/>
                <a:gd name="T77" fmla="*/ 413 h 24"/>
                <a:gd name="T78" fmla="*/ 244 w 26"/>
                <a:gd name="T79" fmla="*/ 413 h 24"/>
                <a:gd name="T80" fmla="*/ 192 w 26"/>
                <a:gd name="T81" fmla="*/ 413 h 24"/>
                <a:gd name="T82" fmla="*/ 192 w 26"/>
                <a:gd name="T83" fmla="*/ 413 h 24"/>
                <a:gd name="T84" fmla="*/ 151 w 26"/>
                <a:gd name="T85" fmla="*/ 334 h 24"/>
                <a:gd name="T86" fmla="*/ 151 w 26"/>
                <a:gd name="T87" fmla="*/ 334 h 24"/>
                <a:gd name="T88" fmla="*/ 94 w 26"/>
                <a:gd name="T89" fmla="*/ 291 h 24"/>
                <a:gd name="T90" fmla="*/ 94 w 26"/>
                <a:gd name="T91" fmla="*/ 291 h 24"/>
                <a:gd name="T92" fmla="*/ 58 w 26"/>
                <a:gd name="T93" fmla="*/ 334 h 24"/>
                <a:gd name="T94" fmla="*/ 0 w 26"/>
                <a:gd name="T95" fmla="*/ 334 h 24"/>
                <a:gd name="T96" fmla="*/ 0 w 26"/>
                <a:gd name="T97" fmla="*/ 334 h 24"/>
                <a:gd name="T98" fmla="*/ 58 w 26"/>
                <a:gd name="T99" fmla="*/ 235 h 24"/>
                <a:gd name="T100" fmla="*/ 58 w 26"/>
                <a:gd name="T101" fmla="*/ 235 h 24"/>
                <a:gd name="T102" fmla="*/ 58 w 26"/>
                <a:gd name="T103" fmla="*/ 149 h 24"/>
                <a:gd name="T104" fmla="*/ 58 w 26"/>
                <a:gd name="T105" fmla="*/ 149 h 24"/>
                <a:gd name="T106" fmla="*/ 94 w 26"/>
                <a:gd name="T107" fmla="*/ 76 h 24"/>
                <a:gd name="T108" fmla="*/ 94 w 26"/>
                <a:gd name="T109" fmla="*/ 76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"/>
                <a:gd name="T166" fmla="*/ 0 h 24"/>
                <a:gd name="T167" fmla="*/ 26 w 26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" h="24">
                  <a:moveTo>
                    <a:pt x="4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4919" y="1973"/>
              <a:ext cx="40" cy="57"/>
            </a:xfrm>
            <a:custGeom>
              <a:avLst/>
              <a:gdLst>
                <a:gd name="T0" fmla="*/ 96 w 32"/>
                <a:gd name="T1" fmla="*/ 2 h 46"/>
                <a:gd name="T2" fmla="*/ 234 w 32"/>
                <a:gd name="T3" fmla="*/ 0 h 46"/>
                <a:gd name="T4" fmla="*/ 234 w 32"/>
                <a:gd name="T5" fmla="*/ 2 h 46"/>
                <a:gd name="T6" fmla="*/ 234 w 32"/>
                <a:gd name="T7" fmla="*/ 62 h 46"/>
                <a:gd name="T8" fmla="*/ 290 w 32"/>
                <a:gd name="T9" fmla="*/ 95 h 46"/>
                <a:gd name="T10" fmla="*/ 362 w 32"/>
                <a:gd name="T11" fmla="*/ 62 h 46"/>
                <a:gd name="T12" fmla="*/ 382 w 32"/>
                <a:gd name="T13" fmla="*/ 62 h 46"/>
                <a:gd name="T14" fmla="*/ 456 w 32"/>
                <a:gd name="T15" fmla="*/ 95 h 46"/>
                <a:gd name="T16" fmla="*/ 424 w 32"/>
                <a:gd name="T17" fmla="*/ 135 h 46"/>
                <a:gd name="T18" fmla="*/ 509 w 32"/>
                <a:gd name="T19" fmla="*/ 167 h 46"/>
                <a:gd name="T20" fmla="*/ 530 w 32"/>
                <a:gd name="T21" fmla="*/ 207 h 46"/>
                <a:gd name="T22" fmla="*/ 570 w 32"/>
                <a:gd name="T23" fmla="*/ 224 h 46"/>
                <a:gd name="T24" fmla="*/ 570 w 32"/>
                <a:gd name="T25" fmla="*/ 224 h 46"/>
                <a:gd name="T26" fmla="*/ 570 w 32"/>
                <a:gd name="T27" fmla="*/ 224 h 46"/>
                <a:gd name="T28" fmla="*/ 570 w 32"/>
                <a:gd name="T29" fmla="*/ 259 h 46"/>
                <a:gd name="T30" fmla="*/ 530 w 32"/>
                <a:gd name="T31" fmla="*/ 393 h 46"/>
                <a:gd name="T32" fmla="*/ 570 w 32"/>
                <a:gd name="T33" fmla="*/ 487 h 46"/>
                <a:gd name="T34" fmla="*/ 570 w 32"/>
                <a:gd name="T35" fmla="*/ 541 h 46"/>
                <a:gd name="T36" fmla="*/ 530 w 32"/>
                <a:gd name="T37" fmla="*/ 654 h 46"/>
                <a:gd name="T38" fmla="*/ 530 w 32"/>
                <a:gd name="T39" fmla="*/ 654 h 46"/>
                <a:gd name="T40" fmla="*/ 530 w 32"/>
                <a:gd name="T41" fmla="*/ 670 h 46"/>
                <a:gd name="T42" fmla="*/ 530 w 32"/>
                <a:gd name="T43" fmla="*/ 670 h 46"/>
                <a:gd name="T44" fmla="*/ 509 w 32"/>
                <a:gd name="T45" fmla="*/ 747 h 46"/>
                <a:gd name="T46" fmla="*/ 456 w 32"/>
                <a:gd name="T47" fmla="*/ 717 h 46"/>
                <a:gd name="T48" fmla="*/ 509 w 32"/>
                <a:gd name="T49" fmla="*/ 670 h 46"/>
                <a:gd name="T50" fmla="*/ 509 w 32"/>
                <a:gd name="T51" fmla="*/ 670 h 46"/>
                <a:gd name="T52" fmla="*/ 456 w 32"/>
                <a:gd name="T53" fmla="*/ 654 h 46"/>
                <a:gd name="T54" fmla="*/ 456 w 32"/>
                <a:gd name="T55" fmla="*/ 611 h 46"/>
                <a:gd name="T56" fmla="*/ 456 w 32"/>
                <a:gd name="T57" fmla="*/ 654 h 46"/>
                <a:gd name="T58" fmla="*/ 456 w 32"/>
                <a:gd name="T59" fmla="*/ 670 h 46"/>
                <a:gd name="T60" fmla="*/ 424 w 32"/>
                <a:gd name="T61" fmla="*/ 717 h 46"/>
                <a:gd name="T62" fmla="*/ 382 w 32"/>
                <a:gd name="T63" fmla="*/ 717 h 46"/>
                <a:gd name="T64" fmla="*/ 362 w 32"/>
                <a:gd name="T65" fmla="*/ 717 h 46"/>
                <a:gd name="T66" fmla="*/ 362 w 32"/>
                <a:gd name="T67" fmla="*/ 670 h 46"/>
                <a:gd name="T68" fmla="*/ 306 w 32"/>
                <a:gd name="T69" fmla="*/ 654 h 46"/>
                <a:gd name="T70" fmla="*/ 290 w 32"/>
                <a:gd name="T71" fmla="*/ 596 h 46"/>
                <a:gd name="T72" fmla="*/ 234 w 32"/>
                <a:gd name="T73" fmla="*/ 596 h 46"/>
                <a:gd name="T74" fmla="*/ 234 w 32"/>
                <a:gd name="T75" fmla="*/ 541 h 46"/>
                <a:gd name="T76" fmla="*/ 290 w 32"/>
                <a:gd name="T77" fmla="*/ 541 h 46"/>
                <a:gd name="T78" fmla="*/ 290 w 32"/>
                <a:gd name="T79" fmla="*/ 426 h 46"/>
                <a:gd name="T80" fmla="*/ 234 w 32"/>
                <a:gd name="T81" fmla="*/ 393 h 46"/>
                <a:gd name="T82" fmla="*/ 234 w 32"/>
                <a:gd name="T83" fmla="*/ 352 h 46"/>
                <a:gd name="T84" fmla="*/ 217 w 32"/>
                <a:gd name="T85" fmla="*/ 284 h 46"/>
                <a:gd name="T86" fmla="*/ 174 w 32"/>
                <a:gd name="T87" fmla="*/ 259 h 46"/>
                <a:gd name="T88" fmla="*/ 139 w 32"/>
                <a:gd name="T89" fmla="*/ 259 h 46"/>
                <a:gd name="T90" fmla="*/ 174 w 32"/>
                <a:gd name="T91" fmla="*/ 321 h 46"/>
                <a:gd name="T92" fmla="*/ 174 w 32"/>
                <a:gd name="T93" fmla="*/ 352 h 46"/>
                <a:gd name="T94" fmla="*/ 139 w 32"/>
                <a:gd name="T95" fmla="*/ 352 h 46"/>
                <a:gd name="T96" fmla="*/ 96 w 32"/>
                <a:gd name="T97" fmla="*/ 352 h 46"/>
                <a:gd name="T98" fmla="*/ 62 w 32"/>
                <a:gd name="T99" fmla="*/ 284 h 46"/>
                <a:gd name="T100" fmla="*/ 40 w 32"/>
                <a:gd name="T101" fmla="*/ 224 h 46"/>
                <a:gd name="T102" fmla="*/ 0 w 32"/>
                <a:gd name="T103" fmla="*/ 207 h 46"/>
                <a:gd name="T104" fmla="*/ 0 w 32"/>
                <a:gd name="T105" fmla="*/ 167 h 46"/>
                <a:gd name="T106" fmla="*/ 40 w 32"/>
                <a:gd name="T107" fmla="*/ 167 h 46"/>
                <a:gd name="T108" fmla="*/ 62 w 32"/>
                <a:gd name="T109" fmla="*/ 135 h 46"/>
                <a:gd name="T110" fmla="*/ 62 w 32"/>
                <a:gd name="T111" fmla="*/ 95 h 46"/>
                <a:gd name="T112" fmla="*/ 96 w 32"/>
                <a:gd name="T113" fmla="*/ 2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"/>
                <a:gd name="T172" fmla="*/ 0 h 46"/>
                <a:gd name="T173" fmla="*/ 32 w 32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" h="46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4827" y="1870"/>
              <a:ext cx="67" cy="100"/>
            </a:xfrm>
            <a:custGeom>
              <a:avLst/>
              <a:gdLst>
                <a:gd name="T0" fmla="*/ 2 w 54"/>
                <a:gd name="T1" fmla="*/ 363 h 80"/>
                <a:gd name="T2" fmla="*/ 96 w 54"/>
                <a:gd name="T3" fmla="*/ 424 h 80"/>
                <a:gd name="T4" fmla="*/ 135 w 54"/>
                <a:gd name="T5" fmla="*/ 460 h 80"/>
                <a:gd name="T6" fmla="*/ 96 w 54"/>
                <a:gd name="T7" fmla="*/ 512 h 80"/>
                <a:gd name="T8" fmla="*/ 208 w 54"/>
                <a:gd name="T9" fmla="*/ 530 h 80"/>
                <a:gd name="T10" fmla="*/ 168 w 54"/>
                <a:gd name="T11" fmla="*/ 575 h 80"/>
                <a:gd name="T12" fmla="*/ 96 w 54"/>
                <a:gd name="T13" fmla="*/ 530 h 80"/>
                <a:gd name="T14" fmla="*/ 62 w 54"/>
                <a:gd name="T15" fmla="*/ 530 h 80"/>
                <a:gd name="T16" fmla="*/ 2 w 54"/>
                <a:gd name="T17" fmla="*/ 625 h 80"/>
                <a:gd name="T18" fmla="*/ 2 w 54"/>
                <a:gd name="T19" fmla="*/ 651 h 80"/>
                <a:gd name="T20" fmla="*/ 96 w 54"/>
                <a:gd name="T21" fmla="*/ 651 h 80"/>
                <a:gd name="T22" fmla="*/ 168 w 54"/>
                <a:gd name="T23" fmla="*/ 800 h 80"/>
                <a:gd name="T24" fmla="*/ 228 w 54"/>
                <a:gd name="T25" fmla="*/ 829 h 80"/>
                <a:gd name="T26" fmla="*/ 228 w 54"/>
                <a:gd name="T27" fmla="*/ 874 h 80"/>
                <a:gd name="T28" fmla="*/ 228 w 54"/>
                <a:gd name="T29" fmla="*/ 899 h 80"/>
                <a:gd name="T30" fmla="*/ 261 w 54"/>
                <a:gd name="T31" fmla="*/ 936 h 80"/>
                <a:gd name="T32" fmla="*/ 228 w 54"/>
                <a:gd name="T33" fmla="*/ 1017 h 80"/>
                <a:gd name="T34" fmla="*/ 261 w 54"/>
                <a:gd name="T35" fmla="*/ 1017 h 80"/>
                <a:gd name="T36" fmla="*/ 228 w 54"/>
                <a:gd name="T37" fmla="*/ 1092 h 80"/>
                <a:gd name="T38" fmla="*/ 261 w 54"/>
                <a:gd name="T39" fmla="*/ 1224 h 80"/>
                <a:gd name="T40" fmla="*/ 261 w 54"/>
                <a:gd name="T41" fmla="*/ 1271 h 80"/>
                <a:gd name="T42" fmla="*/ 295 w 54"/>
                <a:gd name="T43" fmla="*/ 1308 h 80"/>
                <a:gd name="T44" fmla="*/ 295 w 54"/>
                <a:gd name="T45" fmla="*/ 1345 h 80"/>
                <a:gd name="T46" fmla="*/ 324 w 54"/>
                <a:gd name="T47" fmla="*/ 1384 h 80"/>
                <a:gd name="T48" fmla="*/ 324 w 54"/>
                <a:gd name="T49" fmla="*/ 1453 h 80"/>
                <a:gd name="T50" fmla="*/ 436 w 54"/>
                <a:gd name="T51" fmla="*/ 1408 h 80"/>
                <a:gd name="T52" fmla="*/ 463 w 54"/>
                <a:gd name="T53" fmla="*/ 1384 h 80"/>
                <a:gd name="T54" fmla="*/ 541 w 54"/>
                <a:gd name="T55" fmla="*/ 1308 h 80"/>
                <a:gd name="T56" fmla="*/ 541 w 54"/>
                <a:gd name="T57" fmla="*/ 1345 h 80"/>
                <a:gd name="T58" fmla="*/ 563 w 54"/>
                <a:gd name="T59" fmla="*/ 1308 h 80"/>
                <a:gd name="T60" fmla="*/ 563 w 54"/>
                <a:gd name="T61" fmla="*/ 1308 h 80"/>
                <a:gd name="T62" fmla="*/ 619 w 54"/>
                <a:gd name="T63" fmla="*/ 1308 h 80"/>
                <a:gd name="T64" fmla="*/ 619 w 54"/>
                <a:gd name="T65" fmla="*/ 1271 h 80"/>
                <a:gd name="T66" fmla="*/ 671 w 54"/>
                <a:gd name="T67" fmla="*/ 1224 h 80"/>
                <a:gd name="T68" fmla="*/ 699 w 54"/>
                <a:gd name="T69" fmla="*/ 1271 h 80"/>
                <a:gd name="T70" fmla="*/ 725 w 54"/>
                <a:gd name="T71" fmla="*/ 1308 h 80"/>
                <a:gd name="T72" fmla="*/ 792 w 54"/>
                <a:gd name="T73" fmla="*/ 1271 h 80"/>
                <a:gd name="T74" fmla="*/ 725 w 54"/>
                <a:gd name="T75" fmla="*/ 1271 h 80"/>
                <a:gd name="T76" fmla="*/ 725 w 54"/>
                <a:gd name="T77" fmla="*/ 1224 h 80"/>
                <a:gd name="T78" fmla="*/ 759 w 54"/>
                <a:gd name="T79" fmla="*/ 1224 h 80"/>
                <a:gd name="T80" fmla="*/ 867 w 54"/>
                <a:gd name="T81" fmla="*/ 1162 h 80"/>
                <a:gd name="T82" fmla="*/ 891 w 54"/>
                <a:gd name="T83" fmla="*/ 1017 h 80"/>
                <a:gd name="T84" fmla="*/ 867 w 54"/>
                <a:gd name="T85" fmla="*/ 874 h 80"/>
                <a:gd name="T86" fmla="*/ 833 w 54"/>
                <a:gd name="T87" fmla="*/ 829 h 80"/>
                <a:gd name="T88" fmla="*/ 792 w 54"/>
                <a:gd name="T89" fmla="*/ 625 h 80"/>
                <a:gd name="T90" fmla="*/ 619 w 54"/>
                <a:gd name="T91" fmla="*/ 290 h 80"/>
                <a:gd name="T92" fmla="*/ 463 w 54"/>
                <a:gd name="T93" fmla="*/ 186 h 80"/>
                <a:gd name="T94" fmla="*/ 324 w 54"/>
                <a:gd name="T95" fmla="*/ 0 h 80"/>
                <a:gd name="T96" fmla="*/ 295 w 54"/>
                <a:gd name="T97" fmla="*/ 96 h 80"/>
                <a:gd name="T98" fmla="*/ 168 w 54"/>
                <a:gd name="T99" fmla="*/ 149 h 80"/>
                <a:gd name="T100" fmla="*/ 0 w 54"/>
                <a:gd name="T101" fmla="*/ 334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0"/>
                <a:gd name="T155" fmla="*/ 54 w 54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0">
                  <a:moveTo>
                    <a:pt x="0" y="18"/>
                  </a:move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6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4" y="60"/>
                  </a:lnTo>
                  <a:lnTo>
                    <a:pt x="54" y="56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34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87"/>
            <p:cNvSpPr>
              <a:spLocks/>
            </p:cNvSpPr>
            <p:nvPr/>
          </p:nvSpPr>
          <p:spPr bwMode="auto">
            <a:xfrm>
              <a:off x="4544" y="2211"/>
              <a:ext cx="170" cy="330"/>
            </a:xfrm>
            <a:custGeom>
              <a:avLst/>
              <a:gdLst>
                <a:gd name="T0" fmla="*/ 1406 w 136"/>
                <a:gd name="T1" fmla="*/ 4362 h 264"/>
                <a:gd name="T2" fmla="*/ 1377 w 136"/>
                <a:gd name="T3" fmla="*/ 4765 h 264"/>
                <a:gd name="T4" fmla="*/ 1482 w 136"/>
                <a:gd name="T5" fmla="*/ 4765 h 264"/>
                <a:gd name="T6" fmla="*/ 1562 w 136"/>
                <a:gd name="T7" fmla="*/ 4651 h 264"/>
                <a:gd name="T8" fmla="*/ 1694 w 136"/>
                <a:gd name="T9" fmla="*/ 4611 h 264"/>
                <a:gd name="T10" fmla="*/ 1694 w 136"/>
                <a:gd name="T11" fmla="*/ 4467 h 264"/>
                <a:gd name="T12" fmla="*/ 1694 w 136"/>
                <a:gd name="T13" fmla="*/ 4384 h 264"/>
                <a:gd name="T14" fmla="*/ 1815 w 136"/>
                <a:gd name="T15" fmla="*/ 4502 h 264"/>
                <a:gd name="T16" fmla="*/ 1905 w 136"/>
                <a:gd name="T17" fmla="*/ 4319 h 264"/>
                <a:gd name="T18" fmla="*/ 1986 w 136"/>
                <a:gd name="T19" fmla="*/ 4201 h 264"/>
                <a:gd name="T20" fmla="*/ 2274 w 136"/>
                <a:gd name="T21" fmla="*/ 4001 h 264"/>
                <a:gd name="T22" fmla="*/ 2384 w 136"/>
                <a:gd name="T23" fmla="*/ 3846 h 264"/>
                <a:gd name="T24" fmla="*/ 2440 w 136"/>
                <a:gd name="T25" fmla="*/ 3664 h 264"/>
                <a:gd name="T26" fmla="*/ 2384 w 136"/>
                <a:gd name="T27" fmla="*/ 3552 h 264"/>
                <a:gd name="T28" fmla="*/ 2440 w 136"/>
                <a:gd name="T29" fmla="*/ 3417 h 264"/>
                <a:gd name="T30" fmla="*/ 2384 w 136"/>
                <a:gd name="T31" fmla="*/ 3269 h 264"/>
                <a:gd name="T32" fmla="*/ 2381 w 136"/>
                <a:gd name="T33" fmla="*/ 3077 h 264"/>
                <a:gd name="T34" fmla="*/ 2274 w 136"/>
                <a:gd name="T35" fmla="*/ 2792 h 264"/>
                <a:gd name="T36" fmla="*/ 2139 w 136"/>
                <a:gd name="T37" fmla="*/ 2501 h 264"/>
                <a:gd name="T38" fmla="*/ 1852 w 136"/>
                <a:gd name="T39" fmla="*/ 2274 h 264"/>
                <a:gd name="T40" fmla="*/ 1452 w 136"/>
                <a:gd name="T41" fmla="*/ 1852 h 264"/>
                <a:gd name="T42" fmla="*/ 1339 w 136"/>
                <a:gd name="T43" fmla="*/ 1552 h 264"/>
                <a:gd name="T44" fmla="*/ 1162 w 136"/>
                <a:gd name="T45" fmla="*/ 1162 h 264"/>
                <a:gd name="T46" fmla="*/ 1339 w 136"/>
                <a:gd name="T47" fmla="*/ 867 h 264"/>
                <a:gd name="T48" fmla="*/ 1452 w 136"/>
                <a:gd name="T49" fmla="*/ 745 h 264"/>
                <a:gd name="T50" fmla="*/ 1525 w 136"/>
                <a:gd name="T51" fmla="*/ 570 h 264"/>
                <a:gd name="T52" fmla="*/ 1339 w 136"/>
                <a:gd name="T53" fmla="*/ 456 h 264"/>
                <a:gd name="T54" fmla="*/ 1219 w 136"/>
                <a:gd name="T55" fmla="*/ 382 h 264"/>
                <a:gd name="T56" fmla="*/ 1305 w 136"/>
                <a:gd name="T57" fmla="*/ 217 h 264"/>
                <a:gd name="T58" fmla="*/ 1009 w 136"/>
                <a:gd name="T59" fmla="*/ 139 h 264"/>
                <a:gd name="T60" fmla="*/ 745 w 136"/>
                <a:gd name="T61" fmla="*/ 62 h 264"/>
                <a:gd name="T62" fmla="*/ 712 w 136"/>
                <a:gd name="T63" fmla="*/ 217 h 264"/>
                <a:gd name="T64" fmla="*/ 530 w 136"/>
                <a:gd name="T65" fmla="*/ 217 h 264"/>
                <a:gd name="T66" fmla="*/ 320 w 136"/>
                <a:gd name="T67" fmla="*/ 174 h 264"/>
                <a:gd name="T68" fmla="*/ 234 w 136"/>
                <a:gd name="T69" fmla="*/ 234 h 264"/>
                <a:gd name="T70" fmla="*/ 217 w 136"/>
                <a:gd name="T71" fmla="*/ 290 h 264"/>
                <a:gd name="T72" fmla="*/ 0 w 136"/>
                <a:gd name="T73" fmla="*/ 234 h 264"/>
                <a:gd name="T74" fmla="*/ 290 w 136"/>
                <a:gd name="T75" fmla="*/ 646 h 264"/>
                <a:gd name="T76" fmla="*/ 570 w 136"/>
                <a:gd name="T77" fmla="*/ 795 h 264"/>
                <a:gd name="T78" fmla="*/ 1009 w 136"/>
                <a:gd name="T79" fmla="*/ 1009 h 264"/>
                <a:gd name="T80" fmla="*/ 867 w 136"/>
                <a:gd name="T81" fmla="*/ 1162 h 264"/>
                <a:gd name="T82" fmla="*/ 745 w 136"/>
                <a:gd name="T83" fmla="*/ 1303 h 264"/>
                <a:gd name="T84" fmla="*/ 1084 w 136"/>
                <a:gd name="T85" fmla="*/ 1482 h 264"/>
                <a:gd name="T86" fmla="*/ 1219 w 136"/>
                <a:gd name="T87" fmla="*/ 1759 h 264"/>
                <a:gd name="T88" fmla="*/ 1452 w 136"/>
                <a:gd name="T89" fmla="*/ 2055 h 264"/>
                <a:gd name="T90" fmla="*/ 1815 w 136"/>
                <a:gd name="T91" fmla="*/ 2381 h 264"/>
                <a:gd name="T92" fmla="*/ 1907 w 136"/>
                <a:gd name="T93" fmla="*/ 2615 h 264"/>
                <a:gd name="T94" fmla="*/ 1986 w 136"/>
                <a:gd name="T95" fmla="*/ 3307 h 264"/>
                <a:gd name="T96" fmla="*/ 2055 w 136"/>
                <a:gd name="T97" fmla="*/ 3626 h 264"/>
                <a:gd name="T98" fmla="*/ 1905 w 136"/>
                <a:gd name="T99" fmla="*/ 3720 h 264"/>
                <a:gd name="T100" fmla="*/ 1631 w 136"/>
                <a:gd name="T101" fmla="*/ 3917 h 264"/>
                <a:gd name="T102" fmla="*/ 1631 w 136"/>
                <a:gd name="T103" fmla="*/ 4025 h 264"/>
                <a:gd name="T104" fmla="*/ 1589 w 136"/>
                <a:gd name="T105" fmla="*/ 4094 h 264"/>
                <a:gd name="T106" fmla="*/ 1261 w 136"/>
                <a:gd name="T107" fmla="*/ 4201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6"/>
                <a:gd name="T163" fmla="*/ 0 h 264"/>
                <a:gd name="T164" fmla="*/ 136 w 136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6" h="264">
                  <a:moveTo>
                    <a:pt x="70" y="234"/>
                  </a:moveTo>
                  <a:lnTo>
                    <a:pt x="70" y="234"/>
                  </a:lnTo>
                  <a:lnTo>
                    <a:pt x="74" y="238"/>
                  </a:lnTo>
                  <a:lnTo>
                    <a:pt x="76" y="238"/>
                  </a:lnTo>
                  <a:lnTo>
                    <a:pt x="78" y="240"/>
                  </a:lnTo>
                  <a:lnTo>
                    <a:pt x="74" y="252"/>
                  </a:lnTo>
                  <a:lnTo>
                    <a:pt x="76" y="258"/>
                  </a:lnTo>
                  <a:lnTo>
                    <a:pt x="76" y="262"/>
                  </a:lnTo>
                  <a:lnTo>
                    <a:pt x="74" y="264"/>
                  </a:lnTo>
                  <a:lnTo>
                    <a:pt x="78" y="264"/>
                  </a:lnTo>
                  <a:lnTo>
                    <a:pt x="82" y="262"/>
                  </a:lnTo>
                  <a:lnTo>
                    <a:pt x="84" y="262"/>
                  </a:lnTo>
                  <a:lnTo>
                    <a:pt x="84" y="260"/>
                  </a:lnTo>
                  <a:lnTo>
                    <a:pt x="86" y="258"/>
                  </a:lnTo>
                  <a:lnTo>
                    <a:pt x="86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4" y="254"/>
                  </a:lnTo>
                  <a:lnTo>
                    <a:pt x="96" y="252"/>
                  </a:lnTo>
                  <a:lnTo>
                    <a:pt x="98" y="252"/>
                  </a:lnTo>
                  <a:lnTo>
                    <a:pt x="94" y="246"/>
                  </a:lnTo>
                  <a:lnTo>
                    <a:pt x="92" y="244"/>
                  </a:lnTo>
                  <a:lnTo>
                    <a:pt x="92" y="242"/>
                  </a:lnTo>
                  <a:lnTo>
                    <a:pt x="94" y="242"/>
                  </a:lnTo>
                  <a:lnTo>
                    <a:pt x="98" y="248"/>
                  </a:lnTo>
                  <a:lnTo>
                    <a:pt x="100" y="248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4" y="238"/>
                  </a:lnTo>
                  <a:lnTo>
                    <a:pt x="102" y="236"/>
                  </a:lnTo>
                  <a:lnTo>
                    <a:pt x="110" y="232"/>
                  </a:lnTo>
                  <a:lnTo>
                    <a:pt x="116" y="226"/>
                  </a:lnTo>
                  <a:lnTo>
                    <a:pt x="122" y="224"/>
                  </a:lnTo>
                  <a:lnTo>
                    <a:pt x="126" y="220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0" y="210"/>
                  </a:lnTo>
                  <a:lnTo>
                    <a:pt x="132" y="212"/>
                  </a:lnTo>
                  <a:lnTo>
                    <a:pt x="134" y="210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30" y="202"/>
                  </a:lnTo>
                  <a:lnTo>
                    <a:pt x="132" y="198"/>
                  </a:lnTo>
                  <a:lnTo>
                    <a:pt x="132" y="196"/>
                  </a:lnTo>
                  <a:lnTo>
                    <a:pt x="132" y="192"/>
                  </a:lnTo>
                  <a:lnTo>
                    <a:pt x="132" y="190"/>
                  </a:lnTo>
                  <a:lnTo>
                    <a:pt x="132" y="188"/>
                  </a:lnTo>
                  <a:lnTo>
                    <a:pt x="134" y="188"/>
                  </a:lnTo>
                  <a:lnTo>
                    <a:pt x="136" y="188"/>
                  </a:lnTo>
                  <a:lnTo>
                    <a:pt x="132" y="184"/>
                  </a:lnTo>
                  <a:lnTo>
                    <a:pt x="132" y="182"/>
                  </a:lnTo>
                  <a:lnTo>
                    <a:pt x="132" y="180"/>
                  </a:lnTo>
                  <a:lnTo>
                    <a:pt x="132" y="178"/>
                  </a:lnTo>
                  <a:lnTo>
                    <a:pt x="130" y="174"/>
                  </a:lnTo>
                  <a:lnTo>
                    <a:pt x="128" y="172"/>
                  </a:lnTo>
                  <a:lnTo>
                    <a:pt x="130" y="170"/>
                  </a:lnTo>
                  <a:lnTo>
                    <a:pt x="128" y="166"/>
                  </a:lnTo>
                  <a:lnTo>
                    <a:pt x="128" y="160"/>
                  </a:lnTo>
                  <a:lnTo>
                    <a:pt x="126" y="154"/>
                  </a:lnTo>
                  <a:lnTo>
                    <a:pt x="120" y="144"/>
                  </a:lnTo>
                  <a:lnTo>
                    <a:pt x="118" y="138"/>
                  </a:lnTo>
                  <a:lnTo>
                    <a:pt x="114" y="138"/>
                  </a:lnTo>
                  <a:lnTo>
                    <a:pt x="110" y="132"/>
                  </a:lnTo>
                  <a:lnTo>
                    <a:pt x="102" y="126"/>
                  </a:lnTo>
                  <a:lnTo>
                    <a:pt x="98" y="122"/>
                  </a:lnTo>
                  <a:lnTo>
                    <a:pt x="94" y="116"/>
                  </a:lnTo>
                  <a:lnTo>
                    <a:pt x="88" y="108"/>
                  </a:lnTo>
                  <a:lnTo>
                    <a:pt x="80" y="102"/>
                  </a:lnTo>
                  <a:lnTo>
                    <a:pt x="76" y="96"/>
                  </a:lnTo>
                  <a:lnTo>
                    <a:pt x="74" y="90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4"/>
                  </a:lnTo>
                  <a:lnTo>
                    <a:pt x="66" y="78"/>
                  </a:lnTo>
                  <a:lnTo>
                    <a:pt x="60" y="70"/>
                  </a:lnTo>
                  <a:lnTo>
                    <a:pt x="64" y="64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72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82" y="38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6" y="28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68" y="26"/>
                  </a:lnTo>
                  <a:lnTo>
                    <a:pt x="66" y="22"/>
                  </a:lnTo>
                  <a:lnTo>
                    <a:pt x="64" y="20"/>
                  </a:lnTo>
                  <a:lnTo>
                    <a:pt x="68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64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6" y="24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32" y="44"/>
                  </a:lnTo>
                  <a:lnTo>
                    <a:pt x="44" y="46"/>
                  </a:lnTo>
                  <a:lnTo>
                    <a:pt x="48" y="46"/>
                  </a:lnTo>
                  <a:lnTo>
                    <a:pt x="50" y="48"/>
                  </a:lnTo>
                  <a:lnTo>
                    <a:pt x="56" y="56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6" y="74"/>
                  </a:lnTo>
                  <a:lnTo>
                    <a:pt x="56" y="78"/>
                  </a:lnTo>
                  <a:lnTo>
                    <a:pt x="58" y="82"/>
                  </a:lnTo>
                  <a:lnTo>
                    <a:pt x="60" y="82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4" y="92"/>
                  </a:lnTo>
                  <a:lnTo>
                    <a:pt x="66" y="98"/>
                  </a:lnTo>
                  <a:lnTo>
                    <a:pt x="72" y="102"/>
                  </a:lnTo>
                  <a:lnTo>
                    <a:pt x="76" y="106"/>
                  </a:lnTo>
                  <a:lnTo>
                    <a:pt x="78" y="108"/>
                  </a:lnTo>
                  <a:lnTo>
                    <a:pt x="80" y="114"/>
                  </a:lnTo>
                  <a:lnTo>
                    <a:pt x="82" y="122"/>
                  </a:lnTo>
                  <a:lnTo>
                    <a:pt x="86" y="124"/>
                  </a:lnTo>
                  <a:lnTo>
                    <a:pt x="90" y="126"/>
                  </a:lnTo>
                  <a:lnTo>
                    <a:pt x="100" y="130"/>
                  </a:lnTo>
                  <a:lnTo>
                    <a:pt x="104" y="132"/>
                  </a:lnTo>
                  <a:lnTo>
                    <a:pt x="104" y="136"/>
                  </a:lnTo>
                  <a:lnTo>
                    <a:pt x="104" y="140"/>
                  </a:lnTo>
                  <a:lnTo>
                    <a:pt x="106" y="144"/>
                  </a:lnTo>
                  <a:lnTo>
                    <a:pt x="112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0" y="182"/>
                  </a:lnTo>
                  <a:lnTo>
                    <a:pt x="110" y="188"/>
                  </a:lnTo>
                  <a:lnTo>
                    <a:pt x="110" y="192"/>
                  </a:lnTo>
                  <a:lnTo>
                    <a:pt x="112" y="196"/>
                  </a:lnTo>
                  <a:lnTo>
                    <a:pt x="114" y="200"/>
                  </a:lnTo>
                  <a:lnTo>
                    <a:pt x="114" y="204"/>
                  </a:lnTo>
                  <a:lnTo>
                    <a:pt x="112" y="206"/>
                  </a:lnTo>
                  <a:lnTo>
                    <a:pt x="108" y="206"/>
                  </a:lnTo>
                  <a:lnTo>
                    <a:pt x="104" y="204"/>
                  </a:lnTo>
                  <a:lnTo>
                    <a:pt x="102" y="206"/>
                  </a:lnTo>
                  <a:lnTo>
                    <a:pt x="98" y="212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6" y="220"/>
                  </a:lnTo>
                  <a:lnTo>
                    <a:pt x="90" y="222"/>
                  </a:lnTo>
                  <a:lnTo>
                    <a:pt x="92" y="226"/>
                  </a:lnTo>
                  <a:lnTo>
                    <a:pt x="92" y="228"/>
                  </a:lnTo>
                  <a:lnTo>
                    <a:pt x="90" y="228"/>
                  </a:lnTo>
                  <a:lnTo>
                    <a:pt x="88" y="226"/>
                  </a:lnTo>
                  <a:lnTo>
                    <a:pt x="86" y="224"/>
                  </a:lnTo>
                  <a:lnTo>
                    <a:pt x="82" y="226"/>
                  </a:lnTo>
                  <a:lnTo>
                    <a:pt x="74" y="232"/>
                  </a:lnTo>
                  <a:lnTo>
                    <a:pt x="70" y="232"/>
                  </a:lnTo>
                  <a:lnTo>
                    <a:pt x="70" y="2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88"/>
            <p:cNvSpPr>
              <a:spLocks/>
            </p:cNvSpPr>
            <p:nvPr/>
          </p:nvSpPr>
          <p:spPr bwMode="auto">
            <a:xfrm>
              <a:off x="4529" y="2228"/>
              <a:ext cx="158" cy="193"/>
            </a:xfrm>
            <a:custGeom>
              <a:avLst/>
              <a:gdLst>
                <a:gd name="T0" fmla="*/ 119 w 126"/>
                <a:gd name="T1" fmla="*/ 49 h 154"/>
                <a:gd name="T2" fmla="*/ 49 w 126"/>
                <a:gd name="T3" fmla="*/ 119 h 154"/>
                <a:gd name="T4" fmla="*/ 149 w 126"/>
                <a:gd name="T5" fmla="*/ 272 h 154"/>
                <a:gd name="T6" fmla="*/ 233 w 126"/>
                <a:gd name="T7" fmla="*/ 457 h 154"/>
                <a:gd name="T8" fmla="*/ 76 w 126"/>
                <a:gd name="T9" fmla="*/ 457 h 154"/>
                <a:gd name="T10" fmla="*/ 0 w 126"/>
                <a:gd name="T11" fmla="*/ 600 h 154"/>
                <a:gd name="T12" fmla="*/ 0 w 126"/>
                <a:gd name="T13" fmla="*/ 718 h 154"/>
                <a:gd name="T14" fmla="*/ 76 w 126"/>
                <a:gd name="T15" fmla="*/ 792 h 154"/>
                <a:gd name="T16" fmla="*/ 119 w 126"/>
                <a:gd name="T17" fmla="*/ 900 h 154"/>
                <a:gd name="T18" fmla="*/ 293 w 126"/>
                <a:gd name="T19" fmla="*/ 868 h 154"/>
                <a:gd name="T20" fmla="*/ 341 w 126"/>
                <a:gd name="T21" fmla="*/ 900 h 154"/>
                <a:gd name="T22" fmla="*/ 233 w 126"/>
                <a:gd name="T23" fmla="*/ 1421 h 154"/>
                <a:gd name="T24" fmla="*/ 272 w 126"/>
                <a:gd name="T25" fmla="*/ 1547 h 154"/>
                <a:gd name="T26" fmla="*/ 459 w 126"/>
                <a:gd name="T27" fmla="*/ 1404 h 154"/>
                <a:gd name="T28" fmla="*/ 576 w 126"/>
                <a:gd name="T29" fmla="*/ 1471 h 154"/>
                <a:gd name="T30" fmla="*/ 794 w 126"/>
                <a:gd name="T31" fmla="*/ 1509 h 154"/>
                <a:gd name="T32" fmla="*/ 1058 w 126"/>
                <a:gd name="T33" fmla="*/ 1547 h 154"/>
                <a:gd name="T34" fmla="*/ 1292 w 126"/>
                <a:gd name="T35" fmla="*/ 1772 h 154"/>
                <a:gd name="T36" fmla="*/ 1327 w 126"/>
                <a:gd name="T37" fmla="*/ 1891 h 154"/>
                <a:gd name="T38" fmla="*/ 1478 w 126"/>
                <a:gd name="T39" fmla="*/ 2221 h 154"/>
                <a:gd name="T40" fmla="*/ 1595 w 126"/>
                <a:gd name="T41" fmla="*/ 2221 h 154"/>
                <a:gd name="T42" fmla="*/ 1664 w 126"/>
                <a:gd name="T43" fmla="*/ 2325 h 154"/>
                <a:gd name="T44" fmla="*/ 1710 w 126"/>
                <a:gd name="T45" fmla="*/ 2449 h 154"/>
                <a:gd name="T46" fmla="*/ 1710 w 126"/>
                <a:gd name="T47" fmla="*/ 2553 h 154"/>
                <a:gd name="T48" fmla="*/ 1710 w 126"/>
                <a:gd name="T49" fmla="*/ 2668 h 154"/>
                <a:gd name="T50" fmla="*/ 1664 w 126"/>
                <a:gd name="T51" fmla="*/ 2783 h 154"/>
                <a:gd name="T52" fmla="*/ 1896 w 126"/>
                <a:gd name="T53" fmla="*/ 2842 h 154"/>
                <a:gd name="T54" fmla="*/ 1940 w 126"/>
                <a:gd name="T55" fmla="*/ 2842 h 154"/>
                <a:gd name="T56" fmla="*/ 1940 w 126"/>
                <a:gd name="T57" fmla="*/ 2668 h 154"/>
                <a:gd name="T58" fmla="*/ 2016 w 126"/>
                <a:gd name="T59" fmla="*/ 2598 h 154"/>
                <a:gd name="T60" fmla="*/ 2267 w 126"/>
                <a:gd name="T61" fmla="*/ 2832 h 154"/>
                <a:gd name="T62" fmla="*/ 2384 w 126"/>
                <a:gd name="T63" fmla="*/ 2783 h 154"/>
                <a:gd name="T64" fmla="*/ 2237 w 126"/>
                <a:gd name="T65" fmla="*/ 2449 h 154"/>
                <a:gd name="T66" fmla="*/ 2192 w 126"/>
                <a:gd name="T67" fmla="*/ 2221 h 154"/>
                <a:gd name="T68" fmla="*/ 1940 w 126"/>
                <a:gd name="T69" fmla="*/ 2089 h 154"/>
                <a:gd name="T70" fmla="*/ 1744 w 126"/>
                <a:gd name="T71" fmla="*/ 1891 h 154"/>
                <a:gd name="T72" fmla="*/ 1595 w 126"/>
                <a:gd name="T73" fmla="*/ 1654 h 154"/>
                <a:gd name="T74" fmla="*/ 1428 w 126"/>
                <a:gd name="T75" fmla="*/ 1471 h 154"/>
                <a:gd name="T76" fmla="*/ 1413 w 126"/>
                <a:gd name="T77" fmla="*/ 1320 h 154"/>
                <a:gd name="T78" fmla="*/ 1292 w 126"/>
                <a:gd name="T79" fmla="*/ 1204 h 154"/>
                <a:gd name="T80" fmla="*/ 1030 w 126"/>
                <a:gd name="T81" fmla="*/ 1088 h 154"/>
                <a:gd name="T82" fmla="*/ 992 w 126"/>
                <a:gd name="T83" fmla="*/ 978 h 154"/>
                <a:gd name="T84" fmla="*/ 1135 w 126"/>
                <a:gd name="T85" fmla="*/ 942 h 154"/>
                <a:gd name="T86" fmla="*/ 1292 w 126"/>
                <a:gd name="T87" fmla="*/ 792 h 154"/>
                <a:gd name="T88" fmla="*/ 1179 w 126"/>
                <a:gd name="T89" fmla="*/ 652 h 154"/>
                <a:gd name="T90" fmla="*/ 840 w 126"/>
                <a:gd name="T91" fmla="*/ 573 h 154"/>
                <a:gd name="T92" fmla="*/ 576 w 126"/>
                <a:gd name="T93" fmla="*/ 488 h 154"/>
                <a:gd name="T94" fmla="*/ 534 w 126"/>
                <a:gd name="T95" fmla="*/ 367 h 154"/>
                <a:gd name="T96" fmla="*/ 341 w 126"/>
                <a:gd name="T97" fmla="*/ 18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"/>
                <a:gd name="T148" fmla="*/ 0 h 154"/>
                <a:gd name="T149" fmla="*/ 126 w 126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" h="154">
                  <a:moveTo>
                    <a:pt x="1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4" y="62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6" y="80"/>
                  </a:lnTo>
                  <a:lnTo>
                    <a:pt x="20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42" y="80"/>
                  </a:lnTo>
                  <a:lnTo>
                    <a:pt x="48" y="78"/>
                  </a:lnTo>
                  <a:lnTo>
                    <a:pt x="52" y="80"/>
                  </a:lnTo>
                  <a:lnTo>
                    <a:pt x="56" y="82"/>
                  </a:lnTo>
                  <a:lnTo>
                    <a:pt x="62" y="90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0" y="100"/>
                  </a:lnTo>
                  <a:lnTo>
                    <a:pt x="70" y="106"/>
                  </a:lnTo>
                  <a:lnTo>
                    <a:pt x="72" y="112"/>
                  </a:lnTo>
                  <a:lnTo>
                    <a:pt x="78" y="118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6" y="122"/>
                  </a:lnTo>
                  <a:lnTo>
                    <a:pt x="88" y="124"/>
                  </a:lnTo>
                  <a:lnTo>
                    <a:pt x="88" y="126"/>
                  </a:lnTo>
                  <a:lnTo>
                    <a:pt x="90" y="130"/>
                  </a:lnTo>
                  <a:lnTo>
                    <a:pt x="90" y="132"/>
                  </a:lnTo>
                  <a:lnTo>
                    <a:pt x="92" y="134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8" y="144"/>
                  </a:lnTo>
                  <a:lnTo>
                    <a:pt x="88" y="148"/>
                  </a:lnTo>
                  <a:lnTo>
                    <a:pt x="96" y="148"/>
                  </a:lnTo>
                  <a:lnTo>
                    <a:pt x="98" y="150"/>
                  </a:lnTo>
                  <a:lnTo>
                    <a:pt x="100" y="152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2" y="142"/>
                  </a:lnTo>
                  <a:lnTo>
                    <a:pt x="104" y="138"/>
                  </a:lnTo>
                  <a:lnTo>
                    <a:pt x="106" y="138"/>
                  </a:lnTo>
                  <a:lnTo>
                    <a:pt x="108" y="140"/>
                  </a:lnTo>
                  <a:lnTo>
                    <a:pt x="112" y="144"/>
                  </a:lnTo>
                  <a:lnTo>
                    <a:pt x="120" y="150"/>
                  </a:lnTo>
                  <a:lnTo>
                    <a:pt x="126" y="154"/>
                  </a:lnTo>
                  <a:lnTo>
                    <a:pt x="126" y="148"/>
                  </a:lnTo>
                  <a:lnTo>
                    <a:pt x="124" y="142"/>
                  </a:lnTo>
                  <a:lnTo>
                    <a:pt x="118" y="130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6" y="118"/>
                  </a:lnTo>
                  <a:lnTo>
                    <a:pt x="112" y="116"/>
                  </a:lnTo>
                  <a:lnTo>
                    <a:pt x="102" y="112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2" y="100"/>
                  </a:lnTo>
                  <a:lnTo>
                    <a:pt x="90" y="94"/>
                  </a:lnTo>
                  <a:lnTo>
                    <a:pt x="88" y="92"/>
                  </a:lnTo>
                  <a:lnTo>
                    <a:pt x="84" y="88"/>
                  </a:lnTo>
                  <a:lnTo>
                    <a:pt x="78" y="84"/>
                  </a:lnTo>
                  <a:lnTo>
                    <a:pt x="76" y="78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8" y="64"/>
                  </a:lnTo>
                  <a:lnTo>
                    <a:pt x="58" y="60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42"/>
                  </a:lnTo>
                  <a:lnTo>
                    <a:pt x="62" y="34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44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89"/>
            <p:cNvSpPr>
              <a:spLocks/>
            </p:cNvSpPr>
            <p:nvPr/>
          </p:nvSpPr>
          <p:spPr bwMode="auto">
            <a:xfrm>
              <a:off x="4394" y="2083"/>
              <a:ext cx="150" cy="433"/>
            </a:xfrm>
            <a:custGeom>
              <a:avLst/>
              <a:gdLst>
                <a:gd name="T0" fmla="*/ 1756 w 120"/>
                <a:gd name="T1" fmla="*/ 2921 h 346"/>
                <a:gd name="T2" fmla="*/ 1525 w 120"/>
                <a:gd name="T3" fmla="*/ 2995 h 346"/>
                <a:gd name="T4" fmla="*/ 1525 w 120"/>
                <a:gd name="T5" fmla="*/ 3328 h 346"/>
                <a:gd name="T6" fmla="*/ 1389 w 120"/>
                <a:gd name="T7" fmla="*/ 3443 h 346"/>
                <a:gd name="T8" fmla="*/ 1454 w 120"/>
                <a:gd name="T9" fmla="*/ 3588 h 346"/>
                <a:gd name="T10" fmla="*/ 1643 w 120"/>
                <a:gd name="T11" fmla="*/ 3832 h 346"/>
                <a:gd name="T12" fmla="*/ 1969 w 120"/>
                <a:gd name="T13" fmla="*/ 4125 h 346"/>
                <a:gd name="T14" fmla="*/ 1818 w 120"/>
                <a:gd name="T15" fmla="*/ 4249 h 346"/>
                <a:gd name="T16" fmla="*/ 1864 w 120"/>
                <a:gd name="T17" fmla="*/ 4420 h 346"/>
                <a:gd name="T18" fmla="*/ 1818 w 120"/>
                <a:gd name="T19" fmla="*/ 4617 h 346"/>
                <a:gd name="T20" fmla="*/ 2018 w 120"/>
                <a:gd name="T21" fmla="*/ 4934 h 346"/>
                <a:gd name="T22" fmla="*/ 2150 w 120"/>
                <a:gd name="T23" fmla="*/ 5579 h 346"/>
                <a:gd name="T24" fmla="*/ 2048 w 120"/>
                <a:gd name="T25" fmla="*/ 6047 h 346"/>
                <a:gd name="T26" fmla="*/ 2018 w 120"/>
                <a:gd name="T27" fmla="*/ 6385 h 346"/>
                <a:gd name="T28" fmla="*/ 1969 w 120"/>
                <a:gd name="T29" fmla="*/ 5966 h 346"/>
                <a:gd name="T30" fmla="*/ 1939 w 120"/>
                <a:gd name="T31" fmla="*/ 5685 h 346"/>
                <a:gd name="T32" fmla="*/ 1905 w 120"/>
                <a:gd name="T33" fmla="*/ 5143 h 346"/>
                <a:gd name="T34" fmla="*/ 1795 w 120"/>
                <a:gd name="T35" fmla="*/ 5057 h 346"/>
                <a:gd name="T36" fmla="*/ 1614 w 120"/>
                <a:gd name="T37" fmla="*/ 4280 h 346"/>
                <a:gd name="T38" fmla="*/ 1525 w 120"/>
                <a:gd name="T39" fmla="*/ 4110 h 346"/>
                <a:gd name="T40" fmla="*/ 1354 w 120"/>
                <a:gd name="T41" fmla="*/ 3882 h 346"/>
                <a:gd name="T42" fmla="*/ 1291 w 120"/>
                <a:gd name="T43" fmla="*/ 4321 h 346"/>
                <a:gd name="T44" fmla="*/ 1124 w 120"/>
                <a:gd name="T45" fmla="*/ 4398 h 346"/>
                <a:gd name="T46" fmla="*/ 993 w 120"/>
                <a:gd name="T47" fmla="*/ 4398 h 346"/>
                <a:gd name="T48" fmla="*/ 806 w 120"/>
                <a:gd name="T49" fmla="*/ 4398 h 346"/>
                <a:gd name="T50" fmla="*/ 705 w 120"/>
                <a:gd name="T51" fmla="*/ 4353 h 346"/>
                <a:gd name="T52" fmla="*/ 743 w 120"/>
                <a:gd name="T53" fmla="*/ 3689 h 346"/>
                <a:gd name="T54" fmla="*/ 413 w 120"/>
                <a:gd name="T55" fmla="*/ 3062 h 346"/>
                <a:gd name="T56" fmla="*/ 186 w 120"/>
                <a:gd name="T57" fmla="*/ 2871 h 346"/>
                <a:gd name="T58" fmla="*/ 76 w 120"/>
                <a:gd name="T59" fmla="*/ 2852 h 346"/>
                <a:gd name="T60" fmla="*/ 76 w 120"/>
                <a:gd name="T61" fmla="*/ 2555 h 346"/>
                <a:gd name="T62" fmla="*/ 119 w 120"/>
                <a:gd name="T63" fmla="*/ 2334 h 346"/>
                <a:gd name="T64" fmla="*/ 231 w 120"/>
                <a:gd name="T65" fmla="*/ 1987 h 346"/>
                <a:gd name="T66" fmla="*/ 364 w 120"/>
                <a:gd name="T67" fmla="*/ 1883 h 346"/>
                <a:gd name="T68" fmla="*/ 364 w 120"/>
                <a:gd name="T69" fmla="*/ 1588 h 346"/>
                <a:gd name="T70" fmla="*/ 291 w 120"/>
                <a:gd name="T71" fmla="*/ 1163 h 346"/>
                <a:gd name="T72" fmla="*/ 413 w 120"/>
                <a:gd name="T73" fmla="*/ 858 h 346"/>
                <a:gd name="T74" fmla="*/ 780 w 120"/>
                <a:gd name="T75" fmla="*/ 413 h 346"/>
                <a:gd name="T76" fmla="*/ 929 w 120"/>
                <a:gd name="T77" fmla="*/ 292 h 346"/>
                <a:gd name="T78" fmla="*/ 936 w 120"/>
                <a:gd name="T79" fmla="*/ 149 h 346"/>
                <a:gd name="T80" fmla="*/ 1070 w 120"/>
                <a:gd name="T81" fmla="*/ 119 h 346"/>
                <a:gd name="T82" fmla="*/ 1241 w 120"/>
                <a:gd name="T83" fmla="*/ 272 h 346"/>
                <a:gd name="T84" fmla="*/ 1389 w 120"/>
                <a:gd name="T85" fmla="*/ 781 h 346"/>
                <a:gd name="T86" fmla="*/ 1354 w 120"/>
                <a:gd name="T87" fmla="*/ 890 h 346"/>
                <a:gd name="T88" fmla="*/ 1219 w 120"/>
                <a:gd name="T89" fmla="*/ 1223 h 346"/>
                <a:gd name="T90" fmla="*/ 1124 w 120"/>
                <a:gd name="T91" fmla="*/ 1319 h 346"/>
                <a:gd name="T92" fmla="*/ 1241 w 120"/>
                <a:gd name="T93" fmla="*/ 1549 h 346"/>
                <a:gd name="T94" fmla="*/ 1101 w 120"/>
                <a:gd name="T95" fmla="*/ 1698 h 346"/>
                <a:gd name="T96" fmla="*/ 1389 w 120"/>
                <a:gd name="T97" fmla="*/ 1651 h 346"/>
                <a:gd name="T98" fmla="*/ 1354 w 120"/>
                <a:gd name="T99" fmla="*/ 1833 h 346"/>
                <a:gd name="T100" fmla="*/ 1454 w 120"/>
                <a:gd name="T101" fmla="*/ 1955 h 346"/>
                <a:gd name="T102" fmla="*/ 1575 w 120"/>
                <a:gd name="T103" fmla="*/ 1987 h 346"/>
                <a:gd name="T104" fmla="*/ 1436 w 120"/>
                <a:gd name="T105" fmla="*/ 2291 h 346"/>
                <a:gd name="T106" fmla="*/ 1720 w 120"/>
                <a:gd name="T107" fmla="*/ 2334 h 346"/>
                <a:gd name="T108" fmla="*/ 2048 w 120"/>
                <a:gd name="T109" fmla="*/ 2580 h 346"/>
                <a:gd name="T110" fmla="*/ 1969 w 120"/>
                <a:gd name="T111" fmla="*/ 2852 h 3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346"/>
                <a:gd name="T170" fmla="*/ 120 w 120"/>
                <a:gd name="T171" fmla="*/ 346 h 3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346">
                  <a:moveTo>
                    <a:pt x="108" y="154"/>
                  </a:moveTo>
                  <a:lnTo>
                    <a:pt x="108" y="154"/>
                  </a:lnTo>
                  <a:lnTo>
                    <a:pt x="98" y="156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4" y="160"/>
                  </a:lnTo>
                  <a:lnTo>
                    <a:pt x="92" y="160"/>
                  </a:lnTo>
                  <a:lnTo>
                    <a:pt x="88" y="160"/>
                  </a:lnTo>
                  <a:lnTo>
                    <a:pt x="84" y="162"/>
                  </a:lnTo>
                  <a:lnTo>
                    <a:pt x="82" y="168"/>
                  </a:lnTo>
                  <a:lnTo>
                    <a:pt x="82" y="172"/>
                  </a:lnTo>
                  <a:lnTo>
                    <a:pt x="84" y="176"/>
                  </a:lnTo>
                  <a:lnTo>
                    <a:pt x="84" y="180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78" y="184"/>
                  </a:lnTo>
                  <a:lnTo>
                    <a:pt x="76" y="186"/>
                  </a:lnTo>
                  <a:lnTo>
                    <a:pt x="76" y="188"/>
                  </a:lnTo>
                  <a:lnTo>
                    <a:pt x="78" y="190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0" y="196"/>
                  </a:lnTo>
                  <a:lnTo>
                    <a:pt x="82" y="200"/>
                  </a:lnTo>
                  <a:lnTo>
                    <a:pt x="86" y="202"/>
                  </a:lnTo>
                  <a:lnTo>
                    <a:pt x="90" y="208"/>
                  </a:lnTo>
                  <a:lnTo>
                    <a:pt x="96" y="214"/>
                  </a:lnTo>
                  <a:lnTo>
                    <a:pt x="102" y="218"/>
                  </a:lnTo>
                  <a:lnTo>
                    <a:pt x="106" y="222"/>
                  </a:lnTo>
                  <a:lnTo>
                    <a:pt x="108" y="224"/>
                  </a:lnTo>
                  <a:lnTo>
                    <a:pt x="108" y="226"/>
                  </a:lnTo>
                  <a:lnTo>
                    <a:pt x="104" y="226"/>
                  </a:lnTo>
                  <a:lnTo>
                    <a:pt x="102" y="226"/>
                  </a:lnTo>
                  <a:lnTo>
                    <a:pt x="100" y="230"/>
                  </a:lnTo>
                  <a:lnTo>
                    <a:pt x="102" y="232"/>
                  </a:lnTo>
                  <a:lnTo>
                    <a:pt x="102" y="234"/>
                  </a:lnTo>
                  <a:lnTo>
                    <a:pt x="102" y="236"/>
                  </a:lnTo>
                  <a:lnTo>
                    <a:pt x="102" y="240"/>
                  </a:lnTo>
                  <a:lnTo>
                    <a:pt x="100" y="242"/>
                  </a:lnTo>
                  <a:lnTo>
                    <a:pt x="102" y="246"/>
                  </a:lnTo>
                  <a:lnTo>
                    <a:pt x="102" y="248"/>
                  </a:lnTo>
                  <a:lnTo>
                    <a:pt x="100" y="250"/>
                  </a:lnTo>
                  <a:lnTo>
                    <a:pt x="98" y="254"/>
                  </a:lnTo>
                  <a:lnTo>
                    <a:pt x="100" y="258"/>
                  </a:lnTo>
                  <a:lnTo>
                    <a:pt x="110" y="268"/>
                  </a:lnTo>
                  <a:lnTo>
                    <a:pt x="112" y="272"/>
                  </a:lnTo>
                  <a:lnTo>
                    <a:pt x="112" y="278"/>
                  </a:lnTo>
                  <a:lnTo>
                    <a:pt x="114" y="286"/>
                  </a:lnTo>
                  <a:lnTo>
                    <a:pt x="118" y="302"/>
                  </a:lnTo>
                  <a:lnTo>
                    <a:pt x="120" y="308"/>
                  </a:lnTo>
                  <a:lnTo>
                    <a:pt x="120" y="314"/>
                  </a:lnTo>
                  <a:lnTo>
                    <a:pt x="118" y="318"/>
                  </a:lnTo>
                  <a:lnTo>
                    <a:pt x="116" y="322"/>
                  </a:lnTo>
                  <a:lnTo>
                    <a:pt x="112" y="328"/>
                  </a:lnTo>
                  <a:lnTo>
                    <a:pt x="112" y="330"/>
                  </a:lnTo>
                  <a:lnTo>
                    <a:pt x="112" y="334"/>
                  </a:lnTo>
                  <a:lnTo>
                    <a:pt x="112" y="342"/>
                  </a:lnTo>
                  <a:lnTo>
                    <a:pt x="110" y="346"/>
                  </a:lnTo>
                  <a:lnTo>
                    <a:pt x="108" y="338"/>
                  </a:lnTo>
                  <a:lnTo>
                    <a:pt x="106" y="332"/>
                  </a:lnTo>
                  <a:lnTo>
                    <a:pt x="108" y="328"/>
                  </a:lnTo>
                  <a:lnTo>
                    <a:pt x="108" y="324"/>
                  </a:lnTo>
                  <a:lnTo>
                    <a:pt x="112" y="318"/>
                  </a:lnTo>
                  <a:lnTo>
                    <a:pt x="110" y="314"/>
                  </a:lnTo>
                  <a:lnTo>
                    <a:pt x="108" y="310"/>
                  </a:lnTo>
                  <a:lnTo>
                    <a:pt x="106" y="308"/>
                  </a:lnTo>
                  <a:lnTo>
                    <a:pt x="108" y="306"/>
                  </a:lnTo>
                  <a:lnTo>
                    <a:pt x="108" y="304"/>
                  </a:lnTo>
                  <a:lnTo>
                    <a:pt x="108" y="296"/>
                  </a:lnTo>
                  <a:lnTo>
                    <a:pt x="104" y="278"/>
                  </a:lnTo>
                  <a:lnTo>
                    <a:pt x="102" y="274"/>
                  </a:lnTo>
                  <a:lnTo>
                    <a:pt x="100" y="272"/>
                  </a:lnTo>
                  <a:lnTo>
                    <a:pt x="100" y="274"/>
                  </a:lnTo>
                  <a:lnTo>
                    <a:pt x="98" y="274"/>
                  </a:lnTo>
                  <a:lnTo>
                    <a:pt x="98" y="272"/>
                  </a:lnTo>
                  <a:lnTo>
                    <a:pt x="96" y="266"/>
                  </a:lnTo>
                  <a:lnTo>
                    <a:pt x="94" y="254"/>
                  </a:lnTo>
                  <a:lnTo>
                    <a:pt x="88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2" y="222"/>
                  </a:lnTo>
                  <a:lnTo>
                    <a:pt x="80" y="222"/>
                  </a:lnTo>
                  <a:lnTo>
                    <a:pt x="74" y="210"/>
                  </a:lnTo>
                  <a:lnTo>
                    <a:pt x="76" y="224"/>
                  </a:lnTo>
                  <a:lnTo>
                    <a:pt x="76" y="228"/>
                  </a:lnTo>
                  <a:lnTo>
                    <a:pt x="74" y="232"/>
                  </a:lnTo>
                  <a:lnTo>
                    <a:pt x="70" y="234"/>
                  </a:lnTo>
                  <a:lnTo>
                    <a:pt x="68" y="238"/>
                  </a:lnTo>
                  <a:lnTo>
                    <a:pt x="66" y="240"/>
                  </a:lnTo>
                  <a:lnTo>
                    <a:pt x="64" y="240"/>
                  </a:lnTo>
                  <a:lnTo>
                    <a:pt x="62" y="238"/>
                  </a:lnTo>
                  <a:lnTo>
                    <a:pt x="60" y="240"/>
                  </a:lnTo>
                  <a:lnTo>
                    <a:pt x="58" y="242"/>
                  </a:lnTo>
                  <a:lnTo>
                    <a:pt x="56" y="240"/>
                  </a:lnTo>
                  <a:lnTo>
                    <a:pt x="54" y="238"/>
                  </a:lnTo>
                  <a:lnTo>
                    <a:pt x="50" y="240"/>
                  </a:lnTo>
                  <a:lnTo>
                    <a:pt x="48" y="240"/>
                  </a:lnTo>
                  <a:lnTo>
                    <a:pt x="46" y="238"/>
                  </a:lnTo>
                  <a:lnTo>
                    <a:pt x="44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38" y="236"/>
                  </a:lnTo>
                  <a:lnTo>
                    <a:pt x="38" y="234"/>
                  </a:lnTo>
                  <a:lnTo>
                    <a:pt x="40" y="228"/>
                  </a:lnTo>
                  <a:lnTo>
                    <a:pt x="42" y="216"/>
                  </a:lnTo>
                  <a:lnTo>
                    <a:pt x="42" y="208"/>
                  </a:lnTo>
                  <a:lnTo>
                    <a:pt x="40" y="200"/>
                  </a:lnTo>
                  <a:lnTo>
                    <a:pt x="38" y="192"/>
                  </a:lnTo>
                  <a:lnTo>
                    <a:pt x="34" y="186"/>
                  </a:lnTo>
                  <a:lnTo>
                    <a:pt x="22" y="166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4" y="15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12" y="122"/>
                  </a:lnTo>
                  <a:lnTo>
                    <a:pt x="14" y="116"/>
                  </a:lnTo>
                  <a:lnTo>
                    <a:pt x="12" y="108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2" y="100"/>
                  </a:lnTo>
                  <a:lnTo>
                    <a:pt x="22" y="94"/>
                  </a:lnTo>
                  <a:lnTo>
                    <a:pt x="20" y="86"/>
                  </a:lnTo>
                  <a:lnTo>
                    <a:pt x="22" y="80"/>
                  </a:lnTo>
                  <a:lnTo>
                    <a:pt x="22" y="74"/>
                  </a:lnTo>
                  <a:lnTo>
                    <a:pt x="18" y="66"/>
                  </a:lnTo>
                  <a:lnTo>
                    <a:pt x="16" y="62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2" y="46"/>
                  </a:lnTo>
                  <a:lnTo>
                    <a:pt x="26" y="42"/>
                  </a:lnTo>
                  <a:lnTo>
                    <a:pt x="32" y="34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20"/>
                  </a:lnTo>
                  <a:lnTo>
                    <a:pt x="72" y="30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4" y="48"/>
                  </a:lnTo>
                  <a:lnTo>
                    <a:pt x="70" y="54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2"/>
                  </a:lnTo>
                  <a:lnTo>
                    <a:pt x="62" y="78"/>
                  </a:lnTo>
                  <a:lnTo>
                    <a:pt x="64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0" y="88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8" y="92"/>
                  </a:lnTo>
                  <a:lnTo>
                    <a:pt x="76" y="90"/>
                  </a:lnTo>
                  <a:lnTo>
                    <a:pt x="76" y="94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78" y="124"/>
                  </a:lnTo>
                  <a:lnTo>
                    <a:pt x="78" y="126"/>
                  </a:lnTo>
                  <a:lnTo>
                    <a:pt x="80" y="126"/>
                  </a:lnTo>
                  <a:lnTo>
                    <a:pt x="84" y="128"/>
                  </a:lnTo>
                  <a:lnTo>
                    <a:pt x="94" y="126"/>
                  </a:lnTo>
                  <a:lnTo>
                    <a:pt x="96" y="130"/>
                  </a:lnTo>
                  <a:lnTo>
                    <a:pt x="98" y="134"/>
                  </a:lnTo>
                  <a:lnTo>
                    <a:pt x="104" y="136"/>
                  </a:lnTo>
                  <a:lnTo>
                    <a:pt x="108" y="136"/>
                  </a:lnTo>
                  <a:lnTo>
                    <a:pt x="112" y="140"/>
                  </a:lnTo>
                  <a:lnTo>
                    <a:pt x="108" y="144"/>
                  </a:lnTo>
                  <a:lnTo>
                    <a:pt x="108" y="148"/>
                  </a:lnTo>
                  <a:lnTo>
                    <a:pt x="110" y="150"/>
                  </a:lnTo>
                  <a:lnTo>
                    <a:pt x="108" y="15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0"/>
            <p:cNvSpPr>
              <a:spLocks/>
            </p:cNvSpPr>
            <p:nvPr/>
          </p:nvSpPr>
          <p:spPr bwMode="auto">
            <a:xfrm>
              <a:off x="4489" y="2276"/>
              <a:ext cx="155" cy="325"/>
            </a:xfrm>
            <a:custGeom>
              <a:avLst/>
              <a:gdLst>
                <a:gd name="T0" fmla="*/ 1314 w 124"/>
                <a:gd name="T1" fmla="*/ 4431 h 260"/>
                <a:gd name="T2" fmla="*/ 1149 w 124"/>
                <a:gd name="T3" fmla="*/ 4025 h 260"/>
                <a:gd name="T4" fmla="*/ 993 w 124"/>
                <a:gd name="T5" fmla="*/ 3664 h 260"/>
                <a:gd name="T6" fmla="*/ 806 w 124"/>
                <a:gd name="T7" fmla="*/ 3490 h 260"/>
                <a:gd name="T8" fmla="*/ 806 w 124"/>
                <a:gd name="T9" fmla="*/ 3049 h 260"/>
                <a:gd name="T10" fmla="*/ 929 w 124"/>
                <a:gd name="T11" fmla="*/ 2749 h 260"/>
                <a:gd name="T12" fmla="*/ 856 w 124"/>
                <a:gd name="T13" fmla="*/ 2274 h 260"/>
                <a:gd name="T14" fmla="*/ 929 w 124"/>
                <a:gd name="T15" fmla="*/ 2096 h 260"/>
                <a:gd name="T16" fmla="*/ 993 w 124"/>
                <a:gd name="T17" fmla="*/ 2139 h 260"/>
                <a:gd name="T18" fmla="*/ 1070 w 124"/>
                <a:gd name="T19" fmla="*/ 2274 h 260"/>
                <a:gd name="T20" fmla="*/ 1163 w 124"/>
                <a:gd name="T21" fmla="*/ 2384 h 260"/>
                <a:gd name="T22" fmla="*/ 1354 w 124"/>
                <a:gd name="T23" fmla="*/ 2462 h 260"/>
                <a:gd name="T24" fmla="*/ 1500 w 124"/>
                <a:gd name="T25" fmla="*/ 2714 h 260"/>
                <a:gd name="T26" fmla="*/ 1525 w 124"/>
                <a:gd name="T27" fmla="*/ 2714 h 260"/>
                <a:gd name="T28" fmla="*/ 1676 w 124"/>
                <a:gd name="T29" fmla="*/ 2977 h 260"/>
                <a:gd name="T30" fmla="*/ 1500 w 124"/>
                <a:gd name="T31" fmla="*/ 2462 h 260"/>
                <a:gd name="T32" fmla="*/ 1676 w 124"/>
                <a:gd name="T33" fmla="*/ 2034 h 260"/>
                <a:gd name="T34" fmla="*/ 1818 w 124"/>
                <a:gd name="T35" fmla="*/ 2034 h 260"/>
                <a:gd name="T36" fmla="*/ 1939 w 124"/>
                <a:gd name="T37" fmla="*/ 2034 h 260"/>
                <a:gd name="T38" fmla="*/ 2195 w 124"/>
                <a:gd name="T39" fmla="*/ 1986 h 260"/>
                <a:gd name="T40" fmla="*/ 2233 w 124"/>
                <a:gd name="T41" fmla="*/ 1759 h 260"/>
                <a:gd name="T42" fmla="*/ 2195 w 124"/>
                <a:gd name="T43" fmla="*/ 1589 h 260"/>
                <a:gd name="T44" fmla="*/ 2116 w 124"/>
                <a:gd name="T45" fmla="*/ 1452 h 260"/>
                <a:gd name="T46" fmla="*/ 1864 w 124"/>
                <a:gd name="T47" fmla="*/ 1221 h 260"/>
                <a:gd name="T48" fmla="*/ 1720 w 124"/>
                <a:gd name="T49" fmla="*/ 931 h 260"/>
                <a:gd name="T50" fmla="*/ 1354 w 124"/>
                <a:gd name="T51" fmla="*/ 745 h 260"/>
                <a:gd name="T52" fmla="*/ 1101 w 124"/>
                <a:gd name="T53" fmla="*/ 646 h 260"/>
                <a:gd name="T54" fmla="*/ 856 w 124"/>
                <a:gd name="T55" fmla="*/ 745 h 260"/>
                <a:gd name="T56" fmla="*/ 929 w 124"/>
                <a:gd name="T57" fmla="*/ 174 h 260"/>
                <a:gd name="T58" fmla="*/ 743 w 124"/>
                <a:gd name="T59" fmla="*/ 174 h 260"/>
                <a:gd name="T60" fmla="*/ 635 w 124"/>
                <a:gd name="T61" fmla="*/ 62 h 260"/>
                <a:gd name="T62" fmla="*/ 364 w 124"/>
                <a:gd name="T63" fmla="*/ 40 h 260"/>
                <a:gd name="T64" fmla="*/ 231 w 124"/>
                <a:gd name="T65" fmla="*/ 96 h 260"/>
                <a:gd name="T66" fmla="*/ 149 w 124"/>
                <a:gd name="T67" fmla="*/ 382 h 260"/>
                <a:gd name="T68" fmla="*/ 49 w 124"/>
                <a:gd name="T69" fmla="*/ 530 h 260"/>
                <a:gd name="T70" fmla="*/ 76 w 124"/>
                <a:gd name="T71" fmla="*/ 686 h 260"/>
                <a:gd name="T72" fmla="*/ 186 w 124"/>
                <a:gd name="T73" fmla="*/ 867 h 260"/>
                <a:gd name="T74" fmla="*/ 564 w 124"/>
                <a:gd name="T75" fmla="*/ 1221 h 260"/>
                <a:gd name="T76" fmla="*/ 476 w 124"/>
                <a:gd name="T77" fmla="*/ 1302 h 260"/>
                <a:gd name="T78" fmla="*/ 476 w 124"/>
                <a:gd name="T79" fmla="*/ 1482 h 260"/>
                <a:gd name="T80" fmla="*/ 476 w 124"/>
                <a:gd name="T81" fmla="*/ 1694 h 260"/>
                <a:gd name="T82" fmla="*/ 635 w 124"/>
                <a:gd name="T83" fmla="*/ 2055 h 260"/>
                <a:gd name="T84" fmla="*/ 780 w 124"/>
                <a:gd name="T85" fmla="*/ 2687 h 260"/>
                <a:gd name="T86" fmla="*/ 743 w 124"/>
                <a:gd name="T87" fmla="*/ 3049 h 260"/>
                <a:gd name="T88" fmla="*/ 661 w 124"/>
                <a:gd name="T89" fmla="*/ 3417 h 260"/>
                <a:gd name="T90" fmla="*/ 564 w 124"/>
                <a:gd name="T91" fmla="*/ 3664 h 260"/>
                <a:gd name="T92" fmla="*/ 516 w 124"/>
                <a:gd name="T93" fmla="*/ 3915 h 260"/>
                <a:gd name="T94" fmla="*/ 594 w 124"/>
                <a:gd name="T95" fmla="*/ 4025 h 260"/>
                <a:gd name="T96" fmla="*/ 661 w 124"/>
                <a:gd name="T97" fmla="*/ 4001 h 260"/>
                <a:gd name="T98" fmla="*/ 743 w 124"/>
                <a:gd name="T99" fmla="*/ 4094 h 260"/>
                <a:gd name="T100" fmla="*/ 780 w 124"/>
                <a:gd name="T101" fmla="*/ 4240 h 260"/>
                <a:gd name="T102" fmla="*/ 806 w 124"/>
                <a:gd name="T103" fmla="*/ 4240 h 260"/>
                <a:gd name="T104" fmla="*/ 929 w 124"/>
                <a:gd name="T105" fmla="*/ 4467 h 260"/>
                <a:gd name="T106" fmla="*/ 1241 w 124"/>
                <a:gd name="T107" fmla="*/ 4651 h 260"/>
                <a:gd name="T108" fmla="*/ 1454 w 124"/>
                <a:gd name="T109" fmla="*/ 4699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"/>
                <a:gd name="T166" fmla="*/ 0 h 260"/>
                <a:gd name="T167" fmla="*/ 124 w 124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" h="260">
                  <a:moveTo>
                    <a:pt x="84" y="254"/>
                  </a:moveTo>
                  <a:lnTo>
                    <a:pt x="84" y="254"/>
                  </a:lnTo>
                  <a:lnTo>
                    <a:pt x="80" y="248"/>
                  </a:lnTo>
                  <a:lnTo>
                    <a:pt x="78" y="244"/>
                  </a:lnTo>
                  <a:lnTo>
                    <a:pt x="72" y="244"/>
                  </a:lnTo>
                  <a:lnTo>
                    <a:pt x="70" y="244"/>
                  </a:lnTo>
                  <a:lnTo>
                    <a:pt x="68" y="242"/>
                  </a:lnTo>
                  <a:lnTo>
                    <a:pt x="66" y="232"/>
                  </a:lnTo>
                  <a:lnTo>
                    <a:pt x="62" y="222"/>
                  </a:lnTo>
                  <a:lnTo>
                    <a:pt x="60" y="220"/>
                  </a:lnTo>
                  <a:lnTo>
                    <a:pt x="58" y="218"/>
                  </a:lnTo>
                  <a:lnTo>
                    <a:pt x="56" y="210"/>
                  </a:lnTo>
                  <a:lnTo>
                    <a:pt x="54" y="202"/>
                  </a:lnTo>
                  <a:lnTo>
                    <a:pt x="52" y="200"/>
                  </a:lnTo>
                  <a:lnTo>
                    <a:pt x="46" y="204"/>
                  </a:lnTo>
                  <a:lnTo>
                    <a:pt x="46" y="198"/>
                  </a:lnTo>
                  <a:lnTo>
                    <a:pt x="44" y="192"/>
                  </a:lnTo>
                  <a:lnTo>
                    <a:pt x="42" y="186"/>
                  </a:lnTo>
                  <a:lnTo>
                    <a:pt x="44" y="178"/>
                  </a:lnTo>
                  <a:lnTo>
                    <a:pt x="44" y="172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0"/>
                  </a:lnTo>
                  <a:lnTo>
                    <a:pt x="48" y="156"/>
                  </a:lnTo>
                  <a:lnTo>
                    <a:pt x="50" y="152"/>
                  </a:lnTo>
                  <a:lnTo>
                    <a:pt x="48" y="146"/>
                  </a:lnTo>
                  <a:lnTo>
                    <a:pt x="46" y="140"/>
                  </a:lnTo>
                  <a:lnTo>
                    <a:pt x="46" y="134"/>
                  </a:lnTo>
                  <a:lnTo>
                    <a:pt x="46" y="126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6" y="116"/>
                  </a:lnTo>
                  <a:lnTo>
                    <a:pt x="50" y="116"/>
                  </a:lnTo>
                  <a:lnTo>
                    <a:pt x="52" y="114"/>
                  </a:lnTo>
                  <a:lnTo>
                    <a:pt x="52" y="116"/>
                  </a:lnTo>
                  <a:lnTo>
                    <a:pt x="54" y="118"/>
                  </a:lnTo>
                  <a:lnTo>
                    <a:pt x="58" y="116"/>
                  </a:lnTo>
                  <a:lnTo>
                    <a:pt x="60" y="118"/>
                  </a:lnTo>
                  <a:lnTo>
                    <a:pt x="60" y="122"/>
                  </a:lnTo>
                  <a:lnTo>
                    <a:pt x="58" y="126"/>
                  </a:lnTo>
                  <a:lnTo>
                    <a:pt x="58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6"/>
                  </a:lnTo>
                  <a:lnTo>
                    <a:pt x="74" y="140"/>
                  </a:lnTo>
                  <a:lnTo>
                    <a:pt x="76" y="144"/>
                  </a:lnTo>
                  <a:lnTo>
                    <a:pt x="78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4" y="150"/>
                  </a:lnTo>
                  <a:lnTo>
                    <a:pt x="86" y="152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4" y="158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2" y="136"/>
                  </a:lnTo>
                  <a:lnTo>
                    <a:pt x="80" y="132"/>
                  </a:lnTo>
                  <a:lnTo>
                    <a:pt x="82" y="130"/>
                  </a:lnTo>
                  <a:lnTo>
                    <a:pt x="86" y="120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100" y="112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4" y="112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2" y="98"/>
                  </a:lnTo>
                  <a:lnTo>
                    <a:pt x="124" y="96"/>
                  </a:lnTo>
                  <a:lnTo>
                    <a:pt x="122" y="94"/>
                  </a:lnTo>
                  <a:lnTo>
                    <a:pt x="122" y="92"/>
                  </a:lnTo>
                  <a:lnTo>
                    <a:pt x="120" y="88"/>
                  </a:lnTo>
                  <a:lnTo>
                    <a:pt x="120" y="86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04" y="74"/>
                  </a:lnTo>
                  <a:lnTo>
                    <a:pt x="102" y="68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88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4" y="42"/>
                  </a:lnTo>
                  <a:lnTo>
                    <a:pt x="68" y="44"/>
                  </a:lnTo>
                  <a:lnTo>
                    <a:pt x="64" y="42"/>
                  </a:lnTo>
                  <a:lnTo>
                    <a:pt x="62" y="40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52" y="40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6" y="2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6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4" y="88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4" y="96"/>
                  </a:lnTo>
                  <a:lnTo>
                    <a:pt x="22" y="100"/>
                  </a:lnTo>
                  <a:lnTo>
                    <a:pt x="24" y="104"/>
                  </a:lnTo>
                  <a:lnTo>
                    <a:pt x="34" y="114"/>
                  </a:lnTo>
                  <a:lnTo>
                    <a:pt x="36" y="118"/>
                  </a:lnTo>
                  <a:lnTo>
                    <a:pt x="36" y="124"/>
                  </a:lnTo>
                  <a:lnTo>
                    <a:pt x="38" y="132"/>
                  </a:lnTo>
                  <a:lnTo>
                    <a:pt x="42" y="148"/>
                  </a:lnTo>
                  <a:lnTo>
                    <a:pt x="44" y="154"/>
                  </a:lnTo>
                  <a:lnTo>
                    <a:pt x="44" y="160"/>
                  </a:lnTo>
                  <a:lnTo>
                    <a:pt x="42" y="164"/>
                  </a:lnTo>
                  <a:lnTo>
                    <a:pt x="40" y="168"/>
                  </a:lnTo>
                  <a:lnTo>
                    <a:pt x="36" y="174"/>
                  </a:lnTo>
                  <a:lnTo>
                    <a:pt x="36" y="176"/>
                  </a:lnTo>
                  <a:lnTo>
                    <a:pt x="36" y="180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2" y="196"/>
                  </a:lnTo>
                  <a:lnTo>
                    <a:pt x="30" y="198"/>
                  </a:lnTo>
                  <a:lnTo>
                    <a:pt x="30" y="202"/>
                  </a:lnTo>
                  <a:lnTo>
                    <a:pt x="32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28" y="216"/>
                  </a:lnTo>
                  <a:lnTo>
                    <a:pt x="28" y="218"/>
                  </a:lnTo>
                  <a:lnTo>
                    <a:pt x="30" y="220"/>
                  </a:lnTo>
                  <a:lnTo>
                    <a:pt x="32" y="222"/>
                  </a:lnTo>
                  <a:lnTo>
                    <a:pt x="34" y="222"/>
                  </a:lnTo>
                  <a:lnTo>
                    <a:pt x="32" y="220"/>
                  </a:lnTo>
                  <a:lnTo>
                    <a:pt x="34" y="220"/>
                  </a:lnTo>
                  <a:lnTo>
                    <a:pt x="36" y="220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40" y="226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42" y="234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4" y="232"/>
                  </a:lnTo>
                  <a:lnTo>
                    <a:pt x="44" y="234"/>
                  </a:lnTo>
                  <a:lnTo>
                    <a:pt x="46" y="236"/>
                  </a:lnTo>
                  <a:lnTo>
                    <a:pt x="50" y="240"/>
                  </a:lnTo>
                  <a:lnTo>
                    <a:pt x="48" y="244"/>
                  </a:lnTo>
                  <a:lnTo>
                    <a:pt x="50" y="246"/>
                  </a:lnTo>
                  <a:lnTo>
                    <a:pt x="52" y="248"/>
                  </a:lnTo>
                  <a:lnTo>
                    <a:pt x="58" y="254"/>
                  </a:lnTo>
                  <a:lnTo>
                    <a:pt x="64" y="254"/>
                  </a:lnTo>
                  <a:lnTo>
                    <a:pt x="68" y="256"/>
                  </a:lnTo>
                  <a:lnTo>
                    <a:pt x="70" y="260"/>
                  </a:lnTo>
                  <a:lnTo>
                    <a:pt x="74" y="260"/>
                  </a:lnTo>
                  <a:lnTo>
                    <a:pt x="78" y="260"/>
                  </a:lnTo>
                  <a:lnTo>
                    <a:pt x="80" y="258"/>
                  </a:lnTo>
                  <a:lnTo>
                    <a:pt x="80" y="256"/>
                  </a:lnTo>
                  <a:lnTo>
                    <a:pt x="84" y="25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91"/>
            <p:cNvSpPr>
              <a:spLocks/>
            </p:cNvSpPr>
            <p:nvPr/>
          </p:nvSpPr>
          <p:spPr bwMode="auto">
            <a:xfrm>
              <a:off x="4219" y="2513"/>
              <a:ext cx="42" cy="83"/>
            </a:xfrm>
            <a:custGeom>
              <a:avLst/>
              <a:gdLst>
                <a:gd name="T0" fmla="*/ 2 w 34"/>
                <a:gd name="T1" fmla="*/ 0 h 66"/>
                <a:gd name="T2" fmla="*/ 122 w 34"/>
                <a:gd name="T3" fmla="*/ 0 h 66"/>
                <a:gd name="T4" fmla="*/ 122 w 34"/>
                <a:gd name="T5" fmla="*/ 0 h 66"/>
                <a:gd name="T6" fmla="*/ 151 w 34"/>
                <a:gd name="T7" fmla="*/ 49 h 66"/>
                <a:gd name="T8" fmla="*/ 278 w 34"/>
                <a:gd name="T9" fmla="*/ 234 h 66"/>
                <a:gd name="T10" fmla="*/ 377 w 34"/>
                <a:gd name="T11" fmla="*/ 465 h 66"/>
                <a:gd name="T12" fmla="*/ 466 w 34"/>
                <a:gd name="T13" fmla="*/ 615 h 66"/>
                <a:gd name="T14" fmla="*/ 527 w 34"/>
                <a:gd name="T15" fmla="*/ 913 h 66"/>
                <a:gd name="T16" fmla="*/ 466 w 34"/>
                <a:gd name="T17" fmla="*/ 1148 h 66"/>
                <a:gd name="T18" fmla="*/ 435 w 34"/>
                <a:gd name="T19" fmla="*/ 1165 h 66"/>
                <a:gd name="T20" fmla="*/ 278 w 34"/>
                <a:gd name="T21" fmla="*/ 1292 h 66"/>
                <a:gd name="T22" fmla="*/ 257 w 34"/>
                <a:gd name="T23" fmla="*/ 1292 h 66"/>
                <a:gd name="T24" fmla="*/ 93 w 34"/>
                <a:gd name="T25" fmla="*/ 1165 h 66"/>
                <a:gd name="T26" fmla="*/ 2 w 34"/>
                <a:gd name="T27" fmla="*/ 1019 h 66"/>
                <a:gd name="T28" fmla="*/ 0 w 34"/>
                <a:gd name="T29" fmla="*/ 831 h 66"/>
                <a:gd name="T30" fmla="*/ 0 w 34"/>
                <a:gd name="T31" fmla="*/ 615 h 66"/>
                <a:gd name="T32" fmla="*/ 2 w 34"/>
                <a:gd name="T33" fmla="*/ 615 h 66"/>
                <a:gd name="T34" fmla="*/ 2 w 34"/>
                <a:gd name="T35" fmla="*/ 711 h 66"/>
                <a:gd name="T36" fmla="*/ 2 w 34"/>
                <a:gd name="T37" fmla="*/ 585 h 66"/>
                <a:gd name="T38" fmla="*/ 2 w 34"/>
                <a:gd name="T39" fmla="*/ 526 h 66"/>
                <a:gd name="T40" fmla="*/ 2 w 34"/>
                <a:gd name="T41" fmla="*/ 430 h 66"/>
                <a:gd name="T42" fmla="*/ 2 w 34"/>
                <a:gd name="T43" fmla="*/ 357 h 66"/>
                <a:gd name="T44" fmla="*/ 61 w 34"/>
                <a:gd name="T45" fmla="*/ 308 h 66"/>
                <a:gd name="T46" fmla="*/ 61 w 34"/>
                <a:gd name="T47" fmla="*/ 284 h 66"/>
                <a:gd name="T48" fmla="*/ 61 w 34"/>
                <a:gd name="T49" fmla="*/ 234 h 66"/>
                <a:gd name="T50" fmla="*/ 93 w 34"/>
                <a:gd name="T51" fmla="*/ 155 h 66"/>
                <a:gd name="T52" fmla="*/ 61 w 34"/>
                <a:gd name="T53" fmla="*/ 123 h 66"/>
                <a:gd name="T54" fmla="*/ 93 w 34"/>
                <a:gd name="T55" fmla="*/ 78 h 66"/>
                <a:gd name="T56" fmla="*/ 93 w 34"/>
                <a:gd name="T57" fmla="*/ 78 h 66"/>
                <a:gd name="T58" fmla="*/ 93 w 34"/>
                <a:gd name="T59" fmla="*/ 49 h 66"/>
                <a:gd name="T60" fmla="*/ 0 w 34"/>
                <a:gd name="T61" fmla="*/ 49 h 66"/>
                <a:gd name="T62" fmla="*/ 0 w 34"/>
                <a:gd name="T63" fmla="*/ 49 h 66"/>
                <a:gd name="T64" fmla="*/ 2 w 34"/>
                <a:gd name="T65" fmla="*/ 0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66"/>
                <a:gd name="T101" fmla="*/ 34 w 34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66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46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8" y="60"/>
                  </a:lnTo>
                  <a:lnTo>
                    <a:pt x="22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4722" y="2573"/>
              <a:ext cx="160" cy="145"/>
            </a:xfrm>
            <a:custGeom>
              <a:avLst/>
              <a:gdLst>
                <a:gd name="T0" fmla="*/ 1452 w 128"/>
                <a:gd name="T1" fmla="*/ 516 h 116"/>
                <a:gd name="T2" fmla="*/ 1406 w 128"/>
                <a:gd name="T3" fmla="*/ 438 h 116"/>
                <a:gd name="T4" fmla="*/ 1482 w 128"/>
                <a:gd name="T5" fmla="*/ 338 h 116"/>
                <a:gd name="T6" fmla="*/ 1552 w 128"/>
                <a:gd name="T7" fmla="*/ 149 h 116"/>
                <a:gd name="T8" fmla="*/ 1627 w 128"/>
                <a:gd name="T9" fmla="*/ 49 h 116"/>
                <a:gd name="T10" fmla="*/ 1674 w 128"/>
                <a:gd name="T11" fmla="*/ 119 h 116"/>
                <a:gd name="T12" fmla="*/ 1737 w 128"/>
                <a:gd name="T13" fmla="*/ 0 h 116"/>
                <a:gd name="T14" fmla="*/ 1759 w 128"/>
                <a:gd name="T15" fmla="*/ 119 h 116"/>
                <a:gd name="T16" fmla="*/ 1876 w 128"/>
                <a:gd name="T17" fmla="*/ 119 h 116"/>
                <a:gd name="T18" fmla="*/ 1907 w 128"/>
                <a:gd name="T19" fmla="*/ 224 h 116"/>
                <a:gd name="T20" fmla="*/ 1876 w 128"/>
                <a:gd name="T21" fmla="*/ 291 h 116"/>
                <a:gd name="T22" fmla="*/ 1907 w 128"/>
                <a:gd name="T23" fmla="*/ 364 h 116"/>
                <a:gd name="T24" fmla="*/ 1986 w 128"/>
                <a:gd name="T25" fmla="*/ 338 h 116"/>
                <a:gd name="T26" fmla="*/ 2055 w 128"/>
                <a:gd name="T27" fmla="*/ 438 h 116"/>
                <a:gd name="T28" fmla="*/ 2199 w 128"/>
                <a:gd name="T29" fmla="*/ 516 h 116"/>
                <a:gd name="T30" fmla="*/ 2321 w 128"/>
                <a:gd name="T31" fmla="*/ 548 h 116"/>
                <a:gd name="T32" fmla="*/ 2199 w 128"/>
                <a:gd name="T33" fmla="*/ 661 h 116"/>
                <a:gd name="T34" fmla="*/ 2096 w 128"/>
                <a:gd name="T35" fmla="*/ 704 h 116"/>
                <a:gd name="T36" fmla="*/ 2171 w 128"/>
                <a:gd name="T37" fmla="*/ 806 h 116"/>
                <a:gd name="T38" fmla="*/ 2096 w 128"/>
                <a:gd name="T39" fmla="*/ 880 h 116"/>
                <a:gd name="T40" fmla="*/ 1907 w 128"/>
                <a:gd name="T41" fmla="*/ 880 h 116"/>
                <a:gd name="T42" fmla="*/ 1737 w 128"/>
                <a:gd name="T43" fmla="*/ 936 h 116"/>
                <a:gd name="T44" fmla="*/ 1552 w 128"/>
                <a:gd name="T45" fmla="*/ 936 h 116"/>
                <a:gd name="T46" fmla="*/ 1482 w 128"/>
                <a:gd name="T47" fmla="*/ 1033 h 116"/>
                <a:gd name="T48" fmla="*/ 1452 w 128"/>
                <a:gd name="T49" fmla="*/ 1291 h 116"/>
                <a:gd name="T50" fmla="*/ 1302 w 128"/>
                <a:gd name="T51" fmla="*/ 1614 h 116"/>
                <a:gd name="T52" fmla="*/ 1162 w 128"/>
                <a:gd name="T53" fmla="*/ 1939 h 116"/>
                <a:gd name="T54" fmla="*/ 867 w 128"/>
                <a:gd name="T55" fmla="*/ 2018 h 116"/>
                <a:gd name="T56" fmla="*/ 795 w 128"/>
                <a:gd name="T57" fmla="*/ 1939 h 116"/>
                <a:gd name="T58" fmla="*/ 646 w 128"/>
                <a:gd name="T59" fmla="*/ 1969 h 116"/>
                <a:gd name="T60" fmla="*/ 530 w 128"/>
                <a:gd name="T61" fmla="*/ 2091 h 116"/>
                <a:gd name="T62" fmla="*/ 362 w 128"/>
                <a:gd name="T63" fmla="*/ 2116 h 116"/>
                <a:gd name="T64" fmla="*/ 139 w 128"/>
                <a:gd name="T65" fmla="*/ 2018 h 116"/>
                <a:gd name="T66" fmla="*/ 96 w 128"/>
                <a:gd name="T67" fmla="*/ 1905 h 116"/>
                <a:gd name="T68" fmla="*/ 40 w 128"/>
                <a:gd name="T69" fmla="*/ 1794 h 116"/>
                <a:gd name="T70" fmla="*/ 40 w 128"/>
                <a:gd name="T71" fmla="*/ 1756 h 116"/>
                <a:gd name="T72" fmla="*/ 234 w 128"/>
                <a:gd name="T73" fmla="*/ 1794 h 116"/>
                <a:gd name="T74" fmla="*/ 306 w 128"/>
                <a:gd name="T75" fmla="*/ 1863 h 116"/>
                <a:gd name="T76" fmla="*/ 362 w 128"/>
                <a:gd name="T77" fmla="*/ 1816 h 116"/>
                <a:gd name="T78" fmla="*/ 362 w 128"/>
                <a:gd name="T79" fmla="*/ 1719 h 116"/>
                <a:gd name="T80" fmla="*/ 382 w 128"/>
                <a:gd name="T81" fmla="*/ 1575 h 116"/>
                <a:gd name="T82" fmla="*/ 456 w 128"/>
                <a:gd name="T83" fmla="*/ 1453 h 116"/>
                <a:gd name="T84" fmla="*/ 745 w 128"/>
                <a:gd name="T85" fmla="*/ 1314 h 116"/>
                <a:gd name="T86" fmla="*/ 931 w 128"/>
                <a:gd name="T87" fmla="*/ 936 h 116"/>
                <a:gd name="T88" fmla="*/ 1042 w 128"/>
                <a:gd name="T89" fmla="*/ 743 h 116"/>
                <a:gd name="T90" fmla="*/ 1112 w 128"/>
                <a:gd name="T91" fmla="*/ 806 h 116"/>
                <a:gd name="T92" fmla="*/ 1162 w 128"/>
                <a:gd name="T93" fmla="*/ 806 h 116"/>
                <a:gd name="T94" fmla="*/ 1302 w 128"/>
                <a:gd name="T95" fmla="*/ 880 h 116"/>
                <a:gd name="T96" fmla="*/ 1302 w 128"/>
                <a:gd name="T97" fmla="*/ 635 h 116"/>
                <a:gd name="T98" fmla="*/ 1377 w 128"/>
                <a:gd name="T99" fmla="*/ 704 h 116"/>
                <a:gd name="T100" fmla="*/ 1406 w 128"/>
                <a:gd name="T101" fmla="*/ 780 h 116"/>
                <a:gd name="T102" fmla="*/ 1406 w 128"/>
                <a:gd name="T103" fmla="*/ 548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"/>
                <a:gd name="T157" fmla="*/ 0 h 116"/>
                <a:gd name="T158" fmla="*/ 128 w 128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" h="116">
                  <a:moveTo>
                    <a:pt x="78" y="30"/>
                  </a:moveTo>
                  <a:lnTo>
                    <a:pt x="78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80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4" y="12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2" y="18"/>
                  </a:lnTo>
                  <a:lnTo>
                    <a:pt x="106" y="20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2" y="22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20" y="26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8" y="30"/>
                  </a:lnTo>
                  <a:lnTo>
                    <a:pt x="128" y="32"/>
                  </a:lnTo>
                  <a:lnTo>
                    <a:pt x="126" y="34"/>
                  </a:lnTo>
                  <a:lnTo>
                    <a:pt x="122" y="36"/>
                  </a:lnTo>
                  <a:lnTo>
                    <a:pt x="120" y="36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4" y="38"/>
                  </a:lnTo>
                  <a:lnTo>
                    <a:pt x="114" y="40"/>
                  </a:lnTo>
                  <a:lnTo>
                    <a:pt x="116" y="42"/>
                  </a:lnTo>
                  <a:lnTo>
                    <a:pt x="120" y="44"/>
                  </a:lnTo>
                  <a:lnTo>
                    <a:pt x="122" y="46"/>
                  </a:lnTo>
                  <a:lnTo>
                    <a:pt x="116" y="48"/>
                  </a:lnTo>
                  <a:lnTo>
                    <a:pt x="114" y="50"/>
                  </a:lnTo>
                  <a:lnTo>
                    <a:pt x="110" y="50"/>
                  </a:lnTo>
                  <a:lnTo>
                    <a:pt x="106" y="48"/>
                  </a:lnTo>
                  <a:lnTo>
                    <a:pt x="104" y="54"/>
                  </a:lnTo>
                  <a:lnTo>
                    <a:pt x="96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70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2" y="88"/>
                  </a:lnTo>
                  <a:lnTo>
                    <a:pt x="70" y="96"/>
                  </a:lnTo>
                  <a:lnTo>
                    <a:pt x="66" y="100"/>
                  </a:lnTo>
                  <a:lnTo>
                    <a:pt x="64" y="106"/>
                  </a:lnTo>
                  <a:lnTo>
                    <a:pt x="60" y="108"/>
                  </a:lnTo>
                  <a:lnTo>
                    <a:pt x="54" y="110"/>
                  </a:lnTo>
                  <a:lnTo>
                    <a:pt x="48" y="110"/>
                  </a:lnTo>
                  <a:lnTo>
                    <a:pt x="46" y="108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2" y="112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6" y="114"/>
                  </a:lnTo>
                  <a:lnTo>
                    <a:pt x="20" y="116"/>
                  </a:lnTo>
                  <a:lnTo>
                    <a:pt x="14" y="116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8" y="110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0" y="96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26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30" y="78"/>
                  </a:lnTo>
                  <a:lnTo>
                    <a:pt x="36" y="76"/>
                  </a:lnTo>
                  <a:lnTo>
                    <a:pt x="42" y="72"/>
                  </a:lnTo>
                  <a:lnTo>
                    <a:pt x="44" y="68"/>
                  </a:lnTo>
                  <a:lnTo>
                    <a:pt x="46" y="62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8" y="36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4667" y="2278"/>
              <a:ext cx="42" cy="43"/>
            </a:xfrm>
            <a:custGeom>
              <a:avLst/>
              <a:gdLst>
                <a:gd name="T0" fmla="*/ 122 w 34"/>
                <a:gd name="T1" fmla="*/ 129 h 34"/>
                <a:gd name="T2" fmla="*/ 122 w 34"/>
                <a:gd name="T3" fmla="*/ 129 h 34"/>
                <a:gd name="T4" fmla="*/ 216 w 34"/>
                <a:gd name="T5" fmla="*/ 81 h 34"/>
                <a:gd name="T6" fmla="*/ 216 w 34"/>
                <a:gd name="T7" fmla="*/ 81 h 34"/>
                <a:gd name="T8" fmla="*/ 257 w 34"/>
                <a:gd name="T9" fmla="*/ 51 h 34"/>
                <a:gd name="T10" fmla="*/ 278 w 34"/>
                <a:gd name="T11" fmla="*/ 51 h 34"/>
                <a:gd name="T12" fmla="*/ 278 w 34"/>
                <a:gd name="T13" fmla="*/ 51 h 34"/>
                <a:gd name="T14" fmla="*/ 377 w 34"/>
                <a:gd name="T15" fmla="*/ 0 h 34"/>
                <a:gd name="T16" fmla="*/ 377 w 34"/>
                <a:gd name="T17" fmla="*/ 0 h 34"/>
                <a:gd name="T18" fmla="*/ 408 w 34"/>
                <a:gd name="T19" fmla="*/ 0 h 34"/>
                <a:gd name="T20" fmla="*/ 435 w 34"/>
                <a:gd name="T21" fmla="*/ 0 h 34"/>
                <a:gd name="T22" fmla="*/ 435 w 34"/>
                <a:gd name="T23" fmla="*/ 0 h 34"/>
                <a:gd name="T24" fmla="*/ 466 w 34"/>
                <a:gd name="T25" fmla="*/ 51 h 34"/>
                <a:gd name="T26" fmla="*/ 466 w 34"/>
                <a:gd name="T27" fmla="*/ 0 h 34"/>
                <a:gd name="T28" fmla="*/ 504 w 34"/>
                <a:gd name="T29" fmla="*/ 0 h 34"/>
                <a:gd name="T30" fmla="*/ 504 w 34"/>
                <a:gd name="T31" fmla="*/ 51 h 34"/>
                <a:gd name="T32" fmla="*/ 504 w 34"/>
                <a:gd name="T33" fmla="*/ 51 h 34"/>
                <a:gd name="T34" fmla="*/ 527 w 34"/>
                <a:gd name="T35" fmla="*/ 129 h 34"/>
                <a:gd name="T36" fmla="*/ 527 w 34"/>
                <a:gd name="T37" fmla="*/ 129 h 34"/>
                <a:gd name="T38" fmla="*/ 527 w 34"/>
                <a:gd name="T39" fmla="*/ 163 h 34"/>
                <a:gd name="T40" fmla="*/ 527 w 34"/>
                <a:gd name="T41" fmla="*/ 163 h 34"/>
                <a:gd name="T42" fmla="*/ 466 w 34"/>
                <a:gd name="T43" fmla="*/ 249 h 34"/>
                <a:gd name="T44" fmla="*/ 466 w 34"/>
                <a:gd name="T45" fmla="*/ 307 h 34"/>
                <a:gd name="T46" fmla="*/ 466 w 34"/>
                <a:gd name="T47" fmla="*/ 307 h 34"/>
                <a:gd name="T48" fmla="*/ 466 w 34"/>
                <a:gd name="T49" fmla="*/ 388 h 34"/>
                <a:gd name="T50" fmla="*/ 466 w 34"/>
                <a:gd name="T51" fmla="*/ 465 h 34"/>
                <a:gd name="T52" fmla="*/ 466 w 34"/>
                <a:gd name="T53" fmla="*/ 465 h 34"/>
                <a:gd name="T54" fmla="*/ 435 w 34"/>
                <a:gd name="T55" fmla="*/ 503 h 34"/>
                <a:gd name="T56" fmla="*/ 408 w 34"/>
                <a:gd name="T57" fmla="*/ 588 h 34"/>
                <a:gd name="T58" fmla="*/ 408 w 34"/>
                <a:gd name="T59" fmla="*/ 588 h 34"/>
                <a:gd name="T60" fmla="*/ 377 w 34"/>
                <a:gd name="T61" fmla="*/ 636 h 34"/>
                <a:gd name="T62" fmla="*/ 343 w 34"/>
                <a:gd name="T63" fmla="*/ 667 h 34"/>
                <a:gd name="T64" fmla="*/ 278 w 34"/>
                <a:gd name="T65" fmla="*/ 667 h 34"/>
                <a:gd name="T66" fmla="*/ 278 w 34"/>
                <a:gd name="T67" fmla="*/ 667 h 34"/>
                <a:gd name="T68" fmla="*/ 278 w 34"/>
                <a:gd name="T69" fmla="*/ 667 h 34"/>
                <a:gd name="T70" fmla="*/ 257 w 34"/>
                <a:gd name="T71" fmla="*/ 713 h 34"/>
                <a:gd name="T72" fmla="*/ 257 w 34"/>
                <a:gd name="T73" fmla="*/ 713 h 34"/>
                <a:gd name="T74" fmla="*/ 216 w 34"/>
                <a:gd name="T75" fmla="*/ 713 h 34"/>
                <a:gd name="T76" fmla="*/ 187 w 34"/>
                <a:gd name="T77" fmla="*/ 667 h 34"/>
                <a:gd name="T78" fmla="*/ 187 w 34"/>
                <a:gd name="T79" fmla="*/ 667 h 34"/>
                <a:gd name="T80" fmla="*/ 151 w 34"/>
                <a:gd name="T81" fmla="*/ 667 h 34"/>
                <a:gd name="T82" fmla="*/ 122 w 34"/>
                <a:gd name="T83" fmla="*/ 636 h 34"/>
                <a:gd name="T84" fmla="*/ 122 w 34"/>
                <a:gd name="T85" fmla="*/ 636 h 34"/>
                <a:gd name="T86" fmla="*/ 61 w 34"/>
                <a:gd name="T87" fmla="*/ 551 h 34"/>
                <a:gd name="T88" fmla="*/ 2 w 34"/>
                <a:gd name="T89" fmla="*/ 503 h 34"/>
                <a:gd name="T90" fmla="*/ 2 w 34"/>
                <a:gd name="T91" fmla="*/ 465 h 34"/>
                <a:gd name="T92" fmla="*/ 2 w 34"/>
                <a:gd name="T93" fmla="*/ 465 h 34"/>
                <a:gd name="T94" fmla="*/ 2 w 34"/>
                <a:gd name="T95" fmla="*/ 417 h 34"/>
                <a:gd name="T96" fmla="*/ 2 w 34"/>
                <a:gd name="T97" fmla="*/ 388 h 34"/>
                <a:gd name="T98" fmla="*/ 0 w 34"/>
                <a:gd name="T99" fmla="*/ 330 h 34"/>
                <a:gd name="T100" fmla="*/ 2 w 34"/>
                <a:gd name="T101" fmla="*/ 249 h 34"/>
                <a:gd name="T102" fmla="*/ 2 w 34"/>
                <a:gd name="T103" fmla="*/ 249 h 34"/>
                <a:gd name="T104" fmla="*/ 93 w 34"/>
                <a:gd name="T105" fmla="*/ 206 h 34"/>
                <a:gd name="T106" fmla="*/ 122 w 34"/>
                <a:gd name="T107" fmla="*/ 163 h 34"/>
                <a:gd name="T108" fmla="*/ 122 w 34"/>
                <a:gd name="T109" fmla="*/ 163 h 34"/>
                <a:gd name="T110" fmla="*/ 122 w 34"/>
                <a:gd name="T111" fmla="*/ 129 h 34"/>
                <a:gd name="T112" fmla="*/ 122 w 34"/>
                <a:gd name="T113" fmla="*/ 129 h 34"/>
                <a:gd name="T114" fmla="*/ 122 w 34"/>
                <a:gd name="T115" fmla="*/ 129 h 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4"/>
                <a:gd name="T176" fmla="*/ 34 w 34"/>
                <a:gd name="T177" fmla="*/ 34 h 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4">
                  <a:moveTo>
                    <a:pt x="8" y="6"/>
                  </a:moveTo>
                  <a:lnTo>
                    <a:pt x="8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4924" y="2513"/>
              <a:ext cx="83" cy="98"/>
            </a:xfrm>
            <a:custGeom>
              <a:avLst/>
              <a:gdLst>
                <a:gd name="T0" fmla="*/ 0 w 66"/>
                <a:gd name="T1" fmla="*/ 905 h 78"/>
                <a:gd name="T2" fmla="*/ 49 w 66"/>
                <a:gd name="T3" fmla="*/ 846 h 78"/>
                <a:gd name="T4" fmla="*/ 49 w 66"/>
                <a:gd name="T5" fmla="*/ 827 h 78"/>
                <a:gd name="T6" fmla="*/ 78 w 66"/>
                <a:gd name="T7" fmla="*/ 732 h 78"/>
                <a:gd name="T8" fmla="*/ 78 w 66"/>
                <a:gd name="T9" fmla="*/ 583 h 78"/>
                <a:gd name="T10" fmla="*/ 155 w 66"/>
                <a:gd name="T11" fmla="*/ 536 h 78"/>
                <a:gd name="T12" fmla="*/ 234 w 66"/>
                <a:gd name="T13" fmla="*/ 464 h 78"/>
                <a:gd name="T14" fmla="*/ 284 w 66"/>
                <a:gd name="T15" fmla="*/ 427 h 78"/>
                <a:gd name="T16" fmla="*/ 284 w 66"/>
                <a:gd name="T17" fmla="*/ 387 h 78"/>
                <a:gd name="T18" fmla="*/ 387 w 66"/>
                <a:gd name="T19" fmla="*/ 353 h 78"/>
                <a:gd name="T20" fmla="*/ 387 w 66"/>
                <a:gd name="T21" fmla="*/ 308 h 78"/>
                <a:gd name="T22" fmla="*/ 465 w 66"/>
                <a:gd name="T23" fmla="*/ 308 h 78"/>
                <a:gd name="T24" fmla="*/ 526 w 66"/>
                <a:gd name="T25" fmla="*/ 464 h 78"/>
                <a:gd name="T26" fmla="*/ 526 w 66"/>
                <a:gd name="T27" fmla="*/ 509 h 78"/>
                <a:gd name="T28" fmla="*/ 585 w 66"/>
                <a:gd name="T29" fmla="*/ 427 h 78"/>
                <a:gd name="T30" fmla="*/ 615 w 66"/>
                <a:gd name="T31" fmla="*/ 353 h 78"/>
                <a:gd name="T32" fmla="*/ 711 w 66"/>
                <a:gd name="T33" fmla="*/ 308 h 78"/>
                <a:gd name="T34" fmla="*/ 773 w 66"/>
                <a:gd name="T35" fmla="*/ 353 h 78"/>
                <a:gd name="T36" fmla="*/ 831 w 66"/>
                <a:gd name="T37" fmla="*/ 234 h 78"/>
                <a:gd name="T38" fmla="*/ 913 w 66"/>
                <a:gd name="T39" fmla="*/ 281 h 78"/>
                <a:gd name="T40" fmla="*/ 913 w 66"/>
                <a:gd name="T41" fmla="*/ 123 h 78"/>
                <a:gd name="T42" fmla="*/ 1019 w 66"/>
                <a:gd name="T43" fmla="*/ 78 h 78"/>
                <a:gd name="T44" fmla="*/ 1099 w 66"/>
                <a:gd name="T45" fmla="*/ 155 h 78"/>
                <a:gd name="T46" fmla="*/ 1148 w 66"/>
                <a:gd name="T47" fmla="*/ 234 h 78"/>
                <a:gd name="T48" fmla="*/ 1148 w 66"/>
                <a:gd name="T49" fmla="*/ 353 h 78"/>
                <a:gd name="T50" fmla="*/ 1165 w 66"/>
                <a:gd name="T51" fmla="*/ 464 h 78"/>
                <a:gd name="T52" fmla="*/ 1148 w 66"/>
                <a:gd name="T53" fmla="*/ 509 h 78"/>
                <a:gd name="T54" fmla="*/ 1217 w 66"/>
                <a:gd name="T55" fmla="*/ 536 h 78"/>
                <a:gd name="T56" fmla="*/ 1259 w 66"/>
                <a:gd name="T57" fmla="*/ 583 h 78"/>
                <a:gd name="T58" fmla="*/ 1259 w 66"/>
                <a:gd name="T59" fmla="*/ 701 h 78"/>
                <a:gd name="T60" fmla="*/ 1292 w 66"/>
                <a:gd name="T61" fmla="*/ 846 h 78"/>
                <a:gd name="T62" fmla="*/ 1259 w 66"/>
                <a:gd name="T63" fmla="*/ 920 h 78"/>
                <a:gd name="T64" fmla="*/ 1217 w 66"/>
                <a:gd name="T65" fmla="*/ 1042 h 78"/>
                <a:gd name="T66" fmla="*/ 1217 w 66"/>
                <a:gd name="T67" fmla="*/ 1156 h 78"/>
                <a:gd name="T68" fmla="*/ 1148 w 66"/>
                <a:gd name="T69" fmla="*/ 920 h 78"/>
                <a:gd name="T70" fmla="*/ 1099 w 66"/>
                <a:gd name="T71" fmla="*/ 905 h 78"/>
                <a:gd name="T72" fmla="*/ 1099 w 66"/>
                <a:gd name="T73" fmla="*/ 827 h 78"/>
                <a:gd name="T74" fmla="*/ 1070 w 66"/>
                <a:gd name="T75" fmla="*/ 966 h 78"/>
                <a:gd name="T76" fmla="*/ 1019 w 66"/>
                <a:gd name="T77" fmla="*/ 1042 h 78"/>
                <a:gd name="T78" fmla="*/ 1099 w 66"/>
                <a:gd name="T79" fmla="*/ 1137 h 78"/>
                <a:gd name="T80" fmla="*/ 1148 w 66"/>
                <a:gd name="T81" fmla="*/ 1212 h 78"/>
                <a:gd name="T82" fmla="*/ 1099 w 66"/>
                <a:gd name="T83" fmla="*/ 1440 h 78"/>
                <a:gd name="T84" fmla="*/ 1019 w 66"/>
                <a:gd name="T85" fmla="*/ 1523 h 78"/>
                <a:gd name="T86" fmla="*/ 972 w 66"/>
                <a:gd name="T87" fmla="*/ 1440 h 78"/>
                <a:gd name="T88" fmla="*/ 926 w 66"/>
                <a:gd name="T89" fmla="*/ 1367 h 78"/>
                <a:gd name="T90" fmla="*/ 773 w 66"/>
                <a:gd name="T91" fmla="*/ 1309 h 78"/>
                <a:gd name="T92" fmla="*/ 615 w 66"/>
                <a:gd name="T93" fmla="*/ 1254 h 78"/>
                <a:gd name="T94" fmla="*/ 585 w 66"/>
                <a:gd name="T95" fmla="*/ 1042 h 78"/>
                <a:gd name="T96" fmla="*/ 541 w 66"/>
                <a:gd name="T97" fmla="*/ 920 h 78"/>
                <a:gd name="T98" fmla="*/ 615 w 66"/>
                <a:gd name="T99" fmla="*/ 827 h 78"/>
                <a:gd name="T100" fmla="*/ 615 w 66"/>
                <a:gd name="T101" fmla="*/ 769 h 78"/>
                <a:gd name="T102" fmla="*/ 541 w 66"/>
                <a:gd name="T103" fmla="*/ 660 h 78"/>
                <a:gd name="T104" fmla="*/ 465 w 66"/>
                <a:gd name="T105" fmla="*/ 612 h 78"/>
                <a:gd name="T106" fmla="*/ 465 w 66"/>
                <a:gd name="T107" fmla="*/ 701 h 78"/>
                <a:gd name="T108" fmla="*/ 465 w 66"/>
                <a:gd name="T109" fmla="*/ 769 h 78"/>
                <a:gd name="T110" fmla="*/ 387 w 66"/>
                <a:gd name="T111" fmla="*/ 732 h 78"/>
                <a:gd name="T112" fmla="*/ 308 w 66"/>
                <a:gd name="T113" fmla="*/ 732 h 78"/>
                <a:gd name="T114" fmla="*/ 284 w 66"/>
                <a:gd name="T115" fmla="*/ 660 h 78"/>
                <a:gd name="T116" fmla="*/ 195 w 66"/>
                <a:gd name="T117" fmla="*/ 660 h 78"/>
                <a:gd name="T118" fmla="*/ 155 w 66"/>
                <a:gd name="T119" fmla="*/ 769 h 78"/>
                <a:gd name="T120" fmla="*/ 155 w 66"/>
                <a:gd name="T121" fmla="*/ 920 h 78"/>
                <a:gd name="T122" fmla="*/ 49 w 66"/>
                <a:gd name="T123" fmla="*/ 1010 h 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"/>
                <a:gd name="T187" fmla="*/ 0 h 78"/>
                <a:gd name="T188" fmla="*/ 66 w 66"/>
                <a:gd name="T189" fmla="*/ 78 h 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" h="78">
                  <a:moveTo>
                    <a:pt x="2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8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62" y="54"/>
                  </a:lnTo>
                  <a:lnTo>
                    <a:pt x="62" y="60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48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56" y="74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0" y="76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44" y="70"/>
                  </a:lnTo>
                  <a:lnTo>
                    <a:pt x="40" y="68"/>
                  </a:lnTo>
                  <a:lnTo>
                    <a:pt x="36" y="66"/>
                  </a:lnTo>
                  <a:lnTo>
                    <a:pt x="32" y="64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4862" y="2303"/>
              <a:ext cx="90" cy="140"/>
            </a:xfrm>
            <a:custGeom>
              <a:avLst/>
              <a:gdLst>
                <a:gd name="T0" fmla="*/ 400 w 72"/>
                <a:gd name="T1" fmla="*/ 76 h 112"/>
                <a:gd name="T2" fmla="*/ 570 w 72"/>
                <a:gd name="T3" fmla="*/ 49 h 112"/>
                <a:gd name="T4" fmla="*/ 530 w 72"/>
                <a:gd name="T5" fmla="*/ 186 h 112"/>
                <a:gd name="T6" fmla="*/ 570 w 72"/>
                <a:gd name="T7" fmla="*/ 413 h 112"/>
                <a:gd name="T8" fmla="*/ 651 w 72"/>
                <a:gd name="T9" fmla="*/ 538 h 112"/>
                <a:gd name="T10" fmla="*/ 686 w 72"/>
                <a:gd name="T11" fmla="*/ 594 h 112"/>
                <a:gd name="T12" fmla="*/ 686 w 72"/>
                <a:gd name="T13" fmla="*/ 780 h 112"/>
                <a:gd name="T14" fmla="*/ 625 w 72"/>
                <a:gd name="T15" fmla="*/ 876 h 112"/>
                <a:gd name="T16" fmla="*/ 530 w 72"/>
                <a:gd name="T17" fmla="*/ 876 h 112"/>
                <a:gd name="T18" fmla="*/ 456 w 72"/>
                <a:gd name="T19" fmla="*/ 936 h 112"/>
                <a:gd name="T20" fmla="*/ 512 w 72"/>
                <a:gd name="T21" fmla="*/ 1095 h 112"/>
                <a:gd name="T22" fmla="*/ 530 w 72"/>
                <a:gd name="T23" fmla="*/ 1162 h 112"/>
                <a:gd name="T24" fmla="*/ 625 w 72"/>
                <a:gd name="T25" fmla="*/ 1345 h 112"/>
                <a:gd name="T26" fmla="*/ 625 w 72"/>
                <a:gd name="T27" fmla="*/ 1453 h 112"/>
                <a:gd name="T28" fmla="*/ 686 w 72"/>
                <a:gd name="T29" fmla="*/ 1575 h 112"/>
                <a:gd name="T30" fmla="*/ 745 w 72"/>
                <a:gd name="T31" fmla="*/ 1575 h 112"/>
                <a:gd name="T32" fmla="*/ 800 w 72"/>
                <a:gd name="T33" fmla="*/ 1500 h 112"/>
                <a:gd name="T34" fmla="*/ 829 w 72"/>
                <a:gd name="T35" fmla="*/ 1453 h 112"/>
                <a:gd name="T36" fmla="*/ 891 w 72"/>
                <a:gd name="T37" fmla="*/ 1575 h 112"/>
                <a:gd name="T38" fmla="*/ 1017 w 72"/>
                <a:gd name="T39" fmla="*/ 1575 h 112"/>
                <a:gd name="T40" fmla="*/ 1017 w 72"/>
                <a:gd name="T41" fmla="*/ 1500 h 112"/>
                <a:gd name="T42" fmla="*/ 1046 w 72"/>
                <a:gd name="T43" fmla="*/ 1525 h 112"/>
                <a:gd name="T44" fmla="*/ 1219 w 72"/>
                <a:gd name="T45" fmla="*/ 1643 h 112"/>
                <a:gd name="T46" fmla="*/ 1046 w 72"/>
                <a:gd name="T47" fmla="*/ 1676 h 112"/>
                <a:gd name="T48" fmla="*/ 1219 w 72"/>
                <a:gd name="T49" fmla="*/ 1793 h 112"/>
                <a:gd name="T50" fmla="*/ 1219 w 72"/>
                <a:gd name="T51" fmla="*/ 1816 h 112"/>
                <a:gd name="T52" fmla="*/ 1308 w 72"/>
                <a:gd name="T53" fmla="*/ 1863 h 112"/>
                <a:gd name="T54" fmla="*/ 1221 w 72"/>
                <a:gd name="T55" fmla="*/ 2048 h 112"/>
                <a:gd name="T56" fmla="*/ 1114 w 72"/>
                <a:gd name="T57" fmla="*/ 1905 h 112"/>
                <a:gd name="T58" fmla="*/ 1046 w 72"/>
                <a:gd name="T59" fmla="*/ 1863 h 112"/>
                <a:gd name="T60" fmla="*/ 931 w 72"/>
                <a:gd name="T61" fmla="*/ 1756 h 112"/>
                <a:gd name="T62" fmla="*/ 829 w 72"/>
                <a:gd name="T63" fmla="*/ 1614 h 112"/>
                <a:gd name="T64" fmla="*/ 867 w 72"/>
                <a:gd name="T65" fmla="*/ 1756 h 112"/>
                <a:gd name="T66" fmla="*/ 867 w 72"/>
                <a:gd name="T67" fmla="*/ 1793 h 112"/>
                <a:gd name="T68" fmla="*/ 745 w 72"/>
                <a:gd name="T69" fmla="*/ 1676 h 112"/>
                <a:gd name="T70" fmla="*/ 625 w 72"/>
                <a:gd name="T71" fmla="*/ 1643 h 112"/>
                <a:gd name="T72" fmla="*/ 530 w 72"/>
                <a:gd name="T73" fmla="*/ 1756 h 112"/>
                <a:gd name="T74" fmla="*/ 424 w 72"/>
                <a:gd name="T75" fmla="*/ 1676 h 112"/>
                <a:gd name="T76" fmla="*/ 424 w 72"/>
                <a:gd name="T77" fmla="*/ 1614 h 112"/>
                <a:gd name="T78" fmla="*/ 362 w 72"/>
                <a:gd name="T79" fmla="*/ 1500 h 112"/>
                <a:gd name="T80" fmla="*/ 424 w 72"/>
                <a:gd name="T81" fmla="*/ 1389 h 112"/>
                <a:gd name="T82" fmla="*/ 334 w 72"/>
                <a:gd name="T83" fmla="*/ 1314 h 112"/>
                <a:gd name="T84" fmla="*/ 362 w 72"/>
                <a:gd name="T85" fmla="*/ 1434 h 112"/>
                <a:gd name="T86" fmla="*/ 217 w 72"/>
                <a:gd name="T87" fmla="*/ 1314 h 112"/>
                <a:gd name="T88" fmla="*/ 174 w 72"/>
                <a:gd name="T89" fmla="*/ 1314 h 112"/>
                <a:gd name="T90" fmla="*/ 62 w 72"/>
                <a:gd name="T91" fmla="*/ 1124 h 112"/>
                <a:gd name="T92" fmla="*/ 40 w 72"/>
                <a:gd name="T93" fmla="*/ 936 h 112"/>
                <a:gd name="T94" fmla="*/ 0 w 72"/>
                <a:gd name="T95" fmla="*/ 841 h 112"/>
                <a:gd name="T96" fmla="*/ 62 w 72"/>
                <a:gd name="T97" fmla="*/ 743 h 112"/>
                <a:gd name="T98" fmla="*/ 96 w 72"/>
                <a:gd name="T99" fmla="*/ 806 h 112"/>
                <a:gd name="T100" fmla="*/ 234 w 72"/>
                <a:gd name="T101" fmla="*/ 780 h 112"/>
                <a:gd name="T102" fmla="*/ 174 w 72"/>
                <a:gd name="T103" fmla="*/ 701 h 112"/>
                <a:gd name="T104" fmla="*/ 174 w 72"/>
                <a:gd name="T105" fmla="*/ 635 h 112"/>
                <a:gd name="T106" fmla="*/ 139 w 72"/>
                <a:gd name="T107" fmla="*/ 476 h 112"/>
                <a:gd name="T108" fmla="*/ 62 w 72"/>
                <a:gd name="T109" fmla="*/ 364 h 112"/>
                <a:gd name="T110" fmla="*/ 96 w 72"/>
                <a:gd name="T111" fmla="*/ 291 h 112"/>
                <a:gd name="T112" fmla="*/ 96 w 72"/>
                <a:gd name="T113" fmla="*/ 149 h 112"/>
                <a:gd name="T114" fmla="*/ 96 w 72"/>
                <a:gd name="T115" fmla="*/ 76 h 112"/>
                <a:gd name="T116" fmla="*/ 234 w 72"/>
                <a:gd name="T117" fmla="*/ 49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"/>
                <a:gd name="T178" fmla="*/ 0 h 112"/>
                <a:gd name="T179" fmla="*/ 72 w 72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" h="112">
                  <a:moveTo>
                    <a:pt x="14" y="2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2" y="68"/>
                  </a:lnTo>
                  <a:lnTo>
                    <a:pt x="32" y="70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4" y="80"/>
                  </a:lnTo>
                  <a:lnTo>
                    <a:pt x="34" y="82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8" y="86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4" y="82"/>
                  </a:lnTo>
                  <a:lnTo>
                    <a:pt x="44" y="84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80"/>
                  </a:lnTo>
                  <a:lnTo>
                    <a:pt x="50" y="82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8" y="82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60" y="94"/>
                  </a:lnTo>
                  <a:lnTo>
                    <a:pt x="64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2" y="110"/>
                  </a:lnTo>
                  <a:lnTo>
                    <a:pt x="70" y="112"/>
                  </a:lnTo>
                  <a:lnTo>
                    <a:pt x="68" y="112"/>
                  </a:lnTo>
                  <a:lnTo>
                    <a:pt x="66" y="110"/>
                  </a:lnTo>
                  <a:lnTo>
                    <a:pt x="64" y="108"/>
                  </a:lnTo>
                  <a:lnTo>
                    <a:pt x="64" y="106"/>
                  </a:lnTo>
                  <a:lnTo>
                    <a:pt x="62" y="104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6" y="88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4" y="94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4" y="80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6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4882" y="2426"/>
              <a:ext cx="27" cy="25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0 h 20"/>
                <a:gd name="T4" fmla="*/ 2 w 22"/>
                <a:gd name="T5" fmla="*/ 0 h 20"/>
                <a:gd name="T6" fmla="*/ 59 w 22"/>
                <a:gd name="T7" fmla="*/ 0 h 20"/>
                <a:gd name="T8" fmla="*/ 59 w 22"/>
                <a:gd name="T9" fmla="*/ 0 h 20"/>
                <a:gd name="T10" fmla="*/ 113 w 22"/>
                <a:gd name="T11" fmla="*/ 0 h 20"/>
                <a:gd name="T12" fmla="*/ 113 w 22"/>
                <a:gd name="T13" fmla="*/ 0 h 20"/>
                <a:gd name="T14" fmla="*/ 113 w 22"/>
                <a:gd name="T15" fmla="*/ 40 h 20"/>
                <a:gd name="T16" fmla="*/ 139 w 22"/>
                <a:gd name="T17" fmla="*/ 40 h 20"/>
                <a:gd name="T18" fmla="*/ 139 w 22"/>
                <a:gd name="T19" fmla="*/ 40 h 20"/>
                <a:gd name="T20" fmla="*/ 171 w 22"/>
                <a:gd name="T21" fmla="*/ 40 h 20"/>
                <a:gd name="T22" fmla="*/ 200 w 22"/>
                <a:gd name="T23" fmla="*/ 62 h 20"/>
                <a:gd name="T24" fmla="*/ 200 w 22"/>
                <a:gd name="T25" fmla="*/ 62 h 20"/>
                <a:gd name="T26" fmla="*/ 243 w 22"/>
                <a:gd name="T27" fmla="*/ 62 h 20"/>
                <a:gd name="T28" fmla="*/ 258 w 22"/>
                <a:gd name="T29" fmla="*/ 96 h 20"/>
                <a:gd name="T30" fmla="*/ 258 w 22"/>
                <a:gd name="T31" fmla="*/ 96 h 20"/>
                <a:gd name="T32" fmla="*/ 298 w 22"/>
                <a:gd name="T33" fmla="*/ 149 h 20"/>
                <a:gd name="T34" fmla="*/ 298 w 22"/>
                <a:gd name="T35" fmla="*/ 149 h 20"/>
                <a:gd name="T36" fmla="*/ 298 w 22"/>
                <a:gd name="T37" fmla="*/ 149 h 20"/>
                <a:gd name="T38" fmla="*/ 298 w 22"/>
                <a:gd name="T39" fmla="*/ 149 h 20"/>
                <a:gd name="T40" fmla="*/ 298 w 22"/>
                <a:gd name="T41" fmla="*/ 186 h 20"/>
                <a:gd name="T42" fmla="*/ 298 w 22"/>
                <a:gd name="T43" fmla="*/ 217 h 20"/>
                <a:gd name="T44" fmla="*/ 298 w 22"/>
                <a:gd name="T45" fmla="*/ 290 h 20"/>
                <a:gd name="T46" fmla="*/ 298 w 22"/>
                <a:gd name="T47" fmla="*/ 290 h 20"/>
                <a:gd name="T48" fmla="*/ 317 w 22"/>
                <a:gd name="T49" fmla="*/ 290 h 20"/>
                <a:gd name="T50" fmla="*/ 317 w 22"/>
                <a:gd name="T51" fmla="*/ 334 h 20"/>
                <a:gd name="T52" fmla="*/ 317 w 22"/>
                <a:gd name="T53" fmla="*/ 334 h 20"/>
                <a:gd name="T54" fmla="*/ 298 w 22"/>
                <a:gd name="T55" fmla="*/ 363 h 20"/>
                <a:gd name="T56" fmla="*/ 243 w 22"/>
                <a:gd name="T57" fmla="*/ 363 h 20"/>
                <a:gd name="T58" fmla="*/ 243 w 22"/>
                <a:gd name="T59" fmla="*/ 363 h 20"/>
                <a:gd name="T60" fmla="*/ 200 w 22"/>
                <a:gd name="T61" fmla="*/ 363 h 20"/>
                <a:gd name="T62" fmla="*/ 171 w 22"/>
                <a:gd name="T63" fmla="*/ 334 h 20"/>
                <a:gd name="T64" fmla="*/ 171 w 22"/>
                <a:gd name="T65" fmla="*/ 334 h 20"/>
                <a:gd name="T66" fmla="*/ 139 w 22"/>
                <a:gd name="T67" fmla="*/ 235 h 20"/>
                <a:gd name="T68" fmla="*/ 139 w 22"/>
                <a:gd name="T69" fmla="*/ 235 h 20"/>
                <a:gd name="T70" fmla="*/ 139 w 22"/>
                <a:gd name="T71" fmla="*/ 235 h 20"/>
                <a:gd name="T72" fmla="*/ 113 w 22"/>
                <a:gd name="T73" fmla="*/ 217 h 20"/>
                <a:gd name="T74" fmla="*/ 113 w 22"/>
                <a:gd name="T75" fmla="*/ 186 h 20"/>
                <a:gd name="T76" fmla="*/ 113 w 22"/>
                <a:gd name="T77" fmla="*/ 186 h 20"/>
                <a:gd name="T78" fmla="*/ 88 w 22"/>
                <a:gd name="T79" fmla="*/ 96 h 20"/>
                <a:gd name="T80" fmla="*/ 59 w 22"/>
                <a:gd name="T81" fmla="*/ 96 h 20"/>
                <a:gd name="T82" fmla="*/ 59 w 22"/>
                <a:gd name="T83" fmla="*/ 96 h 20"/>
                <a:gd name="T84" fmla="*/ 2 w 22"/>
                <a:gd name="T85" fmla="*/ 96 h 20"/>
                <a:gd name="T86" fmla="*/ 2 w 22"/>
                <a:gd name="T87" fmla="*/ 62 h 20"/>
                <a:gd name="T88" fmla="*/ 2 w 22"/>
                <a:gd name="T89" fmla="*/ 62 h 20"/>
                <a:gd name="T90" fmla="*/ 2 w 22"/>
                <a:gd name="T91" fmla="*/ 40 h 20"/>
                <a:gd name="T92" fmla="*/ 0 w 22"/>
                <a:gd name="T93" fmla="*/ 62 h 20"/>
                <a:gd name="T94" fmla="*/ 0 w 22"/>
                <a:gd name="T95" fmla="*/ 62 h 20"/>
                <a:gd name="T96" fmla="*/ 0 w 22"/>
                <a:gd name="T97" fmla="*/ 40 h 20"/>
                <a:gd name="T98" fmla="*/ 0 w 22"/>
                <a:gd name="T99" fmla="*/ 0 h 20"/>
                <a:gd name="T100" fmla="*/ 0 w 22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20"/>
                <a:gd name="T155" fmla="*/ 22 w 22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4909" y="2426"/>
              <a:ext cx="10" cy="10"/>
            </a:xfrm>
            <a:custGeom>
              <a:avLst/>
              <a:gdLst>
                <a:gd name="T0" fmla="*/ 0 w 8"/>
                <a:gd name="T1" fmla="*/ 40 h 8"/>
                <a:gd name="T2" fmla="*/ 0 w 8"/>
                <a:gd name="T3" fmla="*/ 40 h 8"/>
                <a:gd name="T4" fmla="*/ 0 w 8"/>
                <a:gd name="T5" fmla="*/ 0 h 8"/>
                <a:gd name="T6" fmla="*/ 40 w 8"/>
                <a:gd name="T7" fmla="*/ 0 h 8"/>
                <a:gd name="T8" fmla="*/ 40 w 8"/>
                <a:gd name="T9" fmla="*/ 0 h 8"/>
                <a:gd name="T10" fmla="*/ 62 w 8"/>
                <a:gd name="T11" fmla="*/ 0 h 8"/>
                <a:gd name="T12" fmla="*/ 62 w 8"/>
                <a:gd name="T13" fmla="*/ 0 h 8"/>
                <a:gd name="T14" fmla="*/ 62 w 8"/>
                <a:gd name="T15" fmla="*/ 0 h 8"/>
                <a:gd name="T16" fmla="*/ 96 w 8"/>
                <a:gd name="T17" fmla="*/ 40 h 8"/>
                <a:gd name="T18" fmla="*/ 96 w 8"/>
                <a:gd name="T19" fmla="*/ 40 h 8"/>
                <a:gd name="T20" fmla="*/ 96 w 8"/>
                <a:gd name="T21" fmla="*/ 40 h 8"/>
                <a:gd name="T22" fmla="*/ 139 w 8"/>
                <a:gd name="T23" fmla="*/ 62 h 8"/>
                <a:gd name="T24" fmla="*/ 139 w 8"/>
                <a:gd name="T25" fmla="*/ 96 h 8"/>
                <a:gd name="T26" fmla="*/ 139 w 8"/>
                <a:gd name="T27" fmla="*/ 96 h 8"/>
                <a:gd name="T28" fmla="*/ 96 w 8"/>
                <a:gd name="T29" fmla="*/ 139 h 8"/>
                <a:gd name="T30" fmla="*/ 62 w 8"/>
                <a:gd name="T31" fmla="*/ 139 h 8"/>
                <a:gd name="T32" fmla="*/ 62 w 8"/>
                <a:gd name="T33" fmla="*/ 139 h 8"/>
                <a:gd name="T34" fmla="*/ 40 w 8"/>
                <a:gd name="T35" fmla="*/ 139 h 8"/>
                <a:gd name="T36" fmla="*/ 0 w 8"/>
                <a:gd name="T37" fmla="*/ 96 h 8"/>
                <a:gd name="T38" fmla="*/ 0 w 8"/>
                <a:gd name="T39" fmla="*/ 96 h 8"/>
                <a:gd name="T40" fmla="*/ 0 w 8"/>
                <a:gd name="T41" fmla="*/ 62 h 8"/>
                <a:gd name="T42" fmla="*/ 0 w 8"/>
                <a:gd name="T43" fmla="*/ 40 h 8"/>
                <a:gd name="T44" fmla="*/ 0 w 8"/>
                <a:gd name="T45" fmla="*/ 40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4934" y="2446"/>
              <a:ext cx="20" cy="25"/>
            </a:xfrm>
            <a:custGeom>
              <a:avLst/>
              <a:gdLst>
                <a:gd name="T0" fmla="*/ 0 w 16"/>
                <a:gd name="T1" fmla="*/ 0 h 20"/>
                <a:gd name="T2" fmla="*/ 0 w 16"/>
                <a:gd name="T3" fmla="*/ 0 h 20"/>
                <a:gd name="T4" fmla="*/ 62 w 16"/>
                <a:gd name="T5" fmla="*/ 40 h 20"/>
                <a:gd name="T6" fmla="*/ 62 w 16"/>
                <a:gd name="T7" fmla="*/ 40 h 20"/>
                <a:gd name="T8" fmla="*/ 62 w 16"/>
                <a:gd name="T9" fmla="*/ 40 h 20"/>
                <a:gd name="T10" fmla="*/ 96 w 16"/>
                <a:gd name="T11" fmla="*/ 62 h 20"/>
                <a:gd name="T12" fmla="*/ 139 w 16"/>
                <a:gd name="T13" fmla="*/ 96 h 20"/>
                <a:gd name="T14" fmla="*/ 139 w 16"/>
                <a:gd name="T15" fmla="*/ 96 h 20"/>
                <a:gd name="T16" fmla="*/ 174 w 16"/>
                <a:gd name="T17" fmla="*/ 96 h 20"/>
                <a:gd name="T18" fmla="*/ 234 w 16"/>
                <a:gd name="T19" fmla="*/ 186 h 20"/>
                <a:gd name="T20" fmla="*/ 234 w 16"/>
                <a:gd name="T21" fmla="*/ 186 h 20"/>
                <a:gd name="T22" fmla="*/ 290 w 16"/>
                <a:gd name="T23" fmla="*/ 290 h 20"/>
                <a:gd name="T24" fmla="*/ 290 w 16"/>
                <a:gd name="T25" fmla="*/ 290 h 20"/>
                <a:gd name="T26" fmla="*/ 290 w 16"/>
                <a:gd name="T27" fmla="*/ 334 h 20"/>
                <a:gd name="T28" fmla="*/ 290 w 16"/>
                <a:gd name="T29" fmla="*/ 363 h 20"/>
                <a:gd name="T30" fmla="*/ 234 w 16"/>
                <a:gd name="T31" fmla="*/ 334 h 20"/>
                <a:gd name="T32" fmla="*/ 234 w 16"/>
                <a:gd name="T33" fmla="*/ 334 h 20"/>
                <a:gd name="T34" fmla="*/ 217 w 16"/>
                <a:gd name="T35" fmla="*/ 290 h 20"/>
                <a:gd name="T36" fmla="*/ 174 w 16"/>
                <a:gd name="T37" fmla="*/ 235 h 20"/>
                <a:gd name="T38" fmla="*/ 174 w 16"/>
                <a:gd name="T39" fmla="*/ 235 h 20"/>
                <a:gd name="T40" fmla="*/ 139 w 16"/>
                <a:gd name="T41" fmla="*/ 235 h 20"/>
                <a:gd name="T42" fmla="*/ 139 w 16"/>
                <a:gd name="T43" fmla="*/ 235 h 20"/>
                <a:gd name="T44" fmla="*/ 96 w 16"/>
                <a:gd name="T45" fmla="*/ 217 h 20"/>
                <a:gd name="T46" fmla="*/ 96 w 16"/>
                <a:gd name="T47" fmla="*/ 217 h 20"/>
                <a:gd name="T48" fmla="*/ 96 w 16"/>
                <a:gd name="T49" fmla="*/ 217 h 20"/>
                <a:gd name="T50" fmla="*/ 62 w 16"/>
                <a:gd name="T51" fmla="*/ 186 h 20"/>
                <a:gd name="T52" fmla="*/ 62 w 16"/>
                <a:gd name="T53" fmla="*/ 217 h 20"/>
                <a:gd name="T54" fmla="*/ 62 w 16"/>
                <a:gd name="T55" fmla="*/ 217 h 20"/>
                <a:gd name="T56" fmla="*/ 40 w 16"/>
                <a:gd name="T57" fmla="*/ 235 h 20"/>
                <a:gd name="T58" fmla="*/ 40 w 16"/>
                <a:gd name="T59" fmla="*/ 290 h 20"/>
                <a:gd name="T60" fmla="*/ 40 w 16"/>
                <a:gd name="T61" fmla="*/ 290 h 20"/>
                <a:gd name="T62" fmla="*/ 0 w 16"/>
                <a:gd name="T63" fmla="*/ 217 h 20"/>
                <a:gd name="T64" fmla="*/ 0 w 16"/>
                <a:gd name="T65" fmla="*/ 217 h 20"/>
                <a:gd name="T66" fmla="*/ 0 w 16"/>
                <a:gd name="T67" fmla="*/ 186 h 20"/>
                <a:gd name="T68" fmla="*/ 40 w 16"/>
                <a:gd name="T69" fmla="*/ 186 h 20"/>
                <a:gd name="T70" fmla="*/ 0 w 16"/>
                <a:gd name="T71" fmla="*/ 186 h 20"/>
                <a:gd name="T72" fmla="*/ 0 w 16"/>
                <a:gd name="T73" fmla="*/ 186 h 20"/>
                <a:gd name="T74" fmla="*/ 0 w 16"/>
                <a:gd name="T75" fmla="*/ 149 h 20"/>
                <a:gd name="T76" fmla="*/ 0 w 16"/>
                <a:gd name="T77" fmla="*/ 96 h 20"/>
                <a:gd name="T78" fmla="*/ 0 w 16"/>
                <a:gd name="T79" fmla="*/ 96 h 20"/>
                <a:gd name="T80" fmla="*/ 0 w 16"/>
                <a:gd name="T81" fmla="*/ 0 h 20"/>
                <a:gd name="T82" fmla="*/ 0 w 16"/>
                <a:gd name="T83" fmla="*/ 0 h 20"/>
                <a:gd name="T84" fmla="*/ 0 w 16"/>
                <a:gd name="T85" fmla="*/ 0 h 20"/>
                <a:gd name="T86" fmla="*/ 0 w 16"/>
                <a:gd name="T87" fmla="*/ 0 h 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"/>
                <a:gd name="T133" fmla="*/ 0 h 20"/>
                <a:gd name="T134" fmla="*/ 16 w 16"/>
                <a:gd name="T135" fmla="*/ 20 h 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" h="2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4952" y="2441"/>
              <a:ext cx="35" cy="40"/>
            </a:xfrm>
            <a:custGeom>
              <a:avLst/>
              <a:gdLst>
                <a:gd name="T0" fmla="*/ 0 w 28"/>
                <a:gd name="T1" fmla="*/ 40 h 32"/>
                <a:gd name="T2" fmla="*/ 49 w 28"/>
                <a:gd name="T3" fmla="*/ 96 h 32"/>
                <a:gd name="T4" fmla="*/ 49 w 28"/>
                <a:gd name="T5" fmla="*/ 139 h 32"/>
                <a:gd name="T6" fmla="*/ 76 w 28"/>
                <a:gd name="T7" fmla="*/ 217 h 32"/>
                <a:gd name="T8" fmla="*/ 149 w 28"/>
                <a:gd name="T9" fmla="*/ 234 h 32"/>
                <a:gd name="T10" fmla="*/ 186 w 28"/>
                <a:gd name="T11" fmla="*/ 306 h 32"/>
                <a:gd name="T12" fmla="*/ 220 w 28"/>
                <a:gd name="T13" fmla="*/ 306 h 32"/>
                <a:gd name="T14" fmla="*/ 220 w 28"/>
                <a:gd name="T15" fmla="*/ 362 h 32"/>
                <a:gd name="T16" fmla="*/ 220 w 28"/>
                <a:gd name="T17" fmla="*/ 362 h 32"/>
                <a:gd name="T18" fmla="*/ 186 w 28"/>
                <a:gd name="T19" fmla="*/ 456 h 32"/>
                <a:gd name="T20" fmla="*/ 220 w 28"/>
                <a:gd name="T21" fmla="*/ 456 h 32"/>
                <a:gd name="T22" fmla="*/ 270 w 28"/>
                <a:gd name="T23" fmla="*/ 456 h 32"/>
                <a:gd name="T24" fmla="*/ 291 w 28"/>
                <a:gd name="T25" fmla="*/ 509 h 32"/>
                <a:gd name="T26" fmla="*/ 338 w 28"/>
                <a:gd name="T27" fmla="*/ 509 h 32"/>
                <a:gd name="T28" fmla="*/ 338 w 28"/>
                <a:gd name="T29" fmla="*/ 530 h 32"/>
                <a:gd name="T30" fmla="*/ 364 w 28"/>
                <a:gd name="T31" fmla="*/ 570 h 32"/>
                <a:gd name="T32" fmla="*/ 413 w 28"/>
                <a:gd name="T33" fmla="*/ 570 h 32"/>
                <a:gd name="T34" fmla="*/ 430 w 28"/>
                <a:gd name="T35" fmla="*/ 570 h 32"/>
                <a:gd name="T36" fmla="*/ 430 w 28"/>
                <a:gd name="T37" fmla="*/ 570 h 32"/>
                <a:gd name="T38" fmla="*/ 430 w 28"/>
                <a:gd name="T39" fmla="*/ 530 h 32"/>
                <a:gd name="T40" fmla="*/ 516 w 28"/>
                <a:gd name="T41" fmla="*/ 456 h 32"/>
                <a:gd name="T42" fmla="*/ 476 w 28"/>
                <a:gd name="T43" fmla="*/ 424 h 32"/>
                <a:gd name="T44" fmla="*/ 430 w 28"/>
                <a:gd name="T45" fmla="*/ 382 h 32"/>
                <a:gd name="T46" fmla="*/ 413 w 28"/>
                <a:gd name="T47" fmla="*/ 362 h 32"/>
                <a:gd name="T48" fmla="*/ 364 w 28"/>
                <a:gd name="T49" fmla="*/ 362 h 32"/>
                <a:gd name="T50" fmla="*/ 338 w 28"/>
                <a:gd name="T51" fmla="*/ 290 h 32"/>
                <a:gd name="T52" fmla="*/ 291 w 28"/>
                <a:gd name="T53" fmla="*/ 234 h 32"/>
                <a:gd name="T54" fmla="*/ 291 w 28"/>
                <a:gd name="T55" fmla="*/ 174 h 32"/>
                <a:gd name="T56" fmla="*/ 291 w 28"/>
                <a:gd name="T57" fmla="*/ 139 h 32"/>
                <a:gd name="T58" fmla="*/ 291 w 28"/>
                <a:gd name="T59" fmla="*/ 96 h 32"/>
                <a:gd name="T60" fmla="*/ 291 w 28"/>
                <a:gd name="T61" fmla="*/ 62 h 32"/>
                <a:gd name="T62" fmla="*/ 270 w 28"/>
                <a:gd name="T63" fmla="*/ 62 h 32"/>
                <a:gd name="T64" fmla="*/ 270 w 28"/>
                <a:gd name="T65" fmla="*/ 62 h 32"/>
                <a:gd name="T66" fmla="*/ 270 w 28"/>
                <a:gd name="T67" fmla="*/ 40 h 32"/>
                <a:gd name="T68" fmla="*/ 220 w 28"/>
                <a:gd name="T69" fmla="*/ 0 h 32"/>
                <a:gd name="T70" fmla="*/ 186 w 28"/>
                <a:gd name="T71" fmla="*/ 40 h 32"/>
                <a:gd name="T72" fmla="*/ 149 w 28"/>
                <a:gd name="T73" fmla="*/ 40 h 32"/>
                <a:gd name="T74" fmla="*/ 119 w 28"/>
                <a:gd name="T75" fmla="*/ 40 h 32"/>
                <a:gd name="T76" fmla="*/ 76 w 28"/>
                <a:gd name="T77" fmla="*/ 40 h 32"/>
                <a:gd name="T78" fmla="*/ 0 w 28"/>
                <a:gd name="T79" fmla="*/ 40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32"/>
                <a:gd name="T122" fmla="*/ 28 w 28"/>
                <a:gd name="T123" fmla="*/ 32 h 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32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4954" y="2473"/>
              <a:ext cx="25" cy="33"/>
            </a:xfrm>
            <a:custGeom>
              <a:avLst/>
              <a:gdLst>
                <a:gd name="T0" fmla="*/ 149 w 20"/>
                <a:gd name="T1" fmla="*/ 58 h 26"/>
                <a:gd name="T2" fmla="*/ 186 w 20"/>
                <a:gd name="T3" fmla="*/ 0 h 26"/>
                <a:gd name="T4" fmla="*/ 186 w 20"/>
                <a:gd name="T5" fmla="*/ 0 h 26"/>
                <a:gd name="T6" fmla="*/ 217 w 20"/>
                <a:gd name="T7" fmla="*/ 94 h 26"/>
                <a:gd name="T8" fmla="*/ 235 w 20"/>
                <a:gd name="T9" fmla="*/ 244 h 26"/>
                <a:gd name="T10" fmla="*/ 290 w 20"/>
                <a:gd name="T11" fmla="*/ 253 h 26"/>
                <a:gd name="T12" fmla="*/ 290 w 20"/>
                <a:gd name="T13" fmla="*/ 317 h 26"/>
                <a:gd name="T14" fmla="*/ 334 w 20"/>
                <a:gd name="T15" fmla="*/ 354 h 26"/>
                <a:gd name="T16" fmla="*/ 334 w 20"/>
                <a:gd name="T17" fmla="*/ 402 h 26"/>
                <a:gd name="T18" fmla="*/ 334 w 20"/>
                <a:gd name="T19" fmla="*/ 449 h 26"/>
                <a:gd name="T20" fmla="*/ 334 w 20"/>
                <a:gd name="T21" fmla="*/ 449 h 26"/>
                <a:gd name="T22" fmla="*/ 334 w 20"/>
                <a:gd name="T23" fmla="*/ 499 h 26"/>
                <a:gd name="T24" fmla="*/ 290 w 20"/>
                <a:gd name="T25" fmla="*/ 402 h 26"/>
                <a:gd name="T26" fmla="*/ 235 w 20"/>
                <a:gd name="T27" fmla="*/ 449 h 26"/>
                <a:gd name="T28" fmla="*/ 290 w 20"/>
                <a:gd name="T29" fmla="*/ 572 h 26"/>
                <a:gd name="T30" fmla="*/ 235 w 20"/>
                <a:gd name="T31" fmla="*/ 517 h 26"/>
                <a:gd name="T32" fmla="*/ 217 w 20"/>
                <a:gd name="T33" fmla="*/ 517 h 26"/>
                <a:gd name="T34" fmla="*/ 186 w 20"/>
                <a:gd name="T35" fmla="*/ 449 h 26"/>
                <a:gd name="T36" fmla="*/ 186 w 20"/>
                <a:gd name="T37" fmla="*/ 449 h 26"/>
                <a:gd name="T38" fmla="*/ 149 w 20"/>
                <a:gd name="T39" fmla="*/ 402 h 26"/>
                <a:gd name="T40" fmla="*/ 149 w 20"/>
                <a:gd name="T41" fmla="*/ 354 h 26"/>
                <a:gd name="T42" fmla="*/ 186 w 20"/>
                <a:gd name="T43" fmla="*/ 253 h 26"/>
                <a:gd name="T44" fmla="*/ 149 w 20"/>
                <a:gd name="T45" fmla="*/ 244 h 26"/>
                <a:gd name="T46" fmla="*/ 96 w 20"/>
                <a:gd name="T47" fmla="*/ 192 h 26"/>
                <a:gd name="T48" fmla="*/ 96 w 20"/>
                <a:gd name="T49" fmla="*/ 244 h 26"/>
                <a:gd name="T50" fmla="*/ 62 w 20"/>
                <a:gd name="T51" fmla="*/ 244 h 26"/>
                <a:gd name="T52" fmla="*/ 62 w 20"/>
                <a:gd name="T53" fmla="*/ 192 h 26"/>
                <a:gd name="T54" fmla="*/ 62 w 20"/>
                <a:gd name="T55" fmla="*/ 151 h 26"/>
                <a:gd name="T56" fmla="*/ 62 w 20"/>
                <a:gd name="T57" fmla="*/ 151 h 26"/>
                <a:gd name="T58" fmla="*/ 40 w 20"/>
                <a:gd name="T59" fmla="*/ 58 h 26"/>
                <a:gd name="T60" fmla="*/ 0 w 20"/>
                <a:gd name="T61" fmla="*/ 0 h 26"/>
                <a:gd name="T62" fmla="*/ 62 w 20"/>
                <a:gd name="T63" fmla="*/ 0 h 26"/>
                <a:gd name="T64" fmla="*/ 149 w 20"/>
                <a:gd name="T65" fmla="*/ 58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6"/>
                <a:gd name="T101" fmla="*/ 20 w 20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4914" y="2461"/>
              <a:ext cx="28" cy="35"/>
            </a:xfrm>
            <a:custGeom>
              <a:avLst/>
              <a:gdLst>
                <a:gd name="T0" fmla="*/ 0 w 22"/>
                <a:gd name="T1" fmla="*/ 0 h 28"/>
                <a:gd name="T2" fmla="*/ 154 w 22"/>
                <a:gd name="T3" fmla="*/ 49 h 28"/>
                <a:gd name="T4" fmla="*/ 249 w 22"/>
                <a:gd name="T5" fmla="*/ 76 h 28"/>
                <a:gd name="T6" fmla="*/ 249 w 22"/>
                <a:gd name="T7" fmla="*/ 119 h 28"/>
                <a:gd name="T8" fmla="*/ 271 w 22"/>
                <a:gd name="T9" fmla="*/ 119 h 28"/>
                <a:gd name="T10" fmla="*/ 356 w 22"/>
                <a:gd name="T11" fmla="*/ 76 h 28"/>
                <a:gd name="T12" fmla="*/ 325 w 22"/>
                <a:gd name="T13" fmla="*/ 119 h 28"/>
                <a:gd name="T14" fmla="*/ 356 w 22"/>
                <a:gd name="T15" fmla="*/ 119 h 28"/>
                <a:gd name="T16" fmla="*/ 453 w 22"/>
                <a:gd name="T17" fmla="*/ 119 h 28"/>
                <a:gd name="T18" fmla="*/ 453 w 22"/>
                <a:gd name="T19" fmla="*/ 149 h 28"/>
                <a:gd name="T20" fmla="*/ 453 w 22"/>
                <a:gd name="T21" fmla="*/ 149 h 28"/>
                <a:gd name="T22" fmla="*/ 453 w 22"/>
                <a:gd name="T23" fmla="*/ 186 h 28"/>
                <a:gd name="T24" fmla="*/ 453 w 22"/>
                <a:gd name="T25" fmla="*/ 220 h 28"/>
                <a:gd name="T26" fmla="*/ 414 w 22"/>
                <a:gd name="T27" fmla="*/ 220 h 28"/>
                <a:gd name="T28" fmla="*/ 414 w 22"/>
                <a:gd name="T29" fmla="*/ 291 h 28"/>
                <a:gd name="T30" fmla="*/ 325 w 22"/>
                <a:gd name="T31" fmla="*/ 291 h 28"/>
                <a:gd name="T32" fmla="*/ 325 w 22"/>
                <a:gd name="T33" fmla="*/ 338 h 28"/>
                <a:gd name="T34" fmla="*/ 271 w 22"/>
                <a:gd name="T35" fmla="*/ 413 h 28"/>
                <a:gd name="T36" fmla="*/ 249 w 22"/>
                <a:gd name="T37" fmla="*/ 413 h 28"/>
                <a:gd name="T38" fmla="*/ 196 w 22"/>
                <a:gd name="T39" fmla="*/ 413 h 28"/>
                <a:gd name="T40" fmla="*/ 196 w 22"/>
                <a:gd name="T41" fmla="*/ 476 h 28"/>
                <a:gd name="T42" fmla="*/ 154 w 22"/>
                <a:gd name="T43" fmla="*/ 516 h 28"/>
                <a:gd name="T44" fmla="*/ 95 w 22"/>
                <a:gd name="T45" fmla="*/ 476 h 28"/>
                <a:gd name="T46" fmla="*/ 95 w 22"/>
                <a:gd name="T47" fmla="*/ 430 h 28"/>
                <a:gd name="T48" fmla="*/ 95 w 22"/>
                <a:gd name="T49" fmla="*/ 413 h 28"/>
                <a:gd name="T50" fmla="*/ 95 w 22"/>
                <a:gd name="T51" fmla="*/ 338 h 28"/>
                <a:gd name="T52" fmla="*/ 95 w 22"/>
                <a:gd name="T53" fmla="*/ 270 h 28"/>
                <a:gd name="T54" fmla="*/ 95 w 22"/>
                <a:gd name="T55" fmla="*/ 220 h 28"/>
                <a:gd name="T56" fmla="*/ 95 w 22"/>
                <a:gd name="T57" fmla="*/ 186 h 28"/>
                <a:gd name="T58" fmla="*/ 95 w 22"/>
                <a:gd name="T59" fmla="*/ 119 h 28"/>
                <a:gd name="T60" fmla="*/ 95 w 22"/>
                <a:gd name="T61" fmla="*/ 76 h 28"/>
                <a:gd name="T62" fmla="*/ 59 w 22"/>
                <a:gd name="T63" fmla="*/ 76 h 28"/>
                <a:gd name="T64" fmla="*/ 0 w 22"/>
                <a:gd name="T65" fmla="*/ 76 h 28"/>
                <a:gd name="T66" fmla="*/ 0 w 22"/>
                <a:gd name="T67" fmla="*/ 49 h 28"/>
                <a:gd name="T68" fmla="*/ 0 w 22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28"/>
                <a:gd name="T107" fmla="*/ 22 w 22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28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4927" y="2483"/>
              <a:ext cx="20" cy="48"/>
            </a:xfrm>
            <a:custGeom>
              <a:avLst/>
              <a:gdLst>
                <a:gd name="T0" fmla="*/ 96 w 16"/>
                <a:gd name="T1" fmla="*/ 51 h 38"/>
                <a:gd name="T2" fmla="*/ 96 w 16"/>
                <a:gd name="T3" fmla="*/ 51 h 38"/>
                <a:gd name="T4" fmla="*/ 96 w 16"/>
                <a:gd name="T5" fmla="*/ 129 h 38"/>
                <a:gd name="T6" fmla="*/ 96 w 16"/>
                <a:gd name="T7" fmla="*/ 129 h 38"/>
                <a:gd name="T8" fmla="*/ 139 w 16"/>
                <a:gd name="T9" fmla="*/ 163 h 38"/>
                <a:gd name="T10" fmla="*/ 96 w 16"/>
                <a:gd name="T11" fmla="*/ 206 h 38"/>
                <a:gd name="T12" fmla="*/ 96 w 16"/>
                <a:gd name="T13" fmla="*/ 206 h 38"/>
                <a:gd name="T14" fmla="*/ 62 w 16"/>
                <a:gd name="T15" fmla="*/ 248 h 38"/>
                <a:gd name="T16" fmla="*/ 96 w 16"/>
                <a:gd name="T17" fmla="*/ 307 h 38"/>
                <a:gd name="T18" fmla="*/ 96 w 16"/>
                <a:gd name="T19" fmla="*/ 307 h 38"/>
                <a:gd name="T20" fmla="*/ 62 w 16"/>
                <a:gd name="T21" fmla="*/ 328 h 38"/>
                <a:gd name="T22" fmla="*/ 62 w 16"/>
                <a:gd name="T23" fmla="*/ 414 h 38"/>
                <a:gd name="T24" fmla="*/ 62 w 16"/>
                <a:gd name="T25" fmla="*/ 414 h 38"/>
                <a:gd name="T26" fmla="*/ 62 w 16"/>
                <a:gd name="T27" fmla="*/ 499 h 38"/>
                <a:gd name="T28" fmla="*/ 62 w 16"/>
                <a:gd name="T29" fmla="*/ 551 h 38"/>
                <a:gd name="T30" fmla="*/ 62 w 16"/>
                <a:gd name="T31" fmla="*/ 551 h 38"/>
                <a:gd name="T32" fmla="*/ 40 w 16"/>
                <a:gd name="T33" fmla="*/ 551 h 38"/>
                <a:gd name="T34" fmla="*/ 0 w 16"/>
                <a:gd name="T35" fmla="*/ 551 h 38"/>
                <a:gd name="T36" fmla="*/ 0 w 16"/>
                <a:gd name="T37" fmla="*/ 551 h 38"/>
                <a:gd name="T38" fmla="*/ 0 w 16"/>
                <a:gd name="T39" fmla="*/ 551 h 38"/>
                <a:gd name="T40" fmla="*/ 0 w 16"/>
                <a:gd name="T41" fmla="*/ 661 h 38"/>
                <a:gd name="T42" fmla="*/ 0 w 16"/>
                <a:gd name="T43" fmla="*/ 661 h 38"/>
                <a:gd name="T44" fmla="*/ 40 w 16"/>
                <a:gd name="T45" fmla="*/ 707 h 38"/>
                <a:gd name="T46" fmla="*/ 96 w 16"/>
                <a:gd name="T47" fmla="*/ 707 h 38"/>
                <a:gd name="T48" fmla="*/ 96 w 16"/>
                <a:gd name="T49" fmla="*/ 707 h 38"/>
                <a:gd name="T50" fmla="*/ 139 w 16"/>
                <a:gd name="T51" fmla="*/ 744 h 38"/>
                <a:gd name="T52" fmla="*/ 139 w 16"/>
                <a:gd name="T53" fmla="*/ 744 h 38"/>
                <a:gd name="T54" fmla="*/ 139 w 16"/>
                <a:gd name="T55" fmla="*/ 744 h 38"/>
                <a:gd name="T56" fmla="*/ 174 w 16"/>
                <a:gd name="T57" fmla="*/ 796 h 38"/>
                <a:gd name="T58" fmla="*/ 174 w 16"/>
                <a:gd name="T59" fmla="*/ 796 h 38"/>
                <a:gd name="T60" fmla="*/ 174 w 16"/>
                <a:gd name="T61" fmla="*/ 796 h 38"/>
                <a:gd name="T62" fmla="*/ 217 w 16"/>
                <a:gd name="T63" fmla="*/ 744 h 38"/>
                <a:gd name="T64" fmla="*/ 234 w 16"/>
                <a:gd name="T65" fmla="*/ 707 h 38"/>
                <a:gd name="T66" fmla="*/ 234 w 16"/>
                <a:gd name="T67" fmla="*/ 707 h 38"/>
                <a:gd name="T68" fmla="*/ 234 w 16"/>
                <a:gd name="T69" fmla="*/ 661 h 38"/>
                <a:gd name="T70" fmla="*/ 217 w 16"/>
                <a:gd name="T71" fmla="*/ 630 h 38"/>
                <a:gd name="T72" fmla="*/ 217 w 16"/>
                <a:gd name="T73" fmla="*/ 630 h 38"/>
                <a:gd name="T74" fmla="*/ 217 w 16"/>
                <a:gd name="T75" fmla="*/ 587 h 38"/>
                <a:gd name="T76" fmla="*/ 174 w 16"/>
                <a:gd name="T77" fmla="*/ 551 h 38"/>
                <a:gd name="T78" fmla="*/ 174 w 16"/>
                <a:gd name="T79" fmla="*/ 551 h 38"/>
                <a:gd name="T80" fmla="*/ 174 w 16"/>
                <a:gd name="T81" fmla="*/ 499 h 38"/>
                <a:gd name="T82" fmla="*/ 174 w 16"/>
                <a:gd name="T83" fmla="*/ 465 h 38"/>
                <a:gd name="T84" fmla="*/ 174 w 16"/>
                <a:gd name="T85" fmla="*/ 465 h 38"/>
                <a:gd name="T86" fmla="*/ 174 w 16"/>
                <a:gd name="T87" fmla="*/ 414 h 38"/>
                <a:gd name="T88" fmla="*/ 217 w 16"/>
                <a:gd name="T89" fmla="*/ 388 h 38"/>
                <a:gd name="T90" fmla="*/ 234 w 16"/>
                <a:gd name="T91" fmla="*/ 307 h 38"/>
                <a:gd name="T92" fmla="*/ 234 w 16"/>
                <a:gd name="T93" fmla="*/ 307 h 38"/>
                <a:gd name="T94" fmla="*/ 234 w 16"/>
                <a:gd name="T95" fmla="*/ 248 h 38"/>
                <a:gd name="T96" fmla="*/ 234 w 16"/>
                <a:gd name="T97" fmla="*/ 206 h 38"/>
                <a:gd name="T98" fmla="*/ 234 w 16"/>
                <a:gd name="T99" fmla="*/ 206 h 38"/>
                <a:gd name="T100" fmla="*/ 290 w 16"/>
                <a:gd name="T101" fmla="*/ 129 h 38"/>
                <a:gd name="T102" fmla="*/ 290 w 16"/>
                <a:gd name="T103" fmla="*/ 129 h 38"/>
                <a:gd name="T104" fmla="*/ 290 w 16"/>
                <a:gd name="T105" fmla="*/ 129 h 38"/>
                <a:gd name="T106" fmla="*/ 234 w 16"/>
                <a:gd name="T107" fmla="*/ 51 h 38"/>
                <a:gd name="T108" fmla="*/ 217 w 16"/>
                <a:gd name="T109" fmla="*/ 51 h 38"/>
                <a:gd name="T110" fmla="*/ 217 w 16"/>
                <a:gd name="T111" fmla="*/ 51 h 38"/>
                <a:gd name="T112" fmla="*/ 174 w 16"/>
                <a:gd name="T113" fmla="*/ 51 h 38"/>
                <a:gd name="T114" fmla="*/ 174 w 16"/>
                <a:gd name="T115" fmla="*/ 0 h 38"/>
                <a:gd name="T116" fmla="*/ 174 w 16"/>
                <a:gd name="T117" fmla="*/ 0 h 38"/>
                <a:gd name="T118" fmla="*/ 96 w 16"/>
                <a:gd name="T119" fmla="*/ 51 h 38"/>
                <a:gd name="T120" fmla="*/ 96 w 16"/>
                <a:gd name="T121" fmla="*/ 51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"/>
                <a:gd name="T184" fmla="*/ 0 h 38"/>
                <a:gd name="T185" fmla="*/ 16 w 1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" h="38">
                  <a:moveTo>
                    <a:pt x="6" y="2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4944" y="2483"/>
              <a:ext cx="13" cy="38"/>
            </a:xfrm>
            <a:custGeom>
              <a:avLst/>
              <a:gdLst>
                <a:gd name="T0" fmla="*/ 237 w 10"/>
                <a:gd name="T1" fmla="*/ 0 h 30"/>
                <a:gd name="T2" fmla="*/ 237 w 10"/>
                <a:gd name="T3" fmla="*/ 0 h 30"/>
                <a:gd name="T4" fmla="*/ 182 w 10"/>
                <a:gd name="T5" fmla="*/ 84 h 30"/>
                <a:gd name="T6" fmla="*/ 182 w 10"/>
                <a:gd name="T7" fmla="*/ 84 h 30"/>
                <a:gd name="T8" fmla="*/ 131 w 10"/>
                <a:gd name="T9" fmla="*/ 252 h 30"/>
                <a:gd name="T10" fmla="*/ 131 w 10"/>
                <a:gd name="T11" fmla="*/ 252 h 30"/>
                <a:gd name="T12" fmla="*/ 0 w 10"/>
                <a:gd name="T13" fmla="*/ 398 h 30"/>
                <a:gd name="T14" fmla="*/ 0 w 10"/>
                <a:gd name="T15" fmla="*/ 398 h 30"/>
                <a:gd name="T16" fmla="*/ 0 w 10"/>
                <a:gd name="T17" fmla="*/ 512 h 30"/>
                <a:gd name="T18" fmla="*/ 0 w 10"/>
                <a:gd name="T19" fmla="*/ 649 h 30"/>
                <a:gd name="T20" fmla="*/ 0 w 10"/>
                <a:gd name="T21" fmla="*/ 649 h 30"/>
                <a:gd name="T22" fmla="*/ 0 w 10"/>
                <a:gd name="T23" fmla="*/ 649 h 30"/>
                <a:gd name="T24" fmla="*/ 78 w 10"/>
                <a:gd name="T25" fmla="*/ 566 h 30"/>
                <a:gd name="T26" fmla="*/ 78 w 10"/>
                <a:gd name="T27" fmla="*/ 566 h 30"/>
                <a:gd name="T28" fmla="*/ 131 w 10"/>
                <a:gd name="T29" fmla="*/ 437 h 30"/>
                <a:gd name="T30" fmla="*/ 131 w 10"/>
                <a:gd name="T31" fmla="*/ 437 h 30"/>
                <a:gd name="T32" fmla="*/ 131 w 10"/>
                <a:gd name="T33" fmla="*/ 398 h 30"/>
                <a:gd name="T34" fmla="*/ 131 w 10"/>
                <a:gd name="T35" fmla="*/ 345 h 30"/>
                <a:gd name="T36" fmla="*/ 131 w 10"/>
                <a:gd name="T37" fmla="*/ 345 h 30"/>
                <a:gd name="T38" fmla="*/ 182 w 10"/>
                <a:gd name="T39" fmla="*/ 314 h 30"/>
                <a:gd name="T40" fmla="*/ 182 w 10"/>
                <a:gd name="T41" fmla="*/ 252 h 30"/>
                <a:gd name="T42" fmla="*/ 182 w 10"/>
                <a:gd name="T43" fmla="*/ 252 h 30"/>
                <a:gd name="T44" fmla="*/ 237 w 10"/>
                <a:gd name="T45" fmla="*/ 252 h 30"/>
                <a:gd name="T46" fmla="*/ 308 w 10"/>
                <a:gd name="T47" fmla="*/ 215 h 30"/>
                <a:gd name="T48" fmla="*/ 308 w 10"/>
                <a:gd name="T49" fmla="*/ 215 h 30"/>
                <a:gd name="T50" fmla="*/ 237 w 10"/>
                <a:gd name="T51" fmla="*/ 134 h 30"/>
                <a:gd name="T52" fmla="*/ 237 w 10"/>
                <a:gd name="T53" fmla="*/ 134 h 30"/>
                <a:gd name="T54" fmla="*/ 237 w 10"/>
                <a:gd name="T55" fmla="*/ 52 h 30"/>
                <a:gd name="T56" fmla="*/ 237 w 10"/>
                <a:gd name="T57" fmla="*/ 52 h 30"/>
                <a:gd name="T58" fmla="*/ 237 w 10"/>
                <a:gd name="T59" fmla="*/ 0 h 30"/>
                <a:gd name="T60" fmla="*/ 237 w 10"/>
                <a:gd name="T61" fmla="*/ 0 h 30"/>
                <a:gd name="T62" fmla="*/ 237 w 10"/>
                <a:gd name="T63" fmla="*/ 0 h 30"/>
                <a:gd name="T64" fmla="*/ 237 w 10"/>
                <a:gd name="T65" fmla="*/ 0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30"/>
                <a:gd name="T101" fmla="*/ 10 w 10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30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4952" y="2508"/>
              <a:ext cx="17" cy="13"/>
            </a:xfrm>
            <a:custGeom>
              <a:avLst/>
              <a:gdLst>
                <a:gd name="T0" fmla="*/ 2 w 14"/>
                <a:gd name="T1" fmla="*/ 237 h 10"/>
                <a:gd name="T2" fmla="*/ 2 w 14"/>
                <a:gd name="T3" fmla="*/ 237 h 10"/>
                <a:gd name="T4" fmla="*/ 2 w 14"/>
                <a:gd name="T5" fmla="*/ 182 h 10"/>
                <a:gd name="T6" fmla="*/ 2 w 14"/>
                <a:gd name="T7" fmla="*/ 131 h 10"/>
                <a:gd name="T8" fmla="*/ 2 w 14"/>
                <a:gd name="T9" fmla="*/ 131 h 10"/>
                <a:gd name="T10" fmla="*/ 50 w 14"/>
                <a:gd name="T11" fmla="*/ 131 h 10"/>
                <a:gd name="T12" fmla="*/ 50 w 14"/>
                <a:gd name="T13" fmla="*/ 131 h 10"/>
                <a:gd name="T14" fmla="*/ 50 w 14"/>
                <a:gd name="T15" fmla="*/ 131 h 10"/>
                <a:gd name="T16" fmla="*/ 74 w 14"/>
                <a:gd name="T17" fmla="*/ 78 h 10"/>
                <a:gd name="T18" fmla="*/ 108 w 14"/>
                <a:gd name="T19" fmla="*/ 0 h 10"/>
                <a:gd name="T20" fmla="*/ 108 w 14"/>
                <a:gd name="T21" fmla="*/ 0 h 10"/>
                <a:gd name="T22" fmla="*/ 131 w 14"/>
                <a:gd name="T23" fmla="*/ 0 h 10"/>
                <a:gd name="T24" fmla="*/ 159 w 14"/>
                <a:gd name="T25" fmla="*/ 78 h 10"/>
                <a:gd name="T26" fmla="*/ 159 w 14"/>
                <a:gd name="T27" fmla="*/ 78 h 10"/>
                <a:gd name="T28" fmla="*/ 159 w 14"/>
                <a:gd name="T29" fmla="*/ 0 h 10"/>
                <a:gd name="T30" fmla="*/ 183 w 14"/>
                <a:gd name="T31" fmla="*/ 78 h 10"/>
                <a:gd name="T32" fmla="*/ 183 w 14"/>
                <a:gd name="T33" fmla="*/ 78 h 10"/>
                <a:gd name="T34" fmla="*/ 159 w 14"/>
                <a:gd name="T35" fmla="*/ 131 h 10"/>
                <a:gd name="T36" fmla="*/ 159 w 14"/>
                <a:gd name="T37" fmla="*/ 182 h 10"/>
                <a:gd name="T38" fmla="*/ 159 w 14"/>
                <a:gd name="T39" fmla="*/ 182 h 10"/>
                <a:gd name="T40" fmla="*/ 159 w 14"/>
                <a:gd name="T41" fmla="*/ 237 h 10"/>
                <a:gd name="T42" fmla="*/ 131 w 14"/>
                <a:gd name="T43" fmla="*/ 237 h 10"/>
                <a:gd name="T44" fmla="*/ 131 w 14"/>
                <a:gd name="T45" fmla="*/ 237 h 10"/>
                <a:gd name="T46" fmla="*/ 131 w 14"/>
                <a:gd name="T47" fmla="*/ 308 h 10"/>
                <a:gd name="T48" fmla="*/ 108 w 14"/>
                <a:gd name="T49" fmla="*/ 308 h 10"/>
                <a:gd name="T50" fmla="*/ 108 w 14"/>
                <a:gd name="T51" fmla="*/ 308 h 10"/>
                <a:gd name="T52" fmla="*/ 2 w 14"/>
                <a:gd name="T53" fmla="*/ 308 h 10"/>
                <a:gd name="T54" fmla="*/ 2 w 14"/>
                <a:gd name="T55" fmla="*/ 308 h 10"/>
                <a:gd name="T56" fmla="*/ 0 w 14"/>
                <a:gd name="T57" fmla="*/ 308 h 10"/>
                <a:gd name="T58" fmla="*/ 0 w 14"/>
                <a:gd name="T59" fmla="*/ 308 h 10"/>
                <a:gd name="T60" fmla="*/ 0 w 14"/>
                <a:gd name="T61" fmla="*/ 308 h 10"/>
                <a:gd name="T62" fmla="*/ 2 w 14"/>
                <a:gd name="T63" fmla="*/ 237 h 10"/>
                <a:gd name="T64" fmla="*/ 2 w 14"/>
                <a:gd name="T65" fmla="*/ 237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0"/>
                <a:gd name="T101" fmla="*/ 14 w 14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4922" y="2583"/>
              <a:ext cx="12" cy="10"/>
            </a:xfrm>
            <a:custGeom>
              <a:avLst/>
              <a:gdLst>
                <a:gd name="T0" fmla="*/ 0 w 10"/>
                <a:gd name="T1" fmla="*/ 40 h 8"/>
                <a:gd name="T2" fmla="*/ 0 w 10"/>
                <a:gd name="T3" fmla="*/ 40 h 8"/>
                <a:gd name="T4" fmla="*/ 0 w 10"/>
                <a:gd name="T5" fmla="*/ 40 h 8"/>
                <a:gd name="T6" fmla="*/ 2 w 10"/>
                <a:gd name="T7" fmla="*/ 0 h 8"/>
                <a:gd name="T8" fmla="*/ 2 w 10"/>
                <a:gd name="T9" fmla="*/ 0 h 8"/>
                <a:gd name="T10" fmla="*/ 42 w 10"/>
                <a:gd name="T11" fmla="*/ 0 h 8"/>
                <a:gd name="T12" fmla="*/ 60 w 10"/>
                <a:gd name="T13" fmla="*/ 40 h 8"/>
                <a:gd name="T14" fmla="*/ 60 w 10"/>
                <a:gd name="T15" fmla="*/ 40 h 8"/>
                <a:gd name="T16" fmla="*/ 86 w 10"/>
                <a:gd name="T17" fmla="*/ 40 h 8"/>
                <a:gd name="T18" fmla="*/ 103 w 10"/>
                <a:gd name="T19" fmla="*/ 62 h 8"/>
                <a:gd name="T20" fmla="*/ 86 w 10"/>
                <a:gd name="T21" fmla="*/ 62 h 8"/>
                <a:gd name="T22" fmla="*/ 86 w 10"/>
                <a:gd name="T23" fmla="*/ 62 h 8"/>
                <a:gd name="T24" fmla="*/ 60 w 10"/>
                <a:gd name="T25" fmla="*/ 96 h 8"/>
                <a:gd name="T26" fmla="*/ 60 w 10"/>
                <a:gd name="T27" fmla="*/ 96 h 8"/>
                <a:gd name="T28" fmla="*/ 60 w 10"/>
                <a:gd name="T29" fmla="*/ 96 h 8"/>
                <a:gd name="T30" fmla="*/ 42 w 10"/>
                <a:gd name="T31" fmla="*/ 139 h 8"/>
                <a:gd name="T32" fmla="*/ 2 w 10"/>
                <a:gd name="T33" fmla="*/ 96 h 8"/>
                <a:gd name="T34" fmla="*/ 2 w 10"/>
                <a:gd name="T35" fmla="*/ 96 h 8"/>
                <a:gd name="T36" fmla="*/ 0 w 10"/>
                <a:gd name="T37" fmla="*/ 62 h 8"/>
                <a:gd name="T38" fmla="*/ 0 w 10"/>
                <a:gd name="T39" fmla="*/ 40 h 8"/>
                <a:gd name="T40" fmla="*/ 0 w 10"/>
                <a:gd name="T41" fmla="*/ 4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8"/>
                <a:gd name="T65" fmla="*/ 10 w 10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4844" y="2476"/>
              <a:ext cx="40" cy="65"/>
            </a:xfrm>
            <a:custGeom>
              <a:avLst/>
              <a:gdLst>
                <a:gd name="T0" fmla="*/ 40 w 32"/>
                <a:gd name="T1" fmla="*/ 936 h 52"/>
                <a:gd name="T2" fmla="*/ 40 w 32"/>
                <a:gd name="T3" fmla="*/ 839 h 52"/>
                <a:gd name="T4" fmla="*/ 62 w 32"/>
                <a:gd name="T5" fmla="*/ 806 h 52"/>
                <a:gd name="T6" fmla="*/ 62 w 32"/>
                <a:gd name="T7" fmla="*/ 806 h 52"/>
                <a:gd name="T8" fmla="*/ 139 w 32"/>
                <a:gd name="T9" fmla="*/ 653 h 52"/>
                <a:gd name="T10" fmla="*/ 139 w 32"/>
                <a:gd name="T11" fmla="*/ 653 h 52"/>
                <a:gd name="T12" fmla="*/ 174 w 32"/>
                <a:gd name="T13" fmla="*/ 625 h 52"/>
                <a:gd name="T14" fmla="*/ 217 w 32"/>
                <a:gd name="T15" fmla="*/ 516 h 52"/>
                <a:gd name="T16" fmla="*/ 234 w 32"/>
                <a:gd name="T17" fmla="*/ 430 h 52"/>
                <a:gd name="T18" fmla="*/ 290 w 32"/>
                <a:gd name="T19" fmla="*/ 413 h 52"/>
                <a:gd name="T20" fmla="*/ 306 w 32"/>
                <a:gd name="T21" fmla="*/ 364 h 52"/>
                <a:gd name="T22" fmla="*/ 362 w 32"/>
                <a:gd name="T23" fmla="*/ 291 h 52"/>
                <a:gd name="T24" fmla="*/ 362 w 32"/>
                <a:gd name="T25" fmla="*/ 291 h 52"/>
                <a:gd name="T26" fmla="*/ 424 w 32"/>
                <a:gd name="T27" fmla="*/ 220 h 52"/>
                <a:gd name="T28" fmla="*/ 424 w 32"/>
                <a:gd name="T29" fmla="*/ 186 h 52"/>
                <a:gd name="T30" fmla="*/ 382 w 32"/>
                <a:gd name="T31" fmla="*/ 149 h 52"/>
                <a:gd name="T32" fmla="*/ 424 w 32"/>
                <a:gd name="T33" fmla="*/ 119 h 52"/>
                <a:gd name="T34" fmla="*/ 456 w 32"/>
                <a:gd name="T35" fmla="*/ 49 h 52"/>
                <a:gd name="T36" fmla="*/ 456 w 32"/>
                <a:gd name="T37" fmla="*/ 0 h 52"/>
                <a:gd name="T38" fmla="*/ 509 w 32"/>
                <a:gd name="T39" fmla="*/ 49 h 52"/>
                <a:gd name="T40" fmla="*/ 509 w 32"/>
                <a:gd name="T41" fmla="*/ 119 h 52"/>
                <a:gd name="T42" fmla="*/ 509 w 32"/>
                <a:gd name="T43" fmla="*/ 149 h 52"/>
                <a:gd name="T44" fmla="*/ 509 w 32"/>
                <a:gd name="T45" fmla="*/ 186 h 52"/>
                <a:gd name="T46" fmla="*/ 530 w 32"/>
                <a:gd name="T47" fmla="*/ 220 h 52"/>
                <a:gd name="T48" fmla="*/ 530 w 32"/>
                <a:gd name="T49" fmla="*/ 220 h 52"/>
                <a:gd name="T50" fmla="*/ 570 w 32"/>
                <a:gd name="T51" fmla="*/ 244 h 52"/>
                <a:gd name="T52" fmla="*/ 570 w 32"/>
                <a:gd name="T53" fmla="*/ 244 h 52"/>
                <a:gd name="T54" fmla="*/ 530 w 32"/>
                <a:gd name="T55" fmla="*/ 291 h 52"/>
                <a:gd name="T56" fmla="*/ 530 w 32"/>
                <a:gd name="T57" fmla="*/ 334 h 52"/>
                <a:gd name="T58" fmla="*/ 509 w 32"/>
                <a:gd name="T59" fmla="*/ 413 h 52"/>
                <a:gd name="T60" fmla="*/ 306 w 32"/>
                <a:gd name="T61" fmla="*/ 476 h 52"/>
                <a:gd name="T62" fmla="*/ 306 w 32"/>
                <a:gd name="T63" fmla="*/ 516 h 52"/>
                <a:gd name="T64" fmla="*/ 362 w 32"/>
                <a:gd name="T65" fmla="*/ 537 h 52"/>
                <a:gd name="T66" fmla="*/ 306 w 32"/>
                <a:gd name="T67" fmla="*/ 625 h 52"/>
                <a:gd name="T68" fmla="*/ 306 w 32"/>
                <a:gd name="T69" fmla="*/ 701 h 52"/>
                <a:gd name="T70" fmla="*/ 290 w 32"/>
                <a:gd name="T71" fmla="*/ 743 h 52"/>
                <a:gd name="T72" fmla="*/ 217 w 32"/>
                <a:gd name="T73" fmla="*/ 780 h 52"/>
                <a:gd name="T74" fmla="*/ 217 w 32"/>
                <a:gd name="T75" fmla="*/ 806 h 52"/>
                <a:gd name="T76" fmla="*/ 174 w 32"/>
                <a:gd name="T77" fmla="*/ 839 h 52"/>
                <a:gd name="T78" fmla="*/ 139 w 32"/>
                <a:gd name="T79" fmla="*/ 929 h 52"/>
                <a:gd name="T80" fmla="*/ 96 w 32"/>
                <a:gd name="T81" fmla="*/ 929 h 52"/>
                <a:gd name="T82" fmla="*/ 40 w 32"/>
                <a:gd name="T83" fmla="*/ 936 h 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52"/>
                <a:gd name="T128" fmla="*/ 32 w 32"/>
                <a:gd name="T129" fmla="*/ 52 h 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52">
                  <a:moveTo>
                    <a:pt x="2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4947" y="2928"/>
              <a:ext cx="65" cy="43"/>
            </a:xfrm>
            <a:custGeom>
              <a:avLst/>
              <a:gdLst>
                <a:gd name="T0" fmla="*/ 49 w 52"/>
                <a:gd name="T1" fmla="*/ 636 h 34"/>
                <a:gd name="T2" fmla="*/ 49 w 52"/>
                <a:gd name="T3" fmla="*/ 588 h 34"/>
                <a:gd name="T4" fmla="*/ 49 w 52"/>
                <a:gd name="T5" fmla="*/ 551 h 34"/>
                <a:gd name="T6" fmla="*/ 49 w 52"/>
                <a:gd name="T7" fmla="*/ 465 h 34"/>
                <a:gd name="T8" fmla="*/ 119 w 52"/>
                <a:gd name="T9" fmla="*/ 417 h 34"/>
                <a:gd name="T10" fmla="*/ 186 w 52"/>
                <a:gd name="T11" fmla="*/ 388 h 34"/>
                <a:gd name="T12" fmla="*/ 220 w 52"/>
                <a:gd name="T13" fmla="*/ 388 h 34"/>
                <a:gd name="T14" fmla="*/ 244 w 52"/>
                <a:gd name="T15" fmla="*/ 330 h 34"/>
                <a:gd name="T16" fmla="*/ 334 w 52"/>
                <a:gd name="T17" fmla="*/ 307 h 34"/>
                <a:gd name="T18" fmla="*/ 430 w 52"/>
                <a:gd name="T19" fmla="*/ 163 h 34"/>
                <a:gd name="T20" fmla="*/ 476 w 52"/>
                <a:gd name="T21" fmla="*/ 129 h 34"/>
                <a:gd name="T22" fmla="*/ 594 w 52"/>
                <a:gd name="T23" fmla="*/ 51 h 34"/>
                <a:gd name="T24" fmla="*/ 743 w 52"/>
                <a:gd name="T25" fmla="*/ 51 h 34"/>
                <a:gd name="T26" fmla="*/ 780 w 52"/>
                <a:gd name="T27" fmla="*/ 51 h 34"/>
                <a:gd name="T28" fmla="*/ 806 w 52"/>
                <a:gd name="T29" fmla="*/ 51 h 34"/>
                <a:gd name="T30" fmla="*/ 929 w 52"/>
                <a:gd name="T31" fmla="*/ 0 h 34"/>
                <a:gd name="T32" fmla="*/ 936 w 52"/>
                <a:gd name="T33" fmla="*/ 0 h 34"/>
                <a:gd name="T34" fmla="*/ 936 w 52"/>
                <a:gd name="T35" fmla="*/ 0 h 34"/>
                <a:gd name="T36" fmla="*/ 936 w 52"/>
                <a:gd name="T37" fmla="*/ 51 h 34"/>
                <a:gd name="T38" fmla="*/ 876 w 52"/>
                <a:gd name="T39" fmla="*/ 129 h 34"/>
                <a:gd name="T40" fmla="*/ 780 w 52"/>
                <a:gd name="T41" fmla="*/ 163 h 34"/>
                <a:gd name="T42" fmla="*/ 743 w 52"/>
                <a:gd name="T43" fmla="*/ 206 h 34"/>
                <a:gd name="T44" fmla="*/ 701 w 52"/>
                <a:gd name="T45" fmla="*/ 249 h 34"/>
                <a:gd name="T46" fmla="*/ 625 w 52"/>
                <a:gd name="T47" fmla="*/ 249 h 34"/>
                <a:gd name="T48" fmla="*/ 594 w 52"/>
                <a:gd name="T49" fmla="*/ 249 h 34"/>
                <a:gd name="T50" fmla="*/ 537 w 52"/>
                <a:gd name="T51" fmla="*/ 330 h 34"/>
                <a:gd name="T52" fmla="*/ 516 w 52"/>
                <a:gd name="T53" fmla="*/ 330 h 34"/>
                <a:gd name="T54" fmla="*/ 476 w 52"/>
                <a:gd name="T55" fmla="*/ 388 h 34"/>
                <a:gd name="T56" fmla="*/ 430 w 52"/>
                <a:gd name="T57" fmla="*/ 465 h 34"/>
                <a:gd name="T58" fmla="*/ 413 w 52"/>
                <a:gd name="T59" fmla="*/ 503 h 34"/>
                <a:gd name="T60" fmla="*/ 334 w 52"/>
                <a:gd name="T61" fmla="*/ 551 h 34"/>
                <a:gd name="T62" fmla="*/ 244 w 52"/>
                <a:gd name="T63" fmla="*/ 636 h 34"/>
                <a:gd name="T64" fmla="*/ 220 w 52"/>
                <a:gd name="T65" fmla="*/ 636 h 34"/>
                <a:gd name="T66" fmla="*/ 186 w 52"/>
                <a:gd name="T67" fmla="*/ 667 h 34"/>
                <a:gd name="T68" fmla="*/ 0 w 52"/>
                <a:gd name="T69" fmla="*/ 713 h 34"/>
                <a:gd name="T70" fmla="*/ 0 w 52"/>
                <a:gd name="T71" fmla="*/ 667 h 34"/>
                <a:gd name="T72" fmla="*/ 49 w 52"/>
                <a:gd name="T73" fmla="*/ 636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34"/>
                <a:gd name="T113" fmla="*/ 52 w 52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34">
                  <a:moveTo>
                    <a:pt x="2" y="30"/>
                  </a:moveTo>
                  <a:lnTo>
                    <a:pt x="2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4987" y="2911"/>
              <a:ext cx="22" cy="10"/>
            </a:xfrm>
            <a:custGeom>
              <a:avLst/>
              <a:gdLst>
                <a:gd name="T0" fmla="*/ 0 w 18"/>
                <a:gd name="T1" fmla="*/ 139 h 8"/>
                <a:gd name="T2" fmla="*/ 0 w 18"/>
                <a:gd name="T3" fmla="*/ 139 h 8"/>
                <a:gd name="T4" fmla="*/ 53 w 18"/>
                <a:gd name="T5" fmla="*/ 62 h 8"/>
                <a:gd name="T6" fmla="*/ 53 w 18"/>
                <a:gd name="T7" fmla="*/ 62 h 8"/>
                <a:gd name="T8" fmla="*/ 53 w 18"/>
                <a:gd name="T9" fmla="*/ 40 h 8"/>
                <a:gd name="T10" fmla="*/ 79 w 18"/>
                <a:gd name="T11" fmla="*/ 40 h 8"/>
                <a:gd name="T12" fmla="*/ 79 w 18"/>
                <a:gd name="T13" fmla="*/ 40 h 8"/>
                <a:gd name="T14" fmla="*/ 109 w 18"/>
                <a:gd name="T15" fmla="*/ 40 h 8"/>
                <a:gd name="T16" fmla="*/ 133 w 18"/>
                <a:gd name="T17" fmla="*/ 40 h 8"/>
                <a:gd name="T18" fmla="*/ 133 w 18"/>
                <a:gd name="T19" fmla="*/ 40 h 8"/>
                <a:gd name="T20" fmla="*/ 163 w 18"/>
                <a:gd name="T21" fmla="*/ 0 h 8"/>
                <a:gd name="T22" fmla="*/ 197 w 18"/>
                <a:gd name="T23" fmla="*/ 40 h 8"/>
                <a:gd name="T24" fmla="*/ 197 w 18"/>
                <a:gd name="T25" fmla="*/ 40 h 8"/>
                <a:gd name="T26" fmla="*/ 216 w 18"/>
                <a:gd name="T27" fmla="*/ 40 h 8"/>
                <a:gd name="T28" fmla="*/ 243 w 18"/>
                <a:gd name="T29" fmla="*/ 62 h 8"/>
                <a:gd name="T30" fmla="*/ 243 w 18"/>
                <a:gd name="T31" fmla="*/ 62 h 8"/>
                <a:gd name="T32" fmla="*/ 216 w 18"/>
                <a:gd name="T33" fmla="*/ 96 h 8"/>
                <a:gd name="T34" fmla="*/ 216 w 18"/>
                <a:gd name="T35" fmla="*/ 96 h 8"/>
                <a:gd name="T36" fmla="*/ 216 w 18"/>
                <a:gd name="T37" fmla="*/ 96 h 8"/>
                <a:gd name="T38" fmla="*/ 163 w 18"/>
                <a:gd name="T39" fmla="*/ 96 h 8"/>
                <a:gd name="T40" fmla="*/ 133 w 18"/>
                <a:gd name="T41" fmla="*/ 139 h 8"/>
                <a:gd name="T42" fmla="*/ 133 w 18"/>
                <a:gd name="T43" fmla="*/ 139 h 8"/>
                <a:gd name="T44" fmla="*/ 109 w 18"/>
                <a:gd name="T45" fmla="*/ 139 h 8"/>
                <a:gd name="T46" fmla="*/ 53 w 18"/>
                <a:gd name="T47" fmla="*/ 139 h 8"/>
                <a:gd name="T48" fmla="*/ 53 w 18"/>
                <a:gd name="T49" fmla="*/ 139 h 8"/>
                <a:gd name="T50" fmla="*/ 2 w 18"/>
                <a:gd name="T51" fmla="*/ 139 h 8"/>
                <a:gd name="T52" fmla="*/ 0 w 18"/>
                <a:gd name="T53" fmla="*/ 139 h 8"/>
                <a:gd name="T54" fmla="*/ 0 w 18"/>
                <a:gd name="T55" fmla="*/ 139 h 8"/>
                <a:gd name="T56" fmla="*/ 0 w 18"/>
                <a:gd name="T57" fmla="*/ 139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8"/>
                <a:gd name="T89" fmla="*/ 18 w 18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09"/>
            <p:cNvSpPr>
              <a:spLocks/>
            </p:cNvSpPr>
            <p:nvPr/>
          </p:nvSpPr>
          <p:spPr bwMode="auto">
            <a:xfrm>
              <a:off x="4882" y="2921"/>
              <a:ext cx="65" cy="20"/>
            </a:xfrm>
            <a:custGeom>
              <a:avLst/>
              <a:gdLst>
                <a:gd name="T0" fmla="*/ 0 w 52"/>
                <a:gd name="T1" fmla="*/ 139 h 16"/>
                <a:gd name="T2" fmla="*/ 49 w 52"/>
                <a:gd name="T3" fmla="*/ 96 h 16"/>
                <a:gd name="T4" fmla="*/ 49 w 52"/>
                <a:gd name="T5" fmla="*/ 96 h 16"/>
                <a:gd name="T6" fmla="*/ 76 w 52"/>
                <a:gd name="T7" fmla="*/ 62 h 16"/>
                <a:gd name="T8" fmla="*/ 119 w 52"/>
                <a:gd name="T9" fmla="*/ 62 h 16"/>
                <a:gd name="T10" fmla="*/ 149 w 52"/>
                <a:gd name="T11" fmla="*/ 62 h 16"/>
                <a:gd name="T12" fmla="*/ 186 w 52"/>
                <a:gd name="T13" fmla="*/ 62 h 16"/>
                <a:gd name="T14" fmla="*/ 220 w 52"/>
                <a:gd name="T15" fmla="*/ 62 h 16"/>
                <a:gd name="T16" fmla="*/ 244 w 52"/>
                <a:gd name="T17" fmla="*/ 96 h 16"/>
                <a:gd name="T18" fmla="*/ 291 w 52"/>
                <a:gd name="T19" fmla="*/ 96 h 16"/>
                <a:gd name="T20" fmla="*/ 334 w 52"/>
                <a:gd name="T21" fmla="*/ 96 h 16"/>
                <a:gd name="T22" fmla="*/ 413 w 52"/>
                <a:gd name="T23" fmla="*/ 96 h 16"/>
                <a:gd name="T24" fmla="*/ 430 w 52"/>
                <a:gd name="T25" fmla="*/ 96 h 16"/>
                <a:gd name="T26" fmla="*/ 516 w 52"/>
                <a:gd name="T27" fmla="*/ 96 h 16"/>
                <a:gd name="T28" fmla="*/ 516 w 52"/>
                <a:gd name="T29" fmla="*/ 96 h 16"/>
                <a:gd name="T30" fmla="*/ 594 w 52"/>
                <a:gd name="T31" fmla="*/ 139 h 16"/>
                <a:gd name="T32" fmla="*/ 625 w 52"/>
                <a:gd name="T33" fmla="*/ 139 h 16"/>
                <a:gd name="T34" fmla="*/ 625 w 52"/>
                <a:gd name="T35" fmla="*/ 96 h 16"/>
                <a:gd name="T36" fmla="*/ 701 w 52"/>
                <a:gd name="T37" fmla="*/ 62 h 16"/>
                <a:gd name="T38" fmla="*/ 743 w 52"/>
                <a:gd name="T39" fmla="*/ 62 h 16"/>
                <a:gd name="T40" fmla="*/ 806 w 52"/>
                <a:gd name="T41" fmla="*/ 62 h 16"/>
                <a:gd name="T42" fmla="*/ 929 w 52"/>
                <a:gd name="T43" fmla="*/ 40 h 16"/>
                <a:gd name="T44" fmla="*/ 876 w 52"/>
                <a:gd name="T45" fmla="*/ 40 h 16"/>
                <a:gd name="T46" fmla="*/ 839 w 52"/>
                <a:gd name="T47" fmla="*/ 40 h 16"/>
                <a:gd name="T48" fmla="*/ 929 w 52"/>
                <a:gd name="T49" fmla="*/ 0 h 16"/>
                <a:gd name="T50" fmla="*/ 936 w 52"/>
                <a:gd name="T51" fmla="*/ 0 h 16"/>
                <a:gd name="T52" fmla="*/ 936 w 52"/>
                <a:gd name="T53" fmla="*/ 40 h 16"/>
                <a:gd name="T54" fmla="*/ 936 w 52"/>
                <a:gd name="T55" fmla="*/ 96 h 16"/>
                <a:gd name="T56" fmla="*/ 936 w 52"/>
                <a:gd name="T57" fmla="*/ 96 h 16"/>
                <a:gd name="T58" fmla="*/ 929 w 52"/>
                <a:gd name="T59" fmla="*/ 96 h 16"/>
                <a:gd name="T60" fmla="*/ 929 w 52"/>
                <a:gd name="T61" fmla="*/ 139 h 16"/>
                <a:gd name="T62" fmla="*/ 876 w 52"/>
                <a:gd name="T63" fmla="*/ 139 h 16"/>
                <a:gd name="T64" fmla="*/ 876 w 52"/>
                <a:gd name="T65" fmla="*/ 174 h 16"/>
                <a:gd name="T66" fmla="*/ 839 w 52"/>
                <a:gd name="T67" fmla="*/ 174 h 16"/>
                <a:gd name="T68" fmla="*/ 839 w 52"/>
                <a:gd name="T69" fmla="*/ 217 h 16"/>
                <a:gd name="T70" fmla="*/ 806 w 52"/>
                <a:gd name="T71" fmla="*/ 217 h 16"/>
                <a:gd name="T72" fmla="*/ 780 w 52"/>
                <a:gd name="T73" fmla="*/ 234 h 16"/>
                <a:gd name="T74" fmla="*/ 743 w 52"/>
                <a:gd name="T75" fmla="*/ 217 h 16"/>
                <a:gd name="T76" fmla="*/ 701 w 52"/>
                <a:gd name="T77" fmla="*/ 234 h 16"/>
                <a:gd name="T78" fmla="*/ 653 w 52"/>
                <a:gd name="T79" fmla="*/ 234 h 16"/>
                <a:gd name="T80" fmla="*/ 537 w 52"/>
                <a:gd name="T81" fmla="*/ 234 h 16"/>
                <a:gd name="T82" fmla="*/ 516 w 52"/>
                <a:gd name="T83" fmla="*/ 290 h 16"/>
                <a:gd name="T84" fmla="*/ 476 w 52"/>
                <a:gd name="T85" fmla="*/ 290 h 16"/>
                <a:gd name="T86" fmla="*/ 413 w 52"/>
                <a:gd name="T87" fmla="*/ 290 h 16"/>
                <a:gd name="T88" fmla="*/ 364 w 52"/>
                <a:gd name="T89" fmla="*/ 290 h 16"/>
                <a:gd name="T90" fmla="*/ 291 w 52"/>
                <a:gd name="T91" fmla="*/ 290 h 16"/>
                <a:gd name="T92" fmla="*/ 186 w 52"/>
                <a:gd name="T93" fmla="*/ 217 h 16"/>
                <a:gd name="T94" fmla="*/ 119 w 52"/>
                <a:gd name="T95" fmla="*/ 234 h 16"/>
                <a:gd name="T96" fmla="*/ 76 w 52"/>
                <a:gd name="T97" fmla="*/ 217 h 16"/>
                <a:gd name="T98" fmla="*/ 49 w 52"/>
                <a:gd name="T99" fmla="*/ 217 h 16"/>
                <a:gd name="T100" fmla="*/ 49 w 52"/>
                <a:gd name="T101" fmla="*/ 174 h 16"/>
                <a:gd name="T102" fmla="*/ 0 w 52"/>
                <a:gd name="T103" fmla="*/ 139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"/>
                <a:gd name="T157" fmla="*/ 0 h 16"/>
                <a:gd name="T158" fmla="*/ 52 w 52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" h="16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10"/>
            <p:cNvSpPr>
              <a:spLocks/>
            </p:cNvSpPr>
            <p:nvPr/>
          </p:nvSpPr>
          <p:spPr bwMode="auto">
            <a:xfrm>
              <a:off x="4869" y="2951"/>
              <a:ext cx="35" cy="22"/>
            </a:xfrm>
            <a:custGeom>
              <a:avLst/>
              <a:gdLst>
                <a:gd name="T0" fmla="*/ 49 w 28"/>
                <a:gd name="T1" fmla="*/ 53 h 18"/>
                <a:gd name="T2" fmla="*/ 49 w 28"/>
                <a:gd name="T3" fmla="*/ 53 h 18"/>
                <a:gd name="T4" fmla="*/ 76 w 28"/>
                <a:gd name="T5" fmla="*/ 2 h 18"/>
                <a:gd name="T6" fmla="*/ 119 w 28"/>
                <a:gd name="T7" fmla="*/ 2 h 18"/>
                <a:gd name="T8" fmla="*/ 119 w 28"/>
                <a:gd name="T9" fmla="*/ 2 h 18"/>
                <a:gd name="T10" fmla="*/ 270 w 28"/>
                <a:gd name="T11" fmla="*/ 0 h 18"/>
                <a:gd name="T12" fmla="*/ 270 w 28"/>
                <a:gd name="T13" fmla="*/ 0 h 18"/>
                <a:gd name="T14" fmla="*/ 291 w 28"/>
                <a:gd name="T15" fmla="*/ 2 h 18"/>
                <a:gd name="T16" fmla="*/ 364 w 28"/>
                <a:gd name="T17" fmla="*/ 2 h 18"/>
                <a:gd name="T18" fmla="*/ 364 w 28"/>
                <a:gd name="T19" fmla="*/ 2 h 18"/>
                <a:gd name="T20" fmla="*/ 413 w 28"/>
                <a:gd name="T21" fmla="*/ 2 h 18"/>
                <a:gd name="T22" fmla="*/ 413 w 28"/>
                <a:gd name="T23" fmla="*/ 53 h 18"/>
                <a:gd name="T24" fmla="*/ 413 w 28"/>
                <a:gd name="T25" fmla="*/ 53 h 18"/>
                <a:gd name="T26" fmla="*/ 430 w 28"/>
                <a:gd name="T27" fmla="*/ 109 h 18"/>
                <a:gd name="T28" fmla="*/ 430 w 28"/>
                <a:gd name="T29" fmla="*/ 109 h 18"/>
                <a:gd name="T30" fmla="*/ 476 w 28"/>
                <a:gd name="T31" fmla="*/ 133 h 18"/>
                <a:gd name="T32" fmla="*/ 516 w 28"/>
                <a:gd name="T33" fmla="*/ 163 h 18"/>
                <a:gd name="T34" fmla="*/ 516 w 28"/>
                <a:gd name="T35" fmla="*/ 163 h 18"/>
                <a:gd name="T36" fmla="*/ 476 w 28"/>
                <a:gd name="T37" fmla="*/ 197 h 18"/>
                <a:gd name="T38" fmla="*/ 430 w 28"/>
                <a:gd name="T39" fmla="*/ 216 h 18"/>
                <a:gd name="T40" fmla="*/ 430 w 28"/>
                <a:gd name="T41" fmla="*/ 216 h 18"/>
                <a:gd name="T42" fmla="*/ 430 w 28"/>
                <a:gd name="T43" fmla="*/ 216 h 18"/>
                <a:gd name="T44" fmla="*/ 413 w 28"/>
                <a:gd name="T45" fmla="*/ 243 h 18"/>
                <a:gd name="T46" fmla="*/ 413 w 28"/>
                <a:gd name="T47" fmla="*/ 243 h 18"/>
                <a:gd name="T48" fmla="*/ 338 w 28"/>
                <a:gd name="T49" fmla="*/ 216 h 18"/>
                <a:gd name="T50" fmla="*/ 291 w 28"/>
                <a:gd name="T51" fmla="*/ 197 h 18"/>
                <a:gd name="T52" fmla="*/ 291 w 28"/>
                <a:gd name="T53" fmla="*/ 197 h 18"/>
                <a:gd name="T54" fmla="*/ 291 w 28"/>
                <a:gd name="T55" fmla="*/ 163 h 18"/>
                <a:gd name="T56" fmla="*/ 270 w 28"/>
                <a:gd name="T57" fmla="*/ 163 h 18"/>
                <a:gd name="T58" fmla="*/ 270 w 28"/>
                <a:gd name="T59" fmla="*/ 163 h 18"/>
                <a:gd name="T60" fmla="*/ 186 w 28"/>
                <a:gd name="T61" fmla="*/ 133 h 18"/>
                <a:gd name="T62" fmla="*/ 149 w 28"/>
                <a:gd name="T63" fmla="*/ 109 h 18"/>
                <a:gd name="T64" fmla="*/ 149 w 28"/>
                <a:gd name="T65" fmla="*/ 109 h 18"/>
                <a:gd name="T66" fmla="*/ 149 w 28"/>
                <a:gd name="T67" fmla="*/ 109 h 18"/>
                <a:gd name="T68" fmla="*/ 76 w 28"/>
                <a:gd name="T69" fmla="*/ 109 h 18"/>
                <a:gd name="T70" fmla="*/ 76 w 28"/>
                <a:gd name="T71" fmla="*/ 109 h 18"/>
                <a:gd name="T72" fmla="*/ 49 w 28"/>
                <a:gd name="T73" fmla="*/ 79 h 18"/>
                <a:gd name="T74" fmla="*/ 0 w 28"/>
                <a:gd name="T75" fmla="*/ 53 h 18"/>
                <a:gd name="T76" fmla="*/ 49 w 28"/>
                <a:gd name="T77" fmla="*/ 53 h 18"/>
                <a:gd name="T78" fmla="*/ 49 w 28"/>
                <a:gd name="T79" fmla="*/ 53 h 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18"/>
                <a:gd name="T122" fmla="*/ 28 w 28"/>
                <a:gd name="T123" fmla="*/ 18 h 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18"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11"/>
            <p:cNvSpPr>
              <a:spLocks/>
            </p:cNvSpPr>
            <p:nvPr/>
          </p:nvSpPr>
          <p:spPr bwMode="auto">
            <a:xfrm>
              <a:off x="4804" y="2921"/>
              <a:ext cx="20" cy="17"/>
            </a:xfrm>
            <a:custGeom>
              <a:avLst/>
              <a:gdLst>
                <a:gd name="T0" fmla="*/ 0 w 16"/>
                <a:gd name="T1" fmla="*/ 50 h 14"/>
                <a:gd name="T2" fmla="*/ 0 w 16"/>
                <a:gd name="T3" fmla="*/ 50 h 14"/>
                <a:gd name="T4" fmla="*/ 0 w 16"/>
                <a:gd name="T5" fmla="*/ 2 h 14"/>
                <a:gd name="T6" fmla="*/ 40 w 16"/>
                <a:gd name="T7" fmla="*/ 2 h 14"/>
                <a:gd name="T8" fmla="*/ 40 w 16"/>
                <a:gd name="T9" fmla="*/ 2 h 14"/>
                <a:gd name="T10" fmla="*/ 96 w 16"/>
                <a:gd name="T11" fmla="*/ 2 h 14"/>
                <a:gd name="T12" fmla="*/ 139 w 16"/>
                <a:gd name="T13" fmla="*/ 0 h 14"/>
                <a:gd name="T14" fmla="*/ 139 w 16"/>
                <a:gd name="T15" fmla="*/ 0 h 14"/>
                <a:gd name="T16" fmla="*/ 174 w 16"/>
                <a:gd name="T17" fmla="*/ 0 h 14"/>
                <a:gd name="T18" fmla="*/ 217 w 16"/>
                <a:gd name="T19" fmla="*/ 2 h 14"/>
                <a:gd name="T20" fmla="*/ 217 w 16"/>
                <a:gd name="T21" fmla="*/ 2 h 14"/>
                <a:gd name="T22" fmla="*/ 290 w 16"/>
                <a:gd name="T23" fmla="*/ 50 h 14"/>
                <a:gd name="T24" fmla="*/ 290 w 16"/>
                <a:gd name="T25" fmla="*/ 50 h 14"/>
                <a:gd name="T26" fmla="*/ 290 w 16"/>
                <a:gd name="T27" fmla="*/ 108 h 14"/>
                <a:gd name="T28" fmla="*/ 234 w 16"/>
                <a:gd name="T29" fmla="*/ 108 h 14"/>
                <a:gd name="T30" fmla="*/ 234 w 16"/>
                <a:gd name="T31" fmla="*/ 108 h 14"/>
                <a:gd name="T32" fmla="*/ 234 w 16"/>
                <a:gd name="T33" fmla="*/ 108 h 14"/>
                <a:gd name="T34" fmla="*/ 217 w 16"/>
                <a:gd name="T35" fmla="*/ 131 h 14"/>
                <a:gd name="T36" fmla="*/ 217 w 16"/>
                <a:gd name="T37" fmla="*/ 131 h 14"/>
                <a:gd name="T38" fmla="*/ 217 w 16"/>
                <a:gd name="T39" fmla="*/ 131 h 14"/>
                <a:gd name="T40" fmla="*/ 174 w 16"/>
                <a:gd name="T41" fmla="*/ 131 h 14"/>
                <a:gd name="T42" fmla="*/ 174 w 16"/>
                <a:gd name="T43" fmla="*/ 131 h 14"/>
                <a:gd name="T44" fmla="*/ 139 w 16"/>
                <a:gd name="T45" fmla="*/ 159 h 14"/>
                <a:gd name="T46" fmla="*/ 139 w 16"/>
                <a:gd name="T47" fmla="*/ 183 h 14"/>
                <a:gd name="T48" fmla="*/ 139 w 16"/>
                <a:gd name="T49" fmla="*/ 183 h 14"/>
                <a:gd name="T50" fmla="*/ 139 w 16"/>
                <a:gd name="T51" fmla="*/ 183 h 14"/>
                <a:gd name="T52" fmla="*/ 139 w 16"/>
                <a:gd name="T53" fmla="*/ 183 h 14"/>
                <a:gd name="T54" fmla="*/ 96 w 16"/>
                <a:gd name="T55" fmla="*/ 183 h 14"/>
                <a:gd name="T56" fmla="*/ 96 w 16"/>
                <a:gd name="T57" fmla="*/ 159 h 14"/>
                <a:gd name="T58" fmla="*/ 96 w 16"/>
                <a:gd name="T59" fmla="*/ 159 h 14"/>
                <a:gd name="T60" fmla="*/ 62 w 16"/>
                <a:gd name="T61" fmla="*/ 108 h 14"/>
                <a:gd name="T62" fmla="*/ 40 w 16"/>
                <a:gd name="T63" fmla="*/ 74 h 14"/>
                <a:gd name="T64" fmla="*/ 40 w 16"/>
                <a:gd name="T65" fmla="*/ 74 h 14"/>
                <a:gd name="T66" fmla="*/ 0 w 16"/>
                <a:gd name="T67" fmla="*/ 74 h 14"/>
                <a:gd name="T68" fmla="*/ 0 w 16"/>
                <a:gd name="T69" fmla="*/ 50 h 14"/>
                <a:gd name="T70" fmla="*/ 0 w 16"/>
                <a:gd name="T71" fmla="*/ 50 h 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4"/>
                <a:gd name="T110" fmla="*/ 16 w 16"/>
                <a:gd name="T111" fmla="*/ 14 h 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4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12"/>
            <p:cNvSpPr>
              <a:spLocks/>
            </p:cNvSpPr>
            <p:nvPr/>
          </p:nvSpPr>
          <p:spPr bwMode="auto">
            <a:xfrm>
              <a:off x="4822" y="2926"/>
              <a:ext cx="15" cy="15"/>
            </a:xfrm>
            <a:custGeom>
              <a:avLst/>
              <a:gdLst>
                <a:gd name="T0" fmla="*/ 119 w 12"/>
                <a:gd name="T1" fmla="*/ 0 h 12"/>
                <a:gd name="T2" fmla="*/ 119 w 12"/>
                <a:gd name="T3" fmla="*/ 0 h 12"/>
                <a:gd name="T4" fmla="*/ 76 w 12"/>
                <a:gd name="T5" fmla="*/ 49 h 12"/>
                <a:gd name="T6" fmla="*/ 76 w 12"/>
                <a:gd name="T7" fmla="*/ 76 h 12"/>
                <a:gd name="T8" fmla="*/ 76 w 12"/>
                <a:gd name="T9" fmla="*/ 76 h 12"/>
                <a:gd name="T10" fmla="*/ 76 w 12"/>
                <a:gd name="T11" fmla="*/ 119 h 12"/>
                <a:gd name="T12" fmla="*/ 76 w 12"/>
                <a:gd name="T13" fmla="*/ 149 h 12"/>
                <a:gd name="T14" fmla="*/ 76 w 12"/>
                <a:gd name="T15" fmla="*/ 149 h 12"/>
                <a:gd name="T16" fmla="*/ 0 w 12"/>
                <a:gd name="T17" fmla="*/ 149 h 12"/>
                <a:gd name="T18" fmla="*/ 0 w 12"/>
                <a:gd name="T19" fmla="*/ 186 h 12"/>
                <a:gd name="T20" fmla="*/ 0 w 12"/>
                <a:gd name="T21" fmla="*/ 186 h 12"/>
                <a:gd name="T22" fmla="*/ 0 w 12"/>
                <a:gd name="T23" fmla="*/ 186 h 12"/>
                <a:gd name="T24" fmla="*/ 49 w 12"/>
                <a:gd name="T25" fmla="*/ 186 h 12"/>
                <a:gd name="T26" fmla="*/ 49 w 12"/>
                <a:gd name="T27" fmla="*/ 186 h 12"/>
                <a:gd name="T28" fmla="*/ 119 w 12"/>
                <a:gd name="T29" fmla="*/ 220 h 12"/>
                <a:gd name="T30" fmla="*/ 119 w 12"/>
                <a:gd name="T31" fmla="*/ 220 h 12"/>
                <a:gd name="T32" fmla="*/ 149 w 12"/>
                <a:gd name="T33" fmla="*/ 220 h 12"/>
                <a:gd name="T34" fmla="*/ 186 w 12"/>
                <a:gd name="T35" fmla="*/ 220 h 12"/>
                <a:gd name="T36" fmla="*/ 186 w 12"/>
                <a:gd name="T37" fmla="*/ 220 h 12"/>
                <a:gd name="T38" fmla="*/ 186 w 12"/>
                <a:gd name="T39" fmla="*/ 186 h 12"/>
                <a:gd name="T40" fmla="*/ 186 w 12"/>
                <a:gd name="T41" fmla="*/ 149 h 12"/>
                <a:gd name="T42" fmla="*/ 186 w 12"/>
                <a:gd name="T43" fmla="*/ 149 h 12"/>
                <a:gd name="T44" fmla="*/ 186 w 12"/>
                <a:gd name="T45" fmla="*/ 119 h 12"/>
                <a:gd name="T46" fmla="*/ 220 w 12"/>
                <a:gd name="T47" fmla="*/ 76 h 12"/>
                <a:gd name="T48" fmla="*/ 220 w 12"/>
                <a:gd name="T49" fmla="*/ 76 h 12"/>
                <a:gd name="T50" fmla="*/ 220 w 12"/>
                <a:gd name="T51" fmla="*/ 49 h 12"/>
                <a:gd name="T52" fmla="*/ 186 w 12"/>
                <a:gd name="T53" fmla="*/ 0 h 12"/>
                <a:gd name="T54" fmla="*/ 186 w 12"/>
                <a:gd name="T55" fmla="*/ 0 h 12"/>
                <a:gd name="T56" fmla="*/ 149 w 12"/>
                <a:gd name="T57" fmla="*/ 0 h 12"/>
                <a:gd name="T58" fmla="*/ 119 w 12"/>
                <a:gd name="T59" fmla="*/ 0 h 12"/>
                <a:gd name="T60" fmla="*/ 119 w 12"/>
                <a:gd name="T61" fmla="*/ 0 h 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12"/>
                <a:gd name="T95" fmla="*/ 12 w 12"/>
                <a:gd name="T96" fmla="*/ 12 h 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13"/>
            <p:cNvSpPr>
              <a:spLocks/>
            </p:cNvSpPr>
            <p:nvPr/>
          </p:nvSpPr>
          <p:spPr bwMode="auto">
            <a:xfrm>
              <a:off x="4839" y="2923"/>
              <a:ext cx="38" cy="20"/>
            </a:xfrm>
            <a:custGeom>
              <a:avLst/>
              <a:gdLst>
                <a:gd name="T0" fmla="*/ 52 w 30"/>
                <a:gd name="T1" fmla="*/ 174 h 16"/>
                <a:gd name="T2" fmla="*/ 52 w 30"/>
                <a:gd name="T3" fmla="*/ 96 h 16"/>
                <a:gd name="T4" fmla="*/ 84 w 30"/>
                <a:gd name="T5" fmla="*/ 62 h 16"/>
                <a:gd name="T6" fmla="*/ 134 w 30"/>
                <a:gd name="T7" fmla="*/ 62 h 16"/>
                <a:gd name="T8" fmla="*/ 252 w 30"/>
                <a:gd name="T9" fmla="*/ 96 h 16"/>
                <a:gd name="T10" fmla="*/ 252 w 30"/>
                <a:gd name="T11" fmla="*/ 139 h 16"/>
                <a:gd name="T12" fmla="*/ 314 w 30"/>
                <a:gd name="T13" fmla="*/ 139 h 16"/>
                <a:gd name="T14" fmla="*/ 437 w 30"/>
                <a:gd name="T15" fmla="*/ 139 h 16"/>
                <a:gd name="T16" fmla="*/ 398 w 30"/>
                <a:gd name="T17" fmla="*/ 96 h 16"/>
                <a:gd name="T18" fmla="*/ 345 w 30"/>
                <a:gd name="T19" fmla="*/ 96 h 16"/>
                <a:gd name="T20" fmla="*/ 314 w 30"/>
                <a:gd name="T21" fmla="*/ 62 h 16"/>
                <a:gd name="T22" fmla="*/ 314 w 30"/>
                <a:gd name="T23" fmla="*/ 40 h 16"/>
                <a:gd name="T24" fmla="*/ 398 w 30"/>
                <a:gd name="T25" fmla="*/ 0 h 16"/>
                <a:gd name="T26" fmla="*/ 437 w 30"/>
                <a:gd name="T27" fmla="*/ 0 h 16"/>
                <a:gd name="T28" fmla="*/ 470 w 30"/>
                <a:gd name="T29" fmla="*/ 40 h 16"/>
                <a:gd name="T30" fmla="*/ 470 w 30"/>
                <a:gd name="T31" fmla="*/ 62 h 16"/>
                <a:gd name="T32" fmla="*/ 512 w 30"/>
                <a:gd name="T33" fmla="*/ 62 h 16"/>
                <a:gd name="T34" fmla="*/ 566 w 30"/>
                <a:gd name="T35" fmla="*/ 62 h 16"/>
                <a:gd name="T36" fmla="*/ 595 w 30"/>
                <a:gd name="T37" fmla="*/ 62 h 16"/>
                <a:gd name="T38" fmla="*/ 649 w 30"/>
                <a:gd name="T39" fmla="*/ 62 h 16"/>
                <a:gd name="T40" fmla="*/ 649 w 30"/>
                <a:gd name="T41" fmla="*/ 139 h 16"/>
                <a:gd name="T42" fmla="*/ 649 w 30"/>
                <a:gd name="T43" fmla="*/ 139 h 16"/>
                <a:gd name="T44" fmla="*/ 649 w 30"/>
                <a:gd name="T45" fmla="*/ 174 h 16"/>
                <a:gd name="T46" fmla="*/ 595 w 30"/>
                <a:gd name="T47" fmla="*/ 174 h 16"/>
                <a:gd name="T48" fmla="*/ 566 w 30"/>
                <a:gd name="T49" fmla="*/ 174 h 16"/>
                <a:gd name="T50" fmla="*/ 512 w 30"/>
                <a:gd name="T51" fmla="*/ 217 h 16"/>
                <a:gd name="T52" fmla="*/ 595 w 30"/>
                <a:gd name="T53" fmla="*/ 217 h 16"/>
                <a:gd name="T54" fmla="*/ 566 w 30"/>
                <a:gd name="T55" fmla="*/ 217 h 16"/>
                <a:gd name="T56" fmla="*/ 437 w 30"/>
                <a:gd name="T57" fmla="*/ 217 h 16"/>
                <a:gd name="T58" fmla="*/ 437 w 30"/>
                <a:gd name="T59" fmla="*/ 174 h 16"/>
                <a:gd name="T60" fmla="*/ 398 w 30"/>
                <a:gd name="T61" fmla="*/ 217 h 16"/>
                <a:gd name="T62" fmla="*/ 345 w 30"/>
                <a:gd name="T63" fmla="*/ 234 h 16"/>
                <a:gd name="T64" fmla="*/ 314 w 30"/>
                <a:gd name="T65" fmla="*/ 234 h 16"/>
                <a:gd name="T66" fmla="*/ 252 w 30"/>
                <a:gd name="T67" fmla="*/ 234 h 16"/>
                <a:gd name="T68" fmla="*/ 170 w 30"/>
                <a:gd name="T69" fmla="*/ 290 h 16"/>
                <a:gd name="T70" fmla="*/ 134 w 30"/>
                <a:gd name="T71" fmla="*/ 290 h 16"/>
                <a:gd name="T72" fmla="*/ 84 w 30"/>
                <a:gd name="T73" fmla="*/ 290 h 16"/>
                <a:gd name="T74" fmla="*/ 0 w 30"/>
                <a:gd name="T75" fmla="*/ 217 h 16"/>
                <a:gd name="T76" fmla="*/ 52 w 30"/>
                <a:gd name="T77" fmla="*/ 174 h 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6"/>
                <a:gd name="T119" fmla="*/ 30 w 30"/>
                <a:gd name="T120" fmla="*/ 16 h 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6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>
              <a:off x="4774" y="2893"/>
              <a:ext cx="25" cy="10"/>
            </a:xfrm>
            <a:custGeom>
              <a:avLst/>
              <a:gdLst>
                <a:gd name="T0" fmla="*/ 0 w 20"/>
                <a:gd name="T1" fmla="*/ 139 h 8"/>
                <a:gd name="T2" fmla="*/ 0 w 20"/>
                <a:gd name="T3" fmla="*/ 139 h 8"/>
                <a:gd name="T4" fmla="*/ 0 w 20"/>
                <a:gd name="T5" fmla="*/ 62 h 8"/>
                <a:gd name="T6" fmla="*/ 40 w 20"/>
                <a:gd name="T7" fmla="*/ 40 h 8"/>
                <a:gd name="T8" fmla="*/ 40 w 20"/>
                <a:gd name="T9" fmla="*/ 40 h 8"/>
                <a:gd name="T10" fmla="*/ 96 w 20"/>
                <a:gd name="T11" fmla="*/ 40 h 8"/>
                <a:gd name="T12" fmla="*/ 186 w 20"/>
                <a:gd name="T13" fmla="*/ 40 h 8"/>
                <a:gd name="T14" fmla="*/ 186 w 20"/>
                <a:gd name="T15" fmla="*/ 40 h 8"/>
                <a:gd name="T16" fmla="*/ 235 w 20"/>
                <a:gd name="T17" fmla="*/ 0 h 8"/>
                <a:gd name="T18" fmla="*/ 235 w 20"/>
                <a:gd name="T19" fmla="*/ 0 h 8"/>
                <a:gd name="T20" fmla="*/ 334 w 20"/>
                <a:gd name="T21" fmla="*/ 0 h 8"/>
                <a:gd name="T22" fmla="*/ 363 w 20"/>
                <a:gd name="T23" fmla="*/ 40 h 8"/>
                <a:gd name="T24" fmla="*/ 363 w 20"/>
                <a:gd name="T25" fmla="*/ 40 h 8"/>
                <a:gd name="T26" fmla="*/ 363 w 20"/>
                <a:gd name="T27" fmla="*/ 40 h 8"/>
                <a:gd name="T28" fmla="*/ 334 w 20"/>
                <a:gd name="T29" fmla="*/ 62 h 8"/>
                <a:gd name="T30" fmla="*/ 334 w 20"/>
                <a:gd name="T31" fmla="*/ 62 h 8"/>
                <a:gd name="T32" fmla="*/ 290 w 20"/>
                <a:gd name="T33" fmla="*/ 62 h 8"/>
                <a:gd name="T34" fmla="*/ 290 w 20"/>
                <a:gd name="T35" fmla="*/ 96 h 8"/>
                <a:gd name="T36" fmla="*/ 290 w 20"/>
                <a:gd name="T37" fmla="*/ 96 h 8"/>
                <a:gd name="T38" fmla="*/ 290 w 20"/>
                <a:gd name="T39" fmla="*/ 96 h 8"/>
                <a:gd name="T40" fmla="*/ 217 w 20"/>
                <a:gd name="T41" fmla="*/ 96 h 8"/>
                <a:gd name="T42" fmla="*/ 217 w 20"/>
                <a:gd name="T43" fmla="*/ 96 h 8"/>
                <a:gd name="T44" fmla="*/ 149 w 20"/>
                <a:gd name="T45" fmla="*/ 96 h 8"/>
                <a:gd name="T46" fmla="*/ 149 w 20"/>
                <a:gd name="T47" fmla="*/ 96 h 8"/>
                <a:gd name="T48" fmla="*/ 149 w 20"/>
                <a:gd name="T49" fmla="*/ 139 h 8"/>
                <a:gd name="T50" fmla="*/ 149 w 20"/>
                <a:gd name="T51" fmla="*/ 139 h 8"/>
                <a:gd name="T52" fmla="*/ 96 w 20"/>
                <a:gd name="T53" fmla="*/ 139 h 8"/>
                <a:gd name="T54" fmla="*/ 62 w 20"/>
                <a:gd name="T55" fmla="*/ 139 h 8"/>
                <a:gd name="T56" fmla="*/ 62 w 20"/>
                <a:gd name="T57" fmla="*/ 139 h 8"/>
                <a:gd name="T58" fmla="*/ 0 w 20"/>
                <a:gd name="T59" fmla="*/ 139 h 8"/>
                <a:gd name="T60" fmla="*/ 0 w 20"/>
                <a:gd name="T61" fmla="*/ 139 h 8"/>
                <a:gd name="T62" fmla="*/ 0 w 20"/>
                <a:gd name="T63" fmla="*/ 139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8"/>
                <a:gd name="T98" fmla="*/ 20 w 20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8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15"/>
            <p:cNvSpPr>
              <a:spLocks/>
            </p:cNvSpPr>
            <p:nvPr/>
          </p:nvSpPr>
          <p:spPr bwMode="auto">
            <a:xfrm>
              <a:off x="4969" y="2921"/>
              <a:ext cx="13" cy="7"/>
            </a:xfrm>
            <a:custGeom>
              <a:avLst/>
              <a:gdLst>
                <a:gd name="T0" fmla="*/ 308 w 10"/>
                <a:gd name="T1" fmla="*/ 2 h 6"/>
                <a:gd name="T2" fmla="*/ 308 w 10"/>
                <a:gd name="T3" fmla="*/ 2 h 6"/>
                <a:gd name="T4" fmla="*/ 308 w 10"/>
                <a:gd name="T5" fmla="*/ 31 h 6"/>
                <a:gd name="T6" fmla="*/ 308 w 10"/>
                <a:gd name="T7" fmla="*/ 42 h 6"/>
                <a:gd name="T8" fmla="*/ 308 w 10"/>
                <a:gd name="T9" fmla="*/ 42 h 6"/>
                <a:gd name="T10" fmla="*/ 182 w 10"/>
                <a:gd name="T11" fmla="*/ 42 h 6"/>
                <a:gd name="T12" fmla="*/ 182 w 10"/>
                <a:gd name="T13" fmla="*/ 42 h 6"/>
                <a:gd name="T14" fmla="*/ 78 w 10"/>
                <a:gd name="T15" fmla="*/ 42 h 6"/>
                <a:gd name="T16" fmla="*/ 0 w 10"/>
                <a:gd name="T17" fmla="*/ 42 h 6"/>
                <a:gd name="T18" fmla="*/ 78 w 10"/>
                <a:gd name="T19" fmla="*/ 42 h 6"/>
                <a:gd name="T20" fmla="*/ 78 w 10"/>
                <a:gd name="T21" fmla="*/ 42 h 6"/>
                <a:gd name="T22" fmla="*/ 78 w 10"/>
                <a:gd name="T23" fmla="*/ 31 h 6"/>
                <a:gd name="T24" fmla="*/ 78 w 10"/>
                <a:gd name="T25" fmla="*/ 31 h 6"/>
                <a:gd name="T26" fmla="*/ 78 w 10"/>
                <a:gd name="T27" fmla="*/ 2 h 6"/>
                <a:gd name="T28" fmla="*/ 78 w 10"/>
                <a:gd name="T29" fmla="*/ 2 h 6"/>
                <a:gd name="T30" fmla="*/ 78 w 10"/>
                <a:gd name="T31" fmla="*/ 2 h 6"/>
                <a:gd name="T32" fmla="*/ 131 w 10"/>
                <a:gd name="T33" fmla="*/ 0 h 6"/>
                <a:gd name="T34" fmla="*/ 131 w 10"/>
                <a:gd name="T35" fmla="*/ 2 h 6"/>
                <a:gd name="T36" fmla="*/ 131 w 10"/>
                <a:gd name="T37" fmla="*/ 2 h 6"/>
                <a:gd name="T38" fmla="*/ 182 w 10"/>
                <a:gd name="T39" fmla="*/ 2 h 6"/>
                <a:gd name="T40" fmla="*/ 182 w 10"/>
                <a:gd name="T41" fmla="*/ 2 h 6"/>
                <a:gd name="T42" fmla="*/ 237 w 10"/>
                <a:gd name="T43" fmla="*/ 0 h 6"/>
                <a:gd name="T44" fmla="*/ 308 w 10"/>
                <a:gd name="T45" fmla="*/ 2 h 6"/>
                <a:gd name="T46" fmla="*/ 308 w 10"/>
                <a:gd name="T47" fmla="*/ 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6"/>
                <a:gd name="T74" fmla="*/ 10 w 10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6">
                  <a:moveTo>
                    <a:pt x="10" y="2"/>
                  </a:move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16"/>
            <p:cNvSpPr>
              <a:spLocks/>
            </p:cNvSpPr>
            <p:nvPr/>
          </p:nvSpPr>
          <p:spPr bwMode="auto">
            <a:xfrm>
              <a:off x="4949" y="2923"/>
              <a:ext cx="5" cy="5"/>
            </a:xfrm>
            <a:custGeom>
              <a:avLst/>
              <a:gdLst>
                <a:gd name="T0" fmla="*/ 0 w 4"/>
                <a:gd name="T1" fmla="*/ 40 h 4"/>
                <a:gd name="T2" fmla="*/ 0 w 4"/>
                <a:gd name="T3" fmla="*/ 40 h 4"/>
                <a:gd name="T4" fmla="*/ 40 w 4"/>
                <a:gd name="T5" fmla="*/ 0 h 4"/>
                <a:gd name="T6" fmla="*/ 62 w 4"/>
                <a:gd name="T7" fmla="*/ 0 h 4"/>
                <a:gd name="T8" fmla="*/ 62 w 4"/>
                <a:gd name="T9" fmla="*/ 0 h 4"/>
                <a:gd name="T10" fmla="*/ 62 w 4"/>
                <a:gd name="T11" fmla="*/ 40 h 4"/>
                <a:gd name="T12" fmla="*/ 40 w 4"/>
                <a:gd name="T13" fmla="*/ 62 h 4"/>
                <a:gd name="T14" fmla="*/ 40 w 4"/>
                <a:gd name="T15" fmla="*/ 62 h 4"/>
                <a:gd name="T16" fmla="*/ 0 w 4"/>
                <a:gd name="T17" fmla="*/ 62 h 4"/>
                <a:gd name="T18" fmla="*/ 0 w 4"/>
                <a:gd name="T19" fmla="*/ 40 h 4"/>
                <a:gd name="T20" fmla="*/ 0 w 4"/>
                <a:gd name="T21" fmla="*/ 4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17"/>
            <p:cNvSpPr>
              <a:spLocks/>
            </p:cNvSpPr>
            <p:nvPr/>
          </p:nvSpPr>
          <p:spPr bwMode="auto">
            <a:xfrm>
              <a:off x="4952" y="2923"/>
              <a:ext cx="12" cy="10"/>
            </a:xfrm>
            <a:custGeom>
              <a:avLst/>
              <a:gdLst>
                <a:gd name="T0" fmla="*/ 42 w 10"/>
                <a:gd name="T1" fmla="*/ 40 h 8"/>
                <a:gd name="T2" fmla="*/ 42 w 10"/>
                <a:gd name="T3" fmla="*/ 40 h 8"/>
                <a:gd name="T4" fmla="*/ 86 w 10"/>
                <a:gd name="T5" fmla="*/ 0 h 8"/>
                <a:gd name="T6" fmla="*/ 103 w 10"/>
                <a:gd name="T7" fmla="*/ 0 h 8"/>
                <a:gd name="T8" fmla="*/ 103 w 10"/>
                <a:gd name="T9" fmla="*/ 0 h 8"/>
                <a:gd name="T10" fmla="*/ 86 w 10"/>
                <a:gd name="T11" fmla="*/ 62 h 8"/>
                <a:gd name="T12" fmla="*/ 86 w 10"/>
                <a:gd name="T13" fmla="*/ 96 h 8"/>
                <a:gd name="T14" fmla="*/ 86 w 10"/>
                <a:gd name="T15" fmla="*/ 96 h 8"/>
                <a:gd name="T16" fmla="*/ 86 w 10"/>
                <a:gd name="T17" fmla="*/ 139 h 8"/>
                <a:gd name="T18" fmla="*/ 86 w 10"/>
                <a:gd name="T19" fmla="*/ 139 h 8"/>
                <a:gd name="T20" fmla="*/ 42 w 10"/>
                <a:gd name="T21" fmla="*/ 139 h 8"/>
                <a:gd name="T22" fmla="*/ 42 w 10"/>
                <a:gd name="T23" fmla="*/ 139 h 8"/>
                <a:gd name="T24" fmla="*/ 2 w 10"/>
                <a:gd name="T25" fmla="*/ 139 h 8"/>
                <a:gd name="T26" fmla="*/ 0 w 10"/>
                <a:gd name="T27" fmla="*/ 139 h 8"/>
                <a:gd name="T28" fmla="*/ 2 w 10"/>
                <a:gd name="T29" fmla="*/ 96 h 8"/>
                <a:gd name="T30" fmla="*/ 2 w 10"/>
                <a:gd name="T31" fmla="*/ 96 h 8"/>
                <a:gd name="T32" fmla="*/ 42 w 10"/>
                <a:gd name="T33" fmla="*/ 40 h 8"/>
                <a:gd name="T34" fmla="*/ 42 w 10"/>
                <a:gd name="T35" fmla="*/ 40 h 8"/>
                <a:gd name="T36" fmla="*/ 42 w 10"/>
                <a:gd name="T37" fmla="*/ 4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8"/>
                <a:gd name="T59" fmla="*/ 10 w 1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8">
                  <a:moveTo>
                    <a:pt x="4" y="2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4964" y="2923"/>
              <a:ext cx="5" cy="8"/>
            </a:xfrm>
            <a:custGeom>
              <a:avLst/>
              <a:gdLst>
                <a:gd name="T0" fmla="*/ 62 w 4"/>
                <a:gd name="T1" fmla="*/ 0 h 6"/>
                <a:gd name="T2" fmla="*/ 62 w 4"/>
                <a:gd name="T3" fmla="*/ 0 h 6"/>
                <a:gd name="T4" fmla="*/ 40 w 4"/>
                <a:gd name="T5" fmla="*/ 0 h 6"/>
                <a:gd name="T6" fmla="*/ 40 w 4"/>
                <a:gd name="T7" fmla="*/ 87 h 6"/>
                <a:gd name="T8" fmla="*/ 40 w 4"/>
                <a:gd name="T9" fmla="*/ 87 h 6"/>
                <a:gd name="T10" fmla="*/ 40 w 4"/>
                <a:gd name="T11" fmla="*/ 87 h 6"/>
                <a:gd name="T12" fmla="*/ 0 w 4"/>
                <a:gd name="T13" fmla="*/ 155 h 6"/>
                <a:gd name="T14" fmla="*/ 0 w 4"/>
                <a:gd name="T15" fmla="*/ 155 h 6"/>
                <a:gd name="T16" fmla="*/ 0 w 4"/>
                <a:gd name="T17" fmla="*/ 268 h 6"/>
                <a:gd name="T18" fmla="*/ 0 w 4"/>
                <a:gd name="T19" fmla="*/ 268 h 6"/>
                <a:gd name="T20" fmla="*/ 0 w 4"/>
                <a:gd name="T21" fmla="*/ 268 h 6"/>
                <a:gd name="T22" fmla="*/ 0 w 4"/>
                <a:gd name="T23" fmla="*/ 268 h 6"/>
                <a:gd name="T24" fmla="*/ 40 w 4"/>
                <a:gd name="T25" fmla="*/ 268 h 6"/>
                <a:gd name="T26" fmla="*/ 40 w 4"/>
                <a:gd name="T27" fmla="*/ 268 h 6"/>
                <a:gd name="T28" fmla="*/ 40 w 4"/>
                <a:gd name="T29" fmla="*/ 268 h 6"/>
                <a:gd name="T30" fmla="*/ 62 w 4"/>
                <a:gd name="T31" fmla="*/ 87 h 6"/>
                <a:gd name="T32" fmla="*/ 62 w 4"/>
                <a:gd name="T33" fmla="*/ 0 h 6"/>
                <a:gd name="T34" fmla="*/ 62 w 4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6"/>
                <a:gd name="T56" fmla="*/ 4 w 4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4929" y="2973"/>
              <a:ext cx="13" cy="10"/>
            </a:xfrm>
            <a:custGeom>
              <a:avLst/>
              <a:gdLst>
                <a:gd name="T0" fmla="*/ 0 w 10"/>
                <a:gd name="T1" fmla="*/ 62 h 8"/>
                <a:gd name="T2" fmla="*/ 0 w 10"/>
                <a:gd name="T3" fmla="*/ 62 h 8"/>
                <a:gd name="T4" fmla="*/ 131 w 10"/>
                <a:gd name="T5" fmla="*/ 62 h 8"/>
                <a:gd name="T6" fmla="*/ 182 w 10"/>
                <a:gd name="T7" fmla="*/ 40 h 8"/>
                <a:gd name="T8" fmla="*/ 182 w 10"/>
                <a:gd name="T9" fmla="*/ 40 h 8"/>
                <a:gd name="T10" fmla="*/ 182 w 10"/>
                <a:gd name="T11" fmla="*/ 40 h 8"/>
                <a:gd name="T12" fmla="*/ 182 w 10"/>
                <a:gd name="T13" fmla="*/ 40 h 8"/>
                <a:gd name="T14" fmla="*/ 182 w 10"/>
                <a:gd name="T15" fmla="*/ 0 h 8"/>
                <a:gd name="T16" fmla="*/ 182 w 10"/>
                <a:gd name="T17" fmla="*/ 0 h 8"/>
                <a:gd name="T18" fmla="*/ 182 w 10"/>
                <a:gd name="T19" fmla="*/ 0 h 8"/>
                <a:gd name="T20" fmla="*/ 237 w 10"/>
                <a:gd name="T21" fmla="*/ 0 h 8"/>
                <a:gd name="T22" fmla="*/ 308 w 10"/>
                <a:gd name="T23" fmla="*/ 0 h 8"/>
                <a:gd name="T24" fmla="*/ 308 w 10"/>
                <a:gd name="T25" fmla="*/ 0 h 8"/>
                <a:gd name="T26" fmla="*/ 308 w 10"/>
                <a:gd name="T27" fmla="*/ 40 h 8"/>
                <a:gd name="T28" fmla="*/ 237 w 10"/>
                <a:gd name="T29" fmla="*/ 62 h 8"/>
                <a:gd name="T30" fmla="*/ 237 w 10"/>
                <a:gd name="T31" fmla="*/ 62 h 8"/>
                <a:gd name="T32" fmla="*/ 182 w 10"/>
                <a:gd name="T33" fmla="*/ 62 h 8"/>
                <a:gd name="T34" fmla="*/ 182 w 10"/>
                <a:gd name="T35" fmla="*/ 96 h 8"/>
                <a:gd name="T36" fmla="*/ 182 w 10"/>
                <a:gd name="T37" fmla="*/ 139 h 8"/>
                <a:gd name="T38" fmla="*/ 131 w 10"/>
                <a:gd name="T39" fmla="*/ 139 h 8"/>
                <a:gd name="T40" fmla="*/ 131 w 10"/>
                <a:gd name="T41" fmla="*/ 139 h 8"/>
                <a:gd name="T42" fmla="*/ 78 w 10"/>
                <a:gd name="T43" fmla="*/ 139 h 8"/>
                <a:gd name="T44" fmla="*/ 78 w 10"/>
                <a:gd name="T45" fmla="*/ 139 h 8"/>
                <a:gd name="T46" fmla="*/ 0 w 10"/>
                <a:gd name="T47" fmla="*/ 62 h 8"/>
                <a:gd name="T48" fmla="*/ 0 w 10"/>
                <a:gd name="T49" fmla="*/ 62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8"/>
                <a:gd name="T77" fmla="*/ 10 w 10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8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0"/>
            <p:cNvSpPr>
              <a:spLocks/>
            </p:cNvSpPr>
            <p:nvPr/>
          </p:nvSpPr>
          <p:spPr bwMode="auto">
            <a:xfrm>
              <a:off x="5377" y="2841"/>
              <a:ext cx="70" cy="47"/>
            </a:xfrm>
            <a:custGeom>
              <a:avLst/>
              <a:gdLst>
                <a:gd name="T0" fmla="*/ 119 w 56"/>
                <a:gd name="T1" fmla="*/ 480 h 38"/>
                <a:gd name="T2" fmla="*/ 0 w 56"/>
                <a:gd name="T3" fmla="*/ 388 h 38"/>
                <a:gd name="T4" fmla="*/ 0 w 56"/>
                <a:gd name="T5" fmla="*/ 344 h 38"/>
                <a:gd name="T6" fmla="*/ 119 w 56"/>
                <a:gd name="T7" fmla="*/ 318 h 38"/>
                <a:gd name="T8" fmla="*/ 186 w 56"/>
                <a:gd name="T9" fmla="*/ 318 h 38"/>
                <a:gd name="T10" fmla="*/ 220 w 56"/>
                <a:gd name="T11" fmla="*/ 278 h 38"/>
                <a:gd name="T12" fmla="*/ 270 w 56"/>
                <a:gd name="T13" fmla="*/ 318 h 38"/>
                <a:gd name="T14" fmla="*/ 291 w 56"/>
                <a:gd name="T15" fmla="*/ 318 h 38"/>
                <a:gd name="T16" fmla="*/ 338 w 56"/>
                <a:gd name="T17" fmla="*/ 257 h 38"/>
                <a:gd name="T18" fmla="*/ 364 w 56"/>
                <a:gd name="T19" fmla="*/ 218 h 38"/>
                <a:gd name="T20" fmla="*/ 413 w 56"/>
                <a:gd name="T21" fmla="*/ 218 h 38"/>
                <a:gd name="T22" fmla="*/ 413 w 56"/>
                <a:gd name="T23" fmla="*/ 318 h 38"/>
                <a:gd name="T24" fmla="*/ 413 w 56"/>
                <a:gd name="T25" fmla="*/ 318 h 38"/>
                <a:gd name="T26" fmla="*/ 516 w 56"/>
                <a:gd name="T27" fmla="*/ 278 h 38"/>
                <a:gd name="T28" fmla="*/ 635 w 56"/>
                <a:gd name="T29" fmla="*/ 257 h 38"/>
                <a:gd name="T30" fmla="*/ 701 w 56"/>
                <a:gd name="T31" fmla="*/ 218 h 38"/>
                <a:gd name="T32" fmla="*/ 743 w 56"/>
                <a:gd name="T33" fmla="*/ 205 h 38"/>
                <a:gd name="T34" fmla="*/ 780 w 56"/>
                <a:gd name="T35" fmla="*/ 205 h 38"/>
                <a:gd name="T36" fmla="*/ 806 w 56"/>
                <a:gd name="T37" fmla="*/ 166 h 38"/>
                <a:gd name="T38" fmla="*/ 806 w 56"/>
                <a:gd name="T39" fmla="*/ 93 h 38"/>
                <a:gd name="T40" fmla="*/ 806 w 56"/>
                <a:gd name="T41" fmla="*/ 2 h 38"/>
                <a:gd name="T42" fmla="*/ 806 w 56"/>
                <a:gd name="T43" fmla="*/ 0 h 38"/>
                <a:gd name="T44" fmla="*/ 876 w 56"/>
                <a:gd name="T45" fmla="*/ 0 h 38"/>
                <a:gd name="T46" fmla="*/ 929 w 56"/>
                <a:gd name="T47" fmla="*/ 2 h 38"/>
                <a:gd name="T48" fmla="*/ 929 w 56"/>
                <a:gd name="T49" fmla="*/ 2 h 38"/>
                <a:gd name="T50" fmla="*/ 936 w 56"/>
                <a:gd name="T51" fmla="*/ 0 h 38"/>
                <a:gd name="T52" fmla="*/ 993 w 56"/>
                <a:gd name="T53" fmla="*/ 2 h 38"/>
                <a:gd name="T54" fmla="*/ 1033 w 56"/>
                <a:gd name="T55" fmla="*/ 2 h 38"/>
                <a:gd name="T56" fmla="*/ 1033 w 56"/>
                <a:gd name="T57" fmla="*/ 134 h 38"/>
                <a:gd name="T58" fmla="*/ 1033 w 56"/>
                <a:gd name="T59" fmla="*/ 205 h 38"/>
                <a:gd name="T60" fmla="*/ 993 w 56"/>
                <a:gd name="T61" fmla="*/ 205 h 38"/>
                <a:gd name="T62" fmla="*/ 993 w 56"/>
                <a:gd name="T63" fmla="*/ 257 h 38"/>
                <a:gd name="T64" fmla="*/ 936 w 56"/>
                <a:gd name="T65" fmla="*/ 318 h 38"/>
                <a:gd name="T66" fmla="*/ 929 w 56"/>
                <a:gd name="T67" fmla="*/ 344 h 38"/>
                <a:gd name="T68" fmla="*/ 929 w 56"/>
                <a:gd name="T69" fmla="*/ 344 h 38"/>
                <a:gd name="T70" fmla="*/ 841 w 56"/>
                <a:gd name="T71" fmla="*/ 344 h 38"/>
                <a:gd name="T72" fmla="*/ 841 w 56"/>
                <a:gd name="T73" fmla="*/ 388 h 38"/>
                <a:gd name="T74" fmla="*/ 876 w 56"/>
                <a:gd name="T75" fmla="*/ 388 h 38"/>
                <a:gd name="T76" fmla="*/ 841 w 56"/>
                <a:gd name="T77" fmla="*/ 413 h 38"/>
                <a:gd name="T78" fmla="*/ 701 w 56"/>
                <a:gd name="T79" fmla="*/ 511 h 38"/>
                <a:gd name="T80" fmla="*/ 635 w 56"/>
                <a:gd name="T81" fmla="*/ 575 h 38"/>
                <a:gd name="T82" fmla="*/ 538 w 56"/>
                <a:gd name="T83" fmla="*/ 601 h 38"/>
                <a:gd name="T84" fmla="*/ 476 w 56"/>
                <a:gd name="T85" fmla="*/ 575 h 38"/>
                <a:gd name="T86" fmla="*/ 430 w 56"/>
                <a:gd name="T87" fmla="*/ 601 h 38"/>
                <a:gd name="T88" fmla="*/ 338 w 56"/>
                <a:gd name="T89" fmla="*/ 575 h 38"/>
                <a:gd name="T90" fmla="*/ 270 w 56"/>
                <a:gd name="T91" fmla="*/ 575 h 38"/>
                <a:gd name="T92" fmla="*/ 186 w 56"/>
                <a:gd name="T93" fmla="*/ 601 h 38"/>
                <a:gd name="T94" fmla="*/ 119 w 56"/>
                <a:gd name="T95" fmla="*/ 48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"/>
                <a:gd name="T145" fmla="*/ 0 h 38"/>
                <a:gd name="T146" fmla="*/ 56 w 56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" h="38">
                  <a:moveTo>
                    <a:pt x="6" y="30"/>
                  </a:moveTo>
                  <a:lnTo>
                    <a:pt x="6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1"/>
            <p:cNvSpPr>
              <a:spLocks/>
            </p:cNvSpPr>
            <p:nvPr/>
          </p:nvSpPr>
          <p:spPr bwMode="auto">
            <a:xfrm>
              <a:off x="5429" y="2811"/>
              <a:ext cx="33" cy="40"/>
            </a:xfrm>
            <a:custGeom>
              <a:avLst/>
              <a:gdLst>
                <a:gd name="T0" fmla="*/ 499 w 26"/>
                <a:gd name="T1" fmla="*/ 570 h 32"/>
                <a:gd name="T2" fmla="*/ 499 w 26"/>
                <a:gd name="T3" fmla="*/ 570 h 32"/>
                <a:gd name="T4" fmla="*/ 449 w 26"/>
                <a:gd name="T5" fmla="*/ 530 h 32"/>
                <a:gd name="T6" fmla="*/ 449 w 26"/>
                <a:gd name="T7" fmla="*/ 456 h 32"/>
                <a:gd name="T8" fmla="*/ 449 w 26"/>
                <a:gd name="T9" fmla="*/ 382 h 32"/>
                <a:gd name="T10" fmla="*/ 354 w 26"/>
                <a:gd name="T11" fmla="*/ 290 h 32"/>
                <a:gd name="T12" fmla="*/ 354 w 26"/>
                <a:gd name="T13" fmla="*/ 290 h 32"/>
                <a:gd name="T14" fmla="*/ 192 w 26"/>
                <a:gd name="T15" fmla="*/ 96 h 32"/>
                <a:gd name="T16" fmla="*/ 94 w 26"/>
                <a:gd name="T17" fmla="*/ 40 h 32"/>
                <a:gd name="T18" fmla="*/ 94 w 26"/>
                <a:gd name="T19" fmla="*/ 40 h 32"/>
                <a:gd name="T20" fmla="*/ 0 w 26"/>
                <a:gd name="T21" fmla="*/ 0 h 32"/>
                <a:gd name="T22" fmla="*/ 0 w 26"/>
                <a:gd name="T23" fmla="*/ 0 h 32"/>
                <a:gd name="T24" fmla="*/ 58 w 26"/>
                <a:gd name="T25" fmla="*/ 0 h 32"/>
                <a:gd name="T26" fmla="*/ 58 w 26"/>
                <a:gd name="T27" fmla="*/ 0 h 32"/>
                <a:gd name="T28" fmla="*/ 94 w 26"/>
                <a:gd name="T29" fmla="*/ 0 h 32"/>
                <a:gd name="T30" fmla="*/ 151 w 26"/>
                <a:gd name="T31" fmla="*/ 40 h 32"/>
                <a:gd name="T32" fmla="*/ 317 w 26"/>
                <a:gd name="T33" fmla="*/ 174 h 32"/>
                <a:gd name="T34" fmla="*/ 317 w 26"/>
                <a:gd name="T35" fmla="*/ 174 h 32"/>
                <a:gd name="T36" fmla="*/ 499 w 26"/>
                <a:gd name="T37" fmla="*/ 306 h 32"/>
                <a:gd name="T38" fmla="*/ 517 w 26"/>
                <a:gd name="T39" fmla="*/ 362 h 32"/>
                <a:gd name="T40" fmla="*/ 517 w 26"/>
                <a:gd name="T41" fmla="*/ 362 h 32"/>
                <a:gd name="T42" fmla="*/ 517 w 26"/>
                <a:gd name="T43" fmla="*/ 382 h 32"/>
                <a:gd name="T44" fmla="*/ 572 w 26"/>
                <a:gd name="T45" fmla="*/ 382 h 32"/>
                <a:gd name="T46" fmla="*/ 572 w 26"/>
                <a:gd name="T47" fmla="*/ 424 h 32"/>
                <a:gd name="T48" fmla="*/ 572 w 26"/>
                <a:gd name="T49" fmla="*/ 456 h 32"/>
                <a:gd name="T50" fmla="*/ 572 w 26"/>
                <a:gd name="T51" fmla="*/ 456 h 32"/>
                <a:gd name="T52" fmla="*/ 517 w 26"/>
                <a:gd name="T53" fmla="*/ 530 h 32"/>
                <a:gd name="T54" fmla="*/ 517 w 26"/>
                <a:gd name="T55" fmla="*/ 570 h 32"/>
                <a:gd name="T56" fmla="*/ 499 w 26"/>
                <a:gd name="T57" fmla="*/ 570 h 32"/>
                <a:gd name="T58" fmla="*/ 499 w 26"/>
                <a:gd name="T59" fmla="*/ 570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"/>
                <a:gd name="T91" fmla="*/ 0 h 32"/>
                <a:gd name="T92" fmla="*/ 26 w 26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" h="32">
                  <a:moveTo>
                    <a:pt x="22" y="32"/>
                  </a:moveTo>
                  <a:lnTo>
                    <a:pt x="22" y="32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22"/>
            <p:cNvSpPr>
              <a:spLocks/>
            </p:cNvSpPr>
            <p:nvPr/>
          </p:nvSpPr>
          <p:spPr bwMode="auto">
            <a:xfrm>
              <a:off x="4877" y="2701"/>
              <a:ext cx="105" cy="172"/>
            </a:xfrm>
            <a:custGeom>
              <a:avLst/>
              <a:gdLst>
                <a:gd name="T0" fmla="*/ 1525 w 84"/>
                <a:gd name="T1" fmla="*/ 2 h 138"/>
                <a:gd name="T2" fmla="*/ 1408 w 84"/>
                <a:gd name="T3" fmla="*/ 233 h 138"/>
                <a:gd name="T4" fmla="*/ 1309 w 84"/>
                <a:gd name="T5" fmla="*/ 411 h 138"/>
                <a:gd name="T6" fmla="*/ 976 w 84"/>
                <a:gd name="T7" fmla="*/ 450 h 138"/>
                <a:gd name="T8" fmla="*/ 800 w 84"/>
                <a:gd name="T9" fmla="*/ 411 h 138"/>
                <a:gd name="T10" fmla="*/ 625 w 84"/>
                <a:gd name="T11" fmla="*/ 379 h 138"/>
                <a:gd name="T12" fmla="*/ 363 w 84"/>
                <a:gd name="T13" fmla="*/ 588 h 138"/>
                <a:gd name="T14" fmla="*/ 460 w 84"/>
                <a:gd name="T15" fmla="*/ 846 h 138"/>
                <a:gd name="T16" fmla="*/ 575 w 84"/>
                <a:gd name="T17" fmla="*/ 950 h 138"/>
                <a:gd name="T18" fmla="*/ 699 w 84"/>
                <a:gd name="T19" fmla="*/ 846 h 138"/>
                <a:gd name="T20" fmla="*/ 800 w 84"/>
                <a:gd name="T21" fmla="*/ 846 h 138"/>
                <a:gd name="T22" fmla="*/ 1020 w 84"/>
                <a:gd name="T23" fmla="*/ 776 h 138"/>
                <a:gd name="T24" fmla="*/ 1092 w 84"/>
                <a:gd name="T25" fmla="*/ 733 h 138"/>
                <a:gd name="T26" fmla="*/ 1162 w 84"/>
                <a:gd name="T27" fmla="*/ 871 h 138"/>
                <a:gd name="T28" fmla="*/ 1092 w 84"/>
                <a:gd name="T29" fmla="*/ 914 h 138"/>
                <a:gd name="T30" fmla="*/ 936 w 84"/>
                <a:gd name="T31" fmla="*/ 976 h 138"/>
                <a:gd name="T32" fmla="*/ 829 w 84"/>
                <a:gd name="T33" fmla="*/ 1133 h 138"/>
                <a:gd name="T34" fmla="*/ 719 w 84"/>
                <a:gd name="T35" fmla="*/ 1199 h 138"/>
                <a:gd name="T36" fmla="*/ 780 w 84"/>
                <a:gd name="T37" fmla="*/ 1263 h 138"/>
                <a:gd name="T38" fmla="*/ 780 w 84"/>
                <a:gd name="T39" fmla="*/ 1329 h 138"/>
                <a:gd name="T40" fmla="*/ 874 w 84"/>
                <a:gd name="T41" fmla="*/ 1502 h 138"/>
                <a:gd name="T42" fmla="*/ 899 w 84"/>
                <a:gd name="T43" fmla="*/ 1708 h 138"/>
                <a:gd name="T44" fmla="*/ 976 w 84"/>
                <a:gd name="T45" fmla="*/ 1828 h 138"/>
                <a:gd name="T46" fmla="*/ 1020 w 84"/>
                <a:gd name="T47" fmla="*/ 1918 h 138"/>
                <a:gd name="T48" fmla="*/ 874 w 84"/>
                <a:gd name="T49" fmla="*/ 1998 h 138"/>
                <a:gd name="T50" fmla="*/ 829 w 84"/>
                <a:gd name="T51" fmla="*/ 2176 h 138"/>
                <a:gd name="T52" fmla="*/ 653 w 84"/>
                <a:gd name="T53" fmla="*/ 2064 h 138"/>
                <a:gd name="T54" fmla="*/ 699 w 84"/>
                <a:gd name="T55" fmla="*/ 1890 h 138"/>
                <a:gd name="T56" fmla="*/ 575 w 84"/>
                <a:gd name="T57" fmla="*/ 1648 h 138"/>
                <a:gd name="T58" fmla="*/ 512 w 84"/>
                <a:gd name="T59" fmla="*/ 1437 h 138"/>
                <a:gd name="T60" fmla="*/ 363 w 84"/>
                <a:gd name="T61" fmla="*/ 1648 h 138"/>
                <a:gd name="T62" fmla="*/ 424 w 84"/>
                <a:gd name="T63" fmla="*/ 1708 h 138"/>
                <a:gd name="T64" fmla="*/ 400 w 84"/>
                <a:gd name="T65" fmla="*/ 1918 h 138"/>
                <a:gd name="T66" fmla="*/ 460 w 84"/>
                <a:gd name="T67" fmla="*/ 2129 h 138"/>
                <a:gd name="T68" fmla="*/ 400 w 84"/>
                <a:gd name="T69" fmla="*/ 2321 h 138"/>
                <a:gd name="T70" fmla="*/ 334 w 84"/>
                <a:gd name="T71" fmla="*/ 2415 h 138"/>
                <a:gd name="T72" fmla="*/ 186 w 84"/>
                <a:gd name="T73" fmla="*/ 2242 h 138"/>
                <a:gd name="T74" fmla="*/ 186 w 84"/>
                <a:gd name="T75" fmla="*/ 2129 h 138"/>
                <a:gd name="T76" fmla="*/ 186 w 84"/>
                <a:gd name="T77" fmla="*/ 1828 h 138"/>
                <a:gd name="T78" fmla="*/ 40 w 84"/>
                <a:gd name="T79" fmla="*/ 1760 h 138"/>
                <a:gd name="T80" fmla="*/ 40 w 84"/>
                <a:gd name="T81" fmla="*/ 1648 h 138"/>
                <a:gd name="T82" fmla="*/ 62 w 84"/>
                <a:gd name="T83" fmla="*/ 1366 h 138"/>
                <a:gd name="T84" fmla="*/ 96 w 84"/>
                <a:gd name="T85" fmla="*/ 1153 h 138"/>
                <a:gd name="T86" fmla="*/ 235 w 84"/>
                <a:gd name="T87" fmla="*/ 1013 h 138"/>
                <a:gd name="T88" fmla="*/ 217 w 84"/>
                <a:gd name="T89" fmla="*/ 871 h 138"/>
                <a:gd name="T90" fmla="*/ 217 w 84"/>
                <a:gd name="T91" fmla="*/ 668 h 138"/>
                <a:gd name="T92" fmla="*/ 235 w 84"/>
                <a:gd name="T93" fmla="*/ 561 h 138"/>
                <a:gd name="T94" fmla="*/ 235 w 84"/>
                <a:gd name="T95" fmla="*/ 354 h 138"/>
                <a:gd name="T96" fmla="*/ 290 w 84"/>
                <a:gd name="T97" fmla="*/ 284 h 138"/>
                <a:gd name="T98" fmla="*/ 363 w 84"/>
                <a:gd name="T99" fmla="*/ 304 h 138"/>
                <a:gd name="T100" fmla="*/ 460 w 84"/>
                <a:gd name="T101" fmla="*/ 213 h 138"/>
                <a:gd name="T102" fmla="*/ 575 w 84"/>
                <a:gd name="T103" fmla="*/ 137 h 138"/>
                <a:gd name="T104" fmla="*/ 699 w 84"/>
                <a:gd name="T105" fmla="*/ 213 h 138"/>
                <a:gd name="T106" fmla="*/ 936 w 84"/>
                <a:gd name="T107" fmla="*/ 233 h 138"/>
                <a:gd name="T108" fmla="*/ 1124 w 84"/>
                <a:gd name="T109" fmla="*/ 233 h 138"/>
                <a:gd name="T110" fmla="*/ 1345 w 84"/>
                <a:gd name="T111" fmla="*/ 96 h 138"/>
                <a:gd name="T112" fmla="*/ 1408 w 84"/>
                <a:gd name="T113" fmla="*/ 0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"/>
                <a:gd name="T172" fmla="*/ 0 h 138"/>
                <a:gd name="T173" fmla="*/ 84 w 84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" h="138">
                  <a:moveTo>
                    <a:pt x="82" y="0"/>
                  </a:moveTo>
                  <a:lnTo>
                    <a:pt x="82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4" y="20"/>
                  </a:lnTo>
                  <a:lnTo>
                    <a:pt x="72" y="24"/>
                  </a:lnTo>
                  <a:lnTo>
                    <a:pt x="64" y="26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4" y="78"/>
                  </a:lnTo>
                  <a:lnTo>
                    <a:pt x="46" y="84"/>
                  </a:lnTo>
                  <a:lnTo>
                    <a:pt x="48" y="86"/>
                  </a:lnTo>
                  <a:lnTo>
                    <a:pt x="50" y="88"/>
                  </a:lnTo>
                  <a:lnTo>
                    <a:pt x="50" y="94"/>
                  </a:lnTo>
                  <a:lnTo>
                    <a:pt x="50" y="98"/>
                  </a:lnTo>
                  <a:lnTo>
                    <a:pt x="52" y="100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54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6" y="118"/>
                  </a:lnTo>
                  <a:lnTo>
                    <a:pt x="46" y="124"/>
                  </a:lnTo>
                  <a:lnTo>
                    <a:pt x="40" y="122"/>
                  </a:lnTo>
                  <a:lnTo>
                    <a:pt x="38" y="120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8" y="110"/>
                  </a:lnTo>
                  <a:lnTo>
                    <a:pt x="38" y="108"/>
                  </a:lnTo>
                  <a:lnTo>
                    <a:pt x="32" y="102"/>
                  </a:lnTo>
                  <a:lnTo>
                    <a:pt x="30" y="98"/>
                  </a:lnTo>
                  <a:lnTo>
                    <a:pt x="32" y="94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2" y="84"/>
                  </a:lnTo>
                  <a:lnTo>
                    <a:pt x="28" y="82"/>
                  </a:lnTo>
                  <a:lnTo>
                    <a:pt x="26" y="86"/>
                  </a:lnTo>
                  <a:lnTo>
                    <a:pt x="24" y="90"/>
                  </a:lnTo>
                  <a:lnTo>
                    <a:pt x="20" y="94"/>
                  </a:lnTo>
                  <a:lnTo>
                    <a:pt x="22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26" y="116"/>
                  </a:lnTo>
                  <a:lnTo>
                    <a:pt x="26" y="122"/>
                  </a:lnTo>
                  <a:lnTo>
                    <a:pt x="24" y="126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24" y="138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8" y="136"/>
                  </a:lnTo>
                  <a:lnTo>
                    <a:pt x="8" y="132"/>
                  </a:lnTo>
                  <a:lnTo>
                    <a:pt x="10" y="128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2" y="118"/>
                  </a:lnTo>
                  <a:lnTo>
                    <a:pt x="12" y="110"/>
                  </a:lnTo>
                  <a:lnTo>
                    <a:pt x="10" y="104"/>
                  </a:lnTo>
                  <a:lnTo>
                    <a:pt x="8" y="100"/>
                  </a:lnTo>
                  <a:lnTo>
                    <a:pt x="4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8" y="76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8" y="12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3"/>
            <p:cNvSpPr>
              <a:spLocks/>
            </p:cNvSpPr>
            <p:nvPr/>
          </p:nvSpPr>
          <p:spPr bwMode="auto">
            <a:xfrm>
              <a:off x="4949" y="2836"/>
              <a:ext cx="13" cy="25"/>
            </a:xfrm>
            <a:custGeom>
              <a:avLst/>
              <a:gdLst>
                <a:gd name="T0" fmla="*/ 78 w 10"/>
                <a:gd name="T1" fmla="*/ 0 h 20"/>
                <a:gd name="T2" fmla="*/ 78 w 10"/>
                <a:gd name="T3" fmla="*/ 0 h 20"/>
                <a:gd name="T4" fmla="*/ 131 w 10"/>
                <a:gd name="T5" fmla="*/ 62 h 20"/>
                <a:gd name="T6" fmla="*/ 182 w 10"/>
                <a:gd name="T7" fmla="*/ 96 h 20"/>
                <a:gd name="T8" fmla="*/ 182 w 10"/>
                <a:gd name="T9" fmla="*/ 96 h 20"/>
                <a:gd name="T10" fmla="*/ 182 w 10"/>
                <a:gd name="T11" fmla="*/ 96 h 20"/>
                <a:gd name="T12" fmla="*/ 182 w 10"/>
                <a:gd name="T13" fmla="*/ 96 h 20"/>
                <a:gd name="T14" fmla="*/ 131 w 10"/>
                <a:gd name="T15" fmla="*/ 96 h 20"/>
                <a:gd name="T16" fmla="*/ 131 w 10"/>
                <a:gd name="T17" fmla="*/ 186 h 20"/>
                <a:gd name="T18" fmla="*/ 131 w 10"/>
                <a:gd name="T19" fmla="*/ 186 h 20"/>
                <a:gd name="T20" fmla="*/ 182 w 10"/>
                <a:gd name="T21" fmla="*/ 217 h 20"/>
                <a:gd name="T22" fmla="*/ 237 w 10"/>
                <a:gd name="T23" fmla="*/ 217 h 20"/>
                <a:gd name="T24" fmla="*/ 237 w 10"/>
                <a:gd name="T25" fmla="*/ 186 h 20"/>
                <a:gd name="T26" fmla="*/ 308 w 10"/>
                <a:gd name="T27" fmla="*/ 217 h 20"/>
                <a:gd name="T28" fmla="*/ 308 w 10"/>
                <a:gd name="T29" fmla="*/ 217 h 20"/>
                <a:gd name="T30" fmla="*/ 308 w 10"/>
                <a:gd name="T31" fmla="*/ 235 h 20"/>
                <a:gd name="T32" fmla="*/ 237 w 10"/>
                <a:gd name="T33" fmla="*/ 235 h 20"/>
                <a:gd name="T34" fmla="*/ 182 w 10"/>
                <a:gd name="T35" fmla="*/ 235 h 20"/>
                <a:gd name="T36" fmla="*/ 182 w 10"/>
                <a:gd name="T37" fmla="*/ 290 h 20"/>
                <a:gd name="T38" fmla="*/ 182 w 10"/>
                <a:gd name="T39" fmla="*/ 290 h 20"/>
                <a:gd name="T40" fmla="*/ 182 w 10"/>
                <a:gd name="T41" fmla="*/ 363 h 20"/>
                <a:gd name="T42" fmla="*/ 131 w 10"/>
                <a:gd name="T43" fmla="*/ 363 h 20"/>
                <a:gd name="T44" fmla="*/ 0 w 10"/>
                <a:gd name="T45" fmla="*/ 334 h 20"/>
                <a:gd name="T46" fmla="*/ 0 w 10"/>
                <a:gd name="T47" fmla="*/ 334 h 20"/>
                <a:gd name="T48" fmla="*/ 0 w 10"/>
                <a:gd name="T49" fmla="*/ 235 h 20"/>
                <a:gd name="T50" fmla="*/ 0 w 10"/>
                <a:gd name="T51" fmla="*/ 149 h 20"/>
                <a:gd name="T52" fmla="*/ 0 w 10"/>
                <a:gd name="T53" fmla="*/ 149 h 20"/>
                <a:gd name="T54" fmla="*/ 0 w 10"/>
                <a:gd name="T55" fmla="*/ 62 h 20"/>
                <a:gd name="T56" fmla="*/ 78 w 10"/>
                <a:gd name="T57" fmla="*/ 0 h 20"/>
                <a:gd name="T58" fmla="*/ 78 w 10"/>
                <a:gd name="T59" fmla="*/ 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"/>
                <a:gd name="T91" fmla="*/ 0 h 20"/>
                <a:gd name="T92" fmla="*/ 10 w 10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" h="20">
                  <a:moveTo>
                    <a:pt x="2" y="0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24"/>
            <p:cNvSpPr>
              <a:spLocks/>
            </p:cNvSpPr>
            <p:nvPr/>
          </p:nvSpPr>
          <p:spPr bwMode="auto">
            <a:xfrm>
              <a:off x="5017" y="2691"/>
              <a:ext cx="30" cy="67"/>
            </a:xfrm>
            <a:custGeom>
              <a:avLst/>
              <a:gdLst>
                <a:gd name="T0" fmla="*/ 149 w 24"/>
                <a:gd name="T1" fmla="*/ 0 h 54"/>
                <a:gd name="T2" fmla="*/ 149 w 24"/>
                <a:gd name="T3" fmla="*/ 2 h 54"/>
                <a:gd name="T4" fmla="*/ 149 w 24"/>
                <a:gd name="T5" fmla="*/ 135 h 54"/>
                <a:gd name="T6" fmla="*/ 186 w 24"/>
                <a:gd name="T7" fmla="*/ 208 h 54"/>
                <a:gd name="T8" fmla="*/ 119 w 24"/>
                <a:gd name="T9" fmla="*/ 295 h 54"/>
                <a:gd name="T10" fmla="*/ 119 w 24"/>
                <a:gd name="T11" fmla="*/ 366 h 54"/>
                <a:gd name="T12" fmla="*/ 149 w 24"/>
                <a:gd name="T13" fmla="*/ 366 h 54"/>
                <a:gd name="T14" fmla="*/ 186 w 24"/>
                <a:gd name="T15" fmla="*/ 324 h 54"/>
                <a:gd name="T16" fmla="*/ 220 w 24"/>
                <a:gd name="T17" fmla="*/ 295 h 54"/>
                <a:gd name="T18" fmla="*/ 220 w 24"/>
                <a:gd name="T19" fmla="*/ 228 h 54"/>
                <a:gd name="T20" fmla="*/ 334 w 24"/>
                <a:gd name="T21" fmla="*/ 208 h 54"/>
                <a:gd name="T22" fmla="*/ 364 w 24"/>
                <a:gd name="T23" fmla="*/ 324 h 54"/>
                <a:gd name="T24" fmla="*/ 220 w 24"/>
                <a:gd name="T25" fmla="*/ 397 h 54"/>
                <a:gd name="T26" fmla="*/ 291 w 24"/>
                <a:gd name="T27" fmla="*/ 436 h 54"/>
                <a:gd name="T28" fmla="*/ 364 w 24"/>
                <a:gd name="T29" fmla="*/ 493 h 54"/>
                <a:gd name="T30" fmla="*/ 430 w 24"/>
                <a:gd name="T31" fmla="*/ 602 h 54"/>
                <a:gd name="T32" fmla="*/ 220 w 24"/>
                <a:gd name="T33" fmla="*/ 541 h 54"/>
                <a:gd name="T34" fmla="*/ 149 w 24"/>
                <a:gd name="T35" fmla="*/ 541 h 54"/>
                <a:gd name="T36" fmla="*/ 149 w 24"/>
                <a:gd name="T37" fmla="*/ 563 h 54"/>
                <a:gd name="T38" fmla="*/ 186 w 24"/>
                <a:gd name="T39" fmla="*/ 602 h 54"/>
                <a:gd name="T40" fmla="*/ 186 w 24"/>
                <a:gd name="T41" fmla="*/ 671 h 54"/>
                <a:gd name="T42" fmla="*/ 291 w 24"/>
                <a:gd name="T43" fmla="*/ 891 h 54"/>
                <a:gd name="T44" fmla="*/ 186 w 24"/>
                <a:gd name="T45" fmla="*/ 867 h 54"/>
                <a:gd name="T46" fmla="*/ 149 w 24"/>
                <a:gd name="T47" fmla="*/ 792 h 54"/>
                <a:gd name="T48" fmla="*/ 119 w 24"/>
                <a:gd name="T49" fmla="*/ 725 h 54"/>
                <a:gd name="T50" fmla="*/ 76 w 24"/>
                <a:gd name="T51" fmla="*/ 699 h 54"/>
                <a:gd name="T52" fmla="*/ 119 w 24"/>
                <a:gd name="T53" fmla="*/ 602 h 54"/>
                <a:gd name="T54" fmla="*/ 76 w 24"/>
                <a:gd name="T55" fmla="*/ 541 h 54"/>
                <a:gd name="T56" fmla="*/ 49 w 24"/>
                <a:gd name="T57" fmla="*/ 493 h 54"/>
                <a:gd name="T58" fmla="*/ 119 w 24"/>
                <a:gd name="T59" fmla="*/ 436 h 54"/>
                <a:gd name="T60" fmla="*/ 49 w 24"/>
                <a:gd name="T61" fmla="*/ 397 h 54"/>
                <a:gd name="T62" fmla="*/ 0 w 24"/>
                <a:gd name="T63" fmla="*/ 261 h 54"/>
                <a:gd name="T64" fmla="*/ 76 w 24"/>
                <a:gd name="T65" fmla="*/ 62 h 54"/>
                <a:gd name="T66" fmla="*/ 119 w 24"/>
                <a:gd name="T67" fmla="*/ 0 h 54"/>
                <a:gd name="T68" fmla="*/ 149 w 24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54"/>
                <a:gd name="T107" fmla="*/ 24 w 24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54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4" y="36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6" y="54"/>
                  </a:lnTo>
                  <a:lnTo>
                    <a:pt x="10" y="52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25"/>
            <p:cNvSpPr>
              <a:spLocks/>
            </p:cNvSpPr>
            <p:nvPr/>
          </p:nvSpPr>
          <p:spPr bwMode="auto">
            <a:xfrm>
              <a:off x="4997" y="2813"/>
              <a:ext cx="22" cy="18"/>
            </a:xfrm>
            <a:custGeom>
              <a:avLst/>
              <a:gdLst>
                <a:gd name="T0" fmla="*/ 0 w 18"/>
                <a:gd name="T1" fmla="*/ 59 h 14"/>
                <a:gd name="T2" fmla="*/ 0 w 18"/>
                <a:gd name="T3" fmla="*/ 59 h 14"/>
                <a:gd name="T4" fmla="*/ 2 w 18"/>
                <a:gd name="T5" fmla="*/ 0 h 14"/>
                <a:gd name="T6" fmla="*/ 53 w 18"/>
                <a:gd name="T7" fmla="*/ 0 h 14"/>
                <a:gd name="T8" fmla="*/ 53 w 18"/>
                <a:gd name="T9" fmla="*/ 0 h 14"/>
                <a:gd name="T10" fmla="*/ 109 w 18"/>
                <a:gd name="T11" fmla="*/ 0 h 14"/>
                <a:gd name="T12" fmla="*/ 163 w 18"/>
                <a:gd name="T13" fmla="*/ 59 h 14"/>
                <a:gd name="T14" fmla="*/ 216 w 18"/>
                <a:gd name="T15" fmla="*/ 162 h 14"/>
                <a:gd name="T16" fmla="*/ 216 w 18"/>
                <a:gd name="T17" fmla="*/ 162 h 14"/>
                <a:gd name="T18" fmla="*/ 216 w 18"/>
                <a:gd name="T19" fmla="*/ 208 h 14"/>
                <a:gd name="T20" fmla="*/ 216 w 18"/>
                <a:gd name="T21" fmla="*/ 208 h 14"/>
                <a:gd name="T22" fmla="*/ 197 w 18"/>
                <a:gd name="T23" fmla="*/ 267 h 14"/>
                <a:gd name="T24" fmla="*/ 216 w 18"/>
                <a:gd name="T25" fmla="*/ 267 h 14"/>
                <a:gd name="T26" fmla="*/ 243 w 18"/>
                <a:gd name="T27" fmla="*/ 297 h 14"/>
                <a:gd name="T28" fmla="*/ 216 w 18"/>
                <a:gd name="T29" fmla="*/ 370 h 14"/>
                <a:gd name="T30" fmla="*/ 216 w 18"/>
                <a:gd name="T31" fmla="*/ 370 h 14"/>
                <a:gd name="T32" fmla="*/ 133 w 18"/>
                <a:gd name="T33" fmla="*/ 370 h 14"/>
                <a:gd name="T34" fmla="*/ 79 w 18"/>
                <a:gd name="T35" fmla="*/ 370 h 14"/>
                <a:gd name="T36" fmla="*/ 2 w 18"/>
                <a:gd name="T37" fmla="*/ 297 h 14"/>
                <a:gd name="T38" fmla="*/ 2 w 18"/>
                <a:gd name="T39" fmla="*/ 297 h 14"/>
                <a:gd name="T40" fmla="*/ 0 w 18"/>
                <a:gd name="T41" fmla="*/ 162 h 14"/>
                <a:gd name="T42" fmla="*/ 0 w 18"/>
                <a:gd name="T43" fmla="*/ 59 h 14"/>
                <a:gd name="T44" fmla="*/ 0 w 18"/>
                <a:gd name="T45" fmla="*/ 59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4"/>
                <a:gd name="T71" fmla="*/ 18 w 18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6"/>
            <p:cNvSpPr>
              <a:spLocks/>
            </p:cNvSpPr>
            <p:nvPr/>
          </p:nvSpPr>
          <p:spPr bwMode="auto">
            <a:xfrm>
              <a:off x="5057" y="2783"/>
              <a:ext cx="12" cy="8"/>
            </a:xfrm>
            <a:custGeom>
              <a:avLst/>
              <a:gdLst>
                <a:gd name="T0" fmla="*/ 103 w 10"/>
                <a:gd name="T1" fmla="*/ 0 h 6"/>
                <a:gd name="T2" fmla="*/ 103 w 10"/>
                <a:gd name="T3" fmla="*/ 0 h 6"/>
                <a:gd name="T4" fmla="*/ 103 w 10"/>
                <a:gd name="T5" fmla="*/ 155 h 6"/>
                <a:gd name="T6" fmla="*/ 86 w 10"/>
                <a:gd name="T7" fmla="*/ 268 h 6"/>
                <a:gd name="T8" fmla="*/ 42 w 10"/>
                <a:gd name="T9" fmla="*/ 155 h 6"/>
                <a:gd name="T10" fmla="*/ 42 w 10"/>
                <a:gd name="T11" fmla="*/ 155 h 6"/>
                <a:gd name="T12" fmla="*/ 0 w 10"/>
                <a:gd name="T13" fmla="*/ 87 h 6"/>
                <a:gd name="T14" fmla="*/ 2 w 10"/>
                <a:gd name="T15" fmla="*/ 0 h 6"/>
                <a:gd name="T16" fmla="*/ 103 w 10"/>
                <a:gd name="T17" fmla="*/ 0 h 6"/>
                <a:gd name="T18" fmla="*/ 103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27"/>
            <p:cNvSpPr>
              <a:spLocks/>
            </p:cNvSpPr>
            <p:nvPr/>
          </p:nvSpPr>
          <p:spPr bwMode="auto">
            <a:xfrm>
              <a:off x="5029" y="2806"/>
              <a:ext cx="53" cy="25"/>
            </a:xfrm>
            <a:custGeom>
              <a:avLst/>
              <a:gdLst>
                <a:gd name="T0" fmla="*/ 0 w 42"/>
                <a:gd name="T1" fmla="*/ 290 h 20"/>
                <a:gd name="T2" fmla="*/ 50 w 42"/>
                <a:gd name="T3" fmla="*/ 186 h 20"/>
                <a:gd name="T4" fmla="*/ 79 w 42"/>
                <a:gd name="T5" fmla="*/ 96 h 20"/>
                <a:gd name="T6" fmla="*/ 126 w 42"/>
                <a:gd name="T7" fmla="*/ 40 h 20"/>
                <a:gd name="T8" fmla="*/ 321 w 42"/>
                <a:gd name="T9" fmla="*/ 0 h 20"/>
                <a:gd name="T10" fmla="*/ 376 w 42"/>
                <a:gd name="T11" fmla="*/ 40 h 20"/>
                <a:gd name="T12" fmla="*/ 462 w 42"/>
                <a:gd name="T13" fmla="*/ 0 h 20"/>
                <a:gd name="T14" fmla="*/ 462 w 42"/>
                <a:gd name="T15" fmla="*/ 40 h 20"/>
                <a:gd name="T16" fmla="*/ 545 w 42"/>
                <a:gd name="T17" fmla="*/ 40 h 20"/>
                <a:gd name="T18" fmla="*/ 645 w 42"/>
                <a:gd name="T19" fmla="*/ 40 h 20"/>
                <a:gd name="T20" fmla="*/ 737 w 42"/>
                <a:gd name="T21" fmla="*/ 40 h 20"/>
                <a:gd name="T22" fmla="*/ 784 w 42"/>
                <a:gd name="T23" fmla="*/ 62 h 20"/>
                <a:gd name="T24" fmla="*/ 814 w 42"/>
                <a:gd name="T25" fmla="*/ 96 h 20"/>
                <a:gd name="T26" fmla="*/ 868 w 42"/>
                <a:gd name="T27" fmla="*/ 149 h 20"/>
                <a:gd name="T28" fmla="*/ 868 w 42"/>
                <a:gd name="T29" fmla="*/ 186 h 20"/>
                <a:gd name="T30" fmla="*/ 868 w 42"/>
                <a:gd name="T31" fmla="*/ 217 h 20"/>
                <a:gd name="T32" fmla="*/ 868 w 42"/>
                <a:gd name="T33" fmla="*/ 334 h 20"/>
                <a:gd name="T34" fmla="*/ 814 w 42"/>
                <a:gd name="T35" fmla="*/ 363 h 20"/>
                <a:gd name="T36" fmla="*/ 737 w 42"/>
                <a:gd name="T37" fmla="*/ 334 h 20"/>
                <a:gd name="T38" fmla="*/ 621 w 42"/>
                <a:gd name="T39" fmla="*/ 235 h 20"/>
                <a:gd name="T40" fmla="*/ 583 w 42"/>
                <a:gd name="T41" fmla="*/ 186 h 20"/>
                <a:gd name="T42" fmla="*/ 492 w 42"/>
                <a:gd name="T43" fmla="*/ 217 h 20"/>
                <a:gd name="T44" fmla="*/ 462 w 42"/>
                <a:gd name="T45" fmla="*/ 217 h 20"/>
                <a:gd name="T46" fmla="*/ 376 w 42"/>
                <a:gd name="T47" fmla="*/ 217 h 20"/>
                <a:gd name="T48" fmla="*/ 298 w 42"/>
                <a:gd name="T49" fmla="*/ 235 h 20"/>
                <a:gd name="T50" fmla="*/ 298 w 42"/>
                <a:gd name="T51" fmla="*/ 217 h 20"/>
                <a:gd name="T52" fmla="*/ 201 w 42"/>
                <a:gd name="T53" fmla="*/ 217 h 20"/>
                <a:gd name="T54" fmla="*/ 159 w 42"/>
                <a:gd name="T55" fmla="*/ 235 h 20"/>
                <a:gd name="T56" fmla="*/ 126 w 42"/>
                <a:gd name="T57" fmla="*/ 217 h 20"/>
                <a:gd name="T58" fmla="*/ 79 w 42"/>
                <a:gd name="T59" fmla="*/ 217 h 20"/>
                <a:gd name="T60" fmla="*/ 50 w 42"/>
                <a:gd name="T61" fmla="*/ 235 h 20"/>
                <a:gd name="T62" fmla="*/ 0 w 42"/>
                <a:gd name="T63" fmla="*/ 290 h 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"/>
                <a:gd name="T98" fmla="*/ 42 w 42"/>
                <a:gd name="T99" fmla="*/ 20 h 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4" y="16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28"/>
            <p:cNvSpPr>
              <a:spLocks/>
            </p:cNvSpPr>
            <p:nvPr/>
          </p:nvSpPr>
          <p:spPr bwMode="auto">
            <a:xfrm>
              <a:off x="4476" y="2611"/>
              <a:ext cx="188" cy="262"/>
            </a:xfrm>
            <a:custGeom>
              <a:avLst/>
              <a:gdLst>
                <a:gd name="T0" fmla="*/ 119 w 150"/>
                <a:gd name="T1" fmla="*/ 0 h 210"/>
                <a:gd name="T2" fmla="*/ 417 w 150"/>
                <a:gd name="T3" fmla="*/ 138 h 210"/>
                <a:gd name="T4" fmla="*/ 600 w 150"/>
                <a:gd name="T5" fmla="*/ 96 h 210"/>
                <a:gd name="T6" fmla="*/ 792 w 150"/>
                <a:gd name="T7" fmla="*/ 359 h 210"/>
                <a:gd name="T8" fmla="*/ 821 w 150"/>
                <a:gd name="T9" fmla="*/ 453 h 210"/>
                <a:gd name="T10" fmla="*/ 978 w 150"/>
                <a:gd name="T11" fmla="*/ 565 h 210"/>
                <a:gd name="T12" fmla="*/ 1174 w 150"/>
                <a:gd name="T13" fmla="*/ 705 h 210"/>
                <a:gd name="T14" fmla="*/ 1283 w 150"/>
                <a:gd name="T15" fmla="*/ 880 h 210"/>
                <a:gd name="T16" fmla="*/ 1406 w 150"/>
                <a:gd name="T17" fmla="*/ 994 h 210"/>
                <a:gd name="T18" fmla="*/ 1471 w 150"/>
                <a:gd name="T19" fmla="*/ 1098 h 210"/>
                <a:gd name="T20" fmla="*/ 1509 w 150"/>
                <a:gd name="T21" fmla="*/ 1098 h 210"/>
                <a:gd name="T22" fmla="*/ 1577 w 150"/>
                <a:gd name="T23" fmla="*/ 1098 h 210"/>
                <a:gd name="T24" fmla="*/ 1701 w 150"/>
                <a:gd name="T25" fmla="*/ 1240 h 210"/>
                <a:gd name="T26" fmla="*/ 1891 w 150"/>
                <a:gd name="T27" fmla="*/ 1516 h 210"/>
                <a:gd name="T28" fmla="*/ 2027 w 150"/>
                <a:gd name="T29" fmla="*/ 1597 h 210"/>
                <a:gd name="T30" fmla="*/ 1995 w 150"/>
                <a:gd name="T31" fmla="*/ 1734 h 210"/>
                <a:gd name="T32" fmla="*/ 2091 w 150"/>
                <a:gd name="T33" fmla="*/ 1734 h 210"/>
                <a:gd name="T34" fmla="*/ 2307 w 150"/>
                <a:gd name="T35" fmla="*/ 1803 h 210"/>
                <a:gd name="T36" fmla="*/ 2091 w 150"/>
                <a:gd name="T37" fmla="*/ 1919 h 210"/>
                <a:gd name="T38" fmla="*/ 2144 w 150"/>
                <a:gd name="T39" fmla="*/ 2066 h 210"/>
                <a:gd name="T40" fmla="*/ 2261 w 150"/>
                <a:gd name="T41" fmla="*/ 2208 h 210"/>
                <a:gd name="T42" fmla="*/ 2450 w 150"/>
                <a:gd name="T43" fmla="*/ 2208 h 210"/>
                <a:gd name="T44" fmla="*/ 2478 w 150"/>
                <a:gd name="T45" fmla="*/ 2449 h 210"/>
                <a:gd name="T46" fmla="*/ 2525 w 150"/>
                <a:gd name="T47" fmla="*/ 2585 h 210"/>
                <a:gd name="T48" fmla="*/ 2621 w 150"/>
                <a:gd name="T49" fmla="*/ 2585 h 210"/>
                <a:gd name="T50" fmla="*/ 2745 w 150"/>
                <a:gd name="T51" fmla="*/ 2699 h 210"/>
                <a:gd name="T52" fmla="*/ 2784 w 150"/>
                <a:gd name="T53" fmla="*/ 2730 h 210"/>
                <a:gd name="T54" fmla="*/ 2834 w 150"/>
                <a:gd name="T55" fmla="*/ 2806 h 210"/>
                <a:gd name="T56" fmla="*/ 2784 w 150"/>
                <a:gd name="T57" fmla="*/ 2943 h 210"/>
                <a:gd name="T58" fmla="*/ 2745 w 150"/>
                <a:gd name="T59" fmla="*/ 3274 h 210"/>
                <a:gd name="T60" fmla="*/ 2745 w 150"/>
                <a:gd name="T61" fmla="*/ 3689 h 210"/>
                <a:gd name="T62" fmla="*/ 2621 w 150"/>
                <a:gd name="T63" fmla="*/ 3628 h 210"/>
                <a:gd name="T64" fmla="*/ 2602 w 150"/>
                <a:gd name="T65" fmla="*/ 3689 h 210"/>
                <a:gd name="T66" fmla="*/ 2414 w 150"/>
                <a:gd name="T67" fmla="*/ 3628 h 210"/>
                <a:gd name="T68" fmla="*/ 2478 w 150"/>
                <a:gd name="T69" fmla="*/ 3689 h 210"/>
                <a:gd name="T70" fmla="*/ 2376 w 150"/>
                <a:gd name="T71" fmla="*/ 3628 h 210"/>
                <a:gd name="T72" fmla="*/ 2221 w 150"/>
                <a:gd name="T73" fmla="*/ 3441 h 210"/>
                <a:gd name="T74" fmla="*/ 2076 w 150"/>
                <a:gd name="T75" fmla="*/ 3346 h 210"/>
                <a:gd name="T76" fmla="*/ 1804 w 150"/>
                <a:gd name="T77" fmla="*/ 2943 h 210"/>
                <a:gd name="T78" fmla="*/ 1617 w 150"/>
                <a:gd name="T79" fmla="*/ 2771 h 210"/>
                <a:gd name="T80" fmla="*/ 1471 w 150"/>
                <a:gd name="T81" fmla="*/ 2485 h 210"/>
                <a:gd name="T82" fmla="*/ 1424 w 150"/>
                <a:gd name="T83" fmla="*/ 2347 h 210"/>
                <a:gd name="T84" fmla="*/ 1245 w 150"/>
                <a:gd name="T85" fmla="*/ 1843 h 210"/>
                <a:gd name="T86" fmla="*/ 1089 w 150"/>
                <a:gd name="T87" fmla="*/ 1780 h 210"/>
                <a:gd name="T88" fmla="*/ 1054 w 150"/>
                <a:gd name="T89" fmla="*/ 1628 h 210"/>
                <a:gd name="T90" fmla="*/ 1054 w 150"/>
                <a:gd name="T91" fmla="*/ 1488 h 210"/>
                <a:gd name="T92" fmla="*/ 1024 w 150"/>
                <a:gd name="T93" fmla="*/ 1280 h 210"/>
                <a:gd name="T94" fmla="*/ 718 w 150"/>
                <a:gd name="T95" fmla="*/ 1098 h 210"/>
                <a:gd name="T96" fmla="*/ 671 w 150"/>
                <a:gd name="T97" fmla="*/ 994 h 210"/>
                <a:gd name="T98" fmla="*/ 652 w 150"/>
                <a:gd name="T99" fmla="*/ 855 h 210"/>
                <a:gd name="T100" fmla="*/ 457 w 150"/>
                <a:gd name="T101" fmla="*/ 639 h 210"/>
                <a:gd name="T102" fmla="*/ 293 w 150"/>
                <a:gd name="T103" fmla="*/ 565 h 210"/>
                <a:gd name="T104" fmla="*/ 232 w 150"/>
                <a:gd name="T105" fmla="*/ 359 h 210"/>
                <a:gd name="T106" fmla="*/ 76 w 150"/>
                <a:gd name="T107" fmla="*/ 138 h 210"/>
                <a:gd name="T108" fmla="*/ 49 w 150"/>
                <a:gd name="T109" fmla="*/ 2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0"/>
                <a:gd name="T166" fmla="*/ 0 h 210"/>
                <a:gd name="T167" fmla="*/ 150 w 150"/>
                <a:gd name="T168" fmla="*/ 210 h 2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0" h="210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8" y="28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6" y="36"/>
                  </a:lnTo>
                  <a:lnTo>
                    <a:pt x="62" y="40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70" y="52"/>
                  </a:lnTo>
                  <a:lnTo>
                    <a:pt x="72" y="52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4" y="62"/>
                  </a:lnTo>
                  <a:lnTo>
                    <a:pt x="86" y="66"/>
                  </a:lnTo>
                  <a:lnTo>
                    <a:pt x="86" y="68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8" y="78"/>
                  </a:lnTo>
                  <a:lnTo>
                    <a:pt x="100" y="86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8" y="90"/>
                  </a:lnTo>
                  <a:lnTo>
                    <a:pt x="110" y="92"/>
                  </a:lnTo>
                  <a:lnTo>
                    <a:pt x="112" y="96"/>
                  </a:lnTo>
                  <a:lnTo>
                    <a:pt x="106" y="98"/>
                  </a:lnTo>
                  <a:lnTo>
                    <a:pt x="102" y="102"/>
                  </a:lnTo>
                  <a:lnTo>
                    <a:pt x="112" y="98"/>
                  </a:lnTo>
                  <a:lnTo>
                    <a:pt x="116" y="96"/>
                  </a:lnTo>
                  <a:lnTo>
                    <a:pt x="120" y="100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8"/>
                  </a:lnTo>
                  <a:lnTo>
                    <a:pt x="112" y="110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4" y="118"/>
                  </a:lnTo>
                  <a:lnTo>
                    <a:pt x="116" y="120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8" y="122"/>
                  </a:lnTo>
                  <a:lnTo>
                    <a:pt x="130" y="124"/>
                  </a:lnTo>
                  <a:lnTo>
                    <a:pt x="130" y="128"/>
                  </a:lnTo>
                  <a:lnTo>
                    <a:pt x="130" y="132"/>
                  </a:lnTo>
                  <a:lnTo>
                    <a:pt x="130" y="136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6" y="146"/>
                  </a:lnTo>
                  <a:lnTo>
                    <a:pt x="140" y="146"/>
                  </a:lnTo>
                  <a:lnTo>
                    <a:pt x="144" y="148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8" y="154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0" y="158"/>
                  </a:lnTo>
                  <a:lnTo>
                    <a:pt x="148" y="160"/>
                  </a:lnTo>
                  <a:lnTo>
                    <a:pt x="146" y="162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8" y="174"/>
                  </a:lnTo>
                  <a:lnTo>
                    <a:pt x="146" y="180"/>
                  </a:lnTo>
                  <a:lnTo>
                    <a:pt x="146" y="184"/>
                  </a:lnTo>
                  <a:lnTo>
                    <a:pt x="146" y="192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4" y="208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40" y="206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4" y="206"/>
                  </a:lnTo>
                  <a:lnTo>
                    <a:pt x="130" y="206"/>
                  </a:lnTo>
                  <a:lnTo>
                    <a:pt x="128" y="204"/>
                  </a:lnTo>
                  <a:lnTo>
                    <a:pt x="130" y="206"/>
                  </a:lnTo>
                  <a:lnTo>
                    <a:pt x="132" y="208"/>
                  </a:lnTo>
                  <a:lnTo>
                    <a:pt x="130" y="210"/>
                  </a:lnTo>
                  <a:lnTo>
                    <a:pt x="128" y="208"/>
                  </a:lnTo>
                  <a:lnTo>
                    <a:pt x="126" y="204"/>
                  </a:lnTo>
                  <a:lnTo>
                    <a:pt x="124" y="200"/>
                  </a:lnTo>
                  <a:lnTo>
                    <a:pt x="120" y="196"/>
                  </a:lnTo>
                  <a:lnTo>
                    <a:pt x="118" y="194"/>
                  </a:lnTo>
                  <a:lnTo>
                    <a:pt x="116" y="192"/>
                  </a:lnTo>
                  <a:lnTo>
                    <a:pt x="112" y="190"/>
                  </a:lnTo>
                  <a:lnTo>
                    <a:pt x="110" y="188"/>
                  </a:lnTo>
                  <a:lnTo>
                    <a:pt x="102" y="178"/>
                  </a:lnTo>
                  <a:lnTo>
                    <a:pt x="98" y="172"/>
                  </a:lnTo>
                  <a:lnTo>
                    <a:pt x="96" y="166"/>
                  </a:lnTo>
                  <a:lnTo>
                    <a:pt x="94" y="162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4" y="152"/>
                  </a:lnTo>
                  <a:lnTo>
                    <a:pt x="80" y="142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6" y="132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4" y="88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4" y="80"/>
                  </a:lnTo>
                  <a:lnTo>
                    <a:pt x="52" y="76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29"/>
            <p:cNvSpPr>
              <a:spLocks/>
            </p:cNvSpPr>
            <p:nvPr/>
          </p:nvSpPr>
          <p:spPr bwMode="auto">
            <a:xfrm>
              <a:off x="4652" y="2873"/>
              <a:ext cx="152" cy="65"/>
            </a:xfrm>
            <a:custGeom>
              <a:avLst/>
              <a:gdLst>
                <a:gd name="T0" fmla="*/ 171 w 122"/>
                <a:gd name="T1" fmla="*/ 0 h 52"/>
                <a:gd name="T2" fmla="*/ 233 w 122"/>
                <a:gd name="T3" fmla="*/ 49 h 52"/>
                <a:gd name="T4" fmla="*/ 304 w 122"/>
                <a:gd name="T5" fmla="*/ 49 h 52"/>
                <a:gd name="T6" fmla="*/ 379 w 122"/>
                <a:gd name="T7" fmla="*/ 49 h 52"/>
                <a:gd name="T8" fmla="*/ 498 w 122"/>
                <a:gd name="T9" fmla="*/ 49 h 52"/>
                <a:gd name="T10" fmla="*/ 561 w 122"/>
                <a:gd name="T11" fmla="*/ 76 h 52"/>
                <a:gd name="T12" fmla="*/ 588 w 122"/>
                <a:gd name="T13" fmla="*/ 76 h 52"/>
                <a:gd name="T14" fmla="*/ 668 w 122"/>
                <a:gd name="T15" fmla="*/ 119 h 52"/>
                <a:gd name="T16" fmla="*/ 733 w 122"/>
                <a:gd name="T17" fmla="*/ 119 h 52"/>
                <a:gd name="T18" fmla="*/ 772 w 122"/>
                <a:gd name="T19" fmla="*/ 186 h 52"/>
                <a:gd name="T20" fmla="*/ 845 w 122"/>
                <a:gd name="T21" fmla="*/ 220 h 52"/>
                <a:gd name="T22" fmla="*/ 1085 w 122"/>
                <a:gd name="T23" fmla="*/ 244 h 52"/>
                <a:gd name="T24" fmla="*/ 1139 w 122"/>
                <a:gd name="T25" fmla="*/ 244 h 52"/>
                <a:gd name="T26" fmla="*/ 1139 w 122"/>
                <a:gd name="T27" fmla="*/ 186 h 52"/>
                <a:gd name="T28" fmla="*/ 1292 w 122"/>
                <a:gd name="T29" fmla="*/ 119 h 52"/>
                <a:gd name="T30" fmla="*/ 1323 w 122"/>
                <a:gd name="T31" fmla="*/ 220 h 52"/>
                <a:gd name="T32" fmla="*/ 1419 w 122"/>
                <a:gd name="T33" fmla="*/ 220 h 52"/>
                <a:gd name="T34" fmla="*/ 1536 w 122"/>
                <a:gd name="T35" fmla="*/ 334 h 52"/>
                <a:gd name="T36" fmla="*/ 1684 w 122"/>
                <a:gd name="T37" fmla="*/ 364 h 52"/>
                <a:gd name="T38" fmla="*/ 1684 w 122"/>
                <a:gd name="T39" fmla="*/ 476 h 52"/>
                <a:gd name="T40" fmla="*/ 1702 w 122"/>
                <a:gd name="T41" fmla="*/ 516 h 52"/>
                <a:gd name="T42" fmla="*/ 1768 w 122"/>
                <a:gd name="T43" fmla="*/ 594 h 52"/>
                <a:gd name="T44" fmla="*/ 1951 w 122"/>
                <a:gd name="T45" fmla="*/ 594 h 52"/>
                <a:gd name="T46" fmla="*/ 2098 w 122"/>
                <a:gd name="T47" fmla="*/ 625 h 52"/>
                <a:gd name="T48" fmla="*/ 2098 w 122"/>
                <a:gd name="T49" fmla="*/ 743 h 52"/>
                <a:gd name="T50" fmla="*/ 2121 w 122"/>
                <a:gd name="T51" fmla="*/ 929 h 52"/>
                <a:gd name="T52" fmla="*/ 2098 w 122"/>
                <a:gd name="T53" fmla="*/ 936 h 52"/>
                <a:gd name="T54" fmla="*/ 1835 w 122"/>
                <a:gd name="T55" fmla="*/ 876 h 52"/>
                <a:gd name="T56" fmla="*/ 1610 w 122"/>
                <a:gd name="T57" fmla="*/ 876 h 52"/>
                <a:gd name="T58" fmla="*/ 1465 w 122"/>
                <a:gd name="T59" fmla="*/ 839 h 52"/>
                <a:gd name="T60" fmla="*/ 1257 w 122"/>
                <a:gd name="T61" fmla="*/ 743 h 52"/>
                <a:gd name="T62" fmla="*/ 1009 w 122"/>
                <a:gd name="T63" fmla="*/ 701 h 52"/>
                <a:gd name="T64" fmla="*/ 845 w 122"/>
                <a:gd name="T65" fmla="*/ 625 h 52"/>
                <a:gd name="T66" fmla="*/ 733 w 122"/>
                <a:gd name="T67" fmla="*/ 625 h 52"/>
                <a:gd name="T68" fmla="*/ 588 w 122"/>
                <a:gd name="T69" fmla="*/ 594 h 52"/>
                <a:gd name="T70" fmla="*/ 512 w 122"/>
                <a:gd name="T71" fmla="*/ 594 h 52"/>
                <a:gd name="T72" fmla="*/ 304 w 122"/>
                <a:gd name="T73" fmla="*/ 516 h 52"/>
                <a:gd name="T74" fmla="*/ 233 w 122"/>
                <a:gd name="T75" fmla="*/ 430 h 52"/>
                <a:gd name="T76" fmla="*/ 354 w 122"/>
                <a:gd name="T77" fmla="*/ 364 h 52"/>
                <a:gd name="T78" fmla="*/ 284 w 122"/>
                <a:gd name="T79" fmla="*/ 334 h 52"/>
                <a:gd name="T80" fmla="*/ 213 w 122"/>
                <a:gd name="T81" fmla="*/ 334 h 52"/>
                <a:gd name="T82" fmla="*/ 62 w 122"/>
                <a:gd name="T83" fmla="*/ 291 h 52"/>
                <a:gd name="T84" fmla="*/ 2 w 122"/>
                <a:gd name="T85" fmla="*/ 244 h 52"/>
                <a:gd name="T86" fmla="*/ 96 w 122"/>
                <a:gd name="T87" fmla="*/ 244 h 52"/>
                <a:gd name="T88" fmla="*/ 96 w 122"/>
                <a:gd name="T89" fmla="*/ 220 h 52"/>
                <a:gd name="T90" fmla="*/ 137 w 122"/>
                <a:gd name="T91" fmla="*/ 186 h 52"/>
                <a:gd name="T92" fmla="*/ 96 w 122"/>
                <a:gd name="T93" fmla="*/ 76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52"/>
                <a:gd name="T143" fmla="*/ 122 w 12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5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74" y="8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4"/>
                  </a:lnTo>
                  <a:lnTo>
                    <a:pt x="88" y="18"/>
                  </a:lnTo>
                  <a:lnTo>
                    <a:pt x="92" y="18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10" y="32"/>
                  </a:lnTo>
                  <a:lnTo>
                    <a:pt x="112" y="32"/>
                  </a:lnTo>
                  <a:lnTo>
                    <a:pt x="114" y="32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0" y="40"/>
                  </a:lnTo>
                  <a:lnTo>
                    <a:pt x="118" y="46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16" y="50"/>
                  </a:lnTo>
                  <a:lnTo>
                    <a:pt x="112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88" y="46"/>
                  </a:lnTo>
                  <a:lnTo>
                    <a:pt x="84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58" y="38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30"/>
            <p:cNvSpPr>
              <a:spLocks/>
            </p:cNvSpPr>
            <p:nvPr/>
          </p:nvSpPr>
          <p:spPr bwMode="auto">
            <a:xfrm>
              <a:off x="4714" y="2638"/>
              <a:ext cx="165" cy="198"/>
            </a:xfrm>
            <a:custGeom>
              <a:avLst/>
              <a:gdLst>
                <a:gd name="T0" fmla="*/ 62 w 132"/>
                <a:gd name="T1" fmla="*/ 900 h 158"/>
                <a:gd name="T2" fmla="*/ 40 w 132"/>
                <a:gd name="T3" fmla="*/ 1053 h 158"/>
                <a:gd name="T4" fmla="*/ 40 w 132"/>
                <a:gd name="T5" fmla="*/ 1283 h 158"/>
                <a:gd name="T6" fmla="*/ 62 w 132"/>
                <a:gd name="T7" fmla="*/ 1421 h 158"/>
                <a:gd name="T8" fmla="*/ 0 w 132"/>
                <a:gd name="T9" fmla="*/ 1546 h 158"/>
                <a:gd name="T10" fmla="*/ 62 w 132"/>
                <a:gd name="T11" fmla="*/ 1617 h 158"/>
                <a:gd name="T12" fmla="*/ 40 w 132"/>
                <a:gd name="T13" fmla="*/ 1617 h 158"/>
                <a:gd name="T14" fmla="*/ 96 w 132"/>
                <a:gd name="T15" fmla="*/ 1772 h 158"/>
                <a:gd name="T16" fmla="*/ 96 w 132"/>
                <a:gd name="T17" fmla="*/ 1881 h 158"/>
                <a:gd name="T18" fmla="*/ 217 w 132"/>
                <a:gd name="T19" fmla="*/ 1881 h 158"/>
                <a:gd name="T20" fmla="*/ 234 w 132"/>
                <a:gd name="T21" fmla="*/ 2073 h 158"/>
                <a:gd name="T22" fmla="*/ 234 w 132"/>
                <a:gd name="T23" fmla="*/ 2183 h 158"/>
                <a:gd name="T24" fmla="*/ 290 w 132"/>
                <a:gd name="T25" fmla="*/ 2551 h 158"/>
                <a:gd name="T26" fmla="*/ 362 w 132"/>
                <a:gd name="T27" fmla="*/ 2551 h 158"/>
                <a:gd name="T28" fmla="*/ 382 w 132"/>
                <a:gd name="T29" fmla="*/ 2598 h 158"/>
                <a:gd name="T30" fmla="*/ 530 w 132"/>
                <a:gd name="T31" fmla="*/ 2598 h 158"/>
                <a:gd name="T32" fmla="*/ 596 w 132"/>
                <a:gd name="T33" fmla="*/ 2598 h 158"/>
                <a:gd name="T34" fmla="*/ 686 w 132"/>
                <a:gd name="T35" fmla="*/ 2667 h 158"/>
                <a:gd name="T36" fmla="*/ 867 w 132"/>
                <a:gd name="T37" fmla="*/ 2667 h 158"/>
                <a:gd name="T38" fmla="*/ 1009 w 132"/>
                <a:gd name="T39" fmla="*/ 2613 h 158"/>
                <a:gd name="T40" fmla="*/ 1084 w 132"/>
                <a:gd name="T41" fmla="*/ 2613 h 158"/>
                <a:gd name="T42" fmla="*/ 1219 w 132"/>
                <a:gd name="T43" fmla="*/ 2667 h 158"/>
                <a:gd name="T44" fmla="*/ 1221 w 132"/>
                <a:gd name="T45" fmla="*/ 2707 h 158"/>
                <a:gd name="T46" fmla="*/ 1377 w 132"/>
                <a:gd name="T47" fmla="*/ 2842 h 158"/>
                <a:gd name="T48" fmla="*/ 1406 w 132"/>
                <a:gd name="T49" fmla="*/ 2974 h 158"/>
                <a:gd name="T50" fmla="*/ 1759 w 132"/>
                <a:gd name="T51" fmla="*/ 2613 h 158"/>
                <a:gd name="T52" fmla="*/ 1737 w 132"/>
                <a:gd name="T53" fmla="*/ 2449 h 158"/>
                <a:gd name="T54" fmla="*/ 1852 w 132"/>
                <a:gd name="T55" fmla="*/ 2300 h 158"/>
                <a:gd name="T56" fmla="*/ 1759 w 132"/>
                <a:gd name="T57" fmla="*/ 2183 h 158"/>
                <a:gd name="T58" fmla="*/ 1815 w 132"/>
                <a:gd name="T59" fmla="*/ 2085 h 158"/>
                <a:gd name="T60" fmla="*/ 1815 w 132"/>
                <a:gd name="T61" fmla="*/ 2026 h 158"/>
                <a:gd name="T62" fmla="*/ 1905 w 132"/>
                <a:gd name="T63" fmla="*/ 1921 h 158"/>
                <a:gd name="T64" fmla="*/ 1905 w 132"/>
                <a:gd name="T65" fmla="*/ 1881 h 158"/>
                <a:gd name="T66" fmla="*/ 1986 w 132"/>
                <a:gd name="T67" fmla="*/ 1803 h 158"/>
                <a:gd name="T68" fmla="*/ 2096 w 132"/>
                <a:gd name="T69" fmla="*/ 1724 h 158"/>
                <a:gd name="T70" fmla="*/ 2055 w 132"/>
                <a:gd name="T71" fmla="*/ 1617 h 158"/>
                <a:gd name="T72" fmla="*/ 2096 w 132"/>
                <a:gd name="T73" fmla="*/ 1501 h 158"/>
                <a:gd name="T74" fmla="*/ 2139 w 132"/>
                <a:gd name="T75" fmla="*/ 1244 h 158"/>
                <a:gd name="T76" fmla="*/ 2199 w 132"/>
                <a:gd name="T77" fmla="*/ 1198 h 158"/>
                <a:gd name="T78" fmla="*/ 2199 w 132"/>
                <a:gd name="T79" fmla="*/ 1174 h 158"/>
                <a:gd name="T80" fmla="*/ 2384 w 132"/>
                <a:gd name="T81" fmla="*/ 1128 h 158"/>
                <a:gd name="T82" fmla="*/ 2381 w 132"/>
                <a:gd name="T83" fmla="*/ 1053 h 158"/>
                <a:gd name="T84" fmla="*/ 2199 w 132"/>
                <a:gd name="T85" fmla="*/ 900 h 158"/>
                <a:gd name="T86" fmla="*/ 2199 w 132"/>
                <a:gd name="T87" fmla="*/ 821 h 158"/>
                <a:gd name="T88" fmla="*/ 2096 w 132"/>
                <a:gd name="T89" fmla="*/ 652 h 158"/>
                <a:gd name="T90" fmla="*/ 2036 w 132"/>
                <a:gd name="T91" fmla="*/ 417 h 158"/>
                <a:gd name="T92" fmla="*/ 2036 w 132"/>
                <a:gd name="T93" fmla="*/ 293 h 158"/>
                <a:gd name="T94" fmla="*/ 2096 w 132"/>
                <a:gd name="T95" fmla="*/ 232 h 158"/>
                <a:gd name="T96" fmla="*/ 1986 w 132"/>
                <a:gd name="T97" fmla="*/ 49 h 158"/>
                <a:gd name="T98" fmla="*/ 1737 w 132"/>
                <a:gd name="T99" fmla="*/ 0 h 158"/>
                <a:gd name="T100" fmla="*/ 1629 w 132"/>
                <a:gd name="T101" fmla="*/ 0 h 158"/>
                <a:gd name="T102" fmla="*/ 1589 w 132"/>
                <a:gd name="T103" fmla="*/ 149 h 158"/>
                <a:gd name="T104" fmla="*/ 1482 w 132"/>
                <a:gd name="T105" fmla="*/ 457 h 158"/>
                <a:gd name="T106" fmla="*/ 1303 w 132"/>
                <a:gd name="T107" fmla="*/ 900 h 158"/>
                <a:gd name="T108" fmla="*/ 1084 w 132"/>
                <a:gd name="T109" fmla="*/ 1088 h 158"/>
                <a:gd name="T110" fmla="*/ 931 w 132"/>
                <a:gd name="T111" fmla="*/ 1024 h 158"/>
                <a:gd name="T112" fmla="*/ 795 w 132"/>
                <a:gd name="T113" fmla="*/ 1024 h 158"/>
                <a:gd name="T114" fmla="*/ 686 w 132"/>
                <a:gd name="T115" fmla="*/ 1128 h 158"/>
                <a:gd name="T116" fmla="*/ 570 w 132"/>
                <a:gd name="T117" fmla="*/ 1174 h 158"/>
                <a:gd name="T118" fmla="*/ 306 w 132"/>
                <a:gd name="T119" fmla="*/ 1174 h 158"/>
                <a:gd name="T120" fmla="*/ 217 w 132"/>
                <a:gd name="T121" fmla="*/ 1053 h 158"/>
                <a:gd name="T122" fmla="*/ 174 w 132"/>
                <a:gd name="T123" fmla="*/ 942 h 158"/>
                <a:gd name="T124" fmla="*/ 96 w 132"/>
                <a:gd name="T125" fmla="*/ 821 h 1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2"/>
                <a:gd name="T190" fmla="*/ 0 h 158"/>
                <a:gd name="T191" fmla="*/ 132 w 132"/>
                <a:gd name="T192" fmla="*/ 158 h 1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2" h="158">
                  <a:moveTo>
                    <a:pt x="6" y="44"/>
                  </a:moveTo>
                  <a:lnTo>
                    <a:pt x="6" y="44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6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4" y="120"/>
                  </a:lnTo>
                  <a:lnTo>
                    <a:pt x="14" y="132"/>
                  </a:lnTo>
                  <a:lnTo>
                    <a:pt x="16" y="136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20" y="136"/>
                  </a:lnTo>
                  <a:lnTo>
                    <a:pt x="22" y="138"/>
                  </a:lnTo>
                  <a:lnTo>
                    <a:pt x="24" y="136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2" y="136"/>
                  </a:lnTo>
                  <a:lnTo>
                    <a:pt x="34" y="138"/>
                  </a:lnTo>
                  <a:lnTo>
                    <a:pt x="36" y="136"/>
                  </a:lnTo>
                  <a:lnTo>
                    <a:pt x="36" y="142"/>
                  </a:lnTo>
                  <a:lnTo>
                    <a:pt x="38" y="142"/>
                  </a:lnTo>
                  <a:lnTo>
                    <a:pt x="42" y="140"/>
                  </a:lnTo>
                  <a:lnTo>
                    <a:pt x="46" y="140"/>
                  </a:lnTo>
                  <a:lnTo>
                    <a:pt x="48" y="142"/>
                  </a:lnTo>
                  <a:lnTo>
                    <a:pt x="52" y="144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2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74" y="148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6" y="156"/>
                  </a:lnTo>
                  <a:lnTo>
                    <a:pt x="78" y="158"/>
                  </a:lnTo>
                  <a:lnTo>
                    <a:pt x="82" y="156"/>
                  </a:lnTo>
                  <a:lnTo>
                    <a:pt x="90" y="150"/>
                  </a:lnTo>
                  <a:lnTo>
                    <a:pt x="98" y="140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2" y="124"/>
                  </a:lnTo>
                  <a:lnTo>
                    <a:pt x="102" y="122"/>
                  </a:lnTo>
                  <a:lnTo>
                    <a:pt x="98" y="120"/>
                  </a:lnTo>
                  <a:lnTo>
                    <a:pt x="100" y="118"/>
                  </a:lnTo>
                  <a:lnTo>
                    <a:pt x="98" y="116"/>
                  </a:lnTo>
                  <a:lnTo>
                    <a:pt x="96" y="116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2"/>
                  </a:lnTo>
                  <a:lnTo>
                    <a:pt x="102" y="98"/>
                  </a:lnTo>
                  <a:lnTo>
                    <a:pt x="104" y="100"/>
                  </a:lnTo>
                  <a:lnTo>
                    <a:pt x="106" y="100"/>
                  </a:lnTo>
                  <a:lnTo>
                    <a:pt x="110" y="98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16" y="92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6"/>
                  </a:lnTo>
                  <a:lnTo>
                    <a:pt x="114" y="84"/>
                  </a:lnTo>
                  <a:lnTo>
                    <a:pt x="114" y="82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6" y="70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6" y="62"/>
                  </a:lnTo>
                  <a:lnTo>
                    <a:pt x="130" y="62"/>
                  </a:lnTo>
                  <a:lnTo>
                    <a:pt x="132" y="60"/>
                  </a:lnTo>
                  <a:lnTo>
                    <a:pt x="132" y="58"/>
                  </a:lnTo>
                  <a:lnTo>
                    <a:pt x="130" y="56"/>
                  </a:lnTo>
                  <a:lnTo>
                    <a:pt x="128" y="52"/>
                  </a:lnTo>
                  <a:lnTo>
                    <a:pt x="124" y="48"/>
                  </a:lnTo>
                  <a:lnTo>
                    <a:pt x="122" y="48"/>
                  </a:lnTo>
                  <a:lnTo>
                    <a:pt x="120" y="46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16" y="34"/>
                  </a:lnTo>
                  <a:lnTo>
                    <a:pt x="114" y="26"/>
                  </a:lnTo>
                  <a:lnTo>
                    <a:pt x="114" y="22"/>
                  </a:lnTo>
                  <a:lnTo>
                    <a:pt x="112" y="22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0" y="2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6" y="18"/>
                  </a:lnTo>
                  <a:lnTo>
                    <a:pt x="82" y="24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6" y="44"/>
                  </a:lnTo>
                  <a:lnTo>
                    <a:pt x="72" y="48"/>
                  </a:lnTo>
                  <a:lnTo>
                    <a:pt x="70" y="54"/>
                  </a:lnTo>
                  <a:lnTo>
                    <a:pt x="66" y="56"/>
                  </a:lnTo>
                  <a:lnTo>
                    <a:pt x="60" y="58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26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31"/>
            <p:cNvSpPr>
              <a:spLocks/>
            </p:cNvSpPr>
            <p:nvPr/>
          </p:nvSpPr>
          <p:spPr bwMode="auto">
            <a:xfrm>
              <a:off x="4794" y="2611"/>
              <a:ext cx="25" cy="25"/>
            </a:xfrm>
            <a:custGeom>
              <a:avLst/>
              <a:gdLst>
                <a:gd name="T0" fmla="*/ 0 w 20"/>
                <a:gd name="T1" fmla="*/ 186 h 20"/>
                <a:gd name="T2" fmla="*/ 0 w 20"/>
                <a:gd name="T3" fmla="*/ 186 h 20"/>
                <a:gd name="T4" fmla="*/ 62 w 20"/>
                <a:gd name="T5" fmla="*/ 149 h 20"/>
                <a:gd name="T6" fmla="*/ 96 w 20"/>
                <a:gd name="T7" fmla="*/ 96 h 20"/>
                <a:gd name="T8" fmla="*/ 149 w 20"/>
                <a:gd name="T9" fmla="*/ 62 h 20"/>
                <a:gd name="T10" fmla="*/ 235 w 20"/>
                <a:gd name="T11" fmla="*/ 0 h 20"/>
                <a:gd name="T12" fmla="*/ 235 w 20"/>
                <a:gd name="T13" fmla="*/ 0 h 20"/>
                <a:gd name="T14" fmla="*/ 363 w 20"/>
                <a:gd name="T15" fmla="*/ 0 h 20"/>
                <a:gd name="T16" fmla="*/ 363 w 20"/>
                <a:gd name="T17" fmla="*/ 0 h 20"/>
                <a:gd name="T18" fmla="*/ 363 w 20"/>
                <a:gd name="T19" fmla="*/ 96 h 20"/>
                <a:gd name="T20" fmla="*/ 363 w 20"/>
                <a:gd name="T21" fmla="*/ 96 h 20"/>
                <a:gd name="T22" fmla="*/ 363 w 20"/>
                <a:gd name="T23" fmla="*/ 186 h 20"/>
                <a:gd name="T24" fmla="*/ 363 w 20"/>
                <a:gd name="T25" fmla="*/ 217 h 20"/>
                <a:gd name="T26" fmla="*/ 363 w 20"/>
                <a:gd name="T27" fmla="*/ 217 h 20"/>
                <a:gd name="T28" fmla="*/ 334 w 20"/>
                <a:gd name="T29" fmla="*/ 217 h 20"/>
                <a:gd name="T30" fmla="*/ 334 w 20"/>
                <a:gd name="T31" fmla="*/ 217 h 20"/>
                <a:gd name="T32" fmla="*/ 334 w 20"/>
                <a:gd name="T33" fmla="*/ 149 h 20"/>
                <a:gd name="T34" fmla="*/ 290 w 20"/>
                <a:gd name="T35" fmla="*/ 96 h 20"/>
                <a:gd name="T36" fmla="*/ 290 w 20"/>
                <a:gd name="T37" fmla="*/ 62 h 20"/>
                <a:gd name="T38" fmla="*/ 235 w 20"/>
                <a:gd name="T39" fmla="*/ 62 h 20"/>
                <a:gd name="T40" fmla="*/ 235 w 20"/>
                <a:gd name="T41" fmla="*/ 62 h 20"/>
                <a:gd name="T42" fmla="*/ 235 w 20"/>
                <a:gd name="T43" fmla="*/ 96 h 20"/>
                <a:gd name="T44" fmla="*/ 235 w 20"/>
                <a:gd name="T45" fmla="*/ 186 h 20"/>
                <a:gd name="T46" fmla="*/ 235 w 20"/>
                <a:gd name="T47" fmla="*/ 235 h 20"/>
                <a:gd name="T48" fmla="*/ 235 w 20"/>
                <a:gd name="T49" fmla="*/ 334 h 20"/>
                <a:gd name="T50" fmla="*/ 235 w 20"/>
                <a:gd name="T51" fmla="*/ 334 h 20"/>
                <a:gd name="T52" fmla="*/ 217 w 20"/>
                <a:gd name="T53" fmla="*/ 363 h 20"/>
                <a:gd name="T54" fmla="*/ 186 w 20"/>
                <a:gd name="T55" fmla="*/ 363 h 20"/>
                <a:gd name="T56" fmla="*/ 96 w 20"/>
                <a:gd name="T57" fmla="*/ 235 h 20"/>
                <a:gd name="T58" fmla="*/ 96 w 20"/>
                <a:gd name="T59" fmla="*/ 235 h 20"/>
                <a:gd name="T60" fmla="*/ 96 w 20"/>
                <a:gd name="T61" fmla="*/ 235 h 20"/>
                <a:gd name="T62" fmla="*/ 62 w 20"/>
                <a:gd name="T63" fmla="*/ 235 h 20"/>
                <a:gd name="T64" fmla="*/ 62 w 20"/>
                <a:gd name="T65" fmla="*/ 235 h 20"/>
                <a:gd name="T66" fmla="*/ 62 w 20"/>
                <a:gd name="T67" fmla="*/ 235 h 20"/>
                <a:gd name="T68" fmla="*/ 62 w 20"/>
                <a:gd name="T69" fmla="*/ 217 h 20"/>
                <a:gd name="T70" fmla="*/ 0 w 20"/>
                <a:gd name="T71" fmla="*/ 186 h 20"/>
                <a:gd name="T72" fmla="*/ 0 w 20"/>
                <a:gd name="T73" fmla="*/ 186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20"/>
                <a:gd name="T113" fmla="*/ 20 w 20"/>
                <a:gd name="T114" fmla="*/ 20 h 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32"/>
            <p:cNvSpPr>
              <a:spLocks/>
            </p:cNvSpPr>
            <p:nvPr/>
          </p:nvSpPr>
          <p:spPr bwMode="auto">
            <a:xfrm>
              <a:off x="4561" y="2593"/>
              <a:ext cx="80" cy="118"/>
            </a:xfrm>
            <a:custGeom>
              <a:avLst/>
              <a:gdLst>
                <a:gd name="T0" fmla="*/ 0 w 64"/>
                <a:gd name="T1" fmla="*/ 0 h 94"/>
                <a:gd name="T2" fmla="*/ 62 w 64"/>
                <a:gd name="T3" fmla="*/ 272 h 94"/>
                <a:gd name="T4" fmla="*/ 96 w 64"/>
                <a:gd name="T5" fmla="*/ 382 h 94"/>
                <a:gd name="T6" fmla="*/ 96 w 64"/>
                <a:gd name="T7" fmla="*/ 427 h 94"/>
                <a:gd name="T8" fmla="*/ 96 w 64"/>
                <a:gd name="T9" fmla="*/ 493 h 94"/>
                <a:gd name="T10" fmla="*/ 139 w 64"/>
                <a:gd name="T11" fmla="*/ 536 h 94"/>
                <a:gd name="T12" fmla="*/ 174 w 64"/>
                <a:gd name="T13" fmla="*/ 674 h 94"/>
                <a:gd name="T14" fmla="*/ 217 w 64"/>
                <a:gd name="T15" fmla="*/ 815 h 94"/>
                <a:gd name="T16" fmla="*/ 234 w 64"/>
                <a:gd name="T17" fmla="*/ 815 h 94"/>
                <a:gd name="T18" fmla="*/ 217 w 64"/>
                <a:gd name="T19" fmla="*/ 913 h 94"/>
                <a:gd name="T20" fmla="*/ 234 w 64"/>
                <a:gd name="T21" fmla="*/ 999 h 94"/>
                <a:gd name="T22" fmla="*/ 306 w 64"/>
                <a:gd name="T23" fmla="*/ 1193 h 94"/>
                <a:gd name="T24" fmla="*/ 382 w 64"/>
                <a:gd name="T25" fmla="*/ 1272 h 94"/>
                <a:gd name="T26" fmla="*/ 424 w 64"/>
                <a:gd name="T27" fmla="*/ 1303 h 94"/>
                <a:gd name="T28" fmla="*/ 456 w 64"/>
                <a:gd name="T29" fmla="*/ 1375 h 94"/>
                <a:gd name="T30" fmla="*/ 530 w 64"/>
                <a:gd name="T31" fmla="*/ 1427 h 94"/>
                <a:gd name="T32" fmla="*/ 646 w 64"/>
                <a:gd name="T33" fmla="*/ 1537 h 94"/>
                <a:gd name="T34" fmla="*/ 712 w 64"/>
                <a:gd name="T35" fmla="*/ 1574 h 94"/>
                <a:gd name="T36" fmla="*/ 867 w 64"/>
                <a:gd name="T37" fmla="*/ 1673 h 94"/>
                <a:gd name="T38" fmla="*/ 931 w 64"/>
                <a:gd name="T39" fmla="*/ 1759 h 94"/>
                <a:gd name="T40" fmla="*/ 976 w 64"/>
                <a:gd name="T41" fmla="*/ 1759 h 94"/>
                <a:gd name="T42" fmla="*/ 1042 w 64"/>
                <a:gd name="T43" fmla="*/ 1759 h 94"/>
                <a:gd name="T44" fmla="*/ 1112 w 64"/>
                <a:gd name="T45" fmla="*/ 1806 h 94"/>
                <a:gd name="T46" fmla="*/ 1162 w 64"/>
                <a:gd name="T47" fmla="*/ 1673 h 94"/>
                <a:gd name="T48" fmla="*/ 1042 w 64"/>
                <a:gd name="T49" fmla="*/ 1574 h 94"/>
                <a:gd name="T50" fmla="*/ 976 w 64"/>
                <a:gd name="T51" fmla="*/ 1375 h 94"/>
                <a:gd name="T52" fmla="*/ 890 w 64"/>
                <a:gd name="T53" fmla="*/ 1224 h 94"/>
                <a:gd name="T54" fmla="*/ 867 w 64"/>
                <a:gd name="T55" fmla="*/ 1146 h 94"/>
                <a:gd name="T56" fmla="*/ 867 w 64"/>
                <a:gd name="T57" fmla="*/ 1038 h 94"/>
                <a:gd name="T58" fmla="*/ 827 w 64"/>
                <a:gd name="T59" fmla="*/ 913 h 94"/>
                <a:gd name="T60" fmla="*/ 867 w 64"/>
                <a:gd name="T61" fmla="*/ 845 h 94"/>
                <a:gd name="T62" fmla="*/ 890 w 64"/>
                <a:gd name="T63" fmla="*/ 611 h 94"/>
                <a:gd name="T64" fmla="*/ 867 w 64"/>
                <a:gd name="T65" fmla="*/ 427 h 94"/>
                <a:gd name="T66" fmla="*/ 686 w 64"/>
                <a:gd name="T67" fmla="*/ 272 h 94"/>
                <a:gd name="T68" fmla="*/ 596 w 64"/>
                <a:gd name="T69" fmla="*/ 233 h 94"/>
                <a:gd name="T70" fmla="*/ 570 w 64"/>
                <a:gd name="T71" fmla="*/ 154 h 94"/>
                <a:gd name="T72" fmla="*/ 456 w 64"/>
                <a:gd name="T73" fmla="*/ 0 h 94"/>
                <a:gd name="T74" fmla="*/ 382 w 64"/>
                <a:gd name="T75" fmla="*/ 49 h 94"/>
                <a:gd name="T76" fmla="*/ 362 w 64"/>
                <a:gd name="T77" fmla="*/ 123 h 94"/>
                <a:gd name="T78" fmla="*/ 290 w 64"/>
                <a:gd name="T79" fmla="*/ 123 h 94"/>
                <a:gd name="T80" fmla="*/ 174 w 64"/>
                <a:gd name="T81" fmla="*/ 49 h 94"/>
                <a:gd name="T82" fmla="*/ 0 w 64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94"/>
                <a:gd name="T128" fmla="*/ 64 w 64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94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0" y="82"/>
                  </a:lnTo>
                  <a:lnTo>
                    <a:pt x="48" y="88"/>
                  </a:lnTo>
                  <a:lnTo>
                    <a:pt x="52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94"/>
                  </a:lnTo>
                  <a:lnTo>
                    <a:pt x="64" y="92"/>
                  </a:lnTo>
                  <a:lnTo>
                    <a:pt x="64" y="88"/>
                  </a:lnTo>
                  <a:lnTo>
                    <a:pt x="58" y="8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2" y="68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0"/>
                  </a:lnTo>
                  <a:lnTo>
                    <a:pt x="50" y="32"/>
                  </a:lnTo>
                  <a:lnTo>
                    <a:pt x="48" y="22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33"/>
            <p:cNvSpPr>
              <a:spLocks/>
            </p:cNvSpPr>
            <p:nvPr/>
          </p:nvSpPr>
          <p:spPr bwMode="auto">
            <a:xfrm>
              <a:off x="4589" y="2401"/>
              <a:ext cx="98" cy="105"/>
            </a:xfrm>
            <a:custGeom>
              <a:avLst/>
              <a:gdLst>
                <a:gd name="T0" fmla="*/ 660 w 78"/>
                <a:gd name="T1" fmla="*/ 1500 h 84"/>
                <a:gd name="T2" fmla="*/ 583 w 78"/>
                <a:gd name="T3" fmla="*/ 1453 h 84"/>
                <a:gd name="T4" fmla="*/ 536 w 78"/>
                <a:gd name="T5" fmla="*/ 1408 h 84"/>
                <a:gd name="T6" fmla="*/ 427 w 78"/>
                <a:gd name="T7" fmla="*/ 1408 h 84"/>
                <a:gd name="T8" fmla="*/ 387 w 78"/>
                <a:gd name="T9" fmla="*/ 1408 h 84"/>
                <a:gd name="T10" fmla="*/ 353 w 78"/>
                <a:gd name="T11" fmla="*/ 1345 h 84"/>
                <a:gd name="T12" fmla="*/ 387 w 78"/>
                <a:gd name="T13" fmla="*/ 1345 h 84"/>
                <a:gd name="T14" fmla="*/ 387 w 78"/>
                <a:gd name="T15" fmla="*/ 1275 h 84"/>
                <a:gd name="T16" fmla="*/ 353 w 78"/>
                <a:gd name="T17" fmla="*/ 1219 h 84"/>
                <a:gd name="T18" fmla="*/ 308 w 78"/>
                <a:gd name="T19" fmla="*/ 1219 h 84"/>
                <a:gd name="T20" fmla="*/ 308 w 78"/>
                <a:gd name="T21" fmla="*/ 1275 h 84"/>
                <a:gd name="T22" fmla="*/ 281 w 78"/>
                <a:gd name="T23" fmla="*/ 1275 h 84"/>
                <a:gd name="T24" fmla="*/ 234 w 78"/>
                <a:gd name="T25" fmla="*/ 1162 h 84"/>
                <a:gd name="T26" fmla="*/ 281 w 78"/>
                <a:gd name="T27" fmla="*/ 1047 h 84"/>
                <a:gd name="T28" fmla="*/ 155 w 78"/>
                <a:gd name="T29" fmla="*/ 800 h 84"/>
                <a:gd name="T30" fmla="*/ 0 w 78"/>
                <a:gd name="T31" fmla="*/ 575 h 84"/>
                <a:gd name="T32" fmla="*/ 49 w 78"/>
                <a:gd name="T33" fmla="*/ 530 h 84"/>
                <a:gd name="T34" fmla="*/ 234 w 78"/>
                <a:gd name="T35" fmla="*/ 217 h 84"/>
                <a:gd name="T36" fmla="*/ 281 w 78"/>
                <a:gd name="T37" fmla="*/ 217 h 84"/>
                <a:gd name="T38" fmla="*/ 353 w 78"/>
                <a:gd name="T39" fmla="*/ 217 h 84"/>
                <a:gd name="T40" fmla="*/ 387 w 78"/>
                <a:gd name="T41" fmla="*/ 217 h 84"/>
                <a:gd name="T42" fmla="*/ 464 w 78"/>
                <a:gd name="T43" fmla="*/ 217 h 84"/>
                <a:gd name="T44" fmla="*/ 509 w 78"/>
                <a:gd name="T45" fmla="*/ 217 h 84"/>
                <a:gd name="T46" fmla="*/ 536 w 78"/>
                <a:gd name="T47" fmla="*/ 217 h 84"/>
                <a:gd name="T48" fmla="*/ 660 w 78"/>
                <a:gd name="T49" fmla="*/ 217 h 84"/>
                <a:gd name="T50" fmla="*/ 769 w 78"/>
                <a:gd name="T51" fmla="*/ 186 h 84"/>
                <a:gd name="T52" fmla="*/ 966 w 78"/>
                <a:gd name="T53" fmla="*/ 217 h 84"/>
                <a:gd name="T54" fmla="*/ 1010 w 78"/>
                <a:gd name="T55" fmla="*/ 290 h 84"/>
                <a:gd name="T56" fmla="*/ 1042 w 78"/>
                <a:gd name="T57" fmla="*/ 235 h 84"/>
                <a:gd name="T58" fmla="*/ 1042 w 78"/>
                <a:gd name="T59" fmla="*/ 186 h 84"/>
                <a:gd name="T60" fmla="*/ 1088 w 78"/>
                <a:gd name="T61" fmla="*/ 0 h 84"/>
                <a:gd name="T62" fmla="*/ 1137 w 78"/>
                <a:gd name="T63" fmla="*/ 0 h 84"/>
                <a:gd name="T64" fmla="*/ 1254 w 78"/>
                <a:gd name="T65" fmla="*/ 96 h 84"/>
                <a:gd name="T66" fmla="*/ 1523 w 78"/>
                <a:gd name="T67" fmla="*/ 290 h 84"/>
                <a:gd name="T68" fmla="*/ 1440 w 78"/>
                <a:gd name="T69" fmla="*/ 530 h 84"/>
                <a:gd name="T70" fmla="*/ 1440 w 78"/>
                <a:gd name="T71" fmla="*/ 719 h 84"/>
                <a:gd name="T72" fmla="*/ 1467 w 78"/>
                <a:gd name="T73" fmla="*/ 800 h 84"/>
                <a:gd name="T74" fmla="*/ 1523 w 78"/>
                <a:gd name="T75" fmla="*/ 936 h 84"/>
                <a:gd name="T76" fmla="*/ 1391 w 78"/>
                <a:gd name="T77" fmla="*/ 976 h 84"/>
                <a:gd name="T78" fmla="*/ 1309 w 78"/>
                <a:gd name="T79" fmla="*/ 936 h 84"/>
                <a:gd name="T80" fmla="*/ 1212 w 78"/>
                <a:gd name="T81" fmla="*/ 1092 h 84"/>
                <a:gd name="T82" fmla="*/ 1088 w 78"/>
                <a:gd name="T83" fmla="*/ 1162 h 84"/>
                <a:gd name="T84" fmla="*/ 1010 w 78"/>
                <a:gd name="T85" fmla="*/ 1162 h 84"/>
                <a:gd name="T86" fmla="*/ 966 w 78"/>
                <a:gd name="T87" fmla="*/ 1219 h 84"/>
                <a:gd name="T88" fmla="*/ 1042 w 78"/>
                <a:gd name="T89" fmla="*/ 1275 h 84"/>
                <a:gd name="T90" fmla="*/ 1088 w 78"/>
                <a:gd name="T91" fmla="*/ 1384 h 84"/>
                <a:gd name="T92" fmla="*/ 1042 w 78"/>
                <a:gd name="T93" fmla="*/ 1384 h 84"/>
                <a:gd name="T94" fmla="*/ 966 w 78"/>
                <a:gd name="T95" fmla="*/ 1309 h 84"/>
                <a:gd name="T96" fmla="*/ 905 w 78"/>
                <a:gd name="T97" fmla="*/ 1345 h 84"/>
                <a:gd name="T98" fmla="*/ 660 w 78"/>
                <a:gd name="T99" fmla="*/ 1453 h 84"/>
                <a:gd name="T100" fmla="*/ 660 w 78"/>
                <a:gd name="T101" fmla="*/ 150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84"/>
                <a:gd name="T155" fmla="*/ 78 w 78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84">
                  <a:moveTo>
                    <a:pt x="34" y="82"/>
                  </a:moveTo>
                  <a:lnTo>
                    <a:pt x="34" y="82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28" y="78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2" y="72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64"/>
                  </a:lnTo>
                  <a:lnTo>
                    <a:pt x="14" y="58"/>
                  </a:lnTo>
                  <a:lnTo>
                    <a:pt x="12" y="52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8" y="10"/>
                  </a:lnTo>
                  <a:lnTo>
                    <a:pt x="50" y="12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0"/>
                  </a:lnTo>
                  <a:lnTo>
                    <a:pt x="54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4" y="6"/>
                  </a:lnTo>
                  <a:lnTo>
                    <a:pt x="72" y="12"/>
                  </a:lnTo>
                  <a:lnTo>
                    <a:pt x="78" y="16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6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2" y="54"/>
                  </a:lnTo>
                  <a:lnTo>
                    <a:pt x="68" y="52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0" y="72"/>
                  </a:lnTo>
                  <a:lnTo>
                    <a:pt x="46" y="74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34"/>
            <p:cNvSpPr>
              <a:spLocks/>
            </p:cNvSpPr>
            <p:nvPr/>
          </p:nvSpPr>
          <p:spPr bwMode="auto">
            <a:xfrm>
              <a:off x="5074" y="2746"/>
              <a:ext cx="178" cy="202"/>
            </a:xfrm>
            <a:custGeom>
              <a:avLst/>
              <a:gdLst>
                <a:gd name="T0" fmla="*/ 2555 w 142"/>
                <a:gd name="T1" fmla="*/ 668 h 162"/>
                <a:gd name="T2" fmla="*/ 2378 w 142"/>
                <a:gd name="T3" fmla="*/ 590 h 162"/>
                <a:gd name="T4" fmla="*/ 1737 w 142"/>
                <a:gd name="T5" fmla="*/ 304 h 162"/>
                <a:gd name="T6" fmla="*/ 1510 w 142"/>
                <a:gd name="T7" fmla="*/ 517 h 162"/>
                <a:gd name="T8" fmla="*/ 1474 w 142"/>
                <a:gd name="T9" fmla="*/ 590 h 162"/>
                <a:gd name="T10" fmla="*/ 1363 w 142"/>
                <a:gd name="T11" fmla="*/ 668 h 162"/>
                <a:gd name="T12" fmla="*/ 1284 w 142"/>
                <a:gd name="T13" fmla="*/ 779 h 162"/>
                <a:gd name="T14" fmla="*/ 1205 w 142"/>
                <a:gd name="T15" fmla="*/ 918 h 162"/>
                <a:gd name="T16" fmla="*/ 1024 w 142"/>
                <a:gd name="T17" fmla="*/ 854 h 162"/>
                <a:gd name="T18" fmla="*/ 978 w 142"/>
                <a:gd name="T19" fmla="*/ 804 h 162"/>
                <a:gd name="T20" fmla="*/ 882 w 142"/>
                <a:gd name="T21" fmla="*/ 565 h 162"/>
                <a:gd name="T22" fmla="*/ 904 w 142"/>
                <a:gd name="T23" fmla="*/ 233 h 162"/>
                <a:gd name="T24" fmla="*/ 792 w 142"/>
                <a:gd name="T25" fmla="*/ 172 h 162"/>
                <a:gd name="T26" fmla="*/ 652 w 142"/>
                <a:gd name="T27" fmla="*/ 96 h 162"/>
                <a:gd name="T28" fmla="*/ 341 w 142"/>
                <a:gd name="T29" fmla="*/ 2 h 162"/>
                <a:gd name="T30" fmla="*/ 187 w 142"/>
                <a:gd name="T31" fmla="*/ 138 h 162"/>
                <a:gd name="T32" fmla="*/ 76 w 142"/>
                <a:gd name="T33" fmla="*/ 233 h 162"/>
                <a:gd name="T34" fmla="*/ 0 w 142"/>
                <a:gd name="T35" fmla="*/ 304 h 162"/>
                <a:gd name="T36" fmla="*/ 187 w 142"/>
                <a:gd name="T37" fmla="*/ 354 h 162"/>
                <a:gd name="T38" fmla="*/ 293 w 142"/>
                <a:gd name="T39" fmla="*/ 379 h 162"/>
                <a:gd name="T40" fmla="*/ 341 w 142"/>
                <a:gd name="T41" fmla="*/ 453 h 162"/>
                <a:gd name="T42" fmla="*/ 293 w 142"/>
                <a:gd name="T43" fmla="*/ 517 h 162"/>
                <a:gd name="T44" fmla="*/ 417 w 142"/>
                <a:gd name="T45" fmla="*/ 590 h 162"/>
                <a:gd name="T46" fmla="*/ 575 w 142"/>
                <a:gd name="T47" fmla="*/ 565 h 162"/>
                <a:gd name="T48" fmla="*/ 752 w 142"/>
                <a:gd name="T49" fmla="*/ 565 h 162"/>
                <a:gd name="T50" fmla="*/ 792 w 142"/>
                <a:gd name="T51" fmla="*/ 630 h 162"/>
                <a:gd name="T52" fmla="*/ 652 w 142"/>
                <a:gd name="T53" fmla="*/ 668 h 162"/>
                <a:gd name="T54" fmla="*/ 575 w 142"/>
                <a:gd name="T55" fmla="*/ 630 h 162"/>
                <a:gd name="T56" fmla="*/ 488 w 142"/>
                <a:gd name="T57" fmla="*/ 668 h 162"/>
                <a:gd name="T58" fmla="*/ 233 w 142"/>
                <a:gd name="T59" fmla="*/ 779 h 162"/>
                <a:gd name="T60" fmla="*/ 341 w 142"/>
                <a:gd name="T61" fmla="*/ 804 h 162"/>
                <a:gd name="T62" fmla="*/ 488 w 142"/>
                <a:gd name="T63" fmla="*/ 918 h 162"/>
                <a:gd name="T64" fmla="*/ 575 w 142"/>
                <a:gd name="T65" fmla="*/ 1021 h 162"/>
                <a:gd name="T66" fmla="*/ 523 w 142"/>
                <a:gd name="T67" fmla="*/ 1138 h 162"/>
                <a:gd name="T68" fmla="*/ 600 w 142"/>
                <a:gd name="T69" fmla="*/ 1222 h 162"/>
                <a:gd name="T70" fmla="*/ 671 w 142"/>
                <a:gd name="T71" fmla="*/ 1138 h 162"/>
                <a:gd name="T72" fmla="*/ 721 w 142"/>
                <a:gd name="T73" fmla="*/ 1021 h 162"/>
                <a:gd name="T74" fmla="*/ 792 w 142"/>
                <a:gd name="T75" fmla="*/ 950 h 162"/>
                <a:gd name="T76" fmla="*/ 752 w 142"/>
                <a:gd name="T77" fmla="*/ 1065 h 162"/>
                <a:gd name="T78" fmla="*/ 822 w 142"/>
                <a:gd name="T79" fmla="*/ 1096 h 162"/>
                <a:gd name="T80" fmla="*/ 822 w 142"/>
                <a:gd name="T81" fmla="*/ 1138 h 162"/>
                <a:gd name="T82" fmla="*/ 1024 w 142"/>
                <a:gd name="T83" fmla="*/ 1273 h 162"/>
                <a:gd name="T84" fmla="*/ 1106 w 142"/>
                <a:gd name="T85" fmla="*/ 1329 h 162"/>
                <a:gd name="T86" fmla="*/ 1245 w 142"/>
                <a:gd name="T87" fmla="*/ 1368 h 162"/>
                <a:gd name="T88" fmla="*/ 1510 w 142"/>
                <a:gd name="T89" fmla="*/ 1440 h 162"/>
                <a:gd name="T90" fmla="*/ 1709 w 142"/>
                <a:gd name="T91" fmla="*/ 1555 h 162"/>
                <a:gd name="T92" fmla="*/ 1848 w 142"/>
                <a:gd name="T93" fmla="*/ 1616 h 162"/>
                <a:gd name="T94" fmla="*/ 1737 w 142"/>
                <a:gd name="T95" fmla="*/ 1731 h 162"/>
                <a:gd name="T96" fmla="*/ 1804 w 142"/>
                <a:gd name="T97" fmla="*/ 1870 h 162"/>
                <a:gd name="T98" fmla="*/ 2028 w 142"/>
                <a:gd name="T99" fmla="*/ 2055 h 162"/>
                <a:gd name="T100" fmla="*/ 1804 w 142"/>
                <a:gd name="T101" fmla="*/ 2066 h 162"/>
                <a:gd name="T102" fmla="*/ 1957 w 142"/>
                <a:gd name="T103" fmla="*/ 2262 h 162"/>
                <a:gd name="T104" fmla="*/ 1927 w 142"/>
                <a:gd name="T105" fmla="*/ 2357 h 162"/>
                <a:gd name="T106" fmla="*/ 1927 w 142"/>
                <a:gd name="T107" fmla="*/ 2506 h 162"/>
                <a:gd name="T108" fmla="*/ 2028 w 142"/>
                <a:gd name="T109" fmla="*/ 2537 h 162"/>
                <a:gd name="T110" fmla="*/ 2231 w 142"/>
                <a:gd name="T111" fmla="*/ 2575 h 162"/>
                <a:gd name="T112" fmla="*/ 2261 w 142"/>
                <a:gd name="T113" fmla="*/ 2575 h 162"/>
                <a:gd name="T114" fmla="*/ 2416 w 142"/>
                <a:gd name="T115" fmla="*/ 2751 h 162"/>
                <a:gd name="T116" fmla="*/ 2685 w 142"/>
                <a:gd name="T117" fmla="*/ 736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162"/>
                <a:gd name="T179" fmla="*/ 142 w 142"/>
                <a:gd name="T180" fmla="*/ 162 h 1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162">
                  <a:moveTo>
                    <a:pt x="142" y="42"/>
                  </a:moveTo>
                  <a:lnTo>
                    <a:pt x="142" y="42"/>
                  </a:lnTo>
                  <a:lnTo>
                    <a:pt x="140" y="40"/>
                  </a:lnTo>
                  <a:lnTo>
                    <a:pt x="136" y="38"/>
                  </a:lnTo>
                  <a:lnTo>
                    <a:pt x="134" y="36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18" y="32"/>
                  </a:lnTo>
                  <a:lnTo>
                    <a:pt x="110" y="28"/>
                  </a:lnTo>
                  <a:lnTo>
                    <a:pt x="96" y="20"/>
                  </a:lnTo>
                  <a:lnTo>
                    <a:pt x="92" y="18"/>
                  </a:lnTo>
                  <a:lnTo>
                    <a:pt x="88" y="20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6" y="48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0" y="54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48" y="44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6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40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2" y="60"/>
                  </a:lnTo>
                  <a:lnTo>
                    <a:pt x="40" y="60"/>
                  </a:lnTo>
                  <a:lnTo>
                    <a:pt x="40" y="62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8" y="66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60" y="76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6" y="80"/>
                  </a:lnTo>
                  <a:lnTo>
                    <a:pt x="80" y="82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0" y="88"/>
                  </a:lnTo>
                  <a:lnTo>
                    <a:pt x="94" y="88"/>
                  </a:lnTo>
                  <a:lnTo>
                    <a:pt x="90" y="92"/>
                  </a:lnTo>
                  <a:lnTo>
                    <a:pt x="92" y="94"/>
                  </a:lnTo>
                  <a:lnTo>
                    <a:pt x="98" y="92"/>
                  </a:lnTo>
                  <a:lnTo>
                    <a:pt x="92" y="96"/>
                  </a:lnTo>
                  <a:lnTo>
                    <a:pt x="98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8" y="106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8" y="112"/>
                  </a:lnTo>
                  <a:lnTo>
                    <a:pt x="104" y="114"/>
                  </a:lnTo>
                  <a:lnTo>
                    <a:pt x="108" y="116"/>
                  </a:lnTo>
                  <a:lnTo>
                    <a:pt x="102" y="114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6" y="118"/>
                  </a:lnTo>
                  <a:lnTo>
                    <a:pt x="96" y="120"/>
                  </a:lnTo>
                  <a:lnTo>
                    <a:pt x="100" y="124"/>
                  </a:lnTo>
                  <a:lnTo>
                    <a:pt x="104" y="128"/>
                  </a:lnTo>
                  <a:lnTo>
                    <a:pt x="98" y="128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0" y="138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6" y="146"/>
                  </a:lnTo>
                  <a:lnTo>
                    <a:pt x="108" y="144"/>
                  </a:lnTo>
                  <a:lnTo>
                    <a:pt x="110" y="146"/>
                  </a:lnTo>
                  <a:lnTo>
                    <a:pt x="112" y="146"/>
                  </a:lnTo>
                  <a:lnTo>
                    <a:pt x="114" y="146"/>
                  </a:lnTo>
                  <a:lnTo>
                    <a:pt x="118" y="146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6" y="152"/>
                  </a:lnTo>
                  <a:lnTo>
                    <a:pt x="128" y="156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8" y="114"/>
                  </a:lnTo>
                  <a:lnTo>
                    <a:pt x="142" y="4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35"/>
            <p:cNvSpPr>
              <a:spLocks/>
            </p:cNvSpPr>
            <p:nvPr/>
          </p:nvSpPr>
          <p:spPr bwMode="auto">
            <a:xfrm>
              <a:off x="5239" y="2798"/>
              <a:ext cx="163" cy="183"/>
            </a:xfrm>
            <a:custGeom>
              <a:avLst/>
              <a:gdLst>
                <a:gd name="T0" fmla="*/ 119 w 130"/>
                <a:gd name="T1" fmla="*/ 2261 h 146"/>
                <a:gd name="T2" fmla="*/ 272 w 130"/>
                <a:gd name="T3" fmla="*/ 2261 h 146"/>
                <a:gd name="T4" fmla="*/ 341 w 130"/>
                <a:gd name="T5" fmla="*/ 2261 h 146"/>
                <a:gd name="T6" fmla="*/ 534 w 130"/>
                <a:gd name="T7" fmla="*/ 2231 h 146"/>
                <a:gd name="T8" fmla="*/ 601 w 130"/>
                <a:gd name="T9" fmla="*/ 2091 h 146"/>
                <a:gd name="T10" fmla="*/ 293 w 130"/>
                <a:gd name="T11" fmla="*/ 1998 h 146"/>
                <a:gd name="T12" fmla="*/ 187 w 130"/>
                <a:gd name="T13" fmla="*/ 1893 h 146"/>
                <a:gd name="T14" fmla="*/ 367 w 130"/>
                <a:gd name="T15" fmla="*/ 2028 h 146"/>
                <a:gd name="T16" fmla="*/ 576 w 130"/>
                <a:gd name="T17" fmla="*/ 2028 h 146"/>
                <a:gd name="T18" fmla="*/ 576 w 130"/>
                <a:gd name="T19" fmla="*/ 1957 h 146"/>
                <a:gd name="T20" fmla="*/ 673 w 130"/>
                <a:gd name="T21" fmla="*/ 1927 h 146"/>
                <a:gd name="T22" fmla="*/ 534 w 130"/>
                <a:gd name="T23" fmla="*/ 1780 h 146"/>
                <a:gd name="T24" fmla="*/ 673 w 130"/>
                <a:gd name="T25" fmla="*/ 1848 h 146"/>
                <a:gd name="T26" fmla="*/ 722 w 130"/>
                <a:gd name="T27" fmla="*/ 1804 h 146"/>
                <a:gd name="T28" fmla="*/ 722 w 130"/>
                <a:gd name="T29" fmla="*/ 1725 h 146"/>
                <a:gd name="T30" fmla="*/ 840 w 130"/>
                <a:gd name="T31" fmla="*/ 1707 h 146"/>
                <a:gd name="T32" fmla="*/ 945 w 130"/>
                <a:gd name="T33" fmla="*/ 1707 h 146"/>
                <a:gd name="T34" fmla="*/ 1177 w 130"/>
                <a:gd name="T35" fmla="*/ 1893 h 146"/>
                <a:gd name="T36" fmla="*/ 1364 w 130"/>
                <a:gd name="T37" fmla="*/ 2091 h 146"/>
                <a:gd name="T38" fmla="*/ 1327 w 130"/>
                <a:gd name="T39" fmla="*/ 2183 h 146"/>
                <a:gd name="T40" fmla="*/ 1413 w 130"/>
                <a:gd name="T41" fmla="*/ 2183 h 146"/>
                <a:gd name="T42" fmla="*/ 1413 w 130"/>
                <a:gd name="T43" fmla="*/ 2308 h 146"/>
                <a:gd name="T44" fmla="*/ 1560 w 130"/>
                <a:gd name="T45" fmla="*/ 2329 h 146"/>
                <a:gd name="T46" fmla="*/ 1560 w 130"/>
                <a:gd name="T47" fmla="*/ 2415 h 146"/>
                <a:gd name="T48" fmla="*/ 1664 w 130"/>
                <a:gd name="T49" fmla="*/ 2602 h 146"/>
                <a:gd name="T50" fmla="*/ 2012 w 130"/>
                <a:gd name="T51" fmla="*/ 2621 h 146"/>
                <a:gd name="T52" fmla="*/ 2267 w 130"/>
                <a:gd name="T53" fmla="*/ 2682 h 146"/>
                <a:gd name="T54" fmla="*/ 2384 w 130"/>
                <a:gd name="T55" fmla="*/ 2745 h 146"/>
                <a:gd name="T56" fmla="*/ 2316 w 130"/>
                <a:gd name="T57" fmla="*/ 2710 h 146"/>
                <a:gd name="T58" fmla="*/ 2454 w 130"/>
                <a:gd name="T59" fmla="*/ 2682 h 146"/>
                <a:gd name="T60" fmla="*/ 2384 w 130"/>
                <a:gd name="T61" fmla="*/ 2621 h 146"/>
                <a:gd name="T62" fmla="*/ 2190 w 130"/>
                <a:gd name="T63" fmla="*/ 2528 h 146"/>
                <a:gd name="T64" fmla="*/ 2267 w 130"/>
                <a:gd name="T65" fmla="*/ 2453 h 146"/>
                <a:gd name="T66" fmla="*/ 2086 w 130"/>
                <a:gd name="T67" fmla="*/ 2329 h 146"/>
                <a:gd name="T68" fmla="*/ 2114 w 130"/>
                <a:gd name="T69" fmla="*/ 2231 h 146"/>
                <a:gd name="T70" fmla="*/ 2012 w 130"/>
                <a:gd name="T71" fmla="*/ 2231 h 146"/>
                <a:gd name="T72" fmla="*/ 1931 w 130"/>
                <a:gd name="T73" fmla="*/ 2091 h 146"/>
                <a:gd name="T74" fmla="*/ 1931 w 130"/>
                <a:gd name="T75" fmla="*/ 2028 h 146"/>
                <a:gd name="T76" fmla="*/ 1851 w 130"/>
                <a:gd name="T77" fmla="*/ 1893 h 146"/>
                <a:gd name="T78" fmla="*/ 1808 w 130"/>
                <a:gd name="T79" fmla="*/ 1848 h 146"/>
                <a:gd name="T80" fmla="*/ 1784 w 130"/>
                <a:gd name="T81" fmla="*/ 1707 h 146"/>
                <a:gd name="T82" fmla="*/ 1742 w 130"/>
                <a:gd name="T83" fmla="*/ 1656 h 146"/>
                <a:gd name="T84" fmla="*/ 1664 w 130"/>
                <a:gd name="T85" fmla="*/ 1510 h 146"/>
                <a:gd name="T86" fmla="*/ 1664 w 130"/>
                <a:gd name="T87" fmla="*/ 1362 h 146"/>
                <a:gd name="T88" fmla="*/ 1742 w 130"/>
                <a:gd name="T89" fmla="*/ 1362 h 146"/>
                <a:gd name="T90" fmla="*/ 1808 w 130"/>
                <a:gd name="T91" fmla="*/ 1321 h 146"/>
                <a:gd name="T92" fmla="*/ 1808 w 130"/>
                <a:gd name="T93" fmla="*/ 1205 h 146"/>
                <a:gd name="T94" fmla="*/ 1476 w 130"/>
                <a:gd name="T95" fmla="*/ 1024 h 146"/>
                <a:gd name="T96" fmla="*/ 1413 w 130"/>
                <a:gd name="T97" fmla="*/ 978 h 146"/>
                <a:gd name="T98" fmla="*/ 1364 w 130"/>
                <a:gd name="T99" fmla="*/ 904 h 146"/>
                <a:gd name="T100" fmla="*/ 1245 w 130"/>
                <a:gd name="T101" fmla="*/ 904 h 146"/>
                <a:gd name="T102" fmla="*/ 1290 w 130"/>
                <a:gd name="T103" fmla="*/ 792 h 146"/>
                <a:gd name="T104" fmla="*/ 1245 w 130"/>
                <a:gd name="T105" fmla="*/ 652 h 146"/>
                <a:gd name="T106" fmla="*/ 1177 w 130"/>
                <a:gd name="T107" fmla="*/ 600 h 146"/>
                <a:gd name="T108" fmla="*/ 1108 w 130"/>
                <a:gd name="T109" fmla="*/ 523 h 146"/>
                <a:gd name="T110" fmla="*/ 945 w 130"/>
                <a:gd name="T111" fmla="*/ 459 h 146"/>
                <a:gd name="T112" fmla="*/ 673 w 130"/>
                <a:gd name="T113" fmla="*/ 233 h 146"/>
                <a:gd name="T114" fmla="*/ 426 w 130"/>
                <a:gd name="T115" fmla="*/ 76 h 146"/>
                <a:gd name="T116" fmla="*/ 0 w 130"/>
                <a:gd name="T117" fmla="*/ 2261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"/>
                <a:gd name="T178" fmla="*/ 0 h 146"/>
                <a:gd name="T179" fmla="*/ 130 w 130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" h="146">
                  <a:moveTo>
                    <a:pt x="0" y="120"/>
                  </a:moveTo>
                  <a:lnTo>
                    <a:pt x="0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8" y="120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2" y="116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18" y="110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8" y="106"/>
                  </a:lnTo>
                  <a:lnTo>
                    <a:pt x="20" y="108"/>
                  </a:lnTo>
                  <a:lnTo>
                    <a:pt x="26" y="108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6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4" y="94"/>
                  </a:lnTo>
                  <a:lnTo>
                    <a:pt x="40" y="96"/>
                  </a:lnTo>
                  <a:lnTo>
                    <a:pt x="38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50" y="90"/>
                  </a:lnTo>
                  <a:lnTo>
                    <a:pt x="54" y="94"/>
                  </a:lnTo>
                  <a:lnTo>
                    <a:pt x="58" y="98"/>
                  </a:lnTo>
                  <a:lnTo>
                    <a:pt x="62" y="100"/>
                  </a:lnTo>
                  <a:lnTo>
                    <a:pt x="66" y="102"/>
                  </a:lnTo>
                  <a:lnTo>
                    <a:pt x="70" y="106"/>
                  </a:lnTo>
                  <a:lnTo>
                    <a:pt x="72" y="112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2" y="118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4" y="122"/>
                  </a:lnTo>
                  <a:lnTo>
                    <a:pt x="76" y="124"/>
                  </a:lnTo>
                  <a:lnTo>
                    <a:pt x="80" y="124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4" y="136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4" y="138"/>
                  </a:lnTo>
                  <a:lnTo>
                    <a:pt x="106" y="140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0" y="146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6" y="142"/>
                  </a:lnTo>
                  <a:lnTo>
                    <a:pt x="130" y="142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6" y="140"/>
                  </a:lnTo>
                  <a:lnTo>
                    <a:pt x="122" y="138"/>
                  </a:lnTo>
                  <a:lnTo>
                    <a:pt x="116" y="134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0" y="130"/>
                  </a:lnTo>
                  <a:lnTo>
                    <a:pt x="116" y="128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6" y="118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102" y="108"/>
                  </a:lnTo>
                  <a:lnTo>
                    <a:pt x="102" y="104"/>
                  </a:lnTo>
                  <a:lnTo>
                    <a:pt x="102" y="102"/>
                  </a:lnTo>
                  <a:lnTo>
                    <a:pt x="98" y="100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2" y="84"/>
                  </a:lnTo>
                  <a:lnTo>
                    <a:pt x="90" y="82"/>
                  </a:lnTo>
                  <a:lnTo>
                    <a:pt x="88" y="80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2"/>
                  </a:lnTo>
                  <a:lnTo>
                    <a:pt x="88" y="70"/>
                  </a:lnTo>
                  <a:lnTo>
                    <a:pt x="90" y="72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8" y="66"/>
                  </a:lnTo>
                  <a:lnTo>
                    <a:pt x="96" y="64"/>
                  </a:lnTo>
                  <a:lnTo>
                    <a:pt x="94" y="60"/>
                  </a:lnTo>
                  <a:lnTo>
                    <a:pt x="90" y="58"/>
                  </a:lnTo>
                  <a:lnTo>
                    <a:pt x="84" y="56"/>
                  </a:lnTo>
                  <a:lnTo>
                    <a:pt x="78" y="54"/>
                  </a:lnTo>
                  <a:lnTo>
                    <a:pt x="76" y="52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48" y="22"/>
                  </a:lnTo>
                  <a:lnTo>
                    <a:pt x="42" y="14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2" y="4"/>
                  </a:lnTo>
                  <a:lnTo>
                    <a:pt x="10" y="0"/>
                  </a:lnTo>
                  <a:lnTo>
                    <a:pt x="6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6"/>
            <p:cNvSpPr>
              <a:spLocks/>
            </p:cNvSpPr>
            <p:nvPr/>
          </p:nvSpPr>
          <p:spPr bwMode="auto">
            <a:xfrm>
              <a:off x="5184" y="2908"/>
              <a:ext cx="15" cy="28"/>
            </a:xfrm>
            <a:custGeom>
              <a:avLst/>
              <a:gdLst>
                <a:gd name="T0" fmla="*/ 186 w 12"/>
                <a:gd name="T1" fmla="*/ 0 h 22"/>
                <a:gd name="T2" fmla="*/ 186 w 12"/>
                <a:gd name="T3" fmla="*/ 0 h 22"/>
                <a:gd name="T4" fmla="*/ 119 w 12"/>
                <a:gd name="T5" fmla="*/ 59 h 22"/>
                <a:gd name="T6" fmla="*/ 76 w 12"/>
                <a:gd name="T7" fmla="*/ 95 h 22"/>
                <a:gd name="T8" fmla="*/ 0 w 12"/>
                <a:gd name="T9" fmla="*/ 414 h 22"/>
                <a:gd name="T10" fmla="*/ 0 w 12"/>
                <a:gd name="T11" fmla="*/ 414 h 22"/>
                <a:gd name="T12" fmla="*/ 0 w 12"/>
                <a:gd name="T13" fmla="*/ 513 h 22"/>
                <a:gd name="T14" fmla="*/ 76 w 12"/>
                <a:gd name="T15" fmla="*/ 453 h 22"/>
                <a:gd name="T16" fmla="*/ 76 w 12"/>
                <a:gd name="T17" fmla="*/ 453 h 22"/>
                <a:gd name="T18" fmla="*/ 186 w 12"/>
                <a:gd name="T19" fmla="*/ 453 h 22"/>
                <a:gd name="T20" fmla="*/ 186 w 12"/>
                <a:gd name="T21" fmla="*/ 414 h 22"/>
                <a:gd name="T22" fmla="*/ 220 w 12"/>
                <a:gd name="T23" fmla="*/ 325 h 22"/>
                <a:gd name="T24" fmla="*/ 220 w 12"/>
                <a:gd name="T25" fmla="*/ 325 h 22"/>
                <a:gd name="T26" fmla="*/ 220 w 12"/>
                <a:gd name="T27" fmla="*/ 196 h 22"/>
                <a:gd name="T28" fmla="*/ 186 w 12"/>
                <a:gd name="T29" fmla="*/ 154 h 22"/>
                <a:gd name="T30" fmla="*/ 186 w 12"/>
                <a:gd name="T31" fmla="*/ 154 h 22"/>
                <a:gd name="T32" fmla="*/ 220 w 12"/>
                <a:gd name="T33" fmla="*/ 95 h 22"/>
                <a:gd name="T34" fmla="*/ 220 w 12"/>
                <a:gd name="T35" fmla="*/ 95 h 22"/>
                <a:gd name="T36" fmla="*/ 220 w 12"/>
                <a:gd name="T37" fmla="*/ 59 h 22"/>
                <a:gd name="T38" fmla="*/ 220 w 12"/>
                <a:gd name="T39" fmla="*/ 59 h 22"/>
                <a:gd name="T40" fmla="*/ 186 w 12"/>
                <a:gd name="T41" fmla="*/ 0 h 22"/>
                <a:gd name="T42" fmla="*/ 186 w 12"/>
                <a:gd name="T43" fmla="*/ 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22"/>
                <a:gd name="T68" fmla="*/ 12 w 12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22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37"/>
            <p:cNvSpPr>
              <a:spLocks/>
            </p:cNvSpPr>
            <p:nvPr/>
          </p:nvSpPr>
          <p:spPr bwMode="auto">
            <a:xfrm>
              <a:off x="4932" y="2858"/>
              <a:ext cx="7" cy="13"/>
            </a:xfrm>
            <a:custGeom>
              <a:avLst/>
              <a:gdLst>
                <a:gd name="T0" fmla="*/ 42 w 6"/>
                <a:gd name="T1" fmla="*/ 308 h 10"/>
                <a:gd name="T2" fmla="*/ 42 w 6"/>
                <a:gd name="T3" fmla="*/ 308 h 10"/>
                <a:gd name="T4" fmla="*/ 2 w 6"/>
                <a:gd name="T5" fmla="*/ 237 h 10"/>
                <a:gd name="T6" fmla="*/ 2 w 6"/>
                <a:gd name="T7" fmla="*/ 182 h 10"/>
                <a:gd name="T8" fmla="*/ 0 w 6"/>
                <a:gd name="T9" fmla="*/ 78 h 10"/>
                <a:gd name="T10" fmla="*/ 2 w 6"/>
                <a:gd name="T11" fmla="*/ 0 h 10"/>
                <a:gd name="T12" fmla="*/ 2 w 6"/>
                <a:gd name="T13" fmla="*/ 0 h 10"/>
                <a:gd name="T14" fmla="*/ 31 w 6"/>
                <a:gd name="T15" fmla="*/ 0 h 10"/>
                <a:gd name="T16" fmla="*/ 31 w 6"/>
                <a:gd name="T17" fmla="*/ 78 h 10"/>
                <a:gd name="T18" fmla="*/ 31 w 6"/>
                <a:gd name="T19" fmla="*/ 78 h 10"/>
                <a:gd name="T20" fmla="*/ 42 w 6"/>
                <a:gd name="T21" fmla="*/ 182 h 10"/>
                <a:gd name="T22" fmla="*/ 42 w 6"/>
                <a:gd name="T23" fmla="*/ 308 h 10"/>
                <a:gd name="T24" fmla="*/ 42 w 6"/>
                <a:gd name="T25" fmla="*/ 308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"/>
                <a:gd name="T41" fmla="*/ 6 w 6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38"/>
            <p:cNvSpPr>
              <a:spLocks/>
            </p:cNvSpPr>
            <p:nvPr/>
          </p:nvSpPr>
          <p:spPr bwMode="auto">
            <a:xfrm>
              <a:off x="4939" y="2846"/>
              <a:ext cx="8" cy="15"/>
            </a:xfrm>
            <a:custGeom>
              <a:avLst/>
              <a:gdLst>
                <a:gd name="T0" fmla="*/ 87 w 6"/>
                <a:gd name="T1" fmla="*/ 0 h 12"/>
                <a:gd name="T2" fmla="*/ 87 w 6"/>
                <a:gd name="T3" fmla="*/ 0 h 12"/>
                <a:gd name="T4" fmla="*/ 268 w 6"/>
                <a:gd name="T5" fmla="*/ 0 h 12"/>
                <a:gd name="T6" fmla="*/ 268 w 6"/>
                <a:gd name="T7" fmla="*/ 49 h 12"/>
                <a:gd name="T8" fmla="*/ 268 w 6"/>
                <a:gd name="T9" fmla="*/ 76 h 12"/>
                <a:gd name="T10" fmla="*/ 268 w 6"/>
                <a:gd name="T11" fmla="*/ 76 h 12"/>
                <a:gd name="T12" fmla="*/ 268 w 6"/>
                <a:gd name="T13" fmla="*/ 149 h 12"/>
                <a:gd name="T14" fmla="*/ 268 w 6"/>
                <a:gd name="T15" fmla="*/ 186 h 12"/>
                <a:gd name="T16" fmla="*/ 155 w 6"/>
                <a:gd name="T17" fmla="*/ 220 h 12"/>
                <a:gd name="T18" fmla="*/ 155 w 6"/>
                <a:gd name="T19" fmla="*/ 220 h 12"/>
                <a:gd name="T20" fmla="*/ 87 w 6"/>
                <a:gd name="T21" fmla="*/ 186 h 12"/>
                <a:gd name="T22" fmla="*/ 0 w 6"/>
                <a:gd name="T23" fmla="*/ 186 h 12"/>
                <a:gd name="T24" fmla="*/ 0 w 6"/>
                <a:gd name="T25" fmla="*/ 149 h 12"/>
                <a:gd name="T26" fmla="*/ 87 w 6"/>
                <a:gd name="T27" fmla="*/ 119 h 12"/>
                <a:gd name="T28" fmla="*/ 87 w 6"/>
                <a:gd name="T29" fmla="*/ 119 h 12"/>
                <a:gd name="T30" fmla="*/ 87 w 6"/>
                <a:gd name="T31" fmla="*/ 76 h 12"/>
                <a:gd name="T32" fmla="*/ 0 w 6"/>
                <a:gd name="T33" fmla="*/ 76 h 12"/>
                <a:gd name="T34" fmla="*/ 0 w 6"/>
                <a:gd name="T35" fmla="*/ 49 h 12"/>
                <a:gd name="T36" fmla="*/ 87 w 6"/>
                <a:gd name="T37" fmla="*/ 0 h 12"/>
                <a:gd name="T38" fmla="*/ 87 w 6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12"/>
                <a:gd name="T62" fmla="*/ 6 w 6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12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39"/>
            <p:cNvSpPr>
              <a:spLocks/>
            </p:cNvSpPr>
            <p:nvPr/>
          </p:nvSpPr>
          <p:spPr bwMode="auto">
            <a:xfrm>
              <a:off x="3283" y="1810"/>
              <a:ext cx="300" cy="123"/>
            </a:xfrm>
            <a:custGeom>
              <a:avLst/>
              <a:gdLst>
                <a:gd name="T0" fmla="*/ 3068 w 240"/>
                <a:gd name="T1" fmla="*/ 304 h 98"/>
                <a:gd name="T2" fmla="*/ 2781 w 240"/>
                <a:gd name="T3" fmla="*/ 272 h 98"/>
                <a:gd name="T4" fmla="*/ 2381 w 240"/>
                <a:gd name="T5" fmla="*/ 272 h 98"/>
                <a:gd name="T6" fmla="*/ 2195 w 240"/>
                <a:gd name="T7" fmla="*/ 154 h 98"/>
                <a:gd name="T8" fmla="*/ 2018 w 240"/>
                <a:gd name="T9" fmla="*/ 78 h 98"/>
                <a:gd name="T10" fmla="*/ 1756 w 240"/>
                <a:gd name="T11" fmla="*/ 49 h 98"/>
                <a:gd name="T12" fmla="*/ 1354 w 240"/>
                <a:gd name="T13" fmla="*/ 154 h 98"/>
                <a:gd name="T14" fmla="*/ 1033 w 240"/>
                <a:gd name="T15" fmla="*/ 304 h 98"/>
                <a:gd name="T16" fmla="*/ 594 w 240"/>
                <a:gd name="T17" fmla="*/ 272 h 98"/>
                <a:gd name="T18" fmla="*/ 881 w 240"/>
                <a:gd name="T19" fmla="*/ 382 h 98"/>
                <a:gd name="T20" fmla="*/ 661 w 240"/>
                <a:gd name="T21" fmla="*/ 459 h 98"/>
                <a:gd name="T22" fmla="*/ 413 w 240"/>
                <a:gd name="T23" fmla="*/ 493 h 98"/>
                <a:gd name="T24" fmla="*/ 291 w 240"/>
                <a:gd name="T25" fmla="*/ 493 h 98"/>
                <a:gd name="T26" fmla="*/ 49 w 240"/>
                <a:gd name="T27" fmla="*/ 611 h 98"/>
                <a:gd name="T28" fmla="*/ 49 w 240"/>
                <a:gd name="T29" fmla="*/ 723 h 98"/>
                <a:gd name="T30" fmla="*/ 149 w 240"/>
                <a:gd name="T31" fmla="*/ 845 h 98"/>
                <a:gd name="T32" fmla="*/ 186 w 240"/>
                <a:gd name="T33" fmla="*/ 907 h 98"/>
                <a:gd name="T34" fmla="*/ 186 w 240"/>
                <a:gd name="T35" fmla="*/ 1038 h 98"/>
                <a:gd name="T36" fmla="*/ 119 w 240"/>
                <a:gd name="T37" fmla="*/ 1038 h 98"/>
                <a:gd name="T38" fmla="*/ 76 w 240"/>
                <a:gd name="T39" fmla="*/ 1062 h 98"/>
                <a:gd name="T40" fmla="*/ 119 w 240"/>
                <a:gd name="T41" fmla="*/ 1224 h 98"/>
                <a:gd name="T42" fmla="*/ 231 w 240"/>
                <a:gd name="T43" fmla="*/ 1271 h 98"/>
                <a:gd name="T44" fmla="*/ 291 w 240"/>
                <a:gd name="T45" fmla="*/ 1427 h 98"/>
                <a:gd name="T46" fmla="*/ 451 w 240"/>
                <a:gd name="T47" fmla="*/ 1443 h 98"/>
                <a:gd name="T48" fmla="*/ 413 w 240"/>
                <a:gd name="T49" fmla="*/ 1536 h 98"/>
                <a:gd name="T50" fmla="*/ 564 w 240"/>
                <a:gd name="T51" fmla="*/ 1574 h 98"/>
                <a:gd name="T52" fmla="*/ 413 w 240"/>
                <a:gd name="T53" fmla="*/ 1673 h 98"/>
                <a:gd name="T54" fmla="*/ 564 w 240"/>
                <a:gd name="T55" fmla="*/ 1673 h 98"/>
                <a:gd name="T56" fmla="*/ 743 w 240"/>
                <a:gd name="T57" fmla="*/ 1673 h 98"/>
                <a:gd name="T58" fmla="*/ 806 w 240"/>
                <a:gd name="T59" fmla="*/ 1758 h 98"/>
                <a:gd name="T60" fmla="*/ 1033 w 240"/>
                <a:gd name="T61" fmla="*/ 1792 h 98"/>
                <a:gd name="T62" fmla="*/ 1163 w 240"/>
                <a:gd name="T63" fmla="*/ 1661 h 98"/>
                <a:gd name="T64" fmla="*/ 1454 w 240"/>
                <a:gd name="T65" fmla="*/ 1722 h 98"/>
                <a:gd name="T66" fmla="*/ 1720 w 240"/>
                <a:gd name="T67" fmla="*/ 1870 h 98"/>
                <a:gd name="T68" fmla="*/ 1905 w 240"/>
                <a:gd name="T69" fmla="*/ 1758 h 98"/>
                <a:gd name="T70" fmla="*/ 2116 w 240"/>
                <a:gd name="T71" fmla="*/ 1673 h 98"/>
                <a:gd name="T72" fmla="*/ 2286 w 240"/>
                <a:gd name="T73" fmla="*/ 1661 h 98"/>
                <a:gd name="T74" fmla="*/ 2268 w 240"/>
                <a:gd name="T75" fmla="*/ 1840 h 98"/>
                <a:gd name="T76" fmla="*/ 2454 w 240"/>
                <a:gd name="T77" fmla="*/ 1612 h 98"/>
                <a:gd name="T78" fmla="*/ 2744 w 240"/>
                <a:gd name="T79" fmla="*/ 1536 h 98"/>
                <a:gd name="T80" fmla="*/ 3274 w 240"/>
                <a:gd name="T81" fmla="*/ 1490 h 98"/>
                <a:gd name="T82" fmla="*/ 3679 w 240"/>
                <a:gd name="T83" fmla="*/ 1372 h 98"/>
                <a:gd name="T84" fmla="*/ 3906 w 240"/>
                <a:gd name="T85" fmla="*/ 1372 h 98"/>
                <a:gd name="T86" fmla="*/ 4148 w 240"/>
                <a:gd name="T87" fmla="*/ 1427 h 98"/>
                <a:gd name="T88" fmla="*/ 4368 w 240"/>
                <a:gd name="T89" fmla="*/ 1490 h 98"/>
                <a:gd name="T90" fmla="*/ 4294 w 240"/>
                <a:gd name="T91" fmla="*/ 1333 h 98"/>
                <a:gd name="T92" fmla="*/ 4198 w 240"/>
                <a:gd name="T93" fmla="*/ 1224 h 98"/>
                <a:gd name="T94" fmla="*/ 4133 w 240"/>
                <a:gd name="T95" fmla="*/ 999 h 98"/>
                <a:gd name="T96" fmla="*/ 4055 w 240"/>
                <a:gd name="T97" fmla="*/ 767 h 98"/>
                <a:gd name="T98" fmla="*/ 4133 w 240"/>
                <a:gd name="T99" fmla="*/ 674 h 98"/>
                <a:gd name="T100" fmla="*/ 4085 w 240"/>
                <a:gd name="T101" fmla="*/ 536 h 98"/>
                <a:gd name="T102" fmla="*/ 3906 w 240"/>
                <a:gd name="T103" fmla="*/ 341 h 98"/>
                <a:gd name="T104" fmla="*/ 3720 w 240"/>
                <a:gd name="T105" fmla="*/ 154 h 98"/>
                <a:gd name="T106" fmla="*/ 3476 w 240"/>
                <a:gd name="T107" fmla="*/ 123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98"/>
                <a:gd name="T164" fmla="*/ 240 w 240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98">
                  <a:moveTo>
                    <a:pt x="182" y="6"/>
                  </a:moveTo>
                  <a:lnTo>
                    <a:pt x="182" y="6"/>
                  </a:lnTo>
                  <a:lnTo>
                    <a:pt x="176" y="12"/>
                  </a:lnTo>
                  <a:lnTo>
                    <a:pt x="172" y="14"/>
                  </a:lnTo>
                  <a:lnTo>
                    <a:pt x="168" y="16"/>
                  </a:lnTo>
                  <a:lnTo>
                    <a:pt x="164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4"/>
                  </a:lnTo>
                  <a:lnTo>
                    <a:pt x="144" y="16"/>
                  </a:lnTo>
                  <a:lnTo>
                    <a:pt x="138" y="16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24" y="10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78" y="6"/>
                  </a:lnTo>
                  <a:lnTo>
                    <a:pt x="74" y="8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6" y="20"/>
                  </a:lnTo>
                  <a:lnTo>
                    <a:pt x="42" y="20"/>
                  </a:lnTo>
                  <a:lnTo>
                    <a:pt x="48" y="20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0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6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8" y="40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8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20" y="80"/>
                  </a:lnTo>
                  <a:lnTo>
                    <a:pt x="22" y="84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8" y="94"/>
                  </a:lnTo>
                  <a:lnTo>
                    <a:pt x="50" y="96"/>
                  </a:lnTo>
                  <a:lnTo>
                    <a:pt x="54" y="96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4" y="86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72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4" y="98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2" y="94"/>
                  </a:lnTo>
                  <a:lnTo>
                    <a:pt x="104" y="92"/>
                  </a:lnTo>
                  <a:lnTo>
                    <a:pt x="108" y="86"/>
                  </a:lnTo>
                  <a:lnTo>
                    <a:pt x="112" y="84"/>
                  </a:lnTo>
                  <a:lnTo>
                    <a:pt x="114" y="86"/>
                  </a:lnTo>
                  <a:lnTo>
                    <a:pt x="116" y="88"/>
                  </a:lnTo>
                  <a:lnTo>
                    <a:pt x="120" y="88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8" y="90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30" y="98"/>
                  </a:lnTo>
                  <a:lnTo>
                    <a:pt x="134" y="94"/>
                  </a:lnTo>
                  <a:lnTo>
                    <a:pt x="134" y="84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4" y="84"/>
                  </a:lnTo>
                  <a:lnTo>
                    <a:pt x="150" y="80"/>
                  </a:lnTo>
                  <a:lnTo>
                    <a:pt x="156" y="82"/>
                  </a:lnTo>
                  <a:lnTo>
                    <a:pt x="160" y="84"/>
                  </a:lnTo>
                  <a:lnTo>
                    <a:pt x="170" y="80"/>
                  </a:lnTo>
                  <a:lnTo>
                    <a:pt x="180" y="78"/>
                  </a:lnTo>
                  <a:lnTo>
                    <a:pt x="192" y="76"/>
                  </a:lnTo>
                  <a:lnTo>
                    <a:pt x="198" y="74"/>
                  </a:lnTo>
                  <a:lnTo>
                    <a:pt x="200" y="74"/>
                  </a:lnTo>
                  <a:lnTo>
                    <a:pt x="202" y="72"/>
                  </a:lnTo>
                  <a:lnTo>
                    <a:pt x="206" y="76"/>
                  </a:lnTo>
                  <a:lnTo>
                    <a:pt x="208" y="72"/>
                  </a:lnTo>
                  <a:lnTo>
                    <a:pt x="214" y="72"/>
                  </a:lnTo>
                  <a:lnTo>
                    <a:pt x="220" y="72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4" y="78"/>
                  </a:lnTo>
                  <a:lnTo>
                    <a:pt x="236" y="80"/>
                  </a:lnTo>
                  <a:lnTo>
                    <a:pt x="240" y="78"/>
                  </a:lnTo>
                  <a:lnTo>
                    <a:pt x="240" y="76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6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0" y="64"/>
                  </a:lnTo>
                  <a:lnTo>
                    <a:pt x="228" y="60"/>
                  </a:lnTo>
                  <a:lnTo>
                    <a:pt x="228" y="56"/>
                  </a:lnTo>
                  <a:lnTo>
                    <a:pt x="228" y="54"/>
                  </a:lnTo>
                  <a:lnTo>
                    <a:pt x="226" y="52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40"/>
                  </a:lnTo>
                  <a:lnTo>
                    <a:pt x="228" y="38"/>
                  </a:lnTo>
                  <a:lnTo>
                    <a:pt x="226" y="36"/>
                  </a:lnTo>
                  <a:lnTo>
                    <a:pt x="228" y="34"/>
                  </a:lnTo>
                  <a:lnTo>
                    <a:pt x="226" y="32"/>
                  </a:lnTo>
                  <a:lnTo>
                    <a:pt x="224" y="30"/>
                  </a:lnTo>
                  <a:lnTo>
                    <a:pt x="224" y="28"/>
                  </a:lnTo>
                  <a:lnTo>
                    <a:pt x="218" y="26"/>
                  </a:lnTo>
                  <a:lnTo>
                    <a:pt x="214" y="24"/>
                  </a:lnTo>
                  <a:lnTo>
                    <a:pt x="214" y="22"/>
                  </a:lnTo>
                  <a:lnTo>
                    <a:pt x="214" y="18"/>
                  </a:lnTo>
                  <a:lnTo>
                    <a:pt x="210" y="14"/>
                  </a:lnTo>
                  <a:lnTo>
                    <a:pt x="208" y="12"/>
                  </a:lnTo>
                  <a:lnTo>
                    <a:pt x="206" y="12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4" y="6"/>
                  </a:lnTo>
                  <a:lnTo>
                    <a:pt x="196" y="6"/>
                  </a:lnTo>
                  <a:lnTo>
                    <a:pt x="190" y="6"/>
                  </a:lnTo>
                  <a:lnTo>
                    <a:pt x="186" y="6"/>
                  </a:lnTo>
                  <a:lnTo>
                    <a:pt x="182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40"/>
            <p:cNvSpPr>
              <a:spLocks/>
            </p:cNvSpPr>
            <p:nvPr/>
          </p:nvSpPr>
          <p:spPr bwMode="auto">
            <a:xfrm>
              <a:off x="3468" y="1773"/>
              <a:ext cx="120" cy="55"/>
            </a:xfrm>
            <a:custGeom>
              <a:avLst/>
              <a:gdLst>
                <a:gd name="T0" fmla="*/ 0 w 96"/>
                <a:gd name="T1" fmla="*/ 40 h 44"/>
                <a:gd name="T2" fmla="*/ 0 w 96"/>
                <a:gd name="T3" fmla="*/ 40 h 44"/>
                <a:gd name="T4" fmla="*/ 49 w 96"/>
                <a:gd name="T5" fmla="*/ 62 h 44"/>
                <a:gd name="T6" fmla="*/ 119 w 96"/>
                <a:gd name="T7" fmla="*/ 62 h 44"/>
                <a:gd name="T8" fmla="*/ 186 w 96"/>
                <a:gd name="T9" fmla="*/ 96 h 44"/>
                <a:gd name="T10" fmla="*/ 291 w 96"/>
                <a:gd name="T11" fmla="*/ 186 h 44"/>
                <a:gd name="T12" fmla="*/ 291 w 96"/>
                <a:gd name="T13" fmla="*/ 186 h 44"/>
                <a:gd name="T14" fmla="*/ 413 w 96"/>
                <a:gd name="T15" fmla="*/ 235 h 44"/>
                <a:gd name="T16" fmla="*/ 430 w 96"/>
                <a:gd name="T17" fmla="*/ 235 h 44"/>
                <a:gd name="T18" fmla="*/ 460 w 96"/>
                <a:gd name="T19" fmla="*/ 290 h 44"/>
                <a:gd name="T20" fmla="*/ 516 w 96"/>
                <a:gd name="T21" fmla="*/ 334 h 44"/>
                <a:gd name="T22" fmla="*/ 516 w 96"/>
                <a:gd name="T23" fmla="*/ 334 h 44"/>
                <a:gd name="T24" fmla="*/ 537 w 96"/>
                <a:gd name="T25" fmla="*/ 413 h 44"/>
                <a:gd name="T26" fmla="*/ 575 w 96"/>
                <a:gd name="T27" fmla="*/ 425 h 44"/>
                <a:gd name="T28" fmla="*/ 575 w 96"/>
                <a:gd name="T29" fmla="*/ 516 h 44"/>
                <a:gd name="T30" fmla="*/ 575 w 96"/>
                <a:gd name="T31" fmla="*/ 516 h 44"/>
                <a:gd name="T32" fmla="*/ 625 w 96"/>
                <a:gd name="T33" fmla="*/ 653 h 44"/>
                <a:gd name="T34" fmla="*/ 625 w 96"/>
                <a:gd name="T35" fmla="*/ 653 h 44"/>
                <a:gd name="T36" fmla="*/ 701 w 96"/>
                <a:gd name="T37" fmla="*/ 653 h 44"/>
                <a:gd name="T38" fmla="*/ 780 w 96"/>
                <a:gd name="T39" fmla="*/ 653 h 44"/>
                <a:gd name="T40" fmla="*/ 876 w 96"/>
                <a:gd name="T41" fmla="*/ 653 h 44"/>
                <a:gd name="T42" fmla="*/ 1020 w 96"/>
                <a:gd name="T43" fmla="*/ 653 h 44"/>
                <a:gd name="T44" fmla="*/ 1020 w 96"/>
                <a:gd name="T45" fmla="*/ 653 h 44"/>
                <a:gd name="T46" fmla="*/ 1049 w 96"/>
                <a:gd name="T47" fmla="*/ 653 h 44"/>
                <a:gd name="T48" fmla="*/ 1020 w 96"/>
                <a:gd name="T49" fmla="*/ 699 h 44"/>
                <a:gd name="T50" fmla="*/ 1049 w 96"/>
                <a:gd name="T51" fmla="*/ 780 h 44"/>
                <a:gd name="T52" fmla="*/ 1095 w 96"/>
                <a:gd name="T53" fmla="*/ 780 h 44"/>
                <a:gd name="T54" fmla="*/ 1124 w 96"/>
                <a:gd name="T55" fmla="*/ 806 h 44"/>
                <a:gd name="T56" fmla="*/ 1124 w 96"/>
                <a:gd name="T57" fmla="*/ 806 h 44"/>
                <a:gd name="T58" fmla="*/ 1453 w 96"/>
                <a:gd name="T59" fmla="*/ 780 h 44"/>
                <a:gd name="T60" fmla="*/ 1453 w 96"/>
                <a:gd name="T61" fmla="*/ 780 h 44"/>
                <a:gd name="T62" fmla="*/ 1574 w 96"/>
                <a:gd name="T63" fmla="*/ 780 h 44"/>
                <a:gd name="T64" fmla="*/ 1639 w 96"/>
                <a:gd name="T65" fmla="*/ 780 h 44"/>
                <a:gd name="T66" fmla="*/ 1711 w 96"/>
                <a:gd name="T67" fmla="*/ 806 h 44"/>
                <a:gd name="T68" fmla="*/ 1756 w 96"/>
                <a:gd name="T69" fmla="*/ 806 h 44"/>
                <a:gd name="T70" fmla="*/ 1756 w 96"/>
                <a:gd name="T71" fmla="*/ 806 h 44"/>
                <a:gd name="T72" fmla="*/ 1756 w 96"/>
                <a:gd name="T73" fmla="*/ 699 h 44"/>
                <a:gd name="T74" fmla="*/ 1711 w 96"/>
                <a:gd name="T75" fmla="*/ 625 h 44"/>
                <a:gd name="T76" fmla="*/ 1711 w 96"/>
                <a:gd name="T77" fmla="*/ 625 h 44"/>
                <a:gd name="T78" fmla="*/ 1525 w 96"/>
                <a:gd name="T79" fmla="*/ 460 h 44"/>
                <a:gd name="T80" fmla="*/ 1453 w 96"/>
                <a:gd name="T81" fmla="*/ 413 h 44"/>
                <a:gd name="T82" fmla="*/ 1415 w 96"/>
                <a:gd name="T83" fmla="*/ 363 h 44"/>
                <a:gd name="T84" fmla="*/ 1345 w 96"/>
                <a:gd name="T85" fmla="*/ 334 h 44"/>
                <a:gd name="T86" fmla="*/ 1345 w 96"/>
                <a:gd name="T87" fmla="*/ 334 h 44"/>
                <a:gd name="T88" fmla="*/ 1162 w 96"/>
                <a:gd name="T89" fmla="*/ 290 h 44"/>
                <a:gd name="T90" fmla="*/ 1095 w 96"/>
                <a:gd name="T91" fmla="*/ 290 h 44"/>
                <a:gd name="T92" fmla="*/ 976 w 96"/>
                <a:gd name="T93" fmla="*/ 290 h 44"/>
                <a:gd name="T94" fmla="*/ 876 w 96"/>
                <a:gd name="T95" fmla="*/ 218 h 44"/>
                <a:gd name="T96" fmla="*/ 876 w 96"/>
                <a:gd name="T97" fmla="*/ 218 h 44"/>
                <a:gd name="T98" fmla="*/ 719 w 96"/>
                <a:gd name="T99" fmla="*/ 149 h 44"/>
                <a:gd name="T100" fmla="*/ 625 w 96"/>
                <a:gd name="T101" fmla="*/ 149 h 44"/>
                <a:gd name="T102" fmla="*/ 430 w 96"/>
                <a:gd name="T103" fmla="*/ 96 h 44"/>
                <a:gd name="T104" fmla="*/ 235 w 96"/>
                <a:gd name="T105" fmla="*/ 40 h 44"/>
                <a:gd name="T106" fmla="*/ 235 w 96"/>
                <a:gd name="T107" fmla="*/ 40 h 44"/>
                <a:gd name="T108" fmla="*/ 149 w 96"/>
                <a:gd name="T109" fmla="*/ 0 h 44"/>
                <a:gd name="T110" fmla="*/ 49 w 96"/>
                <a:gd name="T111" fmla="*/ 0 h 44"/>
                <a:gd name="T112" fmla="*/ 0 w 96"/>
                <a:gd name="T113" fmla="*/ 40 h 44"/>
                <a:gd name="T114" fmla="*/ 0 w 96"/>
                <a:gd name="T115" fmla="*/ 40 h 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6"/>
                <a:gd name="T175" fmla="*/ 0 h 44"/>
                <a:gd name="T176" fmla="*/ 96 w 96"/>
                <a:gd name="T177" fmla="*/ 44 h 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6" h="4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0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6" y="38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80" y="42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94" y="44"/>
                  </a:lnTo>
                  <a:lnTo>
                    <a:pt x="96" y="44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84" y="26"/>
                  </a:lnTo>
                  <a:lnTo>
                    <a:pt x="80" y="22"/>
                  </a:lnTo>
                  <a:lnTo>
                    <a:pt x="78" y="20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4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41"/>
            <p:cNvSpPr>
              <a:spLocks/>
            </p:cNvSpPr>
            <p:nvPr/>
          </p:nvSpPr>
          <p:spPr bwMode="auto">
            <a:xfrm>
              <a:off x="3491" y="1900"/>
              <a:ext cx="175" cy="168"/>
            </a:xfrm>
            <a:custGeom>
              <a:avLst/>
              <a:gdLst>
                <a:gd name="T0" fmla="*/ 139 w 140"/>
                <a:gd name="T1" fmla="*/ 1662 h 134"/>
                <a:gd name="T2" fmla="*/ 530 w 140"/>
                <a:gd name="T3" fmla="*/ 1741 h 134"/>
                <a:gd name="T4" fmla="*/ 829 w 140"/>
                <a:gd name="T5" fmla="*/ 1927 h 134"/>
                <a:gd name="T6" fmla="*/ 1017 w 140"/>
                <a:gd name="T7" fmla="*/ 2032 h 134"/>
                <a:gd name="T8" fmla="*/ 1221 w 140"/>
                <a:gd name="T9" fmla="*/ 2316 h 134"/>
                <a:gd name="T10" fmla="*/ 1378 w 140"/>
                <a:gd name="T11" fmla="*/ 2454 h 134"/>
                <a:gd name="T12" fmla="*/ 1694 w 140"/>
                <a:gd name="T13" fmla="*/ 2540 h 134"/>
                <a:gd name="T14" fmla="*/ 1986 w 140"/>
                <a:gd name="T15" fmla="*/ 2540 h 134"/>
                <a:gd name="T16" fmla="*/ 2100 w 140"/>
                <a:gd name="T17" fmla="*/ 2416 h 134"/>
                <a:gd name="T18" fmla="*/ 2199 w 140"/>
                <a:gd name="T19" fmla="*/ 2316 h 134"/>
                <a:gd name="T20" fmla="*/ 2381 w 140"/>
                <a:gd name="T21" fmla="*/ 2333 h 134"/>
                <a:gd name="T22" fmla="*/ 2384 w 140"/>
                <a:gd name="T23" fmla="*/ 2262 h 134"/>
                <a:gd name="T24" fmla="*/ 2440 w 140"/>
                <a:gd name="T25" fmla="*/ 2316 h 134"/>
                <a:gd name="T26" fmla="*/ 2515 w 140"/>
                <a:gd name="T27" fmla="*/ 2333 h 134"/>
                <a:gd name="T28" fmla="*/ 2555 w 140"/>
                <a:gd name="T29" fmla="*/ 2316 h 134"/>
                <a:gd name="T30" fmla="*/ 2462 w 140"/>
                <a:gd name="T31" fmla="*/ 2145 h 134"/>
                <a:gd name="T32" fmla="*/ 2440 w 140"/>
                <a:gd name="T33" fmla="*/ 2145 h 134"/>
                <a:gd name="T34" fmla="*/ 2321 w 140"/>
                <a:gd name="T35" fmla="*/ 2084 h 134"/>
                <a:gd name="T36" fmla="*/ 2274 w 140"/>
                <a:gd name="T37" fmla="*/ 1957 h 134"/>
                <a:gd name="T38" fmla="*/ 2171 w 140"/>
                <a:gd name="T39" fmla="*/ 1621 h 134"/>
                <a:gd name="T40" fmla="*/ 2100 w 140"/>
                <a:gd name="T41" fmla="*/ 1560 h 134"/>
                <a:gd name="T42" fmla="*/ 2055 w 140"/>
                <a:gd name="T43" fmla="*/ 1512 h 134"/>
                <a:gd name="T44" fmla="*/ 1986 w 140"/>
                <a:gd name="T45" fmla="*/ 1474 h 134"/>
                <a:gd name="T46" fmla="*/ 1815 w 140"/>
                <a:gd name="T47" fmla="*/ 1364 h 134"/>
                <a:gd name="T48" fmla="*/ 1694 w 140"/>
                <a:gd name="T49" fmla="*/ 1245 h 134"/>
                <a:gd name="T50" fmla="*/ 1694 w 140"/>
                <a:gd name="T51" fmla="*/ 1176 h 134"/>
                <a:gd name="T52" fmla="*/ 1589 w 140"/>
                <a:gd name="T53" fmla="*/ 1058 h 134"/>
                <a:gd name="T54" fmla="*/ 1635 w 140"/>
                <a:gd name="T55" fmla="*/ 1028 h 134"/>
                <a:gd name="T56" fmla="*/ 1635 w 140"/>
                <a:gd name="T57" fmla="*/ 978 h 134"/>
                <a:gd name="T58" fmla="*/ 1589 w 140"/>
                <a:gd name="T59" fmla="*/ 904 h 134"/>
                <a:gd name="T60" fmla="*/ 1674 w 140"/>
                <a:gd name="T61" fmla="*/ 753 h 134"/>
                <a:gd name="T62" fmla="*/ 1674 w 140"/>
                <a:gd name="T63" fmla="*/ 654 h 134"/>
                <a:gd name="T64" fmla="*/ 1674 w 140"/>
                <a:gd name="T65" fmla="*/ 601 h 134"/>
                <a:gd name="T66" fmla="*/ 1694 w 140"/>
                <a:gd name="T67" fmla="*/ 459 h 134"/>
                <a:gd name="T68" fmla="*/ 1694 w 140"/>
                <a:gd name="T69" fmla="*/ 426 h 134"/>
                <a:gd name="T70" fmla="*/ 1635 w 140"/>
                <a:gd name="T71" fmla="*/ 459 h 134"/>
                <a:gd name="T72" fmla="*/ 1562 w 140"/>
                <a:gd name="T73" fmla="*/ 426 h 134"/>
                <a:gd name="T74" fmla="*/ 1525 w 140"/>
                <a:gd name="T75" fmla="*/ 341 h 134"/>
                <a:gd name="T76" fmla="*/ 1482 w 140"/>
                <a:gd name="T77" fmla="*/ 293 h 134"/>
                <a:gd name="T78" fmla="*/ 1482 w 140"/>
                <a:gd name="T79" fmla="*/ 272 h 134"/>
                <a:gd name="T80" fmla="*/ 1452 w 140"/>
                <a:gd name="T81" fmla="*/ 233 h 134"/>
                <a:gd name="T82" fmla="*/ 1406 w 140"/>
                <a:gd name="T83" fmla="*/ 149 h 134"/>
                <a:gd name="T84" fmla="*/ 1339 w 140"/>
                <a:gd name="T85" fmla="*/ 119 h 134"/>
                <a:gd name="T86" fmla="*/ 1221 w 140"/>
                <a:gd name="T87" fmla="*/ 119 h 134"/>
                <a:gd name="T88" fmla="*/ 1112 w 140"/>
                <a:gd name="T89" fmla="*/ 49 h 134"/>
                <a:gd name="T90" fmla="*/ 1084 w 140"/>
                <a:gd name="T91" fmla="*/ 49 h 134"/>
                <a:gd name="T92" fmla="*/ 976 w 140"/>
                <a:gd name="T93" fmla="*/ 0 h 134"/>
                <a:gd name="T94" fmla="*/ 867 w 140"/>
                <a:gd name="T95" fmla="*/ 0 h 134"/>
                <a:gd name="T96" fmla="*/ 712 w 140"/>
                <a:gd name="T97" fmla="*/ 76 h 134"/>
                <a:gd name="T98" fmla="*/ 651 w 140"/>
                <a:gd name="T99" fmla="*/ 149 h 134"/>
                <a:gd name="T100" fmla="*/ 570 w 140"/>
                <a:gd name="T101" fmla="*/ 233 h 134"/>
                <a:gd name="T102" fmla="*/ 530 w 140"/>
                <a:gd name="T103" fmla="*/ 341 h 134"/>
                <a:gd name="T104" fmla="*/ 530 w 140"/>
                <a:gd name="T105" fmla="*/ 575 h 134"/>
                <a:gd name="T106" fmla="*/ 530 w 140"/>
                <a:gd name="T107" fmla="*/ 673 h 134"/>
                <a:gd name="T108" fmla="*/ 570 w 140"/>
                <a:gd name="T109" fmla="*/ 792 h 134"/>
                <a:gd name="T110" fmla="*/ 512 w 140"/>
                <a:gd name="T111" fmla="*/ 884 h 134"/>
                <a:gd name="T112" fmla="*/ 0 w 140"/>
                <a:gd name="T113" fmla="*/ 1245 h 134"/>
                <a:gd name="T114" fmla="*/ 139 w 140"/>
                <a:gd name="T115" fmla="*/ 1662 h 1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34"/>
                <a:gd name="T176" fmla="*/ 140 w 140"/>
                <a:gd name="T177" fmla="*/ 134 h 1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34">
                  <a:moveTo>
                    <a:pt x="8" y="88"/>
                  </a:moveTo>
                  <a:lnTo>
                    <a:pt x="8" y="88"/>
                  </a:lnTo>
                  <a:lnTo>
                    <a:pt x="22" y="90"/>
                  </a:lnTo>
                  <a:lnTo>
                    <a:pt x="30" y="92"/>
                  </a:lnTo>
                  <a:lnTo>
                    <a:pt x="46" y="102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0" y="112"/>
                  </a:lnTo>
                  <a:lnTo>
                    <a:pt x="68" y="122"/>
                  </a:lnTo>
                  <a:lnTo>
                    <a:pt x="76" y="130"/>
                  </a:lnTo>
                  <a:lnTo>
                    <a:pt x="84" y="132"/>
                  </a:lnTo>
                  <a:lnTo>
                    <a:pt x="94" y="134"/>
                  </a:lnTo>
                  <a:lnTo>
                    <a:pt x="110" y="134"/>
                  </a:lnTo>
                  <a:lnTo>
                    <a:pt x="114" y="132"/>
                  </a:lnTo>
                  <a:lnTo>
                    <a:pt x="116" y="128"/>
                  </a:lnTo>
                  <a:lnTo>
                    <a:pt x="120" y="124"/>
                  </a:lnTo>
                  <a:lnTo>
                    <a:pt x="122" y="122"/>
                  </a:lnTo>
                  <a:lnTo>
                    <a:pt x="130" y="124"/>
                  </a:lnTo>
                  <a:lnTo>
                    <a:pt x="130" y="122"/>
                  </a:lnTo>
                  <a:lnTo>
                    <a:pt x="132" y="120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8" y="124"/>
                  </a:lnTo>
                  <a:lnTo>
                    <a:pt x="140" y="122"/>
                  </a:lnTo>
                  <a:lnTo>
                    <a:pt x="136" y="116"/>
                  </a:lnTo>
                  <a:lnTo>
                    <a:pt x="136" y="114"/>
                  </a:lnTo>
                  <a:lnTo>
                    <a:pt x="134" y="114"/>
                  </a:lnTo>
                  <a:lnTo>
                    <a:pt x="130" y="114"/>
                  </a:lnTo>
                  <a:lnTo>
                    <a:pt x="128" y="110"/>
                  </a:lnTo>
                  <a:lnTo>
                    <a:pt x="126" y="104"/>
                  </a:lnTo>
                  <a:lnTo>
                    <a:pt x="126" y="98"/>
                  </a:lnTo>
                  <a:lnTo>
                    <a:pt x="120" y="86"/>
                  </a:lnTo>
                  <a:lnTo>
                    <a:pt x="116" y="82"/>
                  </a:lnTo>
                  <a:lnTo>
                    <a:pt x="114" y="82"/>
                  </a:lnTo>
                  <a:lnTo>
                    <a:pt x="114" y="80"/>
                  </a:lnTo>
                  <a:lnTo>
                    <a:pt x="110" y="78"/>
                  </a:lnTo>
                  <a:lnTo>
                    <a:pt x="104" y="74"/>
                  </a:lnTo>
                  <a:lnTo>
                    <a:pt x="100" y="72"/>
                  </a:lnTo>
                  <a:lnTo>
                    <a:pt x="96" y="70"/>
                  </a:lnTo>
                  <a:lnTo>
                    <a:pt x="94" y="66"/>
                  </a:lnTo>
                  <a:lnTo>
                    <a:pt x="94" y="62"/>
                  </a:lnTo>
                  <a:lnTo>
                    <a:pt x="92" y="58"/>
                  </a:lnTo>
                  <a:lnTo>
                    <a:pt x="88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92" y="40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0" y="24"/>
                  </a:lnTo>
                  <a:lnTo>
                    <a:pt x="86" y="22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28" y="46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42"/>
            <p:cNvSpPr>
              <a:spLocks/>
            </p:cNvSpPr>
            <p:nvPr/>
          </p:nvSpPr>
          <p:spPr bwMode="auto">
            <a:xfrm>
              <a:off x="3438" y="1900"/>
              <a:ext cx="103" cy="103"/>
            </a:xfrm>
            <a:custGeom>
              <a:avLst/>
              <a:gdLst>
                <a:gd name="T0" fmla="*/ 0 w 82"/>
                <a:gd name="T1" fmla="*/ 463 h 82"/>
                <a:gd name="T2" fmla="*/ 0 w 82"/>
                <a:gd name="T3" fmla="*/ 536 h 82"/>
                <a:gd name="T4" fmla="*/ 49 w 82"/>
                <a:gd name="T5" fmla="*/ 582 h 82"/>
                <a:gd name="T6" fmla="*/ 78 w 82"/>
                <a:gd name="T7" fmla="*/ 659 h 82"/>
                <a:gd name="T8" fmla="*/ 78 w 82"/>
                <a:gd name="T9" fmla="*/ 769 h 82"/>
                <a:gd name="T10" fmla="*/ 123 w 82"/>
                <a:gd name="T11" fmla="*/ 966 h 82"/>
                <a:gd name="T12" fmla="*/ 281 w 82"/>
                <a:gd name="T13" fmla="*/ 918 h 82"/>
                <a:gd name="T14" fmla="*/ 353 w 82"/>
                <a:gd name="T15" fmla="*/ 1000 h 82"/>
                <a:gd name="T16" fmla="*/ 353 w 82"/>
                <a:gd name="T17" fmla="*/ 1136 h 82"/>
                <a:gd name="T18" fmla="*/ 353 w 82"/>
                <a:gd name="T19" fmla="*/ 1153 h 82"/>
                <a:gd name="T20" fmla="*/ 353 w 82"/>
                <a:gd name="T21" fmla="*/ 1195 h 82"/>
                <a:gd name="T22" fmla="*/ 353 w 82"/>
                <a:gd name="T23" fmla="*/ 1231 h 82"/>
                <a:gd name="T24" fmla="*/ 304 w 82"/>
                <a:gd name="T25" fmla="*/ 1231 h 82"/>
                <a:gd name="T26" fmla="*/ 234 w 82"/>
                <a:gd name="T27" fmla="*/ 1284 h 82"/>
                <a:gd name="T28" fmla="*/ 193 w 82"/>
                <a:gd name="T29" fmla="*/ 1306 h 82"/>
                <a:gd name="T30" fmla="*/ 234 w 82"/>
                <a:gd name="T31" fmla="*/ 1363 h 82"/>
                <a:gd name="T32" fmla="*/ 154 w 82"/>
                <a:gd name="T33" fmla="*/ 1501 h 82"/>
                <a:gd name="T34" fmla="*/ 304 w 82"/>
                <a:gd name="T35" fmla="*/ 1578 h 82"/>
                <a:gd name="T36" fmla="*/ 427 w 82"/>
                <a:gd name="T37" fmla="*/ 1546 h 82"/>
                <a:gd name="T38" fmla="*/ 827 w 82"/>
                <a:gd name="T39" fmla="*/ 1284 h 82"/>
                <a:gd name="T40" fmla="*/ 1363 w 82"/>
                <a:gd name="T41" fmla="*/ 904 h 82"/>
                <a:gd name="T42" fmla="*/ 1439 w 82"/>
                <a:gd name="T43" fmla="*/ 827 h 82"/>
                <a:gd name="T44" fmla="*/ 1384 w 82"/>
                <a:gd name="T45" fmla="*/ 698 h 82"/>
                <a:gd name="T46" fmla="*/ 1384 w 82"/>
                <a:gd name="T47" fmla="*/ 582 h 82"/>
                <a:gd name="T48" fmla="*/ 1384 w 82"/>
                <a:gd name="T49" fmla="*/ 353 h 82"/>
                <a:gd name="T50" fmla="*/ 1439 w 82"/>
                <a:gd name="T51" fmla="*/ 234 h 82"/>
                <a:gd name="T52" fmla="*/ 1501 w 82"/>
                <a:gd name="T53" fmla="*/ 154 h 82"/>
                <a:gd name="T54" fmla="*/ 1578 w 82"/>
                <a:gd name="T55" fmla="*/ 78 h 82"/>
                <a:gd name="T56" fmla="*/ 1456 w 82"/>
                <a:gd name="T57" fmla="*/ 49 h 82"/>
                <a:gd name="T58" fmla="*/ 1306 w 82"/>
                <a:gd name="T59" fmla="*/ 78 h 82"/>
                <a:gd name="T60" fmla="*/ 1085 w 82"/>
                <a:gd name="T61" fmla="*/ 123 h 82"/>
                <a:gd name="T62" fmla="*/ 698 w 82"/>
                <a:gd name="T63" fmla="*/ 234 h 82"/>
                <a:gd name="T64" fmla="*/ 505 w 82"/>
                <a:gd name="T65" fmla="*/ 154 h 82"/>
                <a:gd name="T66" fmla="*/ 382 w 82"/>
                <a:gd name="T67" fmla="*/ 234 h 82"/>
                <a:gd name="T68" fmla="*/ 234 w 82"/>
                <a:gd name="T69" fmla="*/ 234 h 82"/>
                <a:gd name="T70" fmla="*/ 193 w 82"/>
                <a:gd name="T71" fmla="*/ 234 h 82"/>
                <a:gd name="T72" fmla="*/ 193 w 82"/>
                <a:gd name="T73" fmla="*/ 427 h 82"/>
                <a:gd name="T74" fmla="*/ 0 w 82"/>
                <a:gd name="T75" fmla="*/ 463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"/>
                <a:gd name="T115" fmla="*/ 0 h 82"/>
                <a:gd name="T116" fmla="*/ 82 w 82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" h="82">
                  <a:moveTo>
                    <a:pt x="0" y="24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6" y="50"/>
                  </a:lnTo>
                  <a:lnTo>
                    <a:pt x="10" y="48"/>
                  </a:lnTo>
                  <a:lnTo>
                    <a:pt x="14" y="48"/>
                  </a:lnTo>
                  <a:lnTo>
                    <a:pt x="18" y="52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0" y="74"/>
                  </a:lnTo>
                  <a:lnTo>
                    <a:pt x="8" y="78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0"/>
                  </a:lnTo>
                  <a:lnTo>
                    <a:pt x="42" y="66"/>
                  </a:lnTo>
                  <a:lnTo>
                    <a:pt x="70" y="46"/>
                  </a:lnTo>
                  <a:lnTo>
                    <a:pt x="74" y="42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68" y="4"/>
                  </a:lnTo>
                  <a:lnTo>
                    <a:pt x="56" y="6"/>
                  </a:lnTo>
                  <a:lnTo>
                    <a:pt x="46" y="8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43"/>
            <p:cNvSpPr>
              <a:spLocks/>
            </p:cNvSpPr>
            <p:nvPr/>
          </p:nvSpPr>
          <p:spPr bwMode="auto">
            <a:xfrm>
              <a:off x="4011" y="1598"/>
              <a:ext cx="841" cy="678"/>
            </a:xfrm>
            <a:custGeom>
              <a:avLst/>
              <a:gdLst>
                <a:gd name="T0" fmla="*/ 1549 w 672"/>
                <a:gd name="T1" fmla="*/ 1647 h 542"/>
                <a:gd name="T2" fmla="*/ 890 w 672"/>
                <a:gd name="T3" fmla="*/ 2324 h 542"/>
                <a:gd name="T4" fmla="*/ 1171 w 672"/>
                <a:gd name="T5" fmla="*/ 3054 h 542"/>
                <a:gd name="T6" fmla="*/ 478 w 672"/>
                <a:gd name="T7" fmla="*/ 3446 h 542"/>
                <a:gd name="T8" fmla="*/ 119 w 672"/>
                <a:gd name="T9" fmla="*/ 3884 h 542"/>
                <a:gd name="T10" fmla="*/ 272 w 672"/>
                <a:gd name="T11" fmla="*/ 4447 h 542"/>
                <a:gd name="T12" fmla="*/ 997 w 672"/>
                <a:gd name="T13" fmla="*/ 4851 h 542"/>
                <a:gd name="T14" fmla="*/ 1833 w 672"/>
                <a:gd name="T15" fmla="*/ 5907 h 542"/>
                <a:gd name="T16" fmla="*/ 2184 w 672"/>
                <a:gd name="T17" fmla="*/ 6506 h 542"/>
                <a:gd name="T18" fmla="*/ 3178 w 672"/>
                <a:gd name="T19" fmla="*/ 6955 h 542"/>
                <a:gd name="T20" fmla="*/ 4354 w 672"/>
                <a:gd name="T21" fmla="*/ 7414 h 542"/>
                <a:gd name="T22" fmla="*/ 5144 w 672"/>
                <a:gd name="T23" fmla="*/ 7302 h 542"/>
                <a:gd name="T24" fmla="*/ 6174 w 672"/>
                <a:gd name="T25" fmla="*/ 6968 h 542"/>
                <a:gd name="T26" fmla="*/ 6827 w 672"/>
                <a:gd name="T27" fmla="*/ 7302 h 542"/>
                <a:gd name="T28" fmla="*/ 6907 w 672"/>
                <a:gd name="T29" fmla="*/ 8190 h 542"/>
                <a:gd name="T30" fmla="*/ 6752 w 672"/>
                <a:gd name="T31" fmla="*/ 8736 h 542"/>
                <a:gd name="T32" fmla="*/ 7093 w 672"/>
                <a:gd name="T33" fmla="*/ 9074 h 542"/>
                <a:gd name="T34" fmla="*/ 7396 w 672"/>
                <a:gd name="T35" fmla="*/ 9437 h 542"/>
                <a:gd name="T36" fmla="*/ 7687 w 672"/>
                <a:gd name="T37" fmla="*/ 9361 h 542"/>
                <a:gd name="T38" fmla="*/ 8163 w 672"/>
                <a:gd name="T39" fmla="*/ 9134 h 542"/>
                <a:gd name="T40" fmla="*/ 8618 w 672"/>
                <a:gd name="T41" fmla="*/ 9112 h 542"/>
                <a:gd name="T42" fmla="*/ 9098 w 672"/>
                <a:gd name="T43" fmla="*/ 9396 h 542"/>
                <a:gd name="T44" fmla="*/ 9561 w 672"/>
                <a:gd name="T45" fmla="*/ 9437 h 542"/>
                <a:gd name="T46" fmla="*/ 9903 w 672"/>
                <a:gd name="T47" fmla="*/ 9836 h 542"/>
                <a:gd name="T48" fmla="*/ 10044 w 672"/>
                <a:gd name="T49" fmla="*/ 9660 h 542"/>
                <a:gd name="T50" fmla="*/ 10384 w 672"/>
                <a:gd name="T51" fmla="*/ 9396 h 542"/>
                <a:gd name="T52" fmla="*/ 10936 w 672"/>
                <a:gd name="T53" fmla="*/ 9112 h 542"/>
                <a:gd name="T54" fmla="*/ 11410 w 672"/>
                <a:gd name="T55" fmla="*/ 8887 h 542"/>
                <a:gd name="T56" fmla="*/ 11744 w 672"/>
                <a:gd name="T57" fmla="*/ 8520 h 542"/>
                <a:gd name="T58" fmla="*/ 11853 w 672"/>
                <a:gd name="T59" fmla="*/ 8047 h 542"/>
                <a:gd name="T60" fmla="*/ 12151 w 672"/>
                <a:gd name="T61" fmla="*/ 7302 h 542"/>
                <a:gd name="T62" fmla="*/ 12151 w 672"/>
                <a:gd name="T63" fmla="*/ 6909 h 542"/>
                <a:gd name="T64" fmla="*/ 11777 w 672"/>
                <a:gd name="T65" fmla="*/ 6730 h 542"/>
                <a:gd name="T66" fmla="*/ 11683 w 672"/>
                <a:gd name="T67" fmla="*/ 6311 h 542"/>
                <a:gd name="T68" fmla="*/ 11912 w 672"/>
                <a:gd name="T69" fmla="*/ 6242 h 542"/>
                <a:gd name="T70" fmla="*/ 11386 w 672"/>
                <a:gd name="T71" fmla="*/ 5689 h 542"/>
                <a:gd name="T72" fmla="*/ 10936 w 672"/>
                <a:gd name="T73" fmla="*/ 5105 h 542"/>
                <a:gd name="T74" fmla="*/ 11198 w 672"/>
                <a:gd name="T75" fmla="*/ 4851 h 542"/>
                <a:gd name="T76" fmla="*/ 11031 w 672"/>
                <a:gd name="T77" fmla="*/ 4597 h 542"/>
                <a:gd name="T78" fmla="*/ 10424 w 672"/>
                <a:gd name="T79" fmla="*/ 4597 h 542"/>
                <a:gd name="T80" fmla="*/ 10157 w 672"/>
                <a:gd name="T81" fmla="*/ 3927 h 542"/>
                <a:gd name="T82" fmla="*/ 10644 w 672"/>
                <a:gd name="T83" fmla="*/ 3516 h 542"/>
                <a:gd name="T84" fmla="*/ 10723 w 672"/>
                <a:gd name="T85" fmla="*/ 4081 h 542"/>
                <a:gd name="T86" fmla="*/ 11167 w 672"/>
                <a:gd name="T87" fmla="*/ 3788 h 542"/>
                <a:gd name="T88" fmla="*/ 12039 w 672"/>
                <a:gd name="T89" fmla="*/ 3150 h 542"/>
                <a:gd name="T90" fmla="*/ 12221 w 672"/>
                <a:gd name="T91" fmla="*/ 2800 h 542"/>
                <a:gd name="T92" fmla="*/ 12082 w 672"/>
                <a:gd name="T93" fmla="*/ 2244 h 542"/>
                <a:gd name="T94" fmla="*/ 12292 w 672"/>
                <a:gd name="T95" fmla="*/ 1296 h 542"/>
                <a:gd name="T96" fmla="*/ 10232 w 672"/>
                <a:gd name="T97" fmla="*/ 594 h 542"/>
                <a:gd name="T98" fmla="*/ 8450 w 672"/>
                <a:gd name="T99" fmla="*/ 270 h 542"/>
                <a:gd name="T100" fmla="*/ 7568 w 672"/>
                <a:gd name="T101" fmla="*/ 949 h 542"/>
                <a:gd name="T102" fmla="*/ 8206 w 672"/>
                <a:gd name="T103" fmla="*/ 1395 h 542"/>
                <a:gd name="T104" fmla="*/ 8755 w 672"/>
                <a:gd name="T105" fmla="*/ 1760 h 542"/>
                <a:gd name="T106" fmla="*/ 7913 w 672"/>
                <a:gd name="T107" fmla="*/ 2202 h 542"/>
                <a:gd name="T108" fmla="*/ 7758 w 672"/>
                <a:gd name="T109" fmla="*/ 2907 h 542"/>
                <a:gd name="T110" fmla="*/ 5809 w 672"/>
                <a:gd name="T111" fmla="*/ 2800 h 542"/>
                <a:gd name="T112" fmla="*/ 4691 w 672"/>
                <a:gd name="T113" fmla="*/ 2868 h 542"/>
                <a:gd name="T114" fmla="*/ 4398 w 672"/>
                <a:gd name="T115" fmla="*/ 2393 h 542"/>
                <a:gd name="T116" fmla="*/ 3226 w 672"/>
                <a:gd name="T117" fmla="*/ 2028 h 542"/>
                <a:gd name="T118" fmla="*/ 2583 w 672"/>
                <a:gd name="T119" fmla="*/ 1465 h 5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72"/>
                <a:gd name="T181" fmla="*/ 0 h 542"/>
                <a:gd name="T182" fmla="*/ 672 w 672"/>
                <a:gd name="T183" fmla="*/ 542 h 5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72" h="542">
                  <a:moveTo>
                    <a:pt x="116" y="64"/>
                  </a:moveTo>
                  <a:lnTo>
                    <a:pt x="116" y="64"/>
                  </a:lnTo>
                  <a:lnTo>
                    <a:pt x="112" y="64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2" y="66"/>
                  </a:lnTo>
                  <a:lnTo>
                    <a:pt x="98" y="66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6"/>
                  </a:lnTo>
                  <a:lnTo>
                    <a:pt x="92" y="88"/>
                  </a:lnTo>
                  <a:lnTo>
                    <a:pt x="84" y="90"/>
                  </a:lnTo>
                  <a:lnTo>
                    <a:pt x="78" y="90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70" y="92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0" y="116"/>
                  </a:lnTo>
                  <a:lnTo>
                    <a:pt x="54" y="118"/>
                  </a:lnTo>
                  <a:lnTo>
                    <a:pt x="50" y="122"/>
                  </a:lnTo>
                  <a:lnTo>
                    <a:pt x="48" y="124"/>
                  </a:lnTo>
                  <a:lnTo>
                    <a:pt x="48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60" y="134"/>
                  </a:lnTo>
                  <a:lnTo>
                    <a:pt x="64" y="142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4" y="150"/>
                  </a:lnTo>
                  <a:lnTo>
                    <a:pt x="62" y="152"/>
                  </a:lnTo>
                  <a:lnTo>
                    <a:pt x="64" y="156"/>
                  </a:lnTo>
                  <a:lnTo>
                    <a:pt x="66" y="160"/>
                  </a:lnTo>
                  <a:lnTo>
                    <a:pt x="66" y="162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70"/>
                  </a:lnTo>
                  <a:lnTo>
                    <a:pt x="52" y="172"/>
                  </a:lnTo>
                  <a:lnTo>
                    <a:pt x="50" y="174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8" y="180"/>
                  </a:lnTo>
                  <a:lnTo>
                    <a:pt x="32" y="180"/>
                  </a:lnTo>
                  <a:lnTo>
                    <a:pt x="30" y="182"/>
                  </a:lnTo>
                  <a:lnTo>
                    <a:pt x="28" y="184"/>
                  </a:lnTo>
                  <a:lnTo>
                    <a:pt x="26" y="188"/>
                  </a:lnTo>
                  <a:lnTo>
                    <a:pt x="24" y="190"/>
                  </a:lnTo>
                  <a:lnTo>
                    <a:pt x="20" y="188"/>
                  </a:lnTo>
                  <a:lnTo>
                    <a:pt x="14" y="186"/>
                  </a:lnTo>
                  <a:lnTo>
                    <a:pt x="12" y="188"/>
                  </a:lnTo>
                  <a:lnTo>
                    <a:pt x="10" y="188"/>
                  </a:lnTo>
                  <a:lnTo>
                    <a:pt x="6" y="188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2" y="214"/>
                  </a:lnTo>
                  <a:lnTo>
                    <a:pt x="6" y="212"/>
                  </a:lnTo>
                  <a:lnTo>
                    <a:pt x="10" y="212"/>
                  </a:lnTo>
                  <a:lnTo>
                    <a:pt x="12" y="214"/>
                  </a:lnTo>
                  <a:lnTo>
                    <a:pt x="12" y="216"/>
                  </a:lnTo>
                  <a:lnTo>
                    <a:pt x="12" y="222"/>
                  </a:lnTo>
                  <a:lnTo>
                    <a:pt x="14" y="224"/>
                  </a:lnTo>
                  <a:lnTo>
                    <a:pt x="16" y="226"/>
                  </a:lnTo>
                  <a:lnTo>
                    <a:pt x="18" y="228"/>
                  </a:lnTo>
                  <a:lnTo>
                    <a:pt x="20" y="234"/>
                  </a:lnTo>
                  <a:lnTo>
                    <a:pt x="18" y="236"/>
                  </a:lnTo>
                  <a:lnTo>
                    <a:pt x="14" y="238"/>
                  </a:lnTo>
                  <a:lnTo>
                    <a:pt x="12" y="240"/>
                  </a:lnTo>
                  <a:lnTo>
                    <a:pt x="14" y="242"/>
                  </a:lnTo>
                  <a:lnTo>
                    <a:pt x="16" y="244"/>
                  </a:lnTo>
                  <a:lnTo>
                    <a:pt x="18" y="244"/>
                  </a:lnTo>
                  <a:lnTo>
                    <a:pt x="20" y="244"/>
                  </a:lnTo>
                  <a:lnTo>
                    <a:pt x="24" y="244"/>
                  </a:lnTo>
                  <a:lnTo>
                    <a:pt x="32" y="248"/>
                  </a:lnTo>
                  <a:lnTo>
                    <a:pt x="42" y="254"/>
                  </a:lnTo>
                  <a:lnTo>
                    <a:pt x="42" y="256"/>
                  </a:lnTo>
                  <a:lnTo>
                    <a:pt x="42" y="258"/>
                  </a:lnTo>
                  <a:lnTo>
                    <a:pt x="42" y="262"/>
                  </a:lnTo>
                  <a:lnTo>
                    <a:pt x="42" y="264"/>
                  </a:lnTo>
                  <a:lnTo>
                    <a:pt x="44" y="264"/>
                  </a:lnTo>
                  <a:lnTo>
                    <a:pt x="48" y="264"/>
                  </a:lnTo>
                  <a:lnTo>
                    <a:pt x="54" y="264"/>
                  </a:lnTo>
                  <a:lnTo>
                    <a:pt x="58" y="264"/>
                  </a:lnTo>
                  <a:lnTo>
                    <a:pt x="62" y="266"/>
                  </a:lnTo>
                  <a:lnTo>
                    <a:pt x="64" y="266"/>
                  </a:lnTo>
                  <a:lnTo>
                    <a:pt x="70" y="268"/>
                  </a:lnTo>
                  <a:lnTo>
                    <a:pt x="74" y="270"/>
                  </a:lnTo>
                  <a:lnTo>
                    <a:pt x="78" y="274"/>
                  </a:lnTo>
                  <a:lnTo>
                    <a:pt x="84" y="280"/>
                  </a:lnTo>
                  <a:lnTo>
                    <a:pt x="90" y="292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94" y="306"/>
                  </a:lnTo>
                  <a:lnTo>
                    <a:pt x="98" y="316"/>
                  </a:lnTo>
                  <a:lnTo>
                    <a:pt x="100" y="322"/>
                  </a:lnTo>
                  <a:lnTo>
                    <a:pt x="100" y="324"/>
                  </a:lnTo>
                  <a:lnTo>
                    <a:pt x="98" y="326"/>
                  </a:lnTo>
                  <a:lnTo>
                    <a:pt x="96" y="324"/>
                  </a:lnTo>
                  <a:lnTo>
                    <a:pt x="94" y="324"/>
                  </a:lnTo>
                  <a:lnTo>
                    <a:pt x="96" y="328"/>
                  </a:lnTo>
                  <a:lnTo>
                    <a:pt x="98" y="332"/>
                  </a:lnTo>
                  <a:lnTo>
                    <a:pt x="98" y="336"/>
                  </a:lnTo>
                  <a:lnTo>
                    <a:pt x="100" y="340"/>
                  </a:lnTo>
                  <a:lnTo>
                    <a:pt x="102" y="346"/>
                  </a:lnTo>
                  <a:lnTo>
                    <a:pt x="106" y="350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4"/>
                  </a:lnTo>
                  <a:lnTo>
                    <a:pt x="122" y="358"/>
                  </a:lnTo>
                  <a:lnTo>
                    <a:pt x="126" y="360"/>
                  </a:lnTo>
                  <a:lnTo>
                    <a:pt x="132" y="362"/>
                  </a:lnTo>
                  <a:lnTo>
                    <a:pt x="136" y="366"/>
                  </a:lnTo>
                  <a:lnTo>
                    <a:pt x="140" y="370"/>
                  </a:lnTo>
                  <a:lnTo>
                    <a:pt x="144" y="372"/>
                  </a:lnTo>
                  <a:lnTo>
                    <a:pt x="148" y="372"/>
                  </a:lnTo>
                  <a:lnTo>
                    <a:pt x="152" y="372"/>
                  </a:lnTo>
                  <a:lnTo>
                    <a:pt x="156" y="374"/>
                  </a:lnTo>
                  <a:lnTo>
                    <a:pt x="160" y="376"/>
                  </a:lnTo>
                  <a:lnTo>
                    <a:pt x="162" y="374"/>
                  </a:lnTo>
                  <a:lnTo>
                    <a:pt x="166" y="374"/>
                  </a:lnTo>
                  <a:lnTo>
                    <a:pt x="172" y="378"/>
                  </a:lnTo>
                  <a:lnTo>
                    <a:pt x="182" y="386"/>
                  </a:lnTo>
                  <a:lnTo>
                    <a:pt x="188" y="388"/>
                  </a:lnTo>
                  <a:lnTo>
                    <a:pt x="192" y="390"/>
                  </a:lnTo>
                  <a:lnTo>
                    <a:pt x="194" y="392"/>
                  </a:lnTo>
                  <a:lnTo>
                    <a:pt x="198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6" y="400"/>
                  </a:lnTo>
                  <a:lnTo>
                    <a:pt x="208" y="400"/>
                  </a:lnTo>
                  <a:lnTo>
                    <a:pt x="214" y="400"/>
                  </a:lnTo>
                  <a:lnTo>
                    <a:pt x="224" y="400"/>
                  </a:lnTo>
                  <a:lnTo>
                    <a:pt x="236" y="404"/>
                  </a:lnTo>
                  <a:lnTo>
                    <a:pt x="238" y="398"/>
                  </a:lnTo>
                  <a:lnTo>
                    <a:pt x="242" y="396"/>
                  </a:lnTo>
                  <a:lnTo>
                    <a:pt x="244" y="396"/>
                  </a:lnTo>
                  <a:lnTo>
                    <a:pt x="246" y="408"/>
                  </a:lnTo>
                  <a:lnTo>
                    <a:pt x="248" y="400"/>
                  </a:lnTo>
                  <a:lnTo>
                    <a:pt x="250" y="396"/>
                  </a:lnTo>
                  <a:lnTo>
                    <a:pt x="254" y="394"/>
                  </a:lnTo>
                  <a:lnTo>
                    <a:pt x="260" y="394"/>
                  </a:lnTo>
                  <a:lnTo>
                    <a:pt x="270" y="394"/>
                  </a:lnTo>
                  <a:lnTo>
                    <a:pt x="274" y="398"/>
                  </a:lnTo>
                  <a:lnTo>
                    <a:pt x="278" y="398"/>
                  </a:lnTo>
                  <a:lnTo>
                    <a:pt x="294" y="390"/>
                  </a:lnTo>
                  <a:lnTo>
                    <a:pt x="300" y="388"/>
                  </a:lnTo>
                  <a:lnTo>
                    <a:pt x="304" y="384"/>
                  </a:lnTo>
                  <a:lnTo>
                    <a:pt x="304" y="382"/>
                  </a:lnTo>
                  <a:lnTo>
                    <a:pt x="308" y="380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20" y="382"/>
                  </a:lnTo>
                  <a:lnTo>
                    <a:pt x="326" y="380"/>
                  </a:lnTo>
                  <a:lnTo>
                    <a:pt x="334" y="378"/>
                  </a:lnTo>
                  <a:lnTo>
                    <a:pt x="334" y="380"/>
                  </a:lnTo>
                  <a:lnTo>
                    <a:pt x="334" y="382"/>
                  </a:lnTo>
                  <a:lnTo>
                    <a:pt x="336" y="384"/>
                  </a:lnTo>
                  <a:lnTo>
                    <a:pt x="338" y="384"/>
                  </a:lnTo>
                  <a:lnTo>
                    <a:pt x="336" y="388"/>
                  </a:lnTo>
                  <a:lnTo>
                    <a:pt x="340" y="388"/>
                  </a:lnTo>
                  <a:lnTo>
                    <a:pt x="342" y="388"/>
                  </a:lnTo>
                  <a:lnTo>
                    <a:pt x="348" y="390"/>
                  </a:lnTo>
                  <a:lnTo>
                    <a:pt x="350" y="388"/>
                  </a:lnTo>
                  <a:lnTo>
                    <a:pt x="354" y="388"/>
                  </a:lnTo>
                  <a:lnTo>
                    <a:pt x="364" y="394"/>
                  </a:lnTo>
                  <a:lnTo>
                    <a:pt x="370" y="398"/>
                  </a:lnTo>
                  <a:lnTo>
                    <a:pt x="372" y="402"/>
                  </a:lnTo>
                  <a:lnTo>
                    <a:pt x="372" y="404"/>
                  </a:lnTo>
                  <a:lnTo>
                    <a:pt x="374" y="402"/>
                  </a:lnTo>
                  <a:lnTo>
                    <a:pt x="376" y="400"/>
                  </a:lnTo>
                  <a:lnTo>
                    <a:pt x="376" y="402"/>
                  </a:lnTo>
                  <a:lnTo>
                    <a:pt x="378" y="408"/>
                  </a:lnTo>
                  <a:lnTo>
                    <a:pt x="378" y="418"/>
                  </a:lnTo>
                  <a:lnTo>
                    <a:pt x="382" y="430"/>
                  </a:lnTo>
                  <a:lnTo>
                    <a:pt x="384" y="436"/>
                  </a:lnTo>
                  <a:lnTo>
                    <a:pt x="380" y="436"/>
                  </a:lnTo>
                  <a:lnTo>
                    <a:pt x="376" y="442"/>
                  </a:lnTo>
                  <a:lnTo>
                    <a:pt x="374" y="446"/>
                  </a:lnTo>
                  <a:lnTo>
                    <a:pt x="372" y="450"/>
                  </a:lnTo>
                  <a:lnTo>
                    <a:pt x="372" y="454"/>
                  </a:lnTo>
                  <a:lnTo>
                    <a:pt x="372" y="458"/>
                  </a:lnTo>
                  <a:lnTo>
                    <a:pt x="370" y="458"/>
                  </a:lnTo>
                  <a:lnTo>
                    <a:pt x="368" y="460"/>
                  </a:lnTo>
                  <a:lnTo>
                    <a:pt x="368" y="466"/>
                  </a:lnTo>
                  <a:lnTo>
                    <a:pt x="370" y="468"/>
                  </a:lnTo>
                  <a:lnTo>
                    <a:pt x="374" y="470"/>
                  </a:lnTo>
                  <a:lnTo>
                    <a:pt x="374" y="472"/>
                  </a:lnTo>
                  <a:lnTo>
                    <a:pt x="372" y="474"/>
                  </a:lnTo>
                  <a:lnTo>
                    <a:pt x="370" y="476"/>
                  </a:lnTo>
                  <a:lnTo>
                    <a:pt x="366" y="476"/>
                  </a:lnTo>
                  <a:lnTo>
                    <a:pt x="366" y="480"/>
                  </a:lnTo>
                  <a:lnTo>
                    <a:pt x="366" y="482"/>
                  </a:lnTo>
                  <a:lnTo>
                    <a:pt x="374" y="480"/>
                  </a:lnTo>
                  <a:lnTo>
                    <a:pt x="382" y="478"/>
                  </a:lnTo>
                  <a:lnTo>
                    <a:pt x="382" y="482"/>
                  </a:lnTo>
                  <a:lnTo>
                    <a:pt x="380" y="486"/>
                  </a:lnTo>
                  <a:lnTo>
                    <a:pt x="380" y="488"/>
                  </a:lnTo>
                  <a:lnTo>
                    <a:pt x="382" y="488"/>
                  </a:lnTo>
                  <a:lnTo>
                    <a:pt x="382" y="490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4" y="496"/>
                  </a:lnTo>
                  <a:lnTo>
                    <a:pt x="384" y="512"/>
                  </a:lnTo>
                  <a:lnTo>
                    <a:pt x="384" y="514"/>
                  </a:lnTo>
                  <a:lnTo>
                    <a:pt x="386" y="514"/>
                  </a:lnTo>
                  <a:lnTo>
                    <a:pt x="390" y="516"/>
                  </a:lnTo>
                  <a:lnTo>
                    <a:pt x="400" y="514"/>
                  </a:lnTo>
                  <a:lnTo>
                    <a:pt x="402" y="518"/>
                  </a:lnTo>
                  <a:lnTo>
                    <a:pt x="404" y="522"/>
                  </a:lnTo>
                  <a:lnTo>
                    <a:pt x="410" y="524"/>
                  </a:lnTo>
                  <a:lnTo>
                    <a:pt x="414" y="524"/>
                  </a:lnTo>
                  <a:lnTo>
                    <a:pt x="418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6" y="528"/>
                  </a:lnTo>
                  <a:lnTo>
                    <a:pt x="424" y="524"/>
                  </a:lnTo>
                  <a:lnTo>
                    <a:pt x="422" y="518"/>
                  </a:lnTo>
                  <a:lnTo>
                    <a:pt x="420" y="516"/>
                  </a:lnTo>
                  <a:lnTo>
                    <a:pt x="418" y="512"/>
                  </a:lnTo>
                  <a:lnTo>
                    <a:pt x="416" y="510"/>
                  </a:lnTo>
                  <a:lnTo>
                    <a:pt x="418" y="508"/>
                  </a:lnTo>
                  <a:lnTo>
                    <a:pt x="420" y="506"/>
                  </a:lnTo>
                  <a:lnTo>
                    <a:pt x="426" y="504"/>
                  </a:lnTo>
                  <a:lnTo>
                    <a:pt x="432" y="502"/>
                  </a:lnTo>
                  <a:lnTo>
                    <a:pt x="436" y="504"/>
                  </a:lnTo>
                  <a:lnTo>
                    <a:pt x="438" y="506"/>
                  </a:lnTo>
                  <a:lnTo>
                    <a:pt x="438" y="508"/>
                  </a:lnTo>
                  <a:lnTo>
                    <a:pt x="440" y="508"/>
                  </a:lnTo>
                  <a:lnTo>
                    <a:pt x="440" y="506"/>
                  </a:lnTo>
                  <a:lnTo>
                    <a:pt x="440" y="504"/>
                  </a:lnTo>
                  <a:lnTo>
                    <a:pt x="440" y="502"/>
                  </a:lnTo>
                  <a:lnTo>
                    <a:pt x="442" y="498"/>
                  </a:lnTo>
                  <a:lnTo>
                    <a:pt x="444" y="498"/>
                  </a:lnTo>
                  <a:lnTo>
                    <a:pt x="444" y="500"/>
                  </a:lnTo>
                  <a:lnTo>
                    <a:pt x="446" y="502"/>
                  </a:lnTo>
                  <a:lnTo>
                    <a:pt x="450" y="502"/>
                  </a:lnTo>
                  <a:lnTo>
                    <a:pt x="454" y="502"/>
                  </a:lnTo>
                  <a:lnTo>
                    <a:pt x="456" y="502"/>
                  </a:lnTo>
                  <a:lnTo>
                    <a:pt x="456" y="504"/>
                  </a:lnTo>
                  <a:lnTo>
                    <a:pt x="460" y="502"/>
                  </a:lnTo>
                  <a:lnTo>
                    <a:pt x="462" y="502"/>
                  </a:lnTo>
                  <a:lnTo>
                    <a:pt x="466" y="502"/>
                  </a:lnTo>
                  <a:lnTo>
                    <a:pt x="466" y="498"/>
                  </a:lnTo>
                  <a:lnTo>
                    <a:pt x="466" y="496"/>
                  </a:lnTo>
                  <a:lnTo>
                    <a:pt x="468" y="494"/>
                  </a:lnTo>
                  <a:lnTo>
                    <a:pt x="476" y="490"/>
                  </a:lnTo>
                  <a:lnTo>
                    <a:pt x="478" y="490"/>
                  </a:lnTo>
                  <a:lnTo>
                    <a:pt x="480" y="494"/>
                  </a:lnTo>
                  <a:lnTo>
                    <a:pt x="482" y="498"/>
                  </a:lnTo>
                  <a:lnTo>
                    <a:pt x="484" y="498"/>
                  </a:lnTo>
                  <a:lnTo>
                    <a:pt x="490" y="500"/>
                  </a:lnTo>
                  <a:lnTo>
                    <a:pt x="496" y="500"/>
                  </a:lnTo>
                  <a:lnTo>
                    <a:pt x="498" y="502"/>
                  </a:lnTo>
                  <a:lnTo>
                    <a:pt x="498" y="504"/>
                  </a:lnTo>
                  <a:lnTo>
                    <a:pt x="494" y="506"/>
                  </a:lnTo>
                  <a:lnTo>
                    <a:pt x="490" y="510"/>
                  </a:lnTo>
                  <a:lnTo>
                    <a:pt x="492" y="512"/>
                  </a:lnTo>
                  <a:lnTo>
                    <a:pt x="494" y="516"/>
                  </a:lnTo>
                  <a:lnTo>
                    <a:pt x="498" y="514"/>
                  </a:lnTo>
                  <a:lnTo>
                    <a:pt x="500" y="516"/>
                  </a:lnTo>
                  <a:lnTo>
                    <a:pt x="502" y="518"/>
                  </a:lnTo>
                  <a:lnTo>
                    <a:pt x="506" y="520"/>
                  </a:lnTo>
                  <a:lnTo>
                    <a:pt x="510" y="520"/>
                  </a:lnTo>
                  <a:lnTo>
                    <a:pt x="514" y="520"/>
                  </a:lnTo>
                  <a:lnTo>
                    <a:pt x="516" y="518"/>
                  </a:lnTo>
                  <a:lnTo>
                    <a:pt x="516" y="516"/>
                  </a:lnTo>
                  <a:lnTo>
                    <a:pt x="516" y="514"/>
                  </a:lnTo>
                  <a:lnTo>
                    <a:pt x="518" y="514"/>
                  </a:lnTo>
                  <a:lnTo>
                    <a:pt x="520" y="516"/>
                  </a:lnTo>
                  <a:lnTo>
                    <a:pt x="524" y="518"/>
                  </a:lnTo>
                  <a:lnTo>
                    <a:pt x="528" y="516"/>
                  </a:lnTo>
                  <a:lnTo>
                    <a:pt x="528" y="520"/>
                  </a:lnTo>
                  <a:lnTo>
                    <a:pt x="532" y="520"/>
                  </a:lnTo>
                  <a:lnTo>
                    <a:pt x="534" y="518"/>
                  </a:lnTo>
                  <a:lnTo>
                    <a:pt x="534" y="522"/>
                  </a:lnTo>
                  <a:lnTo>
                    <a:pt x="532" y="524"/>
                  </a:lnTo>
                  <a:lnTo>
                    <a:pt x="532" y="528"/>
                  </a:lnTo>
                  <a:lnTo>
                    <a:pt x="532" y="530"/>
                  </a:lnTo>
                  <a:lnTo>
                    <a:pt x="536" y="536"/>
                  </a:lnTo>
                  <a:lnTo>
                    <a:pt x="536" y="540"/>
                  </a:lnTo>
                  <a:lnTo>
                    <a:pt x="540" y="542"/>
                  </a:lnTo>
                  <a:lnTo>
                    <a:pt x="544" y="542"/>
                  </a:lnTo>
                  <a:lnTo>
                    <a:pt x="548" y="536"/>
                  </a:lnTo>
                  <a:lnTo>
                    <a:pt x="550" y="534"/>
                  </a:lnTo>
                  <a:lnTo>
                    <a:pt x="550" y="532"/>
                  </a:lnTo>
                  <a:lnTo>
                    <a:pt x="548" y="530"/>
                  </a:lnTo>
                  <a:lnTo>
                    <a:pt x="546" y="530"/>
                  </a:lnTo>
                  <a:lnTo>
                    <a:pt x="546" y="528"/>
                  </a:lnTo>
                  <a:lnTo>
                    <a:pt x="546" y="526"/>
                  </a:lnTo>
                  <a:lnTo>
                    <a:pt x="544" y="526"/>
                  </a:lnTo>
                  <a:lnTo>
                    <a:pt x="540" y="524"/>
                  </a:lnTo>
                  <a:lnTo>
                    <a:pt x="540" y="522"/>
                  </a:lnTo>
                  <a:lnTo>
                    <a:pt x="544" y="520"/>
                  </a:lnTo>
                  <a:lnTo>
                    <a:pt x="546" y="518"/>
                  </a:lnTo>
                  <a:lnTo>
                    <a:pt x="544" y="514"/>
                  </a:lnTo>
                  <a:lnTo>
                    <a:pt x="550" y="518"/>
                  </a:lnTo>
                  <a:lnTo>
                    <a:pt x="552" y="518"/>
                  </a:lnTo>
                  <a:lnTo>
                    <a:pt x="554" y="516"/>
                  </a:lnTo>
                  <a:lnTo>
                    <a:pt x="554" y="514"/>
                  </a:lnTo>
                  <a:lnTo>
                    <a:pt x="558" y="514"/>
                  </a:lnTo>
                  <a:lnTo>
                    <a:pt x="560" y="514"/>
                  </a:lnTo>
                  <a:lnTo>
                    <a:pt x="562" y="512"/>
                  </a:lnTo>
                  <a:lnTo>
                    <a:pt x="568" y="508"/>
                  </a:lnTo>
                  <a:lnTo>
                    <a:pt x="572" y="506"/>
                  </a:lnTo>
                  <a:lnTo>
                    <a:pt x="578" y="504"/>
                  </a:lnTo>
                  <a:lnTo>
                    <a:pt x="578" y="500"/>
                  </a:lnTo>
                  <a:lnTo>
                    <a:pt x="580" y="502"/>
                  </a:lnTo>
                  <a:lnTo>
                    <a:pt x="582" y="502"/>
                  </a:lnTo>
                  <a:lnTo>
                    <a:pt x="584" y="498"/>
                  </a:lnTo>
                  <a:lnTo>
                    <a:pt x="584" y="492"/>
                  </a:lnTo>
                  <a:lnTo>
                    <a:pt x="588" y="496"/>
                  </a:lnTo>
                  <a:lnTo>
                    <a:pt x="590" y="494"/>
                  </a:lnTo>
                  <a:lnTo>
                    <a:pt x="592" y="496"/>
                  </a:lnTo>
                  <a:lnTo>
                    <a:pt x="592" y="498"/>
                  </a:lnTo>
                  <a:lnTo>
                    <a:pt x="594" y="498"/>
                  </a:lnTo>
                  <a:lnTo>
                    <a:pt x="596" y="494"/>
                  </a:lnTo>
                  <a:lnTo>
                    <a:pt x="598" y="492"/>
                  </a:lnTo>
                  <a:lnTo>
                    <a:pt x="598" y="490"/>
                  </a:lnTo>
                  <a:lnTo>
                    <a:pt x="600" y="492"/>
                  </a:lnTo>
                  <a:lnTo>
                    <a:pt x="602" y="494"/>
                  </a:lnTo>
                  <a:lnTo>
                    <a:pt x="604" y="492"/>
                  </a:lnTo>
                  <a:lnTo>
                    <a:pt x="608" y="490"/>
                  </a:lnTo>
                  <a:lnTo>
                    <a:pt x="612" y="488"/>
                  </a:lnTo>
                  <a:lnTo>
                    <a:pt x="616" y="488"/>
                  </a:lnTo>
                  <a:lnTo>
                    <a:pt x="618" y="486"/>
                  </a:lnTo>
                  <a:lnTo>
                    <a:pt x="618" y="484"/>
                  </a:lnTo>
                  <a:lnTo>
                    <a:pt x="622" y="484"/>
                  </a:lnTo>
                  <a:lnTo>
                    <a:pt x="626" y="484"/>
                  </a:lnTo>
                  <a:lnTo>
                    <a:pt x="626" y="482"/>
                  </a:lnTo>
                  <a:lnTo>
                    <a:pt x="626" y="480"/>
                  </a:lnTo>
                  <a:lnTo>
                    <a:pt x="630" y="478"/>
                  </a:lnTo>
                  <a:lnTo>
                    <a:pt x="630" y="474"/>
                  </a:lnTo>
                  <a:lnTo>
                    <a:pt x="628" y="472"/>
                  </a:lnTo>
                  <a:lnTo>
                    <a:pt x="632" y="472"/>
                  </a:lnTo>
                  <a:lnTo>
                    <a:pt x="634" y="470"/>
                  </a:lnTo>
                  <a:lnTo>
                    <a:pt x="634" y="468"/>
                  </a:lnTo>
                  <a:lnTo>
                    <a:pt x="634" y="466"/>
                  </a:lnTo>
                  <a:lnTo>
                    <a:pt x="636" y="464"/>
                  </a:lnTo>
                  <a:lnTo>
                    <a:pt x="640" y="462"/>
                  </a:lnTo>
                  <a:lnTo>
                    <a:pt x="640" y="458"/>
                  </a:lnTo>
                  <a:lnTo>
                    <a:pt x="640" y="456"/>
                  </a:lnTo>
                  <a:lnTo>
                    <a:pt x="644" y="456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6" y="450"/>
                  </a:lnTo>
                  <a:lnTo>
                    <a:pt x="646" y="444"/>
                  </a:lnTo>
                  <a:lnTo>
                    <a:pt x="650" y="442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2" y="438"/>
                  </a:lnTo>
                  <a:lnTo>
                    <a:pt x="646" y="436"/>
                  </a:lnTo>
                  <a:lnTo>
                    <a:pt x="650" y="436"/>
                  </a:lnTo>
                  <a:lnTo>
                    <a:pt x="650" y="434"/>
                  </a:lnTo>
                  <a:lnTo>
                    <a:pt x="650" y="432"/>
                  </a:lnTo>
                  <a:lnTo>
                    <a:pt x="652" y="428"/>
                  </a:lnTo>
                  <a:lnTo>
                    <a:pt x="652" y="426"/>
                  </a:lnTo>
                  <a:lnTo>
                    <a:pt x="654" y="424"/>
                  </a:lnTo>
                  <a:lnTo>
                    <a:pt x="654" y="422"/>
                  </a:lnTo>
                  <a:lnTo>
                    <a:pt x="654" y="410"/>
                  </a:lnTo>
                  <a:lnTo>
                    <a:pt x="656" y="406"/>
                  </a:lnTo>
                  <a:lnTo>
                    <a:pt x="658" y="404"/>
                  </a:lnTo>
                  <a:lnTo>
                    <a:pt x="656" y="402"/>
                  </a:lnTo>
                  <a:lnTo>
                    <a:pt x="658" y="398"/>
                  </a:lnTo>
                  <a:lnTo>
                    <a:pt x="660" y="396"/>
                  </a:lnTo>
                  <a:lnTo>
                    <a:pt x="662" y="392"/>
                  </a:lnTo>
                  <a:lnTo>
                    <a:pt x="658" y="390"/>
                  </a:lnTo>
                  <a:lnTo>
                    <a:pt x="656" y="386"/>
                  </a:lnTo>
                  <a:lnTo>
                    <a:pt x="658" y="386"/>
                  </a:lnTo>
                  <a:lnTo>
                    <a:pt x="660" y="386"/>
                  </a:lnTo>
                  <a:lnTo>
                    <a:pt x="660" y="384"/>
                  </a:lnTo>
                  <a:lnTo>
                    <a:pt x="658" y="380"/>
                  </a:lnTo>
                  <a:lnTo>
                    <a:pt x="656" y="382"/>
                  </a:lnTo>
                  <a:lnTo>
                    <a:pt x="654" y="382"/>
                  </a:lnTo>
                  <a:lnTo>
                    <a:pt x="656" y="380"/>
                  </a:lnTo>
                  <a:lnTo>
                    <a:pt x="658" y="376"/>
                  </a:lnTo>
                  <a:lnTo>
                    <a:pt x="652" y="374"/>
                  </a:lnTo>
                  <a:lnTo>
                    <a:pt x="648" y="372"/>
                  </a:lnTo>
                  <a:lnTo>
                    <a:pt x="644" y="368"/>
                  </a:lnTo>
                  <a:lnTo>
                    <a:pt x="642" y="368"/>
                  </a:lnTo>
                  <a:lnTo>
                    <a:pt x="640" y="368"/>
                  </a:lnTo>
                  <a:lnTo>
                    <a:pt x="636" y="370"/>
                  </a:lnTo>
                  <a:lnTo>
                    <a:pt x="634" y="370"/>
                  </a:lnTo>
                  <a:lnTo>
                    <a:pt x="632" y="368"/>
                  </a:lnTo>
                  <a:lnTo>
                    <a:pt x="628" y="372"/>
                  </a:lnTo>
                  <a:lnTo>
                    <a:pt x="632" y="368"/>
                  </a:lnTo>
                  <a:lnTo>
                    <a:pt x="636" y="368"/>
                  </a:lnTo>
                  <a:lnTo>
                    <a:pt x="638" y="368"/>
                  </a:lnTo>
                  <a:lnTo>
                    <a:pt x="638" y="366"/>
                  </a:lnTo>
                  <a:lnTo>
                    <a:pt x="638" y="364"/>
                  </a:lnTo>
                  <a:lnTo>
                    <a:pt x="640" y="364"/>
                  </a:lnTo>
                  <a:lnTo>
                    <a:pt x="642" y="362"/>
                  </a:lnTo>
                  <a:lnTo>
                    <a:pt x="642" y="360"/>
                  </a:lnTo>
                  <a:lnTo>
                    <a:pt x="644" y="358"/>
                  </a:lnTo>
                  <a:lnTo>
                    <a:pt x="646" y="356"/>
                  </a:lnTo>
                  <a:lnTo>
                    <a:pt x="648" y="354"/>
                  </a:lnTo>
                  <a:lnTo>
                    <a:pt x="646" y="350"/>
                  </a:lnTo>
                  <a:lnTo>
                    <a:pt x="640" y="346"/>
                  </a:lnTo>
                  <a:lnTo>
                    <a:pt x="636" y="346"/>
                  </a:lnTo>
                  <a:lnTo>
                    <a:pt x="632" y="344"/>
                  </a:lnTo>
                  <a:lnTo>
                    <a:pt x="628" y="344"/>
                  </a:lnTo>
                  <a:lnTo>
                    <a:pt x="624" y="346"/>
                  </a:lnTo>
                  <a:lnTo>
                    <a:pt x="622" y="344"/>
                  </a:lnTo>
                  <a:lnTo>
                    <a:pt x="620" y="342"/>
                  </a:lnTo>
                  <a:lnTo>
                    <a:pt x="622" y="344"/>
                  </a:lnTo>
                  <a:lnTo>
                    <a:pt x="624" y="344"/>
                  </a:lnTo>
                  <a:lnTo>
                    <a:pt x="628" y="342"/>
                  </a:lnTo>
                  <a:lnTo>
                    <a:pt x="632" y="342"/>
                  </a:lnTo>
                  <a:lnTo>
                    <a:pt x="636" y="342"/>
                  </a:lnTo>
                  <a:lnTo>
                    <a:pt x="640" y="344"/>
                  </a:lnTo>
                  <a:lnTo>
                    <a:pt x="644" y="346"/>
                  </a:lnTo>
                  <a:lnTo>
                    <a:pt x="644" y="342"/>
                  </a:lnTo>
                  <a:lnTo>
                    <a:pt x="644" y="340"/>
                  </a:lnTo>
                  <a:lnTo>
                    <a:pt x="640" y="340"/>
                  </a:lnTo>
                  <a:lnTo>
                    <a:pt x="638" y="338"/>
                  </a:lnTo>
                  <a:lnTo>
                    <a:pt x="638" y="336"/>
                  </a:lnTo>
                  <a:lnTo>
                    <a:pt x="636" y="334"/>
                  </a:lnTo>
                  <a:lnTo>
                    <a:pt x="634" y="334"/>
                  </a:lnTo>
                  <a:lnTo>
                    <a:pt x="630" y="332"/>
                  </a:lnTo>
                  <a:lnTo>
                    <a:pt x="626" y="330"/>
                  </a:lnTo>
                  <a:lnTo>
                    <a:pt x="624" y="324"/>
                  </a:lnTo>
                  <a:lnTo>
                    <a:pt x="622" y="318"/>
                  </a:lnTo>
                  <a:lnTo>
                    <a:pt x="620" y="316"/>
                  </a:lnTo>
                  <a:lnTo>
                    <a:pt x="618" y="314"/>
                  </a:lnTo>
                  <a:lnTo>
                    <a:pt x="616" y="312"/>
                  </a:lnTo>
                  <a:lnTo>
                    <a:pt x="616" y="310"/>
                  </a:lnTo>
                  <a:lnTo>
                    <a:pt x="614" y="306"/>
                  </a:lnTo>
                  <a:lnTo>
                    <a:pt x="612" y="306"/>
                  </a:lnTo>
                  <a:lnTo>
                    <a:pt x="610" y="304"/>
                  </a:lnTo>
                  <a:lnTo>
                    <a:pt x="602" y="296"/>
                  </a:lnTo>
                  <a:lnTo>
                    <a:pt x="596" y="294"/>
                  </a:lnTo>
                  <a:lnTo>
                    <a:pt x="592" y="292"/>
                  </a:lnTo>
                  <a:lnTo>
                    <a:pt x="588" y="290"/>
                  </a:lnTo>
                  <a:lnTo>
                    <a:pt x="588" y="288"/>
                  </a:lnTo>
                  <a:lnTo>
                    <a:pt x="590" y="286"/>
                  </a:lnTo>
                  <a:lnTo>
                    <a:pt x="592" y="284"/>
                  </a:lnTo>
                  <a:lnTo>
                    <a:pt x="594" y="282"/>
                  </a:lnTo>
                  <a:lnTo>
                    <a:pt x="592" y="278"/>
                  </a:lnTo>
                  <a:lnTo>
                    <a:pt x="590" y="278"/>
                  </a:lnTo>
                  <a:lnTo>
                    <a:pt x="594" y="278"/>
                  </a:lnTo>
                  <a:lnTo>
                    <a:pt x="598" y="276"/>
                  </a:lnTo>
                  <a:lnTo>
                    <a:pt x="598" y="274"/>
                  </a:lnTo>
                  <a:lnTo>
                    <a:pt x="598" y="272"/>
                  </a:lnTo>
                  <a:lnTo>
                    <a:pt x="598" y="270"/>
                  </a:lnTo>
                  <a:lnTo>
                    <a:pt x="600" y="270"/>
                  </a:lnTo>
                  <a:lnTo>
                    <a:pt x="600" y="268"/>
                  </a:lnTo>
                  <a:lnTo>
                    <a:pt x="602" y="266"/>
                  </a:lnTo>
                  <a:lnTo>
                    <a:pt x="604" y="266"/>
                  </a:lnTo>
                  <a:lnTo>
                    <a:pt x="606" y="264"/>
                  </a:lnTo>
                  <a:lnTo>
                    <a:pt x="606" y="260"/>
                  </a:lnTo>
                  <a:lnTo>
                    <a:pt x="610" y="260"/>
                  </a:lnTo>
                  <a:lnTo>
                    <a:pt x="612" y="260"/>
                  </a:lnTo>
                  <a:lnTo>
                    <a:pt x="612" y="258"/>
                  </a:lnTo>
                  <a:lnTo>
                    <a:pt x="614" y="256"/>
                  </a:lnTo>
                  <a:lnTo>
                    <a:pt x="614" y="254"/>
                  </a:lnTo>
                  <a:lnTo>
                    <a:pt x="614" y="252"/>
                  </a:lnTo>
                  <a:lnTo>
                    <a:pt x="610" y="250"/>
                  </a:lnTo>
                  <a:lnTo>
                    <a:pt x="604" y="250"/>
                  </a:lnTo>
                  <a:lnTo>
                    <a:pt x="602" y="252"/>
                  </a:lnTo>
                  <a:lnTo>
                    <a:pt x="600" y="252"/>
                  </a:lnTo>
                  <a:lnTo>
                    <a:pt x="598" y="250"/>
                  </a:lnTo>
                  <a:lnTo>
                    <a:pt x="594" y="248"/>
                  </a:lnTo>
                  <a:lnTo>
                    <a:pt x="590" y="246"/>
                  </a:lnTo>
                  <a:lnTo>
                    <a:pt x="586" y="246"/>
                  </a:lnTo>
                  <a:lnTo>
                    <a:pt x="586" y="248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78" y="254"/>
                  </a:lnTo>
                  <a:lnTo>
                    <a:pt x="576" y="254"/>
                  </a:lnTo>
                  <a:lnTo>
                    <a:pt x="570" y="256"/>
                  </a:lnTo>
                  <a:lnTo>
                    <a:pt x="564" y="254"/>
                  </a:lnTo>
                  <a:lnTo>
                    <a:pt x="564" y="252"/>
                  </a:lnTo>
                  <a:lnTo>
                    <a:pt x="564" y="250"/>
                  </a:lnTo>
                  <a:lnTo>
                    <a:pt x="564" y="248"/>
                  </a:lnTo>
                  <a:lnTo>
                    <a:pt x="564" y="244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6" y="240"/>
                  </a:lnTo>
                  <a:lnTo>
                    <a:pt x="542" y="234"/>
                  </a:lnTo>
                  <a:lnTo>
                    <a:pt x="536" y="230"/>
                  </a:lnTo>
                  <a:lnTo>
                    <a:pt x="534" y="226"/>
                  </a:lnTo>
                  <a:lnTo>
                    <a:pt x="532" y="220"/>
                  </a:lnTo>
                  <a:lnTo>
                    <a:pt x="534" y="216"/>
                  </a:lnTo>
                  <a:lnTo>
                    <a:pt x="536" y="214"/>
                  </a:lnTo>
                  <a:lnTo>
                    <a:pt x="542" y="214"/>
                  </a:lnTo>
                  <a:lnTo>
                    <a:pt x="548" y="214"/>
                  </a:lnTo>
                  <a:lnTo>
                    <a:pt x="550" y="214"/>
                  </a:lnTo>
                  <a:lnTo>
                    <a:pt x="552" y="210"/>
                  </a:lnTo>
                  <a:lnTo>
                    <a:pt x="552" y="206"/>
                  </a:lnTo>
                  <a:lnTo>
                    <a:pt x="554" y="204"/>
                  </a:lnTo>
                  <a:lnTo>
                    <a:pt x="560" y="202"/>
                  </a:lnTo>
                  <a:lnTo>
                    <a:pt x="564" y="200"/>
                  </a:lnTo>
                  <a:lnTo>
                    <a:pt x="564" y="198"/>
                  </a:lnTo>
                  <a:lnTo>
                    <a:pt x="566" y="196"/>
                  </a:lnTo>
                  <a:lnTo>
                    <a:pt x="566" y="192"/>
                  </a:lnTo>
                  <a:lnTo>
                    <a:pt x="570" y="192"/>
                  </a:lnTo>
                  <a:lnTo>
                    <a:pt x="572" y="192"/>
                  </a:lnTo>
                  <a:lnTo>
                    <a:pt x="570" y="188"/>
                  </a:lnTo>
                  <a:lnTo>
                    <a:pt x="574" y="190"/>
                  </a:lnTo>
                  <a:lnTo>
                    <a:pt x="576" y="192"/>
                  </a:lnTo>
                  <a:lnTo>
                    <a:pt x="582" y="194"/>
                  </a:lnTo>
                  <a:lnTo>
                    <a:pt x="584" y="196"/>
                  </a:lnTo>
                  <a:lnTo>
                    <a:pt x="586" y="198"/>
                  </a:lnTo>
                  <a:lnTo>
                    <a:pt x="580" y="206"/>
                  </a:lnTo>
                  <a:lnTo>
                    <a:pt x="576" y="216"/>
                  </a:lnTo>
                  <a:lnTo>
                    <a:pt x="578" y="218"/>
                  </a:lnTo>
                  <a:lnTo>
                    <a:pt x="580" y="216"/>
                  </a:lnTo>
                  <a:lnTo>
                    <a:pt x="582" y="216"/>
                  </a:lnTo>
                  <a:lnTo>
                    <a:pt x="580" y="218"/>
                  </a:lnTo>
                  <a:lnTo>
                    <a:pt x="578" y="218"/>
                  </a:lnTo>
                  <a:lnTo>
                    <a:pt x="580" y="220"/>
                  </a:lnTo>
                  <a:lnTo>
                    <a:pt x="580" y="222"/>
                  </a:lnTo>
                  <a:lnTo>
                    <a:pt x="576" y="224"/>
                  </a:lnTo>
                  <a:lnTo>
                    <a:pt x="576" y="226"/>
                  </a:lnTo>
                  <a:lnTo>
                    <a:pt x="582" y="224"/>
                  </a:lnTo>
                  <a:lnTo>
                    <a:pt x="584" y="224"/>
                  </a:lnTo>
                  <a:lnTo>
                    <a:pt x="582" y="222"/>
                  </a:lnTo>
                  <a:lnTo>
                    <a:pt x="584" y="220"/>
                  </a:lnTo>
                  <a:lnTo>
                    <a:pt x="588" y="218"/>
                  </a:lnTo>
                  <a:lnTo>
                    <a:pt x="592" y="212"/>
                  </a:lnTo>
                  <a:lnTo>
                    <a:pt x="598" y="208"/>
                  </a:lnTo>
                  <a:lnTo>
                    <a:pt x="600" y="206"/>
                  </a:lnTo>
                  <a:lnTo>
                    <a:pt x="604" y="206"/>
                  </a:lnTo>
                  <a:lnTo>
                    <a:pt x="610" y="204"/>
                  </a:lnTo>
                  <a:lnTo>
                    <a:pt x="614" y="200"/>
                  </a:lnTo>
                  <a:lnTo>
                    <a:pt x="620" y="196"/>
                  </a:lnTo>
                  <a:lnTo>
                    <a:pt x="622" y="192"/>
                  </a:lnTo>
                  <a:lnTo>
                    <a:pt x="624" y="188"/>
                  </a:lnTo>
                  <a:lnTo>
                    <a:pt x="624" y="186"/>
                  </a:lnTo>
                  <a:lnTo>
                    <a:pt x="630" y="176"/>
                  </a:lnTo>
                  <a:lnTo>
                    <a:pt x="634" y="174"/>
                  </a:lnTo>
                  <a:lnTo>
                    <a:pt x="642" y="174"/>
                  </a:lnTo>
                  <a:lnTo>
                    <a:pt x="648" y="174"/>
                  </a:lnTo>
                  <a:lnTo>
                    <a:pt x="652" y="172"/>
                  </a:lnTo>
                  <a:lnTo>
                    <a:pt x="652" y="170"/>
                  </a:lnTo>
                  <a:lnTo>
                    <a:pt x="650" y="168"/>
                  </a:lnTo>
                  <a:lnTo>
                    <a:pt x="650" y="166"/>
                  </a:lnTo>
                  <a:lnTo>
                    <a:pt x="654" y="166"/>
                  </a:lnTo>
                  <a:lnTo>
                    <a:pt x="658" y="164"/>
                  </a:lnTo>
                  <a:lnTo>
                    <a:pt x="658" y="162"/>
                  </a:lnTo>
                  <a:lnTo>
                    <a:pt x="656" y="158"/>
                  </a:lnTo>
                  <a:lnTo>
                    <a:pt x="658" y="158"/>
                  </a:lnTo>
                  <a:lnTo>
                    <a:pt x="660" y="156"/>
                  </a:lnTo>
                  <a:lnTo>
                    <a:pt x="660" y="152"/>
                  </a:lnTo>
                  <a:lnTo>
                    <a:pt x="662" y="152"/>
                  </a:lnTo>
                  <a:lnTo>
                    <a:pt x="662" y="154"/>
                  </a:lnTo>
                  <a:lnTo>
                    <a:pt x="666" y="156"/>
                  </a:lnTo>
                  <a:lnTo>
                    <a:pt x="670" y="160"/>
                  </a:lnTo>
                  <a:lnTo>
                    <a:pt x="672" y="160"/>
                  </a:lnTo>
                  <a:lnTo>
                    <a:pt x="672" y="158"/>
                  </a:lnTo>
                  <a:lnTo>
                    <a:pt x="670" y="154"/>
                  </a:lnTo>
                  <a:lnTo>
                    <a:pt x="666" y="142"/>
                  </a:lnTo>
                  <a:lnTo>
                    <a:pt x="664" y="138"/>
                  </a:lnTo>
                  <a:lnTo>
                    <a:pt x="662" y="134"/>
                  </a:lnTo>
                  <a:lnTo>
                    <a:pt x="656" y="130"/>
                  </a:lnTo>
                  <a:lnTo>
                    <a:pt x="652" y="126"/>
                  </a:lnTo>
                  <a:lnTo>
                    <a:pt x="652" y="124"/>
                  </a:lnTo>
                  <a:lnTo>
                    <a:pt x="654" y="122"/>
                  </a:lnTo>
                  <a:lnTo>
                    <a:pt x="664" y="114"/>
                  </a:lnTo>
                  <a:lnTo>
                    <a:pt x="666" y="108"/>
                  </a:lnTo>
                  <a:lnTo>
                    <a:pt x="664" y="106"/>
                  </a:lnTo>
                  <a:lnTo>
                    <a:pt x="668" y="102"/>
                  </a:lnTo>
                  <a:lnTo>
                    <a:pt x="672" y="98"/>
                  </a:lnTo>
                  <a:lnTo>
                    <a:pt x="672" y="94"/>
                  </a:lnTo>
                  <a:lnTo>
                    <a:pt x="672" y="92"/>
                  </a:lnTo>
                  <a:lnTo>
                    <a:pt x="668" y="90"/>
                  </a:lnTo>
                  <a:lnTo>
                    <a:pt x="664" y="86"/>
                  </a:lnTo>
                  <a:lnTo>
                    <a:pt x="664" y="84"/>
                  </a:lnTo>
                  <a:lnTo>
                    <a:pt x="664" y="80"/>
                  </a:lnTo>
                  <a:lnTo>
                    <a:pt x="666" y="76"/>
                  </a:lnTo>
                  <a:lnTo>
                    <a:pt x="666" y="72"/>
                  </a:lnTo>
                  <a:lnTo>
                    <a:pt x="666" y="70"/>
                  </a:lnTo>
                  <a:lnTo>
                    <a:pt x="662" y="66"/>
                  </a:lnTo>
                  <a:lnTo>
                    <a:pt x="660" y="64"/>
                  </a:lnTo>
                  <a:lnTo>
                    <a:pt x="656" y="64"/>
                  </a:lnTo>
                  <a:lnTo>
                    <a:pt x="650" y="64"/>
                  </a:lnTo>
                  <a:lnTo>
                    <a:pt x="646" y="66"/>
                  </a:lnTo>
                  <a:lnTo>
                    <a:pt x="640" y="70"/>
                  </a:lnTo>
                  <a:lnTo>
                    <a:pt x="632" y="74"/>
                  </a:lnTo>
                  <a:lnTo>
                    <a:pt x="624" y="72"/>
                  </a:lnTo>
                  <a:lnTo>
                    <a:pt x="612" y="66"/>
                  </a:lnTo>
                  <a:lnTo>
                    <a:pt x="598" y="58"/>
                  </a:lnTo>
                  <a:lnTo>
                    <a:pt x="586" y="52"/>
                  </a:lnTo>
                  <a:lnTo>
                    <a:pt x="570" y="46"/>
                  </a:lnTo>
                  <a:lnTo>
                    <a:pt x="564" y="40"/>
                  </a:lnTo>
                  <a:lnTo>
                    <a:pt x="554" y="32"/>
                  </a:lnTo>
                  <a:lnTo>
                    <a:pt x="538" y="16"/>
                  </a:lnTo>
                  <a:lnTo>
                    <a:pt x="520" y="6"/>
                  </a:lnTo>
                  <a:lnTo>
                    <a:pt x="504" y="2"/>
                  </a:lnTo>
                  <a:lnTo>
                    <a:pt x="486" y="0"/>
                  </a:lnTo>
                  <a:lnTo>
                    <a:pt x="474" y="0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0" y="4"/>
                  </a:lnTo>
                  <a:lnTo>
                    <a:pt x="452" y="6"/>
                  </a:lnTo>
                  <a:lnTo>
                    <a:pt x="450" y="8"/>
                  </a:lnTo>
                  <a:lnTo>
                    <a:pt x="448" y="10"/>
                  </a:lnTo>
                  <a:lnTo>
                    <a:pt x="452" y="12"/>
                  </a:lnTo>
                  <a:lnTo>
                    <a:pt x="458" y="14"/>
                  </a:lnTo>
                  <a:lnTo>
                    <a:pt x="464" y="14"/>
                  </a:lnTo>
                  <a:lnTo>
                    <a:pt x="466" y="16"/>
                  </a:lnTo>
                  <a:lnTo>
                    <a:pt x="466" y="18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56" y="48"/>
                  </a:lnTo>
                  <a:lnTo>
                    <a:pt x="454" y="52"/>
                  </a:lnTo>
                  <a:lnTo>
                    <a:pt x="448" y="54"/>
                  </a:lnTo>
                  <a:lnTo>
                    <a:pt x="442" y="54"/>
                  </a:lnTo>
                  <a:lnTo>
                    <a:pt x="432" y="52"/>
                  </a:lnTo>
                  <a:lnTo>
                    <a:pt x="416" y="48"/>
                  </a:lnTo>
                  <a:lnTo>
                    <a:pt x="410" y="52"/>
                  </a:lnTo>
                  <a:lnTo>
                    <a:pt x="408" y="56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10" y="64"/>
                  </a:lnTo>
                  <a:lnTo>
                    <a:pt x="410" y="66"/>
                  </a:lnTo>
                  <a:lnTo>
                    <a:pt x="406" y="68"/>
                  </a:lnTo>
                  <a:lnTo>
                    <a:pt x="402" y="72"/>
                  </a:lnTo>
                  <a:lnTo>
                    <a:pt x="402" y="76"/>
                  </a:lnTo>
                  <a:lnTo>
                    <a:pt x="408" y="78"/>
                  </a:lnTo>
                  <a:lnTo>
                    <a:pt x="418" y="76"/>
                  </a:lnTo>
                  <a:lnTo>
                    <a:pt x="428" y="74"/>
                  </a:lnTo>
                  <a:lnTo>
                    <a:pt x="434" y="74"/>
                  </a:lnTo>
                  <a:lnTo>
                    <a:pt x="442" y="76"/>
                  </a:lnTo>
                  <a:lnTo>
                    <a:pt x="444" y="76"/>
                  </a:lnTo>
                  <a:lnTo>
                    <a:pt x="452" y="72"/>
                  </a:lnTo>
                  <a:lnTo>
                    <a:pt x="458" y="66"/>
                  </a:lnTo>
                  <a:lnTo>
                    <a:pt x="464" y="66"/>
                  </a:lnTo>
                  <a:lnTo>
                    <a:pt x="472" y="70"/>
                  </a:lnTo>
                  <a:lnTo>
                    <a:pt x="484" y="78"/>
                  </a:lnTo>
                  <a:lnTo>
                    <a:pt x="490" y="84"/>
                  </a:lnTo>
                  <a:lnTo>
                    <a:pt x="490" y="88"/>
                  </a:lnTo>
                  <a:lnTo>
                    <a:pt x="488" y="92"/>
                  </a:lnTo>
                  <a:lnTo>
                    <a:pt x="484" y="94"/>
                  </a:lnTo>
                  <a:lnTo>
                    <a:pt x="480" y="94"/>
                  </a:lnTo>
                  <a:lnTo>
                    <a:pt x="478" y="94"/>
                  </a:lnTo>
                  <a:lnTo>
                    <a:pt x="478" y="96"/>
                  </a:lnTo>
                  <a:lnTo>
                    <a:pt x="474" y="96"/>
                  </a:lnTo>
                  <a:lnTo>
                    <a:pt x="466" y="98"/>
                  </a:lnTo>
                  <a:lnTo>
                    <a:pt x="462" y="104"/>
                  </a:lnTo>
                  <a:lnTo>
                    <a:pt x="456" y="110"/>
                  </a:lnTo>
                  <a:lnTo>
                    <a:pt x="452" y="110"/>
                  </a:lnTo>
                  <a:lnTo>
                    <a:pt x="448" y="110"/>
                  </a:lnTo>
                  <a:lnTo>
                    <a:pt x="446" y="114"/>
                  </a:lnTo>
                  <a:lnTo>
                    <a:pt x="444" y="120"/>
                  </a:lnTo>
                  <a:lnTo>
                    <a:pt x="442" y="122"/>
                  </a:lnTo>
                  <a:lnTo>
                    <a:pt x="438" y="122"/>
                  </a:lnTo>
                  <a:lnTo>
                    <a:pt x="436" y="120"/>
                  </a:lnTo>
                  <a:lnTo>
                    <a:pt x="432" y="118"/>
                  </a:lnTo>
                  <a:lnTo>
                    <a:pt x="430" y="118"/>
                  </a:lnTo>
                  <a:lnTo>
                    <a:pt x="428" y="120"/>
                  </a:lnTo>
                  <a:lnTo>
                    <a:pt x="428" y="124"/>
                  </a:lnTo>
                  <a:lnTo>
                    <a:pt x="430" y="126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2" y="134"/>
                  </a:lnTo>
                  <a:lnTo>
                    <a:pt x="442" y="140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2" y="148"/>
                  </a:lnTo>
                  <a:lnTo>
                    <a:pt x="430" y="150"/>
                  </a:lnTo>
                  <a:lnTo>
                    <a:pt x="428" y="154"/>
                  </a:lnTo>
                  <a:lnTo>
                    <a:pt x="422" y="158"/>
                  </a:lnTo>
                  <a:lnTo>
                    <a:pt x="420" y="158"/>
                  </a:lnTo>
                  <a:lnTo>
                    <a:pt x="414" y="158"/>
                  </a:lnTo>
                  <a:lnTo>
                    <a:pt x="402" y="158"/>
                  </a:lnTo>
                  <a:lnTo>
                    <a:pt x="394" y="160"/>
                  </a:lnTo>
                  <a:lnTo>
                    <a:pt x="384" y="164"/>
                  </a:lnTo>
                  <a:lnTo>
                    <a:pt x="378" y="166"/>
                  </a:lnTo>
                  <a:lnTo>
                    <a:pt x="372" y="168"/>
                  </a:lnTo>
                  <a:lnTo>
                    <a:pt x="364" y="168"/>
                  </a:lnTo>
                  <a:lnTo>
                    <a:pt x="354" y="166"/>
                  </a:lnTo>
                  <a:lnTo>
                    <a:pt x="336" y="160"/>
                  </a:lnTo>
                  <a:lnTo>
                    <a:pt x="328" y="156"/>
                  </a:lnTo>
                  <a:lnTo>
                    <a:pt x="326" y="154"/>
                  </a:lnTo>
                  <a:lnTo>
                    <a:pt x="320" y="152"/>
                  </a:lnTo>
                  <a:lnTo>
                    <a:pt x="314" y="152"/>
                  </a:lnTo>
                  <a:lnTo>
                    <a:pt x="308" y="150"/>
                  </a:lnTo>
                  <a:lnTo>
                    <a:pt x="304" y="150"/>
                  </a:lnTo>
                  <a:lnTo>
                    <a:pt x="298" y="152"/>
                  </a:lnTo>
                  <a:lnTo>
                    <a:pt x="292" y="152"/>
                  </a:lnTo>
                  <a:lnTo>
                    <a:pt x="286" y="152"/>
                  </a:lnTo>
                  <a:lnTo>
                    <a:pt x="280" y="150"/>
                  </a:lnTo>
                  <a:lnTo>
                    <a:pt x="274" y="152"/>
                  </a:lnTo>
                  <a:lnTo>
                    <a:pt x="270" y="152"/>
                  </a:lnTo>
                  <a:lnTo>
                    <a:pt x="266" y="150"/>
                  </a:lnTo>
                  <a:lnTo>
                    <a:pt x="262" y="152"/>
                  </a:lnTo>
                  <a:lnTo>
                    <a:pt x="256" y="156"/>
                  </a:lnTo>
                  <a:lnTo>
                    <a:pt x="254" y="158"/>
                  </a:lnTo>
                  <a:lnTo>
                    <a:pt x="254" y="156"/>
                  </a:lnTo>
                  <a:lnTo>
                    <a:pt x="254" y="152"/>
                  </a:lnTo>
                  <a:lnTo>
                    <a:pt x="252" y="146"/>
                  </a:lnTo>
                  <a:lnTo>
                    <a:pt x="252" y="144"/>
                  </a:lnTo>
                  <a:lnTo>
                    <a:pt x="250" y="142"/>
                  </a:lnTo>
                  <a:lnTo>
                    <a:pt x="246" y="138"/>
                  </a:lnTo>
                  <a:lnTo>
                    <a:pt x="246" y="136"/>
                  </a:lnTo>
                  <a:lnTo>
                    <a:pt x="246" y="132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28"/>
                  </a:lnTo>
                  <a:lnTo>
                    <a:pt x="242" y="126"/>
                  </a:lnTo>
                  <a:lnTo>
                    <a:pt x="240" y="128"/>
                  </a:lnTo>
                  <a:lnTo>
                    <a:pt x="238" y="130"/>
                  </a:lnTo>
                  <a:lnTo>
                    <a:pt x="234" y="130"/>
                  </a:lnTo>
                  <a:lnTo>
                    <a:pt x="224" y="128"/>
                  </a:lnTo>
                  <a:lnTo>
                    <a:pt x="212" y="122"/>
                  </a:lnTo>
                  <a:lnTo>
                    <a:pt x="206" y="120"/>
                  </a:lnTo>
                  <a:lnTo>
                    <a:pt x="200" y="120"/>
                  </a:lnTo>
                  <a:lnTo>
                    <a:pt x="180" y="122"/>
                  </a:lnTo>
                  <a:lnTo>
                    <a:pt x="174" y="122"/>
                  </a:lnTo>
                  <a:lnTo>
                    <a:pt x="176" y="118"/>
                  </a:lnTo>
                  <a:lnTo>
                    <a:pt x="176" y="116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4" y="106"/>
                  </a:lnTo>
                  <a:lnTo>
                    <a:pt x="172" y="102"/>
                  </a:lnTo>
                  <a:lnTo>
                    <a:pt x="166" y="96"/>
                  </a:lnTo>
                  <a:lnTo>
                    <a:pt x="162" y="90"/>
                  </a:lnTo>
                  <a:lnTo>
                    <a:pt x="160" y="86"/>
                  </a:lnTo>
                  <a:lnTo>
                    <a:pt x="156" y="82"/>
                  </a:lnTo>
                  <a:lnTo>
                    <a:pt x="150" y="78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0" y="80"/>
                  </a:lnTo>
                  <a:lnTo>
                    <a:pt x="138" y="78"/>
                  </a:lnTo>
                  <a:lnTo>
                    <a:pt x="136" y="76"/>
                  </a:lnTo>
                  <a:lnTo>
                    <a:pt x="130" y="72"/>
                  </a:lnTo>
                  <a:lnTo>
                    <a:pt x="124" y="70"/>
                  </a:lnTo>
                  <a:lnTo>
                    <a:pt x="120" y="68"/>
                  </a:lnTo>
                  <a:lnTo>
                    <a:pt x="116" y="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44"/>
            <p:cNvSpPr>
              <a:spLocks/>
            </p:cNvSpPr>
            <p:nvPr/>
          </p:nvSpPr>
          <p:spPr bwMode="auto">
            <a:xfrm>
              <a:off x="3441" y="2010"/>
              <a:ext cx="355" cy="373"/>
            </a:xfrm>
            <a:custGeom>
              <a:avLst/>
              <a:gdLst>
                <a:gd name="T0" fmla="*/ 4070 w 284"/>
                <a:gd name="T1" fmla="*/ 2486 h 298"/>
                <a:gd name="T2" fmla="*/ 4102 w 284"/>
                <a:gd name="T3" fmla="*/ 2402 h 298"/>
                <a:gd name="T4" fmla="*/ 4102 w 284"/>
                <a:gd name="T5" fmla="*/ 2402 h 298"/>
                <a:gd name="T6" fmla="*/ 3930 w 284"/>
                <a:gd name="T7" fmla="*/ 2293 h 298"/>
                <a:gd name="T8" fmla="*/ 3774 w 284"/>
                <a:gd name="T9" fmla="*/ 2109 h 298"/>
                <a:gd name="T10" fmla="*/ 3720 w 284"/>
                <a:gd name="T11" fmla="*/ 1891 h 298"/>
                <a:gd name="T12" fmla="*/ 3720 w 284"/>
                <a:gd name="T13" fmla="*/ 1774 h 298"/>
                <a:gd name="T14" fmla="*/ 3664 w 284"/>
                <a:gd name="T15" fmla="*/ 1699 h 298"/>
                <a:gd name="T16" fmla="*/ 3552 w 284"/>
                <a:gd name="T17" fmla="*/ 1637 h 298"/>
                <a:gd name="T18" fmla="*/ 3437 w 284"/>
                <a:gd name="T19" fmla="*/ 1550 h 298"/>
                <a:gd name="T20" fmla="*/ 3437 w 284"/>
                <a:gd name="T21" fmla="*/ 1469 h 298"/>
                <a:gd name="T22" fmla="*/ 3342 w 284"/>
                <a:gd name="T23" fmla="*/ 1527 h 298"/>
                <a:gd name="T24" fmla="*/ 3220 w 284"/>
                <a:gd name="T25" fmla="*/ 1174 h 298"/>
                <a:gd name="T26" fmla="*/ 3077 w 284"/>
                <a:gd name="T27" fmla="*/ 953 h 298"/>
                <a:gd name="T28" fmla="*/ 2931 w 284"/>
                <a:gd name="T29" fmla="*/ 953 h 298"/>
                <a:gd name="T30" fmla="*/ 2714 w 284"/>
                <a:gd name="T31" fmla="*/ 859 h 298"/>
                <a:gd name="T32" fmla="*/ 2245 w 284"/>
                <a:gd name="T33" fmla="*/ 816 h 298"/>
                <a:gd name="T34" fmla="*/ 1964 w 284"/>
                <a:gd name="T35" fmla="*/ 637 h 298"/>
                <a:gd name="T36" fmla="*/ 1694 w 284"/>
                <a:gd name="T37" fmla="*/ 340 h 298"/>
                <a:gd name="T38" fmla="*/ 1271 w 284"/>
                <a:gd name="T39" fmla="*/ 76 h 298"/>
                <a:gd name="T40" fmla="*/ 867 w 284"/>
                <a:gd name="T41" fmla="*/ 0 h 298"/>
                <a:gd name="T42" fmla="*/ 400 w 284"/>
                <a:gd name="T43" fmla="*/ 149 h 298"/>
                <a:gd name="T44" fmla="*/ 570 w 284"/>
                <a:gd name="T45" fmla="*/ 597 h 298"/>
                <a:gd name="T46" fmla="*/ 424 w 284"/>
                <a:gd name="T47" fmla="*/ 711 h 298"/>
                <a:gd name="T48" fmla="*/ 290 w 284"/>
                <a:gd name="T49" fmla="*/ 859 h 298"/>
                <a:gd name="T50" fmla="*/ 234 w 284"/>
                <a:gd name="T51" fmla="*/ 953 h 298"/>
                <a:gd name="T52" fmla="*/ 62 w 284"/>
                <a:gd name="T53" fmla="*/ 816 h 298"/>
                <a:gd name="T54" fmla="*/ 40 w 284"/>
                <a:gd name="T55" fmla="*/ 859 h 298"/>
                <a:gd name="T56" fmla="*/ 40 w 284"/>
                <a:gd name="T57" fmla="*/ 935 h 298"/>
                <a:gd name="T58" fmla="*/ 40 w 284"/>
                <a:gd name="T59" fmla="*/ 1075 h 298"/>
                <a:gd name="T60" fmla="*/ 40 w 284"/>
                <a:gd name="T61" fmla="*/ 1225 h 298"/>
                <a:gd name="T62" fmla="*/ 139 w 284"/>
                <a:gd name="T63" fmla="*/ 1324 h 298"/>
                <a:gd name="T64" fmla="*/ 234 w 284"/>
                <a:gd name="T65" fmla="*/ 1527 h 298"/>
                <a:gd name="T66" fmla="*/ 290 w 284"/>
                <a:gd name="T67" fmla="*/ 1600 h 298"/>
                <a:gd name="T68" fmla="*/ 570 w 284"/>
                <a:gd name="T69" fmla="*/ 2137 h 298"/>
                <a:gd name="T70" fmla="*/ 651 w 284"/>
                <a:gd name="T71" fmla="*/ 2339 h 298"/>
                <a:gd name="T72" fmla="*/ 686 w 284"/>
                <a:gd name="T73" fmla="*/ 2517 h 298"/>
                <a:gd name="T74" fmla="*/ 867 w 284"/>
                <a:gd name="T75" fmla="*/ 2634 h 298"/>
                <a:gd name="T76" fmla="*/ 1017 w 284"/>
                <a:gd name="T77" fmla="*/ 2779 h 298"/>
                <a:gd name="T78" fmla="*/ 1046 w 284"/>
                <a:gd name="T79" fmla="*/ 2963 h 298"/>
                <a:gd name="T80" fmla="*/ 1221 w 284"/>
                <a:gd name="T81" fmla="*/ 3445 h 298"/>
                <a:gd name="T82" fmla="*/ 1219 w 284"/>
                <a:gd name="T83" fmla="*/ 3592 h 298"/>
                <a:gd name="T84" fmla="*/ 1271 w 284"/>
                <a:gd name="T85" fmla="*/ 3709 h 298"/>
                <a:gd name="T86" fmla="*/ 1406 w 284"/>
                <a:gd name="T87" fmla="*/ 3928 h 298"/>
                <a:gd name="T88" fmla="*/ 1694 w 284"/>
                <a:gd name="T89" fmla="*/ 4262 h 298"/>
                <a:gd name="T90" fmla="*/ 1852 w 284"/>
                <a:gd name="T91" fmla="*/ 4565 h 298"/>
                <a:gd name="T92" fmla="*/ 2101 w 284"/>
                <a:gd name="T93" fmla="*/ 4948 h 298"/>
                <a:gd name="T94" fmla="*/ 2171 w 284"/>
                <a:gd name="T95" fmla="*/ 5149 h 298"/>
                <a:gd name="T96" fmla="*/ 2200 w 284"/>
                <a:gd name="T97" fmla="*/ 5221 h 298"/>
                <a:gd name="T98" fmla="*/ 2200 w 284"/>
                <a:gd name="T99" fmla="*/ 5297 h 298"/>
                <a:gd name="T100" fmla="*/ 2384 w 284"/>
                <a:gd name="T101" fmla="*/ 5221 h 298"/>
                <a:gd name="T102" fmla="*/ 2384 w 284"/>
                <a:gd name="T103" fmla="*/ 5149 h 298"/>
                <a:gd name="T104" fmla="*/ 2515 w 284"/>
                <a:gd name="T105" fmla="*/ 5030 h 298"/>
                <a:gd name="T106" fmla="*/ 2836 w 284"/>
                <a:gd name="T107" fmla="*/ 5103 h 298"/>
                <a:gd name="T108" fmla="*/ 3050 w 284"/>
                <a:gd name="T109" fmla="*/ 5246 h 298"/>
                <a:gd name="T110" fmla="*/ 3162 w 284"/>
                <a:gd name="T111" fmla="*/ 5335 h 298"/>
                <a:gd name="T112" fmla="*/ 3342 w 284"/>
                <a:gd name="T113" fmla="*/ 5335 h 298"/>
                <a:gd name="T114" fmla="*/ 3774 w 284"/>
                <a:gd name="T115" fmla="*/ 4738 h 298"/>
                <a:gd name="T116" fmla="*/ 5168 w 284"/>
                <a:gd name="T117" fmla="*/ 3405 h 298"/>
                <a:gd name="T118" fmla="*/ 4990 w 284"/>
                <a:gd name="T119" fmla="*/ 3249 h 298"/>
                <a:gd name="T120" fmla="*/ 4240 w 284"/>
                <a:gd name="T121" fmla="*/ 3039 h 298"/>
                <a:gd name="T122" fmla="*/ 4142 w 284"/>
                <a:gd name="T123" fmla="*/ 2734 h 298"/>
                <a:gd name="T124" fmla="*/ 4102 w 284"/>
                <a:gd name="T125" fmla="*/ 2486 h 2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4"/>
                <a:gd name="T190" fmla="*/ 0 h 298"/>
                <a:gd name="T191" fmla="*/ 284 w 284"/>
                <a:gd name="T192" fmla="*/ 298 h 2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4" h="298">
                  <a:moveTo>
                    <a:pt x="226" y="134"/>
                  </a:moveTo>
                  <a:lnTo>
                    <a:pt x="226" y="134"/>
                  </a:lnTo>
                  <a:lnTo>
                    <a:pt x="224" y="134"/>
                  </a:lnTo>
                  <a:lnTo>
                    <a:pt x="226" y="132"/>
                  </a:lnTo>
                  <a:lnTo>
                    <a:pt x="226" y="130"/>
                  </a:lnTo>
                  <a:lnTo>
                    <a:pt x="224" y="130"/>
                  </a:lnTo>
                  <a:lnTo>
                    <a:pt x="226" y="130"/>
                  </a:lnTo>
                  <a:lnTo>
                    <a:pt x="220" y="128"/>
                  </a:lnTo>
                  <a:lnTo>
                    <a:pt x="216" y="124"/>
                  </a:lnTo>
                  <a:lnTo>
                    <a:pt x="210" y="120"/>
                  </a:lnTo>
                  <a:lnTo>
                    <a:pt x="208" y="114"/>
                  </a:lnTo>
                  <a:lnTo>
                    <a:pt x="206" y="108"/>
                  </a:lnTo>
                  <a:lnTo>
                    <a:pt x="204" y="102"/>
                  </a:lnTo>
                  <a:lnTo>
                    <a:pt x="204" y="98"/>
                  </a:lnTo>
                  <a:lnTo>
                    <a:pt x="204" y="96"/>
                  </a:lnTo>
                  <a:lnTo>
                    <a:pt x="202" y="94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198" y="90"/>
                  </a:lnTo>
                  <a:lnTo>
                    <a:pt x="196" y="88"/>
                  </a:lnTo>
                  <a:lnTo>
                    <a:pt x="190" y="84"/>
                  </a:lnTo>
                  <a:lnTo>
                    <a:pt x="190" y="82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84" y="82"/>
                  </a:lnTo>
                  <a:lnTo>
                    <a:pt x="184" y="76"/>
                  </a:lnTo>
                  <a:lnTo>
                    <a:pt x="178" y="64"/>
                  </a:lnTo>
                  <a:lnTo>
                    <a:pt x="172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0" y="46"/>
                  </a:lnTo>
                  <a:lnTo>
                    <a:pt x="134" y="46"/>
                  </a:lnTo>
                  <a:lnTo>
                    <a:pt x="124" y="44"/>
                  </a:lnTo>
                  <a:lnTo>
                    <a:pt x="116" y="42"/>
                  </a:lnTo>
                  <a:lnTo>
                    <a:pt x="108" y="34"/>
                  </a:lnTo>
                  <a:lnTo>
                    <a:pt x="100" y="24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22" y="8"/>
                  </a:lnTo>
                  <a:lnTo>
                    <a:pt x="38" y="28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0" y="78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4"/>
                  </a:lnTo>
                  <a:lnTo>
                    <a:pt x="32" y="116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8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8" y="142"/>
                  </a:lnTo>
                  <a:lnTo>
                    <a:pt x="52" y="144"/>
                  </a:lnTo>
                  <a:lnTo>
                    <a:pt x="56" y="150"/>
                  </a:lnTo>
                  <a:lnTo>
                    <a:pt x="56" y="152"/>
                  </a:lnTo>
                  <a:lnTo>
                    <a:pt x="58" y="160"/>
                  </a:lnTo>
                  <a:lnTo>
                    <a:pt x="62" y="168"/>
                  </a:lnTo>
                  <a:lnTo>
                    <a:pt x="68" y="186"/>
                  </a:lnTo>
                  <a:lnTo>
                    <a:pt x="70" y="192"/>
                  </a:lnTo>
                  <a:lnTo>
                    <a:pt x="68" y="192"/>
                  </a:lnTo>
                  <a:lnTo>
                    <a:pt x="66" y="194"/>
                  </a:lnTo>
                  <a:lnTo>
                    <a:pt x="68" y="196"/>
                  </a:lnTo>
                  <a:lnTo>
                    <a:pt x="70" y="200"/>
                  </a:lnTo>
                  <a:lnTo>
                    <a:pt x="70" y="202"/>
                  </a:lnTo>
                  <a:lnTo>
                    <a:pt x="72" y="206"/>
                  </a:lnTo>
                  <a:lnTo>
                    <a:pt x="78" y="212"/>
                  </a:lnTo>
                  <a:lnTo>
                    <a:pt x="90" y="222"/>
                  </a:lnTo>
                  <a:lnTo>
                    <a:pt x="94" y="230"/>
                  </a:lnTo>
                  <a:lnTo>
                    <a:pt x="96" y="238"/>
                  </a:lnTo>
                  <a:lnTo>
                    <a:pt x="102" y="246"/>
                  </a:lnTo>
                  <a:lnTo>
                    <a:pt x="110" y="256"/>
                  </a:lnTo>
                  <a:lnTo>
                    <a:pt x="116" y="268"/>
                  </a:lnTo>
                  <a:lnTo>
                    <a:pt x="118" y="274"/>
                  </a:lnTo>
                  <a:lnTo>
                    <a:pt x="120" y="278"/>
                  </a:lnTo>
                  <a:lnTo>
                    <a:pt x="122" y="280"/>
                  </a:lnTo>
                  <a:lnTo>
                    <a:pt x="122" y="282"/>
                  </a:lnTo>
                  <a:lnTo>
                    <a:pt x="122" y="284"/>
                  </a:lnTo>
                  <a:lnTo>
                    <a:pt x="122" y="286"/>
                  </a:lnTo>
                  <a:lnTo>
                    <a:pt x="130" y="284"/>
                  </a:lnTo>
                  <a:lnTo>
                    <a:pt x="132" y="282"/>
                  </a:lnTo>
                  <a:lnTo>
                    <a:pt x="130" y="280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4" y="274"/>
                  </a:lnTo>
                  <a:lnTo>
                    <a:pt x="138" y="272"/>
                  </a:lnTo>
                  <a:lnTo>
                    <a:pt x="146" y="274"/>
                  </a:lnTo>
                  <a:lnTo>
                    <a:pt x="156" y="276"/>
                  </a:lnTo>
                  <a:lnTo>
                    <a:pt x="162" y="280"/>
                  </a:lnTo>
                  <a:lnTo>
                    <a:pt x="164" y="282"/>
                  </a:lnTo>
                  <a:lnTo>
                    <a:pt x="168" y="284"/>
                  </a:lnTo>
                  <a:lnTo>
                    <a:pt x="172" y="286"/>
                  </a:lnTo>
                  <a:lnTo>
                    <a:pt x="174" y="288"/>
                  </a:lnTo>
                  <a:lnTo>
                    <a:pt x="172" y="298"/>
                  </a:lnTo>
                  <a:lnTo>
                    <a:pt x="184" y="288"/>
                  </a:lnTo>
                  <a:lnTo>
                    <a:pt x="196" y="274"/>
                  </a:lnTo>
                  <a:lnTo>
                    <a:pt x="208" y="256"/>
                  </a:lnTo>
                  <a:lnTo>
                    <a:pt x="240" y="242"/>
                  </a:lnTo>
                  <a:lnTo>
                    <a:pt x="278" y="222"/>
                  </a:lnTo>
                  <a:lnTo>
                    <a:pt x="284" y="184"/>
                  </a:lnTo>
                  <a:lnTo>
                    <a:pt x="274" y="176"/>
                  </a:lnTo>
                  <a:lnTo>
                    <a:pt x="268" y="182"/>
                  </a:lnTo>
                  <a:lnTo>
                    <a:pt x="234" y="164"/>
                  </a:lnTo>
                  <a:lnTo>
                    <a:pt x="234" y="158"/>
                  </a:lnTo>
                  <a:lnTo>
                    <a:pt x="232" y="154"/>
                  </a:lnTo>
                  <a:lnTo>
                    <a:pt x="228" y="148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7" name="Group 145"/>
            <p:cNvGrpSpPr>
              <a:grpSpLocks/>
            </p:cNvGrpSpPr>
            <p:nvPr/>
          </p:nvGrpSpPr>
          <p:grpSpPr bwMode="auto">
            <a:xfrm>
              <a:off x="3546" y="1805"/>
              <a:ext cx="360" cy="643"/>
              <a:chOff x="3270" y="1731"/>
              <a:chExt cx="360" cy="643"/>
            </a:xfrm>
          </p:grpSpPr>
          <p:sp>
            <p:nvSpPr>
              <p:cNvPr id="220" name="Freeform 146"/>
              <p:cNvSpPr>
                <a:spLocks/>
              </p:cNvSpPr>
              <p:nvPr/>
            </p:nvSpPr>
            <p:spPr bwMode="auto">
              <a:xfrm>
                <a:off x="3317" y="2239"/>
                <a:ext cx="178" cy="135"/>
              </a:xfrm>
              <a:custGeom>
                <a:avLst/>
                <a:gdLst>
                  <a:gd name="T0" fmla="*/ 0 w 142"/>
                  <a:gd name="T1" fmla="*/ 806 h 108"/>
                  <a:gd name="T2" fmla="*/ 76 w 142"/>
                  <a:gd name="T3" fmla="*/ 1241 h 108"/>
                  <a:gd name="T4" fmla="*/ 119 w 142"/>
                  <a:gd name="T5" fmla="*/ 1314 h 108"/>
                  <a:gd name="T6" fmla="*/ 187 w 142"/>
                  <a:gd name="T7" fmla="*/ 1525 h 108"/>
                  <a:gd name="T8" fmla="*/ 187 w 142"/>
                  <a:gd name="T9" fmla="*/ 1676 h 108"/>
                  <a:gd name="T10" fmla="*/ 187 w 142"/>
                  <a:gd name="T11" fmla="*/ 1756 h 108"/>
                  <a:gd name="T12" fmla="*/ 272 w 142"/>
                  <a:gd name="T13" fmla="*/ 1939 h 108"/>
                  <a:gd name="T14" fmla="*/ 341 w 142"/>
                  <a:gd name="T15" fmla="*/ 1969 h 108"/>
                  <a:gd name="T16" fmla="*/ 575 w 142"/>
                  <a:gd name="T17" fmla="*/ 1969 h 108"/>
                  <a:gd name="T18" fmla="*/ 652 w 142"/>
                  <a:gd name="T19" fmla="*/ 1939 h 108"/>
                  <a:gd name="T20" fmla="*/ 671 w 142"/>
                  <a:gd name="T21" fmla="*/ 1863 h 108"/>
                  <a:gd name="T22" fmla="*/ 752 w 142"/>
                  <a:gd name="T23" fmla="*/ 1863 h 108"/>
                  <a:gd name="T24" fmla="*/ 792 w 142"/>
                  <a:gd name="T25" fmla="*/ 1816 h 108"/>
                  <a:gd name="T26" fmla="*/ 1024 w 142"/>
                  <a:gd name="T27" fmla="*/ 1756 h 108"/>
                  <a:gd name="T28" fmla="*/ 1205 w 142"/>
                  <a:gd name="T29" fmla="*/ 1676 h 108"/>
                  <a:gd name="T30" fmla="*/ 1245 w 142"/>
                  <a:gd name="T31" fmla="*/ 1643 h 108"/>
                  <a:gd name="T32" fmla="*/ 1321 w 142"/>
                  <a:gd name="T33" fmla="*/ 1575 h 108"/>
                  <a:gd name="T34" fmla="*/ 1578 w 142"/>
                  <a:gd name="T35" fmla="*/ 1525 h 108"/>
                  <a:gd name="T36" fmla="*/ 1709 w 142"/>
                  <a:gd name="T37" fmla="*/ 1434 h 108"/>
                  <a:gd name="T38" fmla="*/ 1737 w 142"/>
                  <a:gd name="T39" fmla="*/ 1345 h 108"/>
                  <a:gd name="T40" fmla="*/ 1957 w 142"/>
                  <a:gd name="T41" fmla="*/ 1241 h 108"/>
                  <a:gd name="T42" fmla="*/ 2231 w 142"/>
                  <a:gd name="T43" fmla="*/ 1124 h 108"/>
                  <a:gd name="T44" fmla="*/ 2308 w 142"/>
                  <a:gd name="T45" fmla="*/ 1051 h 108"/>
                  <a:gd name="T46" fmla="*/ 2479 w 142"/>
                  <a:gd name="T47" fmla="*/ 993 h 108"/>
                  <a:gd name="T48" fmla="*/ 2479 w 142"/>
                  <a:gd name="T49" fmla="*/ 936 h 108"/>
                  <a:gd name="T50" fmla="*/ 2453 w 142"/>
                  <a:gd name="T51" fmla="*/ 929 h 108"/>
                  <a:gd name="T52" fmla="*/ 2479 w 142"/>
                  <a:gd name="T53" fmla="*/ 806 h 108"/>
                  <a:gd name="T54" fmla="*/ 2685 w 142"/>
                  <a:gd name="T55" fmla="*/ 701 h 108"/>
                  <a:gd name="T56" fmla="*/ 2555 w 142"/>
                  <a:gd name="T57" fmla="*/ 635 h 108"/>
                  <a:gd name="T58" fmla="*/ 2602 w 142"/>
                  <a:gd name="T59" fmla="*/ 476 h 108"/>
                  <a:gd name="T60" fmla="*/ 2555 w 142"/>
                  <a:gd name="T61" fmla="*/ 430 h 108"/>
                  <a:gd name="T62" fmla="*/ 2329 w 142"/>
                  <a:gd name="T63" fmla="*/ 335 h 108"/>
                  <a:gd name="T64" fmla="*/ 2231 w 142"/>
                  <a:gd name="T65" fmla="*/ 119 h 108"/>
                  <a:gd name="T66" fmla="*/ 2231 w 142"/>
                  <a:gd name="T67" fmla="*/ 0 h 108"/>
                  <a:gd name="T68" fmla="*/ 1618 w 142"/>
                  <a:gd name="T69" fmla="*/ 244 h 108"/>
                  <a:gd name="T70" fmla="*/ 1176 w 142"/>
                  <a:gd name="T71" fmla="*/ 841 h 108"/>
                  <a:gd name="T72" fmla="*/ 943 w 142"/>
                  <a:gd name="T73" fmla="*/ 1024 h 108"/>
                  <a:gd name="T74" fmla="*/ 943 w 142"/>
                  <a:gd name="T75" fmla="*/ 806 h 108"/>
                  <a:gd name="T76" fmla="*/ 882 w 142"/>
                  <a:gd name="T77" fmla="*/ 780 h 108"/>
                  <a:gd name="T78" fmla="*/ 752 w 142"/>
                  <a:gd name="T79" fmla="*/ 701 h 108"/>
                  <a:gd name="T80" fmla="*/ 459 w 142"/>
                  <a:gd name="T81" fmla="*/ 594 h 108"/>
                  <a:gd name="T82" fmla="*/ 293 w 142"/>
                  <a:gd name="T83" fmla="*/ 538 h 108"/>
                  <a:gd name="T84" fmla="*/ 233 w 142"/>
                  <a:gd name="T85" fmla="*/ 635 h 108"/>
                  <a:gd name="T86" fmla="*/ 187 w 142"/>
                  <a:gd name="T87" fmla="*/ 655 h 108"/>
                  <a:gd name="T88" fmla="*/ 187 w 142"/>
                  <a:gd name="T89" fmla="*/ 743 h 108"/>
                  <a:gd name="T90" fmla="*/ 0 w 142"/>
                  <a:gd name="T91" fmla="*/ 806 h 1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2"/>
                  <a:gd name="T139" fmla="*/ 0 h 108"/>
                  <a:gd name="T140" fmla="*/ 142 w 142"/>
                  <a:gd name="T141" fmla="*/ 108 h 1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2" h="108">
                    <a:moveTo>
                      <a:pt x="0" y="44"/>
                    </a:moveTo>
                    <a:lnTo>
                      <a:pt x="0" y="44"/>
                    </a:lnTo>
                    <a:lnTo>
                      <a:pt x="2" y="60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0" y="92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6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30" y="108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6" y="102"/>
                    </a:lnTo>
                    <a:lnTo>
                      <a:pt x="40" y="102"/>
                    </a:lnTo>
                    <a:lnTo>
                      <a:pt x="42" y="100"/>
                    </a:lnTo>
                    <a:lnTo>
                      <a:pt x="48" y="96"/>
                    </a:lnTo>
                    <a:lnTo>
                      <a:pt x="54" y="96"/>
                    </a:lnTo>
                    <a:lnTo>
                      <a:pt x="62" y="94"/>
                    </a:lnTo>
                    <a:lnTo>
                      <a:pt x="64" y="92"/>
                    </a:lnTo>
                    <a:lnTo>
                      <a:pt x="66" y="90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2" y="74"/>
                    </a:lnTo>
                    <a:lnTo>
                      <a:pt x="96" y="72"/>
                    </a:lnTo>
                    <a:lnTo>
                      <a:pt x="104" y="68"/>
                    </a:lnTo>
                    <a:lnTo>
                      <a:pt x="112" y="64"/>
                    </a:lnTo>
                    <a:lnTo>
                      <a:pt x="118" y="62"/>
                    </a:lnTo>
                    <a:lnTo>
                      <a:pt x="122" y="58"/>
                    </a:lnTo>
                    <a:lnTo>
                      <a:pt x="128" y="56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0"/>
                    </a:lnTo>
                    <a:lnTo>
                      <a:pt x="130" y="48"/>
                    </a:lnTo>
                    <a:lnTo>
                      <a:pt x="132" y="44"/>
                    </a:lnTo>
                    <a:lnTo>
                      <a:pt x="142" y="38"/>
                    </a:lnTo>
                    <a:lnTo>
                      <a:pt x="138" y="36"/>
                    </a:lnTo>
                    <a:lnTo>
                      <a:pt x="136" y="34"/>
                    </a:lnTo>
                    <a:lnTo>
                      <a:pt x="138" y="30"/>
                    </a:lnTo>
                    <a:lnTo>
                      <a:pt x="138" y="26"/>
                    </a:lnTo>
                    <a:lnTo>
                      <a:pt x="136" y="24"/>
                    </a:lnTo>
                    <a:lnTo>
                      <a:pt x="124" y="18"/>
                    </a:lnTo>
                    <a:lnTo>
                      <a:pt x="118" y="12"/>
                    </a:lnTo>
                    <a:lnTo>
                      <a:pt x="118" y="6"/>
                    </a:lnTo>
                    <a:lnTo>
                      <a:pt x="118" y="0"/>
                    </a:lnTo>
                    <a:lnTo>
                      <a:pt x="86" y="14"/>
                    </a:lnTo>
                    <a:lnTo>
                      <a:pt x="74" y="32"/>
                    </a:lnTo>
                    <a:lnTo>
                      <a:pt x="62" y="46"/>
                    </a:lnTo>
                    <a:lnTo>
                      <a:pt x="50" y="56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40" y="38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47"/>
              <p:cNvSpPr>
                <a:spLocks/>
              </p:cNvSpPr>
              <p:nvPr/>
            </p:nvSpPr>
            <p:spPr bwMode="auto">
              <a:xfrm>
                <a:off x="3448" y="2069"/>
                <a:ext cx="80" cy="95"/>
              </a:xfrm>
              <a:custGeom>
                <a:avLst/>
                <a:gdLst>
                  <a:gd name="T0" fmla="*/ 1162 w 64"/>
                  <a:gd name="T1" fmla="*/ 424 h 76"/>
                  <a:gd name="T2" fmla="*/ 1112 w 64"/>
                  <a:gd name="T3" fmla="*/ 235 h 76"/>
                  <a:gd name="T4" fmla="*/ 1112 w 64"/>
                  <a:gd name="T5" fmla="*/ 174 h 76"/>
                  <a:gd name="T6" fmla="*/ 1084 w 64"/>
                  <a:gd name="T7" fmla="*/ 174 h 76"/>
                  <a:gd name="T8" fmla="*/ 1084 w 64"/>
                  <a:gd name="T9" fmla="*/ 96 h 76"/>
                  <a:gd name="T10" fmla="*/ 1084 w 64"/>
                  <a:gd name="T11" fmla="*/ 40 h 76"/>
                  <a:gd name="T12" fmla="*/ 1084 w 64"/>
                  <a:gd name="T13" fmla="*/ 0 h 76"/>
                  <a:gd name="T14" fmla="*/ 1009 w 64"/>
                  <a:gd name="T15" fmla="*/ 40 h 76"/>
                  <a:gd name="T16" fmla="*/ 931 w 64"/>
                  <a:gd name="T17" fmla="*/ 139 h 76"/>
                  <a:gd name="T18" fmla="*/ 867 w 64"/>
                  <a:gd name="T19" fmla="*/ 217 h 76"/>
                  <a:gd name="T20" fmla="*/ 795 w 64"/>
                  <a:gd name="T21" fmla="*/ 363 h 76"/>
                  <a:gd name="T22" fmla="*/ 686 w 64"/>
                  <a:gd name="T23" fmla="*/ 460 h 76"/>
                  <a:gd name="T24" fmla="*/ 646 w 64"/>
                  <a:gd name="T25" fmla="*/ 575 h 76"/>
                  <a:gd name="T26" fmla="*/ 596 w 64"/>
                  <a:gd name="T27" fmla="*/ 575 h 76"/>
                  <a:gd name="T28" fmla="*/ 596 w 64"/>
                  <a:gd name="T29" fmla="*/ 575 h 76"/>
                  <a:gd name="T30" fmla="*/ 570 w 64"/>
                  <a:gd name="T31" fmla="*/ 625 h 76"/>
                  <a:gd name="T32" fmla="*/ 530 w 64"/>
                  <a:gd name="T33" fmla="*/ 625 h 76"/>
                  <a:gd name="T34" fmla="*/ 509 w 64"/>
                  <a:gd name="T35" fmla="*/ 625 h 76"/>
                  <a:gd name="T36" fmla="*/ 456 w 64"/>
                  <a:gd name="T37" fmla="*/ 651 h 76"/>
                  <a:gd name="T38" fmla="*/ 382 w 64"/>
                  <a:gd name="T39" fmla="*/ 651 h 76"/>
                  <a:gd name="T40" fmla="*/ 306 w 64"/>
                  <a:gd name="T41" fmla="*/ 651 h 76"/>
                  <a:gd name="T42" fmla="*/ 96 w 64"/>
                  <a:gd name="T43" fmla="*/ 651 h 76"/>
                  <a:gd name="T44" fmla="*/ 62 w 64"/>
                  <a:gd name="T45" fmla="*/ 625 h 76"/>
                  <a:gd name="T46" fmla="*/ 40 w 64"/>
                  <a:gd name="T47" fmla="*/ 512 h 76"/>
                  <a:gd name="T48" fmla="*/ 0 w 64"/>
                  <a:gd name="T49" fmla="*/ 512 h 76"/>
                  <a:gd name="T50" fmla="*/ 0 w 64"/>
                  <a:gd name="T51" fmla="*/ 651 h 76"/>
                  <a:gd name="T52" fmla="*/ 96 w 64"/>
                  <a:gd name="T53" fmla="*/ 874 h 76"/>
                  <a:gd name="T54" fmla="*/ 139 w 64"/>
                  <a:gd name="T55" fmla="*/ 1046 h 76"/>
                  <a:gd name="T56" fmla="*/ 745 w 64"/>
                  <a:gd name="T57" fmla="*/ 1384 h 76"/>
                  <a:gd name="T58" fmla="*/ 867 w 64"/>
                  <a:gd name="T59" fmla="*/ 1271 h 76"/>
                  <a:gd name="T60" fmla="*/ 890 w 64"/>
                  <a:gd name="T61" fmla="*/ 1124 h 76"/>
                  <a:gd name="T62" fmla="*/ 976 w 64"/>
                  <a:gd name="T63" fmla="*/ 1046 h 76"/>
                  <a:gd name="T64" fmla="*/ 976 w 64"/>
                  <a:gd name="T65" fmla="*/ 976 h 76"/>
                  <a:gd name="T66" fmla="*/ 931 w 64"/>
                  <a:gd name="T67" fmla="*/ 899 h 76"/>
                  <a:gd name="T68" fmla="*/ 931 w 64"/>
                  <a:gd name="T69" fmla="*/ 899 h 76"/>
                  <a:gd name="T70" fmla="*/ 1009 w 64"/>
                  <a:gd name="T71" fmla="*/ 874 h 76"/>
                  <a:gd name="T72" fmla="*/ 1084 w 64"/>
                  <a:gd name="T73" fmla="*/ 800 h 76"/>
                  <a:gd name="T74" fmla="*/ 1084 w 64"/>
                  <a:gd name="T75" fmla="*/ 745 h 76"/>
                  <a:gd name="T76" fmla="*/ 1042 w 64"/>
                  <a:gd name="T77" fmla="*/ 699 h 76"/>
                  <a:gd name="T78" fmla="*/ 1009 w 64"/>
                  <a:gd name="T79" fmla="*/ 575 h 76"/>
                  <a:gd name="T80" fmla="*/ 1084 w 64"/>
                  <a:gd name="T81" fmla="*/ 460 h 76"/>
                  <a:gd name="T82" fmla="*/ 1162 w 64"/>
                  <a:gd name="T83" fmla="*/ 424 h 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76"/>
                  <a:gd name="T128" fmla="*/ 64 w 64"/>
                  <a:gd name="T129" fmla="*/ 76 h 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76">
                    <a:moveTo>
                      <a:pt x="64" y="24"/>
                    </a:moveTo>
                    <a:lnTo>
                      <a:pt x="64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60" y="6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18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8" y="58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4" y="48"/>
                    </a:lnTo>
                    <a:lnTo>
                      <a:pt x="56" y="48"/>
                    </a:lnTo>
                    <a:lnTo>
                      <a:pt x="58" y="48"/>
                    </a:lnTo>
                    <a:lnTo>
                      <a:pt x="60" y="44"/>
                    </a:lnTo>
                    <a:lnTo>
                      <a:pt x="60" y="42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56" y="32"/>
                    </a:lnTo>
                    <a:lnTo>
                      <a:pt x="58" y="28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48"/>
              <p:cNvSpPr>
                <a:spLocks/>
              </p:cNvSpPr>
              <p:nvPr/>
            </p:nvSpPr>
            <p:spPr bwMode="auto">
              <a:xfrm>
                <a:off x="3410" y="1731"/>
                <a:ext cx="215" cy="138"/>
              </a:xfrm>
              <a:custGeom>
                <a:avLst/>
                <a:gdLst>
                  <a:gd name="T0" fmla="*/ 625 w 172"/>
                  <a:gd name="T1" fmla="*/ 379 h 110"/>
                  <a:gd name="T2" fmla="*/ 516 w 172"/>
                  <a:gd name="T3" fmla="*/ 233 h 110"/>
                  <a:gd name="T4" fmla="*/ 186 w 172"/>
                  <a:gd name="T5" fmla="*/ 77 h 110"/>
                  <a:gd name="T6" fmla="*/ 0 w 172"/>
                  <a:gd name="T7" fmla="*/ 302 h 110"/>
                  <a:gd name="T8" fmla="*/ 96 w 172"/>
                  <a:gd name="T9" fmla="*/ 427 h 110"/>
                  <a:gd name="T10" fmla="*/ 96 w 172"/>
                  <a:gd name="T11" fmla="*/ 272 h 110"/>
                  <a:gd name="T12" fmla="*/ 149 w 172"/>
                  <a:gd name="T13" fmla="*/ 192 h 110"/>
                  <a:gd name="T14" fmla="*/ 235 w 172"/>
                  <a:gd name="T15" fmla="*/ 153 h 110"/>
                  <a:gd name="T16" fmla="*/ 290 w 172"/>
                  <a:gd name="T17" fmla="*/ 233 h 110"/>
                  <a:gd name="T18" fmla="*/ 400 w 172"/>
                  <a:gd name="T19" fmla="*/ 341 h 110"/>
                  <a:gd name="T20" fmla="*/ 363 w 172"/>
                  <a:gd name="T21" fmla="*/ 427 h 110"/>
                  <a:gd name="T22" fmla="*/ 334 w 172"/>
                  <a:gd name="T23" fmla="*/ 427 h 110"/>
                  <a:gd name="T24" fmla="*/ 217 w 172"/>
                  <a:gd name="T25" fmla="*/ 488 h 110"/>
                  <a:gd name="T26" fmla="*/ 149 w 172"/>
                  <a:gd name="T27" fmla="*/ 459 h 110"/>
                  <a:gd name="T28" fmla="*/ 96 w 172"/>
                  <a:gd name="T29" fmla="*/ 536 h 110"/>
                  <a:gd name="T30" fmla="*/ 149 w 172"/>
                  <a:gd name="T31" fmla="*/ 674 h 110"/>
                  <a:gd name="T32" fmla="*/ 235 w 172"/>
                  <a:gd name="T33" fmla="*/ 674 h 110"/>
                  <a:gd name="T34" fmla="*/ 235 w 172"/>
                  <a:gd name="T35" fmla="*/ 723 h 110"/>
                  <a:gd name="T36" fmla="*/ 235 w 172"/>
                  <a:gd name="T37" fmla="*/ 767 h 110"/>
                  <a:gd name="T38" fmla="*/ 149 w 172"/>
                  <a:gd name="T39" fmla="*/ 767 h 110"/>
                  <a:gd name="T40" fmla="*/ 217 w 172"/>
                  <a:gd name="T41" fmla="*/ 907 h 110"/>
                  <a:gd name="T42" fmla="*/ 235 w 172"/>
                  <a:gd name="T43" fmla="*/ 843 h 110"/>
                  <a:gd name="T44" fmla="*/ 334 w 172"/>
                  <a:gd name="T45" fmla="*/ 886 h 110"/>
                  <a:gd name="T46" fmla="*/ 516 w 172"/>
                  <a:gd name="T47" fmla="*/ 1032 h 110"/>
                  <a:gd name="T48" fmla="*/ 516 w 172"/>
                  <a:gd name="T49" fmla="*/ 1367 h 110"/>
                  <a:gd name="T50" fmla="*/ 575 w 172"/>
                  <a:gd name="T51" fmla="*/ 1420 h 110"/>
                  <a:gd name="T52" fmla="*/ 699 w 172"/>
                  <a:gd name="T53" fmla="*/ 1331 h 110"/>
                  <a:gd name="T54" fmla="*/ 780 w 172"/>
                  <a:gd name="T55" fmla="*/ 1138 h 110"/>
                  <a:gd name="T56" fmla="*/ 899 w 172"/>
                  <a:gd name="T57" fmla="*/ 1112 h 110"/>
                  <a:gd name="T58" fmla="*/ 976 w 172"/>
                  <a:gd name="T59" fmla="*/ 1112 h 110"/>
                  <a:gd name="T60" fmla="*/ 1162 w 172"/>
                  <a:gd name="T61" fmla="*/ 1112 h 110"/>
                  <a:gd name="T62" fmla="*/ 1224 w 172"/>
                  <a:gd name="T63" fmla="*/ 1186 h 110"/>
                  <a:gd name="T64" fmla="*/ 1594 w 172"/>
                  <a:gd name="T65" fmla="*/ 1295 h 110"/>
                  <a:gd name="T66" fmla="*/ 1854 w 172"/>
                  <a:gd name="T67" fmla="*/ 1488 h 110"/>
                  <a:gd name="T68" fmla="*/ 2045 w 172"/>
                  <a:gd name="T69" fmla="*/ 1515 h 110"/>
                  <a:gd name="T70" fmla="*/ 2101 w 172"/>
                  <a:gd name="T71" fmla="*/ 1597 h 110"/>
                  <a:gd name="T72" fmla="*/ 2139 w 172"/>
                  <a:gd name="T73" fmla="*/ 1715 h 110"/>
                  <a:gd name="T74" fmla="*/ 2250 w 172"/>
                  <a:gd name="T75" fmla="*/ 1867 h 110"/>
                  <a:gd name="T76" fmla="*/ 2390 w 172"/>
                  <a:gd name="T77" fmla="*/ 1946 h 110"/>
                  <a:gd name="T78" fmla="*/ 2576 w 172"/>
                  <a:gd name="T79" fmla="*/ 2095 h 110"/>
                  <a:gd name="T80" fmla="*/ 2665 w 172"/>
                  <a:gd name="T81" fmla="*/ 1975 h 110"/>
                  <a:gd name="T82" fmla="*/ 2665 w 172"/>
                  <a:gd name="T83" fmla="*/ 1901 h 110"/>
                  <a:gd name="T84" fmla="*/ 2744 w 172"/>
                  <a:gd name="T85" fmla="*/ 1823 h 110"/>
                  <a:gd name="T86" fmla="*/ 2901 w 172"/>
                  <a:gd name="T87" fmla="*/ 1635 h 110"/>
                  <a:gd name="T88" fmla="*/ 2951 w 172"/>
                  <a:gd name="T89" fmla="*/ 1441 h 110"/>
                  <a:gd name="T90" fmla="*/ 3053 w 172"/>
                  <a:gd name="T91" fmla="*/ 1367 h 110"/>
                  <a:gd name="T92" fmla="*/ 3126 w 172"/>
                  <a:gd name="T93" fmla="*/ 1255 h 110"/>
                  <a:gd name="T94" fmla="*/ 3053 w 172"/>
                  <a:gd name="T95" fmla="*/ 1061 h 110"/>
                  <a:gd name="T96" fmla="*/ 2838 w 172"/>
                  <a:gd name="T97" fmla="*/ 1032 h 110"/>
                  <a:gd name="T98" fmla="*/ 2688 w 172"/>
                  <a:gd name="T99" fmla="*/ 962 h 110"/>
                  <a:gd name="T100" fmla="*/ 2390 w 172"/>
                  <a:gd name="T101" fmla="*/ 797 h 110"/>
                  <a:gd name="T102" fmla="*/ 1912 w 172"/>
                  <a:gd name="T103" fmla="*/ 488 h 110"/>
                  <a:gd name="T104" fmla="*/ 1760 w 172"/>
                  <a:gd name="T105" fmla="*/ 272 h 110"/>
                  <a:gd name="T106" fmla="*/ 1636 w 172"/>
                  <a:gd name="T107" fmla="*/ 302 h 110"/>
                  <a:gd name="T108" fmla="*/ 1500 w 172"/>
                  <a:gd name="T109" fmla="*/ 233 h 110"/>
                  <a:gd name="T110" fmla="*/ 1453 w 172"/>
                  <a:gd name="T111" fmla="*/ 122 h 110"/>
                  <a:gd name="T112" fmla="*/ 1219 w 172"/>
                  <a:gd name="T113" fmla="*/ 0 h 110"/>
                  <a:gd name="T114" fmla="*/ 1219 w 172"/>
                  <a:gd name="T115" fmla="*/ 77 h 110"/>
                  <a:gd name="T116" fmla="*/ 1047 w 172"/>
                  <a:gd name="T117" fmla="*/ 49 h 110"/>
                  <a:gd name="T118" fmla="*/ 936 w 172"/>
                  <a:gd name="T119" fmla="*/ 153 h 110"/>
                  <a:gd name="T120" fmla="*/ 899 w 172"/>
                  <a:gd name="T121" fmla="*/ 302 h 110"/>
                  <a:gd name="T122" fmla="*/ 806 w 172"/>
                  <a:gd name="T123" fmla="*/ 379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2"/>
                  <a:gd name="T187" fmla="*/ 0 h 110"/>
                  <a:gd name="T188" fmla="*/ 172 w 172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2" h="110">
                    <a:moveTo>
                      <a:pt x="44" y="20"/>
                    </a:moveTo>
                    <a:lnTo>
                      <a:pt x="44" y="20"/>
                    </a:lnTo>
                    <a:lnTo>
                      <a:pt x="34" y="20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2" y="6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4" y="50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30" y="74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38" y="70"/>
                    </a:lnTo>
                    <a:lnTo>
                      <a:pt x="38" y="66"/>
                    </a:lnTo>
                    <a:lnTo>
                      <a:pt x="38" y="62"/>
                    </a:lnTo>
                    <a:lnTo>
                      <a:pt x="42" y="60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4" y="58"/>
                    </a:lnTo>
                    <a:lnTo>
                      <a:pt x="66" y="60"/>
                    </a:lnTo>
                    <a:lnTo>
                      <a:pt x="68" y="62"/>
                    </a:lnTo>
                    <a:lnTo>
                      <a:pt x="70" y="64"/>
                    </a:lnTo>
                    <a:lnTo>
                      <a:pt x="80" y="66"/>
                    </a:lnTo>
                    <a:lnTo>
                      <a:pt x="88" y="68"/>
                    </a:lnTo>
                    <a:lnTo>
                      <a:pt x="96" y="74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8" y="78"/>
                    </a:lnTo>
                    <a:lnTo>
                      <a:pt x="112" y="80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22" y="94"/>
                    </a:lnTo>
                    <a:lnTo>
                      <a:pt x="124" y="98"/>
                    </a:lnTo>
                    <a:lnTo>
                      <a:pt x="126" y="102"/>
                    </a:lnTo>
                    <a:lnTo>
                      <a:pt x="132" y="102"/>
                    </a:lnTo>
                    <a:lnTo>
                      <a:pt x="136" y="104"/>
                    </a:lnTo>
                    <a:lnTo>
                      <a:pt x="142" y="110"/>
                    </a:lnTo>
                    <a:lnTo>
                      <a:pt x="142" y="108"/>
                    </a:lnTo>
                    <a:lnTo>
                      <a:pt x="146" y="104"/>
                    </a:lnTo>
                    <a:lnTo>
                      <a:pt x="148" y="102"/>
                    </a:lnTo>
                    <a:lnTo>
                      <a:pt x="146" y="100"/>
                    </a:lnTo>
                    <a:lnTo>
                      <a:pt x="148" y="98"/>
                    </a:lnTo>
                    <a:lnTo>
                      <a:pt x="150" y="96"/>
                    </a:lnTo>
                    <a:lnTo>
                      <a:pt x="158" y="92"/>
                    </a:lnTo>
                    <a:lnTo>
                      <a:pt x="160" y="90"/>
                    </a:lnTo>
                    <a:lnTo>
                      <a:pt x="160" y="86"/>
                    </a:lnTo>
                    <a:lnTo>
                      <a:pt x="160" y="78"/>
                    </a:lnTo>
                    <a:lnTo>
                      <a:pt x="162" y="76"/>
                    </a:lnTo>
                    <a:lnTo>
                      <a:pt x="164" y="74"/>
                    </a:lnTo>
                    <a:lnTo>
                      <a:pt x="168" y="72"/>
                    </a:lnTo>
                    <a:lnTo>
                      <a:pt x="172" y="70"/>
                    </a:lnTo>
                    <a:lnTo>
                      <a:pt x="172" y="66"/>
                    </a:lnTo>
                    <a:lnTo>
                      <a:pt x="172" y="60"/>
                    </a:lnTo>
                    <a:lnTo>
                      <a:pt x="172" y="58"/>
                    </a:lnTo>
                    <a:lnTo>
                      <a:pt x="168" y="56"/>
                    </a:lnTo>
                    <a:lnTo>
                      <a:pt x="164" y="54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8"/>
                    </a:lnTo>
                    <a:lnTo>
                      <a:pt x="132" y="42"/>
                    </a:lnTo>
                    <a:lnTo>
                      <a:pt x="120" y="38"/>
                    </a:lnTo>
                    <a:lnTo>
                      <a:pt x="112" y="32"/>
                    </a:lnTo>
                    <a:lnTo>
                      <a:pt x="106" y="2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2" y="16"/>
                    </a:lnTo>
                    <a:lnTo>
                      <a:pt x="82" y="12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6" y="4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49"/>
              <p:cNvSpPr>
                <a:spLocks/>
              </p:cNvSpPr>
              <p:nvPr/>
            </p:nvSpPr>
            <p:spPr bwMode="auto">
              <a:xfrm>
                <a:off x="3465" y="2099"/>
                <a:ext cx="123" cy="188"/>
              </a:xfrm>
              <a:custGeom>
                <a:avLst/>
                <a:gdLst>
                  <a:gd name="T0" fmla="*/ 459 w 98"/>
                  <a:gd name="T1" fmla="*/ 2834 h 150"/>
                  <a:gd name="T2" fmla="*/ 659 w 98"/>
                  <a:gd name="T3" fmla="*/ 2710 h 150"/>
                  <a:gd name="T4" fmla="*/ 674 w 98"/>
                  <a:gd name="T5" fmla="*/ 2672 h 150"/>
                  <a:gd name="T6" fmla="*/ 889 w 98"/>
                  <a:gd name="T7" fmla="*/ 2621 h 150"/>
                  <a:gd name="T8" fmla="*/ 963 w 98"/>
                  <a:gd name="T9" fmla="*/ 2602 h 150"/>
                  <a:gd name="T10" fmla="*/ 1038 w 98"/>
                  <a:gd name="T11" fmla="*/ 2450 h 150"/>
                  <a:gd name="T12" fmla="*/ 1038 w 98"/>
                  <a:gd name="T13" fmla="*/ 2414 h 150"/>
                  <a:gd name="T14" fmla="*/ 1062 w 98"/>
                  <a:gd name="T15" fmla="*/ 2376 h 150"/>
                  <a:gd name="T16" fmla="*/ 1271 w 98"/>
                  <a:gd name="T17" fmla="*/ 2307 h 150"/>
                  <a:gd name="T18" fmla="*/ 1303 w 98"/>
                  <a:gd name="T19" fmla="*/ 2183 h 150"/>
                  <a:gd name="T20" fmla="*/ 1303 w 98"/>
                  <a:gd name="T21" fmla="*/ 2091 h 150"/>
                  <a:gd name="T22" fmla="*/ 1427 w 98"/>
                  <a:gd name="T23" fmla="*/ 1955 h 150"/>
                  <a:gd name="T24" fmla="*/ 1536 w 98"/>
                  <a:gd name="T25" fmla="*/ 1955 h 150"/>
                  <a:gd name="T26" fmla="*/ 1612 w 98"/>
                  <a:gd name="T27" fmla="*/ 1955 h 150"/>
                  <a:gd name="T28" fmla="*/ 1574 w 98"/>
                  <a:gd name="T29" fmla="*/ 1804 h 150"/>
                  <a:gd name="T30" fmla="*/ 1574 w 98"/>
                  <a:gd name="T31" fmla="*/ 1471 h 150"/>
                  <a:gd name="T32" fmla="*/ 1661 w 98"/>
                  <a:gd name="T33" fmla="*/ 1357 h 150"/>
                  <a:gd name="T34" fmla="*/ 1661 w 98"/>
                  <a:gd name="T35" fmla="*/ 1357 h 150"/>
                  <a:gd name="T36" fmla="*/ 1722 w 98"/>
                  <a:gd name="T37" fmla="*/ 1357 h 150"/>
                  <a:gd name="T38" fmla="*/ 1792 w 98"/>
                  <a:gd name="T39" fmla="*/ 1024 h 150"/>
                  <a:gd name="T40" fmla="*/ 1870 w 98"/>
                  <a:gd name="T41" fmla="*/ 900 h 150"/>
                  <a:gd name="T42" fmla="*/ 1870 w 98"/>
                  <a:gd name="T43" fmla="*/ 821 h 150"/>
                  <a:gd name="T44" fmla="*/ 1840 w 98"/>
                  <a:gd name="T45" fmla="*/ 792 h 150"/>
                  <a:gd name="T46" fmla="*/ 1722 w 98"/>
                  <a:gd name="T47" fmla="*/ 718 h 150"/>
                  <a:gd name="T48" fmla="*/ 1722 w 98"/>
                  <a:gd name="T49" fmla="*/ 600 h 150"/>
                  <a:gd name="T50" fmla="*/ 1673 w 98"/>
                  <a:gd name="T51" fmla="*/ 523 h 150"/>
                  <a:gd name="T52" fmla="*/ 1661 w 98"/>
                  <a:gd name="T53" fmla="*/ 488 h 150"/>
                  <a:gd name="T54" fmla="*/ 1612 w 98"/>
                  <a:gd name="T55" fmla="*/ 457 h 150"/>
                  <a:gd name="T56" fmla="*/ 1536 w 98"/>
                  <a:gd name="T57" fmla="*/ 457 h 150"/>
                  <a:gd name="T58" fmla="*/ 1443 w 98"/>
                  <a:gd name="T59" fmla="*/ 417 h 150"/>
                  <a:gd name="T60" fmla="*/ 1138 w 98"/>
                  <a:gd name="T61" fmla="*/ 187 h 150"/>
                  <a:gd name="T62" fmla="*/ 1138 w 98"/>
                  <a:gd name="T63" fmla="*/ 149 h 150"/>
                  <a:gd name="T64" fmla="*/ 1038 w 98"/>
                  <a:gd name="T65" fmla="*/ 76 h 150"/>
                  <a:gd name="T66" fmla="*/ 963 w 98"/>
                  <a:gd name="T67" fmla="*/ 0 h 150"/>
                  <a:gd name="T68" fmla="*/ 889 w 98"/>
                  <a:gd name="T69" fmla="*/ 49 h 150"/>
                  <a:gd name="T70" fmla="*/ 815 w 98"/>
                  <a:gd name="T71" fmla="*/ 149 h 150"/>
                  <a:gd name="T72" fmla="*/ 845 w 98"/>
                  <a:gd name="T73" fmla="*/ 272 h 150"/>
                  <a:gd name="T74" fmla="*/ 889 w 98"/>
                  <a:gd name="T75" fmla="*/ 341 h 150"/>
                  <a:gd name="T76" fmla="*/ 889 w 98"/>
                  <a:gd name="T77" fmla="*/ 367 h 150"/>
                  <a:gd name="T78" fmla="*/ 815 w 98"/>
                  <a:gd name="T79" fmla="*/ 457 h 150"/>
                  <a:gd name="T80" fmla="*/ 723 w 98"/>
                  <a:gd name="T81" fmla="*/ 488 h 150"/>
                  <a:gd name="T82" fmla="*/ 723 w 98"/>
                  <a:gd name="T83" fmla="*/ 488 h 150"/>
                  <a:gd name="T84" fmla="*/ 767 w 98"/>
                  <a:gd name="T85" fmla="*/ 573 h 150"/>
                  <a:gd name="T86" fmla="*/ 767 w 98"/>
                  <a:gd name="T87" fmla="*/ 652 h 150"/>
                  <a:gd name="T88" fmla="*/ 674 w 98"/>
                  <a:gd name="T89" fmla="*/ 718 h 150"/>
                  <a:gd name="T90" fmla="*/ 659 w 98"/>
                  <a:gd name="T91" fmla="*/ 869 h 150"/>
                  <a:gd name="T92" fmla="*/ 845 w 98"/>
                  <a:gd name="T93" fmla="*/ 1024 h 150"/>
                  <a:gd name="T94" fmla="*/ 0 w 98"/>
                  <a:gd name="T95" fmla="*/ 2091 h 150"/>
                  <a:gd name="T96" fmla="*/ 0 w 98"/>
                  <a:gd name="T97" fmla="*/ 2221 h 150"/>
                  <a:gd name="T98" fmla="*/ 123 w 98"/>
                  <a:gd name="T99" fmla="*/ 2450 h 150"/>
                  <a:gd name="T100" fmla="*/ 341 w 98"/>
                  <a:gd name="T101" fmla="*/ 2554 h 150"/>
                  <a:gd name="T102" fmla="*/ 382 w 98"/>
                  <a:gd name="T103" fmla="*/ 2602 h 150"/>
                  <a:gd name="T104" fmla="*/ 341 w 98"/>
                  <a:gd name="T105" fmla="*/ 2745 h 150"/>
                  <a:gd name="T106" fmla="*/ 459 w 98"/>
                  <a:gd name="T107" fmla="*/ 2834 h 1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"/>
                  <a:gd name="T163" fmla="*/ 0 h 150"/>
                  <a:gd name="T164" fmla="*/ 98 w 98"/>
                  <a:gd name="T165" fmla="*/ 150 h 1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" h="150">
                    <a:moveTo>
                      <a:pt x="24" y="150"/>
                    </a:moveTo>
                    <a:lnTo>
                      <a:pt x="24" y="150"/>
                    </a:lnTo>
                    <a:lnTo>
                      <a:pt x="28" y="148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50" y="138"/>
                    </a:lnTo>
                    <a:lnTo>
                      <a:pt x="54" y="134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54" y="128"/>
                    </a:lnTo>
                    <a:lnTo>
                      <a:pt x="56" y="126"/>
                    </a:lnTo>
                    <a:lnTo>
                      <a:pt x="62" y="124"/>
                    </a:lnTo>
                    <a:lnTo>
                      <a:pt x="66" y="122"/>
                    </a:lnTo>
                    <a:lnTo>
                      <a:pt x="68" y="120"/>
                    </a:lnTo>
                    <a:lnTo>
                      <a:pt x="68" y="116"/>
                    </a:lnTo>
                    <a:lnTo>
                      <a:pt x="68" y="112"/>
                    </a:lnTo>
                    <a:lnTo>
                      <a:pt x="70" y="108"/>
                    </a:lnTo>
                    <a:lnTo>
                      <a:pt x="74" y="104"/>
                    </a:lnTo>
                    <a:lnTo>
                      <a:pt x="80" y="104"/>
                    </a:lnTo>
                    <a:lnTo>
                      <a:pt x="84" y="104"/>
                    </a:lnTo>
                    <a:lnTo>
                      <a:pt x="82" y="9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4" y="72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2" y="62"/>
                    </a:lnTo>
                    <a:lnTo>
                      <a:pt x="94" y="54"/>
                    </a:lnTo>
                    <a:lnTo>
                      <a:pt x="98" y="48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2" y="40"/>
                    </a:lnTo>
                    <a:lnTo>
                      <a:pt x="90" y="38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4"/>
                    </a:lnTo>
                    <a:lnTo>
                      <a:pt x="82" y="24"/>
                    </a:lnTo>
                    <a:lnTo>
                      <a:pt x="80" y="24"/>
                    </a:lnTo>
                    <a:lnTo>
                      <a:pt x="76" y="22"/>
                    </a:lnTo>
                    <a:lnTo>
                      <a:pt x="68" y="16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58" y="6"/>
                    </a:lnTo>
                    <a:lnTo>
                      <a:pt x="54" y="4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4" y="46"/>
                    </a:lnTo>
                    <a:lnTo>
                      <a:pt x="44" y="54"/>
                    </a:lnTo>
                    <a:lnTo>
                      <a:pt x="38" y="92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6" y="130"/>
                    </a:lnTo>
                    <a:lnTo>
                      <a:pt x="18" y="136"/>
                    </a:lnTo>
                    <a:lnTo>
                      <a:pt x="20" y="138"/>
                    </a:lnTo>
                    <a:lnTo>
                      <a:pt x="20" y="142"/>
                    </a:lnTo>
                    <a:lnTo>
                      <a:pt x="18" y="146"/>
                    </a:lnTo>
                    <a:lnTo>
                      <a:pt x="20" y="148"/>
                    </a:lnTo>
                    <a:lnTo>
                      <a:pt x="24" y="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50"/>
              <p:cNvSpPr>
                <a:spLocks/>
              </p:cNvSpPr>
              <p:nvPr/>
            </p:nvSpPr>
            <p:spPr bwMode="auto">
              <a:xfrm>
                <a:off x="3285" y="1779"/>
                <a:ext cx="345" cy="305"/>
              </a:xfrm>
              <a:custGeom>
                <a:avLst/>
                <a:gdLst>
                  <a:gd name="T0" fmla="*/ 4362 w 276"/>
                  <a:gd name="T1" fmla="*/ 4420 h 244"/>
                  <a:gd name="T2" fmla="*/ 4070 w 276"/>
                  <a:gd name="T3" fmla="*/ 4368 h 244"/>
                  <a:gd name="T4" fmla="*/ 3725 w 276"/>
                  <a:gd name="T5" fmla="*/ 4345 h 244"/>
                  <a:gd name="T6" fmla="*/ 3552 w 276"/>
                  <a:gd name="T7" fmla="*/ 3941 h 244"/>
                  <a:gd name="T8" fmla="*/ 3162 w 276"/>
                  <a:gd name="T9" fmla="*/ 3970 h 244"/>
                  <a:gd name="T10" fmla="*/ 2859 w 276"/>
                  <a:gd name="T11" fmla="*/ 4013 h 244"/>
                  <a:gd name="T12" fmla="*/ 2569 w 276"/>
                  <a:gd name="T13" fmla="*/ 3835 h 244"/>
                  <a:gd name="T14" fmla="*/ 2440 w 276"/>
                  <a:gd name="T15" fmla="*/ 3720 h 244"/>
                  <a:gd name="T16" fmla="*/ 2274 w 276"/>
                  <a:gd name="T17" fmla="*/ 3573 h 244"/>
                  <a:gd name="T18" fmla="*/ 2139 w 276"/>
                  <a:gd name="T19" fmla="*/ 3358 h 244"/>
                  <a:gd name="T20" fmla="*/ 1986 w 276"/>
                  <a:gd name="T21" fmla="*/ 3176 h 244"/>
                  <a:gd name="T22" fmla="*/ 1694 w 276"/>
                  <a:gd name="T23" fmla="*/ 2955 h 244"/>
                  <a:gd name="T24" fmla="*/ 1562 w 276"/>
                  <a:gd name="T25" fmla="*/ 2893 h 244"/>
                  <a:gd name="T26" fmla="*/ 1406 w 276"/>
                  <a:gd name="T27" fmla="*/ 2781 h 244"/>
                  <a:gd name="T28" fmla="*/ 1261 w 276"/>
                  <a:gd name="T29" fmla="*/ 2481 h 244"/>
                  <a:gd name="T30" fmla="*/ 976 w 276"/>
                  <a:gd name="T31" fmla="*/ 2116 h 244"/>
                  <a:gd name="T32" fmla="*/ 686 w 276"/>
                  <a:gd name="T33" fmla="*/ 1905 h 244"/>
                  <a:gd name="T34" fmla="*/ 625 w 276"/>
                  <a:gd name="T35" fmla="*/ 1676 h 244"/>
                  <a:gd name="T36" fmla="*/ 646 w 276"/>
                  <a:gd name="T37" fmla="*/ 1354 h 244"/>
                  <a:gd name="T38" fmla="*/ 686 w 276"/>
                  <a:gd name="T39" fmla="*/ 1124 h 244"/>
                  <a:gd name="T40" fmla="*/ 512 w 276"/>
                  <a:gd name="T41" fmla="*/ 1070 h 244"/>
                  <a:gd name="T42" fmla="*/ 456 w 276"/>
                  <a:gd name="T43" fmla="*/ 936 h 244"/>
                  <a:gd name="T44" fmla="*/ 320 w 276"/>
                  <a:gd name="T45" fmla="*/ 780 h 244"/>
                  <a:gd name="T46" fmla="*/ 217 w 276"/>
                  <a:gd name="T47" fmla="*/ 594 h 244"/>
                  <a:gd name="T48" fmla="*/ 96 w 276"/>
                  <a:gd name="T49" fmla="*/ 413 h 244"/>
                  <a:gd name="T50" fmla="*/ 0 w 276"/>
                  <a:gd name="T51" fmla="*/ 119 h 244"/>
                  <a:gd name="T52" fmla="*/ 62 w 276"/>
                  <a:gd name="T53" fmla="*/ 49 h 244"/>
                  <a:gd name="T54" fmla="*/ 320 w 276"/>
                  <a:gd name="T55" fmla="*/ 186 h 244"/>
                  <a:gd name="T56" fmla="*/ 745 w 276"/>
                  <a:gd name="T57" fmla="*/ 49 h 244"/>
                  <a:gd name="T58" fmla="*/ 829 w 276"/>
                  <a:gd name="T59" fmla="*/ 186 h 244"/>
                  <a:gd name="T60" fmla="*/ 1009 w 276"/>
                  <a:gd name="T61" fmla="*/ 476 h 244"/>
                  <a:gd name="T62" fmla="*/ 1261 w 276"/>
                  <a:gd name="T63" fmla="*/ 705 h 244"/>
                  <a:gd name="T64" fmla="*/ 1674 w 276"/>
                  <a:gd name="T65" fmla="*/ 856 h 244"/>
                  <a:gd name="T66" fmla="*/ 2055 w 276"/>
                  <a:gd name="T67" fmla="*/ 881 h 244"/>
                  <a:gd name="T68" fmla="*/ 2321 w 276"/>
                  <a:gd name="T69" fmla="*/ 806 h 244"/>
                  <a:gd name="T70" fmla="*/ 2321 w 276"/>
                  <a:gd name="T71" fmla="*/ 856 h 244"/>
                  <a:gd name="T72" fmla="*/ 2384 w 276"/>
                  <a:gd name="T73" fmla="*/ 661 h 244"/>
                  <a:gd name="T74" fmla="*/ 2569 w 276"/>
                  <a:gd name="T75" fmla="*/ 413 h 244"/>
                  <a:gd name="T76" fmla="*/ 2792 w 276"/>
                  <a:gd name="T77" fmla="*/ 364 h 244"/>
                  <a:gd name="T78" fmla="*/ 3050 w 276"/>
                  <a:gd name="T79" fmla="*/ 451 h 244"/>
                  <a:gd name="T80" fmla="*/ 3664 w 276"/>
                  <a:gd name="T81" fmla="*/ 743 h 244"/>
                  <a:gd name="T82" fmla="*/ 3930 w 276"/>
                  <a:gd name="T83" fmla="*/ 856 h 244"/>
                  <a:gd name="T84" fmla="*/ 4070 w 276"/>
                  <a:gd name="T85" fmla="*/ 1101 h 244"/>
                  <a:gd name="T86" fmla="*/ 4070 w 276"/>
                  <a:gd name="T87" fmla="*/ 1354 h 244"/>
                  <a:gd name="T88" fmla="*/ 4001 w 276"/>
                  <a:gd name="T89" fmla="*/ 1643 h 244"/>
                  <a:gd name="T90" fmla="*/ 4101 w 276"/>
                  <a:gd name="T91" fmla="*/ 1969 h 244"/>
                  <a:gd name="T92" fmla="*/ 4142 w 276"/>
                  <a:gd name="T93" fmla="*/ 2330 h 244"/>
                  <a:gd name="T94" fmla="*/ 4431 w 276"/>
                  <a:gd name="T95" fmla="*/ 2454 h 244"/>
                  <a:gd name="T96" fmla="*/ 4580 w 276"/>
                  <a:gd name="T97" fmla="*/ 3249 h 244"/>
                  <a:gd name="T98" fmla="*/ 4837 w 276"/>
                  <a:gd name="T99" fmla="*/ 3494 h 244"/>
                  <a:gd name="T100" fmla="*/ 5017 w 276"/>
                  <a:gd name="T101" fmla="*/ 3679 h 244"/>
                  <a:gd name="T102" fmla="*/ 4990 w 276"/>
                  <a:gd name="T103" fmla="*/ 3866 h 244"/>
                  <a:gd name="T104" fmla="*/ 4837 w 276"/>
                  <a:gd name="T105" fmla="*/ 3906 h 244"/>
                  <a:gd name="T106" fmla="*/ 4717 w 276"/>
                  <a:gd name="T107" fmla="*/ 4236 h 2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6"/>
                  <a:gd name="T163" fmla="*/ 0 h 244"/>
                  <a:gd name="T164" fmla="*/ 276 w 276"/>
                  <a:gd name="T165" fmla="*/ 244 h 2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6" h="244">
                    <a:moveTo>
                      <a:pt x="258" y="244"/>
                    </a:moveTo>
                    <a:lnTo>
                      <a:pt x="258" y="244"/>
                    </a:lnTo>
                    <a:lnTo>
                      <a:pt x="250" y="244"/>
                    </a:lnTo>
                    <a:lnTo>
                      <a:pt x="246" y="242"/>
                    </a:lnTo>
                    <a:lnTo>
                      <a:pt x="242" y="242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6" y="242"/>
                    </a:lnTo>
                    <a:lnTo>
                      <a:pt x="232" y="240"/>
                    </a:lnTo>
                    <a:lnTo>
                      <a:pt x="224" y="240"/>
                    </a:lnTo>
                    <a:lnTo>
                      <a:pt x="220" y="240"/>
                    </a:lnTo>
                    <a:lnTo>
                      <a:pt x="216" y="240"/>
                    </a:lnTo>
                    <a:lnTo>
                      <a:pt x="212" y="238"/>
                    </a:lnTo>
                    <a:lnTo>
                      <a:pt x="210" y="238"/>
                    </a:lnTo>
                    <a:lnTo>
                      <a:pt x="206" y="238"/>
                    </a:lnTo>
                    <a:lnTo>
                      <a:pt x="204" y="234"/>
                    </a:lnTo>
                    <a:lnTo>
                      <a:pt x="200" y="226"/>
                    </a:lnTo>
                    <a:lnTo>
                      <a:pt x="198" y="222"/>
                    </a:lnTo>
                    <a:lnTo>
                      <a:pt x="198" y="218"/>
                    </a:lnTo>
                    <a:lnTo>
                      <a:pt x="196" y="216"/>
                    </a:lnTo>
                    <a:lnTo>
                      <a:pt x="190" y="212"/>
                    </a:lnTo>
                    <a:lnTo>
                      <a:pt x="184" y="212"/>
                    </a:lnTo>
                    <a:lnTo>
                      <a:pt x="180" y="214"/>
                    </a:lnTo>
                    <a:lnTo>
                      <a:pt x="176" y="218"/>
                    </a:lnTo>
                    <a:lnTo>
                      <a:pt x="174" y="218"/>
                    </a:lnTo>
                    <a:lnTo>
                      <a:pt x="170" y="218"/>
                    </a:lnTo>
                    <a:lnTo>
                      <a:pt x="166" y="220"/>
                    </a:lnTo>
                    <a:lnTo>
                      <a:pt x="162" y="220"/>
                    </a:lnTo>
                    <a:lnTo>
                      <a:pt x="158" y="220"/>
                    </a:lnTo>
                    <a:lnTo>
                      <a:pt x="154" y="218"/>
                    </a:lnTo>
                    <a:lnTo>
                      <a:pt x="152" y="220"/>
                    </a:lnTo>
                    <a:lnTo>
                      <a:pt x="148" y="218"/>
                    </a:lnTo>
                    <a:lnTo>
                      <a:pt x="146" y="214"/>
                    </a:lnTo>
                    <a:lnTo>
                      <a:pt x="142" y="210"/>
                    </a:lnTo>
                    <a:lnTo>
                      <a:pt x="140" y="210"/>
                    </a:lnTo>
                    <a:lnTo>
                      <a:pt x="138" y="210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32" y="200"/>
                    </a:lnTo>
                    <a:lnTo>
                      <a:pt x="130" y="198"/>
                    </a:lnTo>
                    <a:lnTo>
                      <a:pt x="126" y="196"/>
                    </a:lnTo>
                    <a:lnTo>
                      <a:pt x="124" y="196"/>
                    </a:lnTo>
                    <a:lnTo>
                      <a:pt x="122" y="196"/>
                    </a:lnTo>
                    <a:lnTo>
                      <a:pt x="120" y="190"/>
                    </a:lnTo>
                    <a:lnTo>
                      <a:pt x="118" y="184"/>
                    </a:lnTo>
                    <a:lnTo>
                      <a:pt x="116" y="182"/>
                    </a:lnTo>
                    <a:lnTo>
                      <a:pt x="114" y="180"/>
                    </a:lnTo>
                    <a:lnTo>
                      <a:pt x="112" y="176"/>
                    </a:lnTo>
                    <a:lnTo>
                      <a:pt x="112" y="174"/>
                    </a:lnTo>
                    <a:lnTo>
                      <a:pt x="110" y="174"/>
                    </a:lnTo>
                    <a:lnTo>
                      <a:pt x="106" y="172"/>
                    </a:lnTo>
                    <a:lnTo>
                      <a:pt x="102" y="168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4" y="162"/>
                    </a:lnTo>
                    <a:lnTo>
                      <a:pt x="90" y="162"/>
                    </a:lnTo>
                    <a:lnTo>
                      <a:pt x="86" y="158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4" y="160"/>
                    </a:lnTo>
                    <a:lnTo>
                      <a:pt x="80" y="154"/>
                    </a:lnTo>
                    <a:lnTo>
                      <a:pt x="80" y="152"/>
                    </a:lnTo>
                    <a:lnTo>
                      <a:pt x="78" y="152"/>
                    </a:lnTo>
                    <a:lnTo>
                      <a:pt x="74" y="152"/>
                    </a:lnTo>
                    <a:lnTo>
                      <a:pt x="72" y="148"/>
                    </a:lnTo>
                    <a:lnTo>
                      <a:pt x="70" y="142"/>
                    </a:lnTo>
                    <a:lnTo>
                      <a:pt x="70" y="136"/>
                    </a:lnTo>
                    <a:lnTo>
                      <a:pt x="64" y="124"/>
                    </a:lnTo>
                    <a:lnTo>
                      <a:pt x="60" y="120"/>
                    </a:lnTo>
                    <a:lnTo>
                      <a:pt x="58" y="120"/>
                    </a:lnTo>
                    <a:lnTo>
                      <a:pt x="58" y="118"/>
                    </a:lnTo>
                    <a:lnTo>
                      <a:pt x="54" y="116"/>
                    </a:lnTo>
                    <a:lnTo>
                      <a:pt x="48" y="112"/>
                    </a:lnTo>
                    <a:lnTo>
                      <a:pt x="44" y="110"/>
                    </a:lnTo>
                    <a:lnTo>
                      <a:pt x="40" y="108"/>
                    </a:lnTo>
                    <a:lnTo>
                      <a:pt x="38" y="104"/>
                    </a:lnTo>
                    <a:lnTo>
                      <a:pt x="38" y="100"/>
                    </a:lnTo>
                    <a:lnTo>
                      <a:pt x="36" y="96"/>
                    </a:lnTo>
                    <a:lnTo>
                      <a:pt x="32" y="94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2" y="90"/>
                    </a:lnTo>
                    <a:lnTo>
                      <a:pt x="32" y="86"/>
                    </a:lnTo>
                    <a:lnTo>
                      <a:pt x="36" y="78"/>
                    </a:lnTo>
                    <a:lnTo>
                      <a:pt x="36" y="74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4" y="62"/>
                    </a:lnTo>
                    <a:lnTo>
                      <a:pt x="30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2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6"/>
                    </a:lnTo>
                    <a:lnTo>
                      <a:pt x="18" y="10"/>
                    </a:lnTo>
                    <a:lnTo>
                      <a:pt x="22" y="12"/>
                    </a:lnTo>
                    <a:lnTo>
                      <a:pt x="30" y="12"/>
                    </a:lnTo>
                    <a:lnTo>
                      <a:pt x="36" y="8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46" y="18"/>
                    </a:lnTo>
                    <a:lnTo>
                      <a:pt x="56" y="26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6" y="34"/>
                    </a:lnTo>
                    <a:lnTo>
                      <a:pt x="70" y="38"/>
                    </a:lnTo>
                    <a:lnTo>
                      <a:pt x="74" y="36"/>
                    </a:lnTo>
                    <a:lnTo>
                      <a:pt x="80" y="36"/>
                    </a:lnTo>
                    <a:lnTo>
                      <a:pt x="82" y="40"/>
                    </a:lnTo>
                    <a:lnTo>
                      <a:pt x="86" y="42"/>
                    </a:lnTo>
                    <a:lnTo>
                      <a:pt x="92" y="46"/>
                    </a:lnTo>
                    <a:lnTo>
                      <a:pt x="100" y="50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20" y="46"/>
                    </a:lnTo>
                    <a:lnTo>
                      <a:pt x="124" y="44"/>
                    </a:lnTo>
                    <a:lnTo>
                      <a:pt x="128" y="44"/>
                    </a:lnTo>
                    <a:lnTo>
                      <a:pt x="124" y="46"/>
                    </a:lnTo>
                    <a:lnTo>
                      <a:pt x="124" y="48"/>
                    </a:lnTo>
                    <a:lnTo>
                      <a:pt x="128" y="46"/>
                    </a:lnTo>
                    <a:lnTo>
                      <a:pt x="132" y="44"/>
                    </a:lnTo>
                    <a:lnTo>
                      <a:pt x="132" y="42"/>
                    </a:lnTo>
                    <a:lnTo>
                      <a:pt x="128" y="34"/>
                    </a:lnTo>
                    <a:lnTo>
                      <a:pt x="130" y="36"/>
                    </a:lnTo>
                    <a:lnTo>
                      <a:pt x="132" y="36"/>
                    </a:lnTo>
                    <a:lnTo>
                      <a:pt x="136" y="34"/>
                    </a:lnTo>
                    <a:lnTo>
                      <a:pt x="138" y="32"/>
                    </a:lnTo>
                    <a:lnTo>
                      <a:pt x="138" y="28"/>
                    </a:lnTo>
                    <a:lnTo>
                      <a:pt x="138" y="24"/>
                    </a:lnTo>
                    <a:lnTo>
                      <a:pt x="142" y="22"/>
                    </a:lnTo>
                    <a:lnTo>
                      <a:pt x="146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56" y="18"/>
                    </a:lnTo>
                    <a:lnTo>
                      <a:pt x="160" y="18"/>
                    </a:lnTo>
                    <a:lnTo>
                      <a:pt x="164" y="20"/>
                    </a:lnTo>
                    <a:lnTo>
                      <a:pt x="166" y="22"/>
                    </a:lnTo>
                    <a:lnTo>
                      <a:pt x="168" y="24"/>
                    </a:lnTo>
                    <a:lnTo>
                      <a:pt x="170" y="26"/>
                    </a:lnTo>
                    <a:lnTo>
                      <a:pt x="180" y="28"/>
                    </a:lnTo>
                    <a:lnTo>
                      <a:pt x="188" y="30"/>
                    </a:lnTo>
                    <a:lnTo>
                      <a:pt x="196" y="36"/>
                    </a:lnTo>
                    <a:lnTo>
                      <a:pt x="202" y="40"/>
                    </a:lnTo>
                    <a:lnTo>
                      <a:pt x="204" y="40"/>
                    </a:lnTo>
                    <a:lnTo>
                      <a:pt x="208" y="40"/>
                    </a:lnTo>
                    <a:lnTo>
                      <a:pt x="212" y="42"/>
                    </a:lnTo>
                    <a:lnTo>
                      <a:pt x="216" y="44"/>
                    </a:lnTo>
                    <a:lnTo>
                      <a:pt x="216" y="46"/>
                    </a:lnTo>
                    <a:lnTo>
                      <a:pt x="218" y="50"/>
                    </a:lnTo>
                    <a:lnTo>
                      <a:pt x="218" y="52"/>
                    </a:lnTo>
                    <a:lnTo>
                      <a:pt x="222" y="56"/>
                    </a:lnTo>
                    <a:lnTo>
                      <a:pt x="224" y="60"/>
                    </a:lnTo>
                    <a:lnTo>
                      <a:pt x="224" y="64"/>
                    </a:lnTo>
                    <a:lnTo>
                      <a:pt x="224" y="66"/>
                    </a:lnTo>
                    <a:lnTo>
                      <a:pt x="224" y="68"/>
                    </a:lnTo>
                    <a:lnTo>
                      <a:pt x="224" y="72"/>
                    </a:lnTo>
                    <a:lnTo>
                      <a:pt x="224" y="74"/>
                    </a:lnTo>
                    <a:lnTo>
                      <a:pt x="226" y="76"/>
                    </a:lnTo>
                    <a:lnTo>
                      <a:pt x="224" y="82"/>
                    </a:lnTo>
                    <a:lnTo>
                      <a:pt x="222" y="86"/>
                    </a:lnTo>
                    <a:lnTo>
                      <a:pt x="220" y="88"/>
                    </a:lnTo>
                    <a:lnTo>
                      <a:pt x="220" y="90"/>
                    </a:lnTo>
                    <a:lnTo>
                      <a:pt x="222" y="92"/>
                    </a:lnTo>
                    <a:lnTo>
                      <a:pt x="224" y="96"/>
                    </a:lnTo>
                    <a:lnTo>
                      <a:pt x="224" y="100"/>
                    </a:lnTo>
                    <a:lnTo>
                      <a:pt x="224" y="104"/>
                    </a:lnTo>
                    <a:lnTo>
                      <a:pt x="226" y="108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28" y="124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30" y="130"/>
                    </a:lnTo>
                    <a:lnTo>
                      <a:pt x="236" y="130"/>
                    </a:lnTo>
                    <a:lnTo>
                      <a:pt x="240" y="130"/>
                    </a:lnTo>
                    <a:lnTo>
                      <a:pt x="244" y="130"/>
                    </a:lnTo>
                    <a:lnTo>
                      <a:pt x="244" y="134"/>
                    </a:lnTo>
                    <a:lnTo>
                      <a:pt x="244" y="136"/>
                    </a:lnTo>
                    <a:lnTo>
                      <a:pt x="242" y="146"/>
                    </a:lnTo>
                    <a:lnTo>
                      <a:pt x="240" y="156"/>
                    </a:lnTo>
                    <a:lnTo>
                      <a:pt x="248" y="172"/>
                    </a:lnTo>
                    <a:lnTo>
                      <a:pt x="252" y="178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62" y="182"/>
                    </a:lnTo>
                    <a:lnTo>
                      <a:pt x="264" y="184"/>
                    </a:lnTo>
                    <a:lnTo>
                      <a:pt x="266" y="192"/>
                    </a:lnTo>
                    <a:lnTo>
                      <a:pt x="270" y="202"/>
                    </a:lnTo>
                    <a:lnTo>
                      <a:pt x="274" y="202"/>
                    </a:lnTo>
                    <a:lnTo>
                      <a:pt x="276" y="202"/>
                    </a:lnTo>
                    <a:lnTo>
                      <a:pt x="276" y="204"/>
                    </a:lnTo>
                    <a:lnTo>
                      <a:pt x="274" y="208"/>
                    </a:lnTo>
                    <a:lnTo>
                      <a:pt x="274" y="210"/>
                    </a:lnTo>
                    <a:lnTo>
                      <a:pt x="274" y="212"/>
                    </a:lnTo>
                    <a:lnTo>
                      <a:pt x="272" y="214"/>
                    </a:lnTo>
                    <a:lnTo>
                      <a:pt x="270" y="214"/>
                    </a:lnTo>
                    <a:lnTo>
                      <a:pt x="268" y="214"/>
                    </a:lnTo>
                    <a:lnTo>
                      <a:pt x="266" y="214"/>
                    </a:lnTo>
                    <a:lnTo>
                      <a:pt x="266" y="218"/>
                    </a:lnTo>
                    <a:lnTo>
                      <a:pt x="266" y="222"/>
                    </a:lnTo>
                    <a:lnTo>
                      <a:pt x="262" y="224"/>
                    </a:lnTo>
                    <a:lnTo>
                      <a:pt x="260" y="228"/>
                    </a:lnTo>
                    <a:lnTo>
                      <a:pt x="260" y="232"/>
                    </a:lnTo>
                    <a:lnTo>
                      <a:pt x="260" y="240"/>
                    </a:lnTo>
                    <a:lnTo>
                      <a:pt x="260" y="244"/>
                    </a:lnTo>
                    <a:lnTo>
                      <a:pt x="258" y="2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51"/>
              <p:cNvSpPr>
                <a:spLocks/>
              </p:cNvSpPr>
              <p:nvPr/>
            </p:nvSpPr>
            <p:spPr bwMode="auto">
              <a:xfrm>
                <a:off x="3302" y="1786"/>
                <a:ext cx="20" cy="8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0 h 6"/>
                  <a:gd name="T4" fmla="*/ 62 w 16"/>
                  <a:gd name="T5" fmla="*/ 155 h 6"/>
                  <a:gd name="T6" fmla="*/ 139 w 16"/>
                  <a:gd name="T7" fmla="*/ 268 h 6"/>
                  <a:gd name="T8" fmla="*/ 290 w 16"/>
                  <a:gd name="T9" fmla="*/ 268 h 6"/>
                  <a:gd name="T10" fmla="*/ 290 w 16"/>
                  <a:gd name="T11" fmla="*/ 268 h 6"/>
                  <a:gd name="T12" fmla="*/ 139 w 16"/>
                  <a:gd name="T13" fmla="*/ 0 h 6"/>
                  <a:gd name="T14" fmla="*/ 0 w 16"/>
                  <a:gd name="T15" fmla="*/ 0 h 6"/>
                  <a:gd name="T16" fmla="*/ 0 w 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"/>
                  <a:gd name="T29" fmla="*/ 16 w 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52"/>
              <p:cNvSpPr>
                <a:spLocks/>
              </p:cNvSpPr>
              <p:nvPr/>
            </p:nvSpPr>
            <p:spPr bwMode="auto">
              <a:xfrm>
                <a:off x="3270" y="1751"/>
                <a:ext cx="60" cy="43"/>
              </a:xfrm>
              <a:custGeom>
                <a:avLst/>
                <a:gdLst>
                  <a:gd name="T0" fmla="*/ 334 w 48"/>
                  <a:gd name="T1" fmla="*/ 0 h 34"/>
                  <a:gd name="T2" fmla="*/ 334 w 48"/>
                  <a:gd name="T3" fmla="*/ 0 h 34"/>
                  <a:gd name="T4" fmla="*/ 413 w 48"/>
                  <a:gd name="T5" fmla="*/ 51 h 34"/>
                  <a:gd name="T6" fmla="*/ 460 w 48"/>
                  <a:gd name="T7" fmla="*/ 81 h 34"/>
                  <a:gd name="T8" fmla="*/ 460 w 48"/>
                  <a:gd name="T9" fmla="*/ 81 h 34"/>
                  <a:gd name="T10" fmla="*/ 516 w 48"/>
                  <a:gd name="T11" fmla="*/ 129 h 34"/>
                  <a:gd name="T12" fmla="*/ 537 w 48"/>
                  <a:gd name="T13" fmla="*/ 206 h 34"/>
                  <a:gd name="T14" fmla="*/ 537 w 48"/>
                  <a:gd name="T15" fmla="*/ 206 h 34"/>
                  <a:gd name="T16" fmla="*/ 537 w 48"/>
                  <a:gd name="T17" fmla="*/ 249 h 34"/>
                  <a:gd name="T18" fmla="*/ 575 w 48"/>
                  <a:gd name="T19" fmla="*/ 307 h 34"/>
                  <a:gd name="T20" fmla="*/ 575 w 48"/>
                  <a:gd name="T21" fmla="*/ 307 h 34"/>
                  <a:gd name="T22" fmla="*/ 625 w 48"/>
                  <a:gd name="T23" fmla="*/ 388 h 34"/>
                  <a:gd name="T24" fmla="*/ 625 w 48"/>
                  <a:gd name="T25" fmla="*/ 388 h 34"/>
                  <a:gd name="T26" fmla="*/ 625 w 48"/>
                  <a:gd name="T27" fmla="*/ 417 h 34"/>
                  <a:gd name="T28" fmla="*/ 653 w 48"/>
                  <a:gd name="T29" fmla="*/ 503 h 34"/>
                  <a:gd name="T30" fmla="*/ 719 w 48"/>
                  <a:gd name="T31" fmla="*/ 551 h 34"/>
                  <a:gd name="T32" fmla="*/ 839 w 48"/>
                  <a:gd name="T33" fmla="*/ 588 h 34"/>
                  <a:gd name="T34" fmla="*/ 876 w 48"/>
                  <a:gd name="T35" fmla="*/ 636 h 34"/>
                  <a:gd name="T36" fmla="*/ 876 w 48"/>
                  <a:gd name="T37" fmla="*/ 636 h 34"/>
                  <a:gd name="T38" fmla="*/ 780 w 48"/>
                  <a:gd name="T39" fmla="*/ 713 h 34"/>
                  <a:gd name="T40" fmla="*/ 780 w 48"/>
                  <a:gd name="T41" fmla="*/ 713 h 34"/>
                  <a:gd name="T42" fmla="*/ 625 w 48"/>
                  <a:gd name="T43" fmla="*/ 588 h 34"/>
                  <a:gd name="T44" fmla="*/ 460 w 48"/>
                  <a:gd name="T45" fmla="*/ 588 h 34"/>
                  <a:gd name="T46" fmla="*/ 460 w 48"/>
                  <a:gd name="T47" fmla="*/ 588 h 34"/>
                  <a:gd name="T48" fmla="*/ 413 w 48"/>
                  <a:gd name="T49" fmla="*/ 503 h 34"/>
                  <a:gd name="T50" fmla="*/ 334 w 48"/>
                  <a:gd name="T51" fmla="*/ 465 h 34"/>
                  <a:gd name="T52" fmla="*/ 334 w 48"/>
                  <a:gd name="T53" fmla="*/ 465 h 34"/>
                  <a:gd name="T54" fmla="*/ 291 w 48"/>
                  <a:gd name="T55" fmla="*/ 417 h 34"/>
                  <a:gd name="T56" fmla="*/ 235 w 48"/>
                  <a:gd name="T57" fmla="*/ 388 h 34"/>
                  <a:gd name="T58" fmla="*/ 235 w 48"/>
                  <a:gd name="T59" fmla="*/ 330 h 34"/>
                  <a:gd name="T60" fmla="*/ 149 w 48"/>
                  <a:gd name="T61" fmla="*/ 307 h 34"/>
                  <a:gd name="T62" fmla="*/ 149 w 48"/>
                  <a:gd name="T63" fmla="*/ 307 h 34"/>
                  <a:gd name="T64" fmla="*/ 76 w 48"/>
                  <a:gd name="T65" fmla="*/ 249 h 34"/>
                  <a:gd name="T66" fmla="*/ 76 w 48"/>
                  <a:gd name="T67" fmla="*/ 206 h 34"/>
                  <a:gd name="T68" fmla="*/ 76 w 48"/>
                  <a:gd name="T69" fmla="*/ 129 h 34"/>
                  <a:gd name="T70" fmla="*/ 0 w 48"/>
                  <a:gd name="T71" fmla="*/ 51 h 34"/>
                  <a:gd name="T72" fmla="*/ 0 w 48"/>
                  <a:gd name="T73" fmla="*/ 51 h 34"/>
                  <a:gd name="T74" fmla="*/ 334 w 48"/>
                  <a:gd name="T75" fmla="*/ 0 h 34"/>
                  <a:gd name="T76" fmla="*/ 334 w 48"/>
                  <a:gd name="T77" fmla="*/ 0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"/>
                  <a:gd name="T118" fmla="*/ 0 h 34"/>
                  <a:gd name="T119" fmla="*/ 48 w 48"/>
                  <a:gd name="T120" fmla="*/ 34 h 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" h="34">
                    <a:moveTo>
                      <a:pt x="18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2" y="14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2" y="34"/>
                    </a:lnTo>
                    <a:lnTo>
                      <a:pt x="34" y="28"/>
                    </a:lnTo>
                    <a:lnTo>
                      <a:pt x="26" y="28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53"/>
              <p:cNvSpPr>
                <a:spLocks/>
              </p:cNvSpPr>
              <p:nvPr/>
            </p:nvSpPr>
            <p:spPr bwMode="auto">
              <a:xfrm>
                <a:off x="3352" y="1979"/>
                <a:ext cx="31" cy="22"/>
              </a:xfrm>
              <a:custGeom>
                <a:avLst/>
                <a:gdLst>
                  <a:gd name="T0" fmla="*/ 0 w 24"/>
                  <a:gd name="T1" fmla="*/ 163 h 18"/>
                  <a:gd name="T2" fmla="*/ 0 w 24"/>
                  <a:gd name="T3" fmla="*/ 163 h 18"/>
                  <a:gd name="T4" fmla="*/ 102 w 24"/>
                  <a:gd name="T5" fmla="*/ 133 h 18"/>
                  <a:gd name="T6" fmla="*/ 171 w 24"/>
                  <a:gd name="T7" fmla="*/ 79 h 18"/>
                  <a:gd name="T8" fmla="*/ 285 w 24"/>
                  <a:gd name="T9" fmla="*/ 2 h 18"/>
                  <a:gd name="T10" fmla="*/ 347 w 24"/>
                  <a:gd name="T11" fmla="*/ 0 h 18"/>
                  <a:gd name="T12" fmla="*/ 576 w 24"/>
                  <a:gd name="T13" fmla="*/ 2 h 18"/>
                  <a:gd name="T14" fmla="*/ 576 w 24"/>
                  <a:gd name="T15" fmla="*/ 2 h 18"/>
                  <a:gd name="T16" fmla="*/ 614 w 24"/>
                  <a:gd name="T17" fmla="*/ 2 h 18"/>
                  <a:gd name="T18" fmla="*/ 674 w 24"/>
                  <a:gd name="T19" fmla="*/ 53 h 18"/>
                  <a:gd name="T20" fmla="*/ 674 w 24"/>
                  <a:gd name="T21" fmla="*/ 109 h 18"/>
                  <a:gd name="T22" fmla="*/ 674 w 24"/>
                  <a:gd name="T23" fmla="*/ 109 h 18"/>
                  <a:gd name="T24" fmla="*/ 674 w 24"/>
                  <a:gd name="T25" fmla="*/ 133 h 18"/>
                  <a:gd name="T26" fmla="*/ 614 w 24"/>
                  <a:gd name="T27" fmla="*/ 133 h 18"/>
                  <a:gd name="T28" fmla="*/ 508 w 24"/>
                  <a:gd name="T29" fmla="*/ 197 h 18"/>
                  <a:gd name="T30" fmla="*/ 508 w 24"/>
                  <a:gd name="T31" fmla="*/ 243 h 18"/>
                  <a:gd name="T32" fmla="*/ 508 w 24"/>
                  <a:gd name="T33" fmla="*/ 243 h 18"/>
                  <a:gd name="T34" fmla="*/ 347 w 24"/>
                  <a:gd name="T35" fmla="*/ 243 h 18"/>
                  <a:gd name="T36" fmla="*/ 285 w 24"/>
                  <a:gd name="T37" fmla="*/ 216 h 18"/>
                  <a:gd name="T38" fmla="*/ 221 w 24"/>
                  <a:gd name="T39" fmla="*/ 197 h 18"/>
                  <a:gd name="T40" fmla="*/ 0 w 24"/>
                  <a:gd name="T41" fmla="*/ 163 h 18"/>
                  <a:gd name="T42" fmla="*/ 0 w 24"/>
                  <a:gd name="T43" fmla="*/ 163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18"/>
                  <a:gd name="T68" fmla="*/ 24 w 24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18">
                    <a:moveTo>
                      <a:pt x="0" y="12"/>
                    </a:moveTo>
                    <a:lnTo>
                      <a:pt x="0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54"/>
              <p:cNvSpPr>
                <a:spLocks/>
              </p:cNvSpPr>
              <p:nvPr/>
            </p:nvSpPr>
            <p:spPr bwMode="auto">
              <a:xfrm>
                <a:off x="3292" y="1739"/>
                <a:ext cx="83" cy="72"/>
              </a:xfrm>
              <a:custGeom>
                <a:avLst/>
                <a:gdLst>
                  <a:gd name="T0" fmla="*/ 585 w 66"/>
                  <a:gd name="T1" fmla="*/ 672 h 58"/>
                  <a:gd name="T2" fmla="*/ 736 w 66"/>
                  <a:gd name="T3" fmla="*/ 564 h 58"/>
                  <a:gd name="T4" fmla="*/ 773 w 66"/>
                  <a:gd name="T5" fmla="*/ 608 h 58"/>
                  <a:gd name="T6" fmla="*/ 855 w 66"/>
                  <a:gd name="T7" fmla="*/ 672 h 58"/>
                  <a:gd name="T8" fmla="*/ 773 w 66"/>
                  <a:gd name="T9" fmla="*/ 700 h 58"/>
                  <a:gd name="T10" fmla="*/ 855 w 66"/>
                  <a:gd name="T11" fmla="*/ 766 h 58"/>
                  <a:gd name="T12" fmla="*/ 773 w 66"/>
                  <a:gd name="T13" fmla="*/ 834 h 58"/>
                  <a:gd name="T14" fmla="*/ 1070 w 66"/>
                  <a:gd name="T15" fmla="*/ 957 h 58"/>
                  <a:gd name="T16" fmla="*/ 1099 w 66"/>
                  <a:gd name="T17" fmla="*/ 957 h 58"/>
                  <a:gd name="T18" fmla="*/ 1070 w 66"/>
                  <a:gd name="T19" fmla="*/ 729 h 58"/>
                  <a:gd name="T20" fmla="*/ 1099 w 66"/>
                  <a:gd name="T21" fmla="*/ 766 h 58"/>
                  <a:gd name="T22" fmla="*/ 1148 w 66"/>
                  <a:gd name="T23" fmla="*/ 798 h 58"/>
                  <a:gd name="T24" fmla="*/ 1148 w 66"/>
                  <a:gd name="T25" fmla="*/ 766 h 58"/>
                  <a:gd name="T26" fmla="*/ 1099 w 66"/>
                  <a:gd name="T27" fmla="*/ 700 h 58"/>
                  <a:gd name="T28" fmla="*/ 1148 w 66"/>
                  <a:gd name="T29" fmla="*/ 621 h 58"/>
                  <a:gd name="T30" fmla="*/ 1148 w 66"/>
                  <a:gd name="T31" fmla="*/ 564 h 58"/>
                  <a:gd name="T32" fmla="*/ 1148 w 66"/>
                  <a:gd name="T33" fmla="*/ 497 h 58"/>
                  <a:gd name="T34" fmla="*/ 1165 w 66"/>
                  <a:gd name="T35" fmla="*/ 466 h 58"/>
                  <a:gd name="T36" fmla="*/ 1292 w 66"/>
                  <a:gd name="T37" fmla="*/ 466 h 58"/>
                  <a:gd name="T38" fmla="*/ 1259 w 66"/>
                  <a:gd name="T39" fmla="*/ 400 h 58"/>
                  <a:gd name="T40" fmla="*/ 1165 w 66"/>
                  <a:gd name="T41" fmla="*/ 366 h 58"/>
                  <a:gd name="T42" fmla="*/ 1148 w 66"/>
                  <a:gd name="T43" fmla="*/ 366 h 58"/>
                  <a:gd name="T44" fmla="*/ 1019 w 66"/>
                  <a:gd name="T45" fmla="*/ 262 h 58"/>
                  <a:gd name="T46" fmla="*/ 913 w 66"/>
                  <a:gd name="T47" fmla="*/ 135 h 58"/>
                  <a:gd name="T48" fmla="*/ 736 w 66"/>
                  <a:gd name="T49" fmla="*/ 0 h 58"/>
                  <a:gd name="T50" fmla="*/ 541 w 66"/>
                  <a:gd name="T51" fmla="*/ 96 h 58"/>
                  <a:gd name="T52" fmla="*/ 284 w 66"/>
                  <a:gd name="T53" fmla="*/ 2 h 58"/>
                  <a:gd name="T54" fmla="*/ 308 w 66"/>
                  <a:gd name="T55" fmla="*/ 96 h 58"/>
                  <a:gd name="T56" fmla="*/ 308 w 66"/>
                  <a:gd name="T57" fmla="*/ 209 h 58"/>
                  <a:gd name="T58" fmla="*/ 195 w 66"/>
                  <a:gd name="T59" fmla="*/ 168 h 58"/>
                  <a:gd name="T60" fmla="*/ 0 w 66"/>
                  <a:gd name="T61" fmla="*/ 168 h 58"/>
                  <a:gd name="T62" fmla="*/ 78 w 66"/>
                  <a:gd name="T63" fmla="*/ 209 h 58"/>
                  <a:gd name="T64" fmla="*/ 155 w 66"/>
                  <a:gd name="T65" fmla="*/ 228 h 58"/>
                  <a:gd name="T66" fmla="*/ 234 w 66"/>
                  <a:gd name="T67" fmla="*/ 325 h 58"/>
                  <a:gd name="T68" fmla="*/ 234 w 66"/>
                  <a:gd name="T69" fmla="*/ 366 h 58"/>
                  <a:gd name="T70" fmla="*/ 284 w 66"/>
                  <a:gd name="T71" fmla="*/ 400 h 58"/>
                  <a:gd name="T72" fmla="*/ 308 w 66"/>
                  <a:gd name="T73" fmla="*/ 466 h 58"/>
                  <a:gd name="T74" fmla="*/ 357 w 66"/>
                  <a:gd name="T75" fmla="*/ 564 h 58"/>
                  <a:gd name="T76" fmla="*/ 541 w 66"/>
                  <a:gd name="T77" fmla="*/ 621 h 58"/>
                  <a:gd name="T78" fmla="*/ 585 w 66"/>
                  <a:gd name="T79" fmla="*/ 672 h 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6"/>
                  <a:gd name="T121" fmla="*/ 0 h 58"/>
                  <a:gd name="T122" fmla="*/ 66 w 66"/>
                  <a:gd name="T123" fmla="*/ 58 h 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6" h="58">
                    <a:moveTo>
                      <a:pt x="30" y="40"/>
                    </a:moveTo>
                    <a:lnTo>
                      <a:pt x="30" y="40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0" y="50"/>
                    </a:lnTo>
                    <a:lnTo>
                      <a:pt x="50" y="58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8" y="38"/>
                    </a:lnTo>
                    <a:lnTo>
                      <a:pt x="58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28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2" y="16"/>
                    </a:lnTo>
                    <a:lnTo>
                      <a:pt x="46" y="8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2" y="36"/>
                    </a:lnTo>
                    <a:lnTo>
                      <a:pt x="28" y="38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55"/>
              <p:cNvSpPr>
                <a:spLocks/>
              </p:cNvSpPr>
              <p:nvPr/>
            </p:nvSpPr>
            <p:spPr bwMode="auto">
              <a:xfrm>
                <a:off x="3430" y="2069"/>
                <a:ext cx="18" cy="30"/>
              </a:xfrm>
              <a:custGeom>
                <a:avLst/>
                <a:gdLst>
                  <a:gd name="T0" fmla="*/ 370 w 14"/>
                  <a:gd name="T1" fmla="*/ 430 h 24"/>
                  <a:gd name="T2" fmla="*/ 370 w 14"/>
                  <a:gd name="T3" fmla="*/ 430 h 24"/>
                  <a:gd name="T4" fmla="*/ 370 w 14"/>
                  <a:gd name="T5" fmla="*/ 364 h 24"/>
                  <a:gd name="T6" fmla="*/ 370 w 14"/>
                  <a:gd name="T7" fmla="*/ 334 h 24"/>
                  <a:gd name="T8" fmla="*/ 297 w 14"/>
                  <a:gd name="T9" fmla="*/ 235 h 24"/>
                  <a:gd name="T10" fmla="*/ 370 w 14"/>
                  <a:gd name="T11" fmla="*/ 220 h 24"/>
                  <a:gd name="T12" fmla="*/ 370 w 14"/>
                  <a:gd name="T13" fmla="*/ 220 h 24"/>
                  <a:gd name="T14" fmla="*/ 370 w 14"/>
                  <a:gd name="T15" fmla="*/ 186 h 24"/>
                  <a:gd name="T16" fmla="*/ 297 w 14"/>
                  <a:gd name="T17" fmla="*/ 119 h 24"/>
                  <a:gd name="T18" fmla="*/ 208 w 14"/>
                  <a:gd name="T19" fmla="*/ 0 h 24"/>
                  <a:gd name="T20" fmla="*/ 208 w 14"/>
                  <a:gd name="T21" fmla="*/ 0 h 24"/>
                  <a:gd name="T22" fmla="*/ 162 w 14"/>
                  <a:gd name="T23" fmla="*/ 0 h 24"/>
                  <a:gd name="T24" fmla="*/ 162 w 14"/>
                  <a:gd name="T25" fmla="*/ 49 h 24"/>
                  <a:gd name="T26" fmla="*/ 59 w 14"/>
                  <a:gd name="T27" fmla="*/ 119 h 24"/>
                  <a:gd name="T28" fmla="*/ 59 w 14"/>
                  <a:gd name="T29" fmla="*/ 119 h 24"/>
                  <a:gd name="T30" fmla="*/ 59 w 14"/>
                  <a:gd name="T31" fmla="*/ 119 h 24"/>
                  <a:gd name="T32" fmla="*/ 59 w 14"/>
                  <a:gd name="T33" fmla="*/ 119 h 24"/>
                  <a:gd name="T34" fmla="*/ 59 w 14"/>
                  <a:gd name="T35" fmla="*/ 76 h 24"/>
                  <a:gd name="T36" fmla="*/ 0 w 14"/>
                  <a:gd name="T37" fmla="*/ 76 h 24"/>
                  <a:gd name="T38" fmla="*/ 0 w 14"/>
                  <a:gd name="T39" fmla="*/ 76 h 24"/>
                  <a:gd name="T40" fmla="*/ 0 w 14"/>
                  <a:gd name="T41" fmla="*/ 149 h 24"/>
                  <a:gd name="T42" fmla="*/ 98 w 14"/>
                  <a:gd name="T43" fmla="*/ 334 h 24"/>
                  <a:gd name="T44" fmla="*/ 98 w 14"/>
                  <a:gd name="T45" fmla="*/ 334 h 24"/>
                  <a:gd name="T46" fmla="*/ 208 w 14"/>
                  <a:gd name="T47" fmla="*/ 413 h 24"/>
                  <a:gd name="T48" fmla="*/ 370 w 14"/>
                  <a:gd name="T49" fmla="*/ 430 h 24"/>
                  <a:gd name="T50" fmla="*/ 370 w 14"/>
                  <a:gd name="T51" fmla="*/ 43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24"/>
                  <a:gd name="T80" fmla="*/ 14 w 14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24">
                    <a:moveTo>
                      <a:pt x="14" y="24"/>
                    </a:moveTo>
                    <a:lnTo>
                      <a:pt x="14" y="24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8"/>
                    </a:lnTo>
                    <a:lnTo>
                      <a:pt x="8" y="22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" name="Freeform 156"/>
            <p:cNvSpPr>
              <a:spLocks/>
            </p:cNvSpPr>
            <p:nvPr/>
          </p:nvSpPr>
          <p:spPr bwMode="auto">
            <a:xfrm>
              <a:off x="3916" y="1840"/>
              <a:ext cx="120" cy="65"/>
            </a:xfrm>
            <a:custGeom>
              <a:avLst/>
              <a:gdLst>
                <a:gd name="T0" fmla="*/ 291 w 96"/>
                <a:gd name="T1" fmla="*/ 780 h 52"/>
                <a:gd name="T2" fmla="*/ 364 w 96"/>
                <a:gd name="T3" fmla="*/ 839 h 52"/>
                <a:gd name="T4" fmla="*/ 516 w 96"/>
                <a:gd name="T5" fmla="*/ 806 h 52"/>
                <a:gd name="T6" fmla="*/ 625 w 96"/>
                <a:gd name="T7" fmla="*/ 806 h 52"/>
                <a:gd name="T8" fmla="*/ 625 w 96"/>
                <a:gd name="T9" fmla="*/ 743 h 52"/>
                <a:gd name="T10" fmla="*/ 701 w 96"/>
                <a:gd name="T11" fmla="*/ 653 h 52"/>
                <a:gd name="T12" fmla="*/ 719 w 96"/>
                <a:gd name="T13" fmla="*/ 653 h 52"/>
                <a:gd name="T14" fmla="*/ 780 w 96"/>
                <a:gd name="T15" fmla="*/ 625 h 52"/>
                <a:gd name="T16" fmla="*/ 806 w 96"/>
                <a:gd name="T17" fmla="*/ 537 h 52"/>
                <a:gd name="T18" fmla="*/ 936 w 96"/>
                <a:gd name="T19" fmla="*/ 537 h 52"/>
                <a:gd name="T20" fmla="*/ 936 w 96"/>
                <a:gd name="T21" fmla="*/ 653 h 52"/>
                <a:gd name="T22" fmla="*/ 1020 w 96"/>
                <a:gd name="T23" fmla="*/ 701 h 52"/>
                <a:gd name="T24" fmla="*/ 1124 w 96"/>
                <a:gd name="T25" fmla="*/ 929 h 52"/>
                <a:gd name="T26" fmla="*/ 1219 w 96"/>
                <a:gd name="T27" fmla="*/ 936 h 52"/>
                <a:gd name="T28" fmla="*/ 1415 w 96"/>
                <a:gd name="T29" fmla="*/ 806 h 52"/>
                <a:gd name="T30" fmla="*/ 1500 w 96"/>
                <a:gd name="T31" fmla="*/ 806 h 52"/>
                <a:gd name="T32" fmla="*/ 1500 w 96"/>
                <a:gd name="T33" fmla="*/ 839 h 52"/>
                <a:gd name="T34" fmla="*/ 1594 w 96"/>
                <a:gd name="T35" fmla="*/ 780 h 52"/>
                <a:gd name="T36" fmla="*/ 1756 w 96"/>
                <a:gd name="T37" fmla="*/ 743 h 52"/>
                <a:gd name="T38" fmla="*/ 1675 w 96"/>
                <a:gd name="T39" fmla="*/ 594 h 52"/>
                <a:gd name="T40" fmla="*/ 1594 w 96"/>
                <a:gd name="T41" fmla="*/ 413 h 52"/>
                <a:gd name="T42" fmla="*/ 1574 w 96"/>
                <a:gd name="T43" fmla="*/ 334 h 52"/>
                <a:gd name="T44" fmla="*/ 1389 w 96"/>
                <a:gd name="T45" fmla="*/ 334 h 52"/>
                <a:gd name="T46" fmla="*/ 1162 w 96"/>
                <a:gd name="T47" fmla="*/ 334 h 52"/>
                <a:gd name="T48" fmla="*/ 780 w 96"/>
                <a:gd name="T49" fmla="*/ 291 h 52"/>
                <a:gd name="T50" fmla="*/ 701 w 96"/>
                <a:gd name="T51" fmla="*/ 334 h 52"/>
                <a:gd name="T52" fmla="*/ 575 w 96"/>
                <a:gd name="T53" fmla="*/ 291 h 52"/>
                <a:gd name="T54" fmla="*/ 364 w 96"/>
                <a:gd name="T55" fmla="*/ 291 h 52"/>
                <a:gd name="T56" fmla="*/ 334 w 96"/>
                <a:gd name="T57" fmla="*/ 244 h 52"/>
                <a:gd name="T58" fmla="*/ 537 w 96"/>
                <a:gd name="T59" fmla="*/ 220 h 52"/>
                <a:gd name="T60" fmla="*/ 625 w 96"/>
                <a:gd name="T61" fmla="*/ 220 h 52"/>
                <a:gd name="T62" fmla="*/ 653 w 96"/>
                <a:gd name="T63" fmla="*/ 119 h 52"/>
                <a:gd name="T64" fmla="*/ 653 w 96"/>
                <a:gd name="T65" fmla="*/ 49 h 52"/>
                <a:gd name="T66" fmla="*/ 625 w 96"/>
                <a:gd name="T67" fmla="*/ 0 h 52"/>
                <a:gd name="T68" fmla="*/ 413 w 96"/>
                <a:gd name="T69" fmla="*/ 76 h 52"/>
                <a:gd name="T70" fmla="*/ 334 w 96"/>
                <a:gd name="T71" fmla="*/ 49 h 52"/>
                <a:gd name="T72" fmla="*/ 186 w 96"/>
                <a:gd name="T73" fmla="*/ 186 h 52"/>
                <a:gd name="T74" fmla="*/ 220 w 96"/>
                <a:gd name="T75" fmla="*/ 244 h 52"/>
                <a:gd name="T76" fmla="*/ 49 w 96"/>
                <a:gd name="T77" fmla="*/ 291 h 52"/>
                <a:gd name="T78" fmla="*/ 119 w 96"/>
                <a:gd name="T79" fmla="*/ 430 h 52"/>
                <a:gd name="T80" fmla="*/ 186 w 96"/>
                <a:gd name="T81" fmla="*/ 476 h 52"/>
                <a:gd name="T82" fmla="*/ 220 w 96"/>
                <a:gd name="T83" fmla="*/ 516 h 52"/>
                <a:gd name="T84" fmla="*/ 220 w 96"/>
                <a:gd name="T85" fmla="*/ 653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52"/>
                <a:gd name="T131" fmla="*/ 96 w 96"/>
                <a:gd name="T132" fmla="*/ 52 h 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52">
                  <a:moveTo>
                    <a:pt x="10" y="42"/>
                  </a:moveTo>
                  <a:lnTo>
                    <a:pt x="10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4"/>
                  </a:lnTo>
                  <a:lnTo>
                    <a:pt x="62" y="50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4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94" y="42"/>
                  </a:lnTo>
                  <a:lnTo>
                    <a:pt x="96" y="40"/>
                  </a:lnTo>
                  <a:lnTo>
                    <a:pt x="94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6" y="18"/>
                  </a:lnTo>
                  <a:lnTo>
                    <a:pt x="76" y="16"/>
                  </a:lnTo>
                  <a:lnTo>
                    <a:pt x="64" y="18"/>
                  </a:lnTo>
                  <a:lnTo>
                    <a:pt x="54" y="20"/>
                  </a:lnTo>
                  <a:lnTo>
                    <a:pt x="48" y="18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57"/>
            <p:cNvSpPr>
              <a:spLocks/>
            </p:cNvSpPr>
            <p:nvPr/>
          </p:nvSpPr>
          <p:spPr bwMode="auto">
            <a:xfrm>
              <a:off x="1020" y="2010"/>
              <a:ext cx="430" cy="398"/>
            </a:xfrm>
            <a:custGeom>
              <a:avLst/>
              <a:gdLst>
                <a:gd name="T0" fmla="*/ 3816 w 344"/>
                <a:gd name="T1" fmla="*/ 3038 h 318"/>
                <a:gd name="T2" fmla="*/ 3735 w 344"/>
                <a:gd name="T3" fmla="*/ 3762 h 318"/>
                <a:gd name="T4" fmla="*/ 4001 w 344"/>
                <a:gd name="T5" fmla="*/ 4402 h 318"/>
                <a:gd name="T6" fmla="*/ 4319 w 344"/>
                <a:gd name="T7" fmla="*/ 4640 h 318"/>
                <a:gd name="T8" fmla="*/ 4944 w 344"/>
                <a:gd name="T9" fmla="*/ 4402 h 318"/>
                <a:gd name="T10" fmla="*/ 5067 w 344"/>
                <a:gd name="T11" fmla="*/ 4427 h 318"/>
                <a:gd name="T12" fmla="*/ 5243 w 344"/>
                <a:gd name="T13" fmla="*/ 4114 h 318"/>
                <a:gd name="T14" fmla="*/ 5494 w 344"/>
                <a:gd name="T15" fmla="*/ 3591 h 318"/>
                <a:gd name="T16" fmla="*/ 6080 w 344"/>
                <a:gd name="T17" fmla="*/ 3537 h 318"/>
                <a:gd name="T18" fmla="*/ 6251 w 344"/>
                <a:gd name="T19" fmla="*/ 3746 h 318"/>
                <a:gd name="T20" fmla="*/ 6003 w 344"/>
                <a:gd name="T21" fmla="*/ 4066 h 318"/>
                <a:gd name="T22" fmla="*/ 5886 w 344"/>
                <a:gd name="T23" fmla="*/ 4503 h 318"/>
                <a:gd name="T24" fmla="*/ 5815 w 344"/>
                <a:gd name="T25" fmla="*/ 4640 h 318"/>
                <a:gd name="T26" fmla="*/ 5581 w 344"/>
                <a:gd name="T27" fmla="*/ 4767 h 318"/>
                <a:gd name="T28" fmla="*/ 5090 w 344"/>
                <a:gd name="T29" fmla="*/ 5026 h 318"/>
                <a:gd name="T30" fmla="*/ 5090 w 344"/>
                <a:gd name="T31" fmla="*/ 5240 h 318"/>
                <a:gd name="T32" fmla="*/ 4770 w 344"/>
                <a:gd name="T33" fmla="*/ 5461 h 318"/>
                <a:gd name="T34" fmla="*/ 4179 w 344"/>
                <a:gd name="T35" fmla="*/ 5442 h 318"/>
                <a:gd name="T36" fmla="*/ 4072 w 344"/>
                <a:gd name="T37" fmla="*/ 5359 h 318"/>
                <a:gd name="T38" fmla="*/ 3937 w 344"/>
                <a:gd name="T39" fmla="*/ 5461 h 318"/>
                <a:gd name="T40" fmla="*/ 3494 w 344"/>
                <a:gd name="T41" fmla="*/ 5509 h 318"/>
                <a:gd name="T42" fmla="*/ 3163 w 344"/>
                <a:gd name="T43" fmla="*/ 5290 h 318"/>
                <a:gd name="T44" fmla="*/ 2520 w 344"/>
                <a:gd name="T45" fmla="*/ 4876 h 318"/>
                <a:gd name="T46" fmla="*/ 2101 w 344"/>
                <a:gd name="T47" fmla="*/ 4640 h 318"/>
                <a:gd name="T48" fmla="*/ 1854 w 344"/>
                <a:gd name="T49" fmla="*/ 4357 h 318"/>
                <a:gd name="T50" fmla="*/ 1756 w 344"/>
                <a:gd name="T51" fmla="*/ 4039 h 318"/>
                <a:gd name="T52" fmla="*/ 1854 w 344"/>
                <a:gd name="T53" fmla="*/ 3707 h 318"/>
                <a:gd name="T54" fmla="*/ 1854 w 344"/>
                <a:gd name="T55" fmla="*/ 3367 h 318"/>
                <a:gd name="T56" fmla="*/ 1500 w 344"/>
                <a:gd name="T57" fmla="*/ 2517 h 318"/>
                <a:gd name="T58" fmla="*/ 1309 w 344"/>
                <a:gd name="T59" fmla="*/ 2335 h 318"/>
                <a:gd name="T60" fmla="*/ 1219 w 344"/>
                <a:gd name="T61" fmla="*/ 1891 h 318"/>
                <a:gd name="T62" fmla="*/ 1020 w 344"/>
                <a:gd name="T63" fmla="*/ 1637 h 318"/>
                <a:gd name="T64" fmla="*/ 899 w 344"/>
                <a:gd name="T65" fmla="*/ 1403 h 318"/>
                <a:gd name="T66" fmla="*/ 829 w 344"/>
                <a:gd name="T67" fmla="*/ 859 h 318"/>
                <a:gd name="T68" fmla="*/ 699 w 344"/>
                <a:gd name="T69" fmla="*/ 365 h 318"/>
                <a:gd name="T70" fmla="*/ 516 w 344"/>
                <a:gd name="T71" fmla="*/ 272 h 318"/>
                <a:gd name="T72" fmla="*/ 516 w 344"/>
                <a:gd name="T73" fmla="*/ 1045 h 318"/>
                <a:gd name="T74" fmla="*/ 699 w 344"/>
                <a:gd name="T75" fmla="*/ 1526 h 318"/>
                <a:gd name="T76" fmla="*/ 806 w 344"/>
                <a:gd name="T77" fmla="*/ 1891 h 318"/>
                <a:gd name="T78" fmla="*/ 780 w 344"/>
                <a:gd name="T79" fmla="*/ 2136 h 318"/>
                <a:gd name="T80" fmla="*/ 874 w 344"/>
                <a:gd name="T81" fmla="*/ 2106 h 318"/>
                <a:gd name="T82" fmla="*/ 874 w 344"/>
                <a:gd name="T83" fmla="*/ 2564 h 318"/>
                <a:gd name="T84" fmla="*/ 1020 w 344"/>
                <a:gd name="T85" fmla="*/ 2776 h 318"/>
                <a:gd name="T86" fmla="*/ 976 w 344"/>
                <a:gd name="T87" fmla="*/ 3064 h 318"/>
                <a:gd name="T88" fmla="*/ 653 w 344"/>
                <a:gd name="T89" fmla="*/ 2776 h 318"/>
                <a:gd name="T90" fmla="*/ 460 w 344"/>
                <a:gd name="T91" fmla="*/ 2564 h 318"/>
                <a:gd name="T92" fmla="*/ 400 w 344"/>
                <a:gd name="T93" fmla="*/ 1835 h 318"/>
                <a:gd name="T94" fmla="*/ 149 w 344"/>
                <a:gd name="T95" fmla="*/ 1698 h 318"/>
                <a:gd name="T96" fmla="*/ 186 w 344"/>
                <a:gd name="T97" fmla="*/ 1526 h 318"/>
                <a:gd name="T98" fmla="*/ 334 w 344"/>
                <a:gd name="T99" fmla="*/ 1526 h 318"/>
                <a:gd name="T100" fmla="*/ 235 w 344"/>
                <a:gd name="T101" fmla="*/ 1114 h 318"/>
                <a:gd name="T102" fmla="*/ 62 w 344"/>
                <a:gd name="T103" fmla="*/ 711 h 318"/>
                <a:gd name="T104" fmla="*/ 40 w 344"/>
                <a:gd name="T105" fmla="*/ 365 h 318"/>
                <a:gd name="T106" fmla="*/ 62 w 344"/>
                <a:gd name="T107" fmla="*/ 49 h 318"/>
                <a:gd name="T108" fmla="*/ 2381 w 344"/>
                <a:gd name="T109" fmla="*/ 272 h 318"/>
                <a:gd name="T110" fmla="*/ 2665 w 344"/>
                <a:gd name="T111" fmla="*/ 667 h 318"/>
                <a:gd name="T112" fmla="*/ 2951 w 344"/>
                <a:gd name="T113" fmla="*/ 952 h 318"/>
                <a:gd name="T114" fmla="*/ 3220 w 344"/>
                <a:gd name="T115" fmla="*/ 890 h 318"/>
                <a:gd name="T116" fmla="*/ 3626 w 344"/>
                <a:gd name="T117" fmla="*/ 1835 h 3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4"/>
                <a:gd name="T178" fmla="*/ 0 h 318"/>
                <a:gd name="T179" fmla="*/ 344 w 344"/>
                <a:gd name="T180" fmla="*/ 318 h 3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4" h="318">
                  <a:moveTo>
                    <a:pt x="222" y="116"/>
                  </a:moveTo>
                  <a:lnTo>
                    <a:pt x="222" y="116"/>
                  </a:lnTo>
                  <a:lnTo>
                    <a:pt x="222" y="122"/>
                  </a:lnTo>
                  <a:lnTo>
                    <a:pt x="216" y="130"/>
                  </a:lnTo>
                  <a:lnTo>
                    <a:pt x="214" y="136"/>
                  </a:lnTo>
                  <a:lnTo>
                    <a:pt x="212" y="142"/>
                  </a:lnTo>
                  <a:lnTo>
                    <a:pt x="212" y="154"/>
                  </a:lnTo>
                  <a:lnTo>
                    <a:pt x="210" y="164"/>
                  </a:lnTo>
                  <a:lnTo>
                    <a:pt x="206" y="174"/>
                  </a:lnTo>
                  <a:lnTo>
                    <a:pt x="204" y="178"/>
                  </a:lnTo>
                  <a:lnTo>
                    <a:pt x="204" y="182"/>
                  </a:lnTo>
                  <a:lnTo>
                    <a:pt x="206" y="188"/>
                  </a:lnTo>
                  <a:lnTo>
                    <a:pt x="208" y="192"/>
                  </a:lnTo>
                  <a:lnTo>
                    <a:pt x="208" y="198"/>
                  </a:lnTo>
                  <a:lnTo>
                    <a:pt x="206" y="204"/>
                  </a:lnTo>
                  <a:lnTo>
                    <a:pt x="208" y="210"/>
                  </a:lnTo>
                  <a:lnTo>
                    <a:pt x="214" y="224"/>
                  </a:lnTo>
                  <a:lnTo>
                    <a:pt x="216" y="230"/>
                  </a:lnTo>
                  <a:lnTo>
                    <a:pt x="216" y="232"/>
                  </a:lnTo>
                  <a:lnTo>
                    <a:pt x="216" y="234"/>
                  </a:lnTo>
                  <a:lnTo>
                    <a:pt x="218" y="236"/>
                  </a:lnTo>
                  <a:lnTo>
                    <a:pt x="220" y="238"/>
                  </a:lnTo>
                  <a:lnTo>
                    <a:pt x="220" y="240"/>
                  </a:lnTo>
                  <a:lnTo>
                    <a:pt x="220" y="244"/>
                  </a:lnTo>
                  <a:lnTo>
                    <a:pt x="224" y="244"/>
                  </a:lnTo>
                  <a:lnTo>
                    <a:pt x="228" y="246"/>
                  </a:lnTo>
                  <a:lnTo>
                    <a:pt x="230" y="246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8" y="246"/>
                  </a:lnTo>
                  <a:lnTo>
                    <a:pt x="252" y="244"/>
                  </a:lnTo>
                  <a:lnTo>
                    <a:pt x="256" y="244"/>
                  </a:lnTo>
                  <a:lnTo>
                    <a:pt x="260" y="242"/>
                  </a:lnTo>
                  <a:lnTo>
                    <a:pt x="268" y="240"/>
                  </a:lnTo>
                  <a:lnTo>
                    <a:pt x="272" y="238"/>
                  </a:lnTo>
                  <a:lnTo>
                    <a:pt x="276" y="238"/>
                  </a:lnTo>
                  <a:lnTo>
                    <a:pt x="278" y="238"/>
                  </a:lnTo>
                  <a:lnTo>
                    <a:pt x="276" y="238"/>
                  </a:lnTo>
                  <a:lnTo>
                    <a:pt x="274" y="240"/>
                  </a:lnTo>
                  <a:lnTo>
                    <a:pt x="272" y="242"/>
                  </a:lnTo>
                  <a:lnTo>
                    <a:pt x="274" y="242"/>
                  </a:lnTo>
                  <a:lnTo>
                    <a:pt x="278" y="240"/>
                  </a:lnTo>
                  <a:lnTo>
                    <a:pt x="280" y="238"/>
                  </a:lnTo>
                  <a:lnTo>
                    <a:pt x="280" y="236"/>
                  </a:lnTo>
                  <a:lnTo>
                    <a:pt x="284" y="232"/>
                  </a:lnTo>
                  <a:lnTo>
                    <a:pt x="286" y="230"/>
                  </a:lnTo>
                  <a:lnTo>
                    <a:pt x="286" y="226"/>
                  </a:lnTo>
                  <a:lnTo>
                    <a:pt x="288" y="222"/>
                  </a:lnTo>
                  <a:lnTo>
                    <a:pt x="290" y="220"/>
                  </a:lnTo>
                  <a:lnTo>
                    <a:pt x="292" y="218"/>
                  </a:lnTo>
                  <a:lnTo>
                    <a:pt x="292" y="214"/>
                  </a:lnTo>
                  <a:lnTo>
                    <a:pt x="292" y="202"/>
                  </a:lnTo>
                  <a:lnTo>
                    <a:pt x="292" y="200"/>
                  </a:lnTo>
                  <a:lnTo>
                    <a:pt x="294" y="198"/>
                  </a:lnTo>
                  <a:lnTo>
                    <a:pt x="302" y="194"/>
                  </a:lnTo>
                  <a:lnTo>
                    <a:pt x="308" y="192"/>
                  </a:lnTo>
                  <a:lnTo>
                    <a:pt x="312" y="192"/>
                  </a:lnTo>
                  <a:lnTo>
                    <a:pt x="316" y="192"/>
                  </a:lnTo>
                  <a:lnTo>
                    <a:pt x="318" y="192"/>
                  </a:lnTo>
                  <a:lnTo>
                    <a:pt x="324" y="190"/>
                  </a:lnTo>
                  <a:lnTo>
                    <a:pt x="330" y="192"/>
                  </a:lnTo>
                  <a:lnTo>
                    <a:pt x="334" y="192"/>
                  </a:lnTo>
                  <a:lnTo>
                    <a:pt x="336" y="190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40" y="196"/>
                  </a:lnTo>
                  <a:lnTo>
                    <a:pt x="342" y="196"/>
                  </a:lnTo>
                  <a:lnTo>
                    <a:pt x="344" y="198"/>
                  </a:lnTo>
                  <a:lnTo>
                    <a:pt x="344" y="202"/>
                  </a:lnTo>
                  <a:lnTo>
                    <a:pt x="342" y="206"/>
                  </a:lnTo>
                  <a:lnTo>
                    <a:pt x="338" y="212"/>
                  </a:lnTo>
                  <a:lnTo>
                    <a:pt x="336" y="218"/>
                  </a:lnTo>
                  <a:lnTo>
                    <a:pt x="334" y="220"/>
                  </a:lnTo>
                  <a:lnTo>
                    <a:pt x="332" y="220"/>
                  </a:lnTo>
                  <a:lnTo>
                    <a:pt x="330" y="220"/>
                  </a:lnTo>
                  <a:lnTo>
                    <a:pt x="332" y="222"/>
                  </a:lnTo>
                  <a:lnTo>
                    <a:pt x="334" y="222"/>
                  </a:lnTo>
                  <a:lnTo>
                    <a:pt x="334" y="224"/>
                  </a:lnTo>
                  <a:lnTo>
                    <a:pt x="330" y="228"/>
                  </a:lnTo>
                  <a:lnTo>
                    <a:pt x="328" y="232"/>
                  </a:lnTo>
                  <a:lnTo>
                    <a:pt x="326" y="238"/>
                  </a:lnTo>
                  <a:lnTo>
                    <a:pt x="324" y="244"/>
                  </a:lnTo>
                  <a:lnTo>
                    <a:pt x="324" y="246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2" y="256"/>
                  </a:lnTo>
                  <a:lnTo>
                    <a:pt x="320" y="258"/>
                  </a:lnTo>
                  <a:lnTo>
                    <a:pt x="320" y="252"/>
                  </a:lnTo>
                  <a:lnTo>
                    <a:pt x="320" y="250"/>
                  </a:lnTo>
                  <a:lnTo>
                    <a:pt x="318" y="248"/>
                  </a:lnTo>
                  <a:lnTo>
                    <a:pt x="318" y="244"/>
                  </a:lnTo>
                  <a:lnTo>
                    <a:pt x="316" y="248"/>
                  </a:lnTo>
                  <a:lnTo>
                    <a:pt x="316" y="250"/>
                  </a:lnTo>
                  <a:lnTo>
                    <a:pt x="308" y="258"/>
                  </a:lnTo>
                  <a:lnTo>
                    <a:pt x="306" y="260"/>
                  </a:lnTo>
                  <a:lnTo>
                    <a:pt x="306" y="258"/>
                  </a:lnTo>
                  <a:lnTo>
                    <a:pt x="304" y="256"/>
                  </a:lnTo>
                  <a:lnTo>
                    <a:pt x="300" y="260"/>
                  </a:lnTo>
                  <a:lnTo>
                    <a:pt x="278" y="260"/>
                  </a:lnTo>
                  <a:lnTo>
                    <a:pt x="278" y="264"/>
                  </a:lnTo>
                  <a:lnTo>
                    <a:pt x="278" y="266"/>
                  </a:lnTo>
                  <a:lnTo>
                    <a:pt x="280" y="270"/>
                  </a:lnTo>
                  <a:lnTo>
                    <a:pt x="280" y="272"/>
                  </a:lnTo>
                  <a:lnTo>
                    <a:pt x="276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4" y="278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4"/>
                  </a:lnTo>
                  <a:lnTo>
                    <a:pt x="280" y="286"/>
                  </a:lnTo>
                  <a:lnTo>
                    <a:pt x="282" y="288"/>
                  </a:lnTo>
                  <a:lnTo>
                    <a:pt x="282" y="292"/>
                  </a:lnTo>
                  <a:lnTo>
                    <a:pt x="272" y="292"/>
                  </a:lnTo>
                  <a:lnTo>
                    <a:pt x="268" y="292"/>
                  </a:lnTo>
                  <a:lnTo>
                    <a:pt x="264" y="292"/>
                  </a:lnTo>
                  <a:lnTo>
                    <a:pt x="262" y="296"/>
                  </a:lnTo>
                  <a:lnTo>
                    <a:pt x="258" y="300"/>
                  </a:lnTo>
                  <a:lnTo>
                    <a:pt x="254" y="318"/>
                  </a:lnTo>
                  <a:lnTo>
                    <a:pt x="252" y="314"/>
                  </a:lnTo>
                  <a:lnTo>
                    <a:pt x="244" y="304"/>
                  </a:lnTo>
                  <a:lnTo>
                    <a:pt x="236" y="298"/>
                  </a:lnTo>
                  <a:lnTo>
                    <a:pt x="232" y="296"/>
                  </a:lnTo>
                  <a:lnTo>
                    <a:pt x="230" y="294"/>
                  </a:lnTo>
                  <a:lnTo>
                    <a:pt x="226" y="294"/>
                  </a:lnTo>
                  <a:lnTo>
                    <a:pt x="230" y="292"/>
                  </a:lnTo>
                  <a:lnTo>
                    <a:pt x="230" y="290"/>
                  </a:lnTo>
                  <a:lnTo>
                    <a:pt x="228" y="290"/>
                  </a:lnTo>
                  <a:lnTo>
                    <a:pt x="224" y="290"/>
                  </a:lnTo>
                  <a:lnTo>
                    <a:pt x="222" y="292"/>
                  </a:lnTo>
                  <a:lnTo>
                    <a:pt x="224" y="294"/>
                  </a:lnTo>
                  <a:lnTo>
                    <a:pt x="222" y="294"/>
                  </a:lnTo>
                  <a:lnTo>
                    <a:pt x="218" y="296"/>
                  </a:lnTo>
                  <a:lnTo>
                    <a:pt x="216" y="296"/>
                  </a:lnTo>
                  <a:lnTo>
                    <a:pt x="214" y="298"/>
                  </a:lnTo>
                  <a:lnTo>
                    <a:pt x="212" y="298"/>
                  </a:lnTo>
                  <a:lnTo>
                    <a:pt x="208" y="300"/>
                  </a:lnTo>
                  <a:lnTo>
                    <a:pt x="204" y="300"/>
                  </a:lnTo>
                  <a:lnTo>
                    <a:pt x="200" y="302"/>
                  </a:lnTo>
                  <a:lnTo>
                    <a:pt x="196" y="296"/>
                  </a:lnTo>
                  <a:lnTo>
                    <a:pt x="192" y="298"/>
                  </a:lnTo>
                  <a:lnTo>
                    <a:pt x="190" y="298"/>
                  </a:lnTo>
                  <a:lnTo>
                    <a:pt x="186" y="296"/>
                  </a:lnTo>
                  <a:lnTo>
                    <a:pt x="184" y="294"/>
                  </a:lnTo>
                  <a:lnTo>
                    <a:pt x="182" y="292"/>
                  </a:lnTo>
                  <a:lnTo>
                    <a:pt x="178" y="292"/>
                  </a:lnTo>
                  <a:lnTo>
                    <a:pt x="176" y="290"/>
                  </a:lnTo>
                  <a:lnTo>
                    <a:pt x="174" y="286"/>
                  </a:lnTo>
                  <a:lnTo>
                    <a:pt x="170" y="284"/>
                  </a:lnTo>
                  <a:lnTo>
                    <a:pt x="168" y="284"/>
                  </a:lnTo>
                  <a:lnTo>
                    <a:pt x="164" y="282"/>
                  </a:lnTo>
                  <a:lnTo>
                    <a:pt x="160" y="280"/>
                  </a:lnTo>
                  <a:lnTo>
                    <a:pt x="156" y="276"/>
                  </a:lnTo>
                  <a:lnTo>
                    <a:pt x="150" y="274"/>
                  </a:lnTo>
                  <a:lnTo>
                    <a:pt x="144" y="270"/>
                  </a:lnTo>
                  <a:lnTo>
                    <a:pt x="138" y="264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28" y="258"/>
                  </a:lnTo>
                  <a:lnTo>
                    <a:pt x="120" y="254"/>
                  </a:lnTo>
                  <a:lnTo>
                    <a:pt x="118" y="252"/>
                  </a:lnTo>
                  <a:lnTo>
                    <a:pt x="116" y="250"/>
                  </a:lnTo>
                  <a:lnTo>
                    <a:pt x="110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6" y="240"/>
                  </a:lnTo>
                  <a:lnTo>
                    <a:pt x="104" y="238"/>
                  </a:lnTo>
                  <a:lnTo>
                    <a:pt x="102" y="236"/>
                  </a:lnTo>
                  <a:lnTo>
                    <a:pt x="100" y="234"/>
                  </a:lnTo>
                  <a:lnTo>
                    <a:pt x="98" y="230"/>
                  </a:lnTo>
                  <a:lnTo>
                    <a:pt x="94" y="224"/>
                  </a:lnTo>
                  <a:lnTo>
                    <a:pt x="94" y="222"/>
                  </a:lnTo>
                  <a:lnTo>
                    <a:pt x="96" y="220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4" y="216"/>
                  </a:lnTo>
                  <a:lnTo>
                    <a:pt x="94" y="214"/>
                  </a:lnTo>
                  <a:lnTo>
                    <a:pt x="98" y="212"/>
                  </a:lnTo>
                  <a:lnTo>
                    <a:pt x="100" y="206"/>
                  </a:lnTo>
                  <a:lnTo>
                    <a:pt x="102" y="204"/>
                  </a:lnTo>
                  <a:lnTo>
                    <a:pt x="104" y="204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2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2"/>
                  </a:lnTo>
                  <a:lnTo>
                    <a:pt x="98" y="174"/>
                  </a:lnTo>
                  <a:lnTo>
                    <a:pt x="92" y="160"/>
                  </a:lnTo>
                  <a:lnTo>
                    <a:pt x="80" y="140"/>
                  </a:lnTo>
                  <a:lnTo>
                    <a:pt x="82" y="138"/>
                  </a:lnTo>
                  <a:lnTo>
                    <a:pt x="84" y="140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0" y="136"/>
                  </a:lnTo>
                  <a:lnTo>
                    <a:pt x="76" y="134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0" y="124"/>
                  </a:lnTo>
                  <a:lnTo>
                    <a:pt x="70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2" y="102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58" y="92"/>
                  </a:lnTo>
                  <a:lnTo>
                    <a:pt x="56" y="88"/>
                  </a:lnTo>
                  <a:lnTo>
                    <a:pt x="56" y="86"/>
                  </a:lnTo>
                  <a:lnTo>
                    <a:pt x="56" y="80"/>
                  </a:lnTo>
                  <a:lnTo>
                    <a:pt x="54" y="82"/>
                  </a:lnTo>
                  <a:lnTo>
                    <a:pt x="50" y="76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6" y="62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34" y="64"/>
                  </a:lnTo>
                  <a:lnTo>
                    <a:pt x="36" y="70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40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6" y="106"/>
                  </a:lnTo>
                  <a:lnTo>
                    <a:pt x="46" y="108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4" y="120"/>
                  </a:lnTo>
                  <a:lnTo>
                    <a:pt x="46" y="120"/>
                  </a:lnTo>
                  <a:lnTo>
                    <a:pt x="46" y="118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8" y="114"/>
                  </a:lnTo>
                  <a:lnTo>
                    <a:pt x="50" y="118"/>
                  </a:lnTo>
                  <a:lnTo>
                    <a:pt x="50" y="122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8" y="136"/>
                  </a:lnTo>
                  <a:lnTo>
                    <a:pt x="48" y="138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6" y="152"/>
                  </a:lnTo>
                  <a:lnTo>
                    <a:pt x="56" y="154"/>
                  </a:lnTo>
                  <a:lnTo>
                    <a:pt x="56" y="156"/>
                  </a:lnTo>
                  <a:lnTo>
                    <a:pt x="56" y="158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54" y="166"/>
                  </a:lnTo>
                  <a:lnTo>
                    <a:pt x="50" y="168"/>
                  </a:lnTo>
                  <a:lnTo>
                    <a:pt x="48" y="168"/>
                  </a:lnTo>
                  <a:lnTo>
                    <a:pt x="46" y="168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36" y="150"/>
                  </a:lnTo>
                  <a:lnTo>
                    <a:pt x="34" y="148"/>
                  </a:lnTo>
                  <a:lnTo>
                    <a:pt x="32" y="142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8" y="128"/>
                  </a:lnTo>
                  <a:lnTo>
                    <a:pt x="30" y="122"/>
                  </a:lnTo>
                  <a:lnTo>
                    <a:pt x="30" y="116"/>
                  </a:lnTo>
                  <a:lnTo>
                    <a:pt x="26" y="110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6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8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8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6"/>
                  </a:lnTo>
                  <a:lnTo>
                    <a:pt x="14" y="60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74" y="22"/>
                  </a:lnTo>
                  <a:lnTo>
                    <a:pt x="104" y="22"/>
                  </a:lnTo>
                  <a:lnTo>
                    <a:pt x="108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6" y="22"/>
                  </a:lnTo>
                  <a:lnTo>
                    <a:pt x="138" y="26"/>
                  </a:lnTo>
                  <a:lnTo>
                    <a:pt x="142" y="30"/>
                  </a:lnTo>
                  <a:lnTo>
                    <a:pt x="144" y="32"/>
                  </a:lnTo>
                  <a:lnTo>
                    <a:pt x="146" y="36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6" y="48"/>
                  </a:lnTo>
                  <a:lnTo>
                    <a:pt x="148" y="50"/>
                  </a:lnTo>
                  <a:lnTo>
                    <a:pt x="156" y="56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2" y="46"/>
                  </a:lnTo>
                  <a:lnTo>
                    <a:pt x="178" y="48"/>
                  </a:lnTo>
                  <a:lnTo>
                    <a:pt x="184" y="50"/>
                  </a:lnTo>
                  <a:lnTo>
                    <a:pt x="186" y="54"/>
                  </a:lnTo>
                  <a:lnTo>
                    <a:pt x="190" y="60"/>
                  </a:lnTo>
                  <a:lnTo>
                    <a:pt x="192" y="72"/>
                  </a:lnTo>
                  <a:lnTo>
                    <a:pt x="196" y="86"/>
                  </a:lnTo>
                  <a:lnTo>
                    <a:pt x="198" y="92"/>
                  </a:lnTo>
                  <a:lnTo>
                    <a:pt x="200" y="96"/>
                  </a:lnTo>
                  <a:lnTo>
                    <a:pt x="200" y="100"/>
                  </a:lnTo>
                  <a:lnTo>
                    <a:pt x="200" y="106"/>
                  </a:lnTo>
                  <a:lnTo>
                    <a:pt x="204" y="110"/>
                  </a:lnTo>
                  <a:lnTo>
                    <a:pt x="210" y="112"/>
                  </a:lnTo>
                  <a:lnTo>
                    <a:pt x="222" y="1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" name="Group 158"/>
            <p:cNvGrpSpPr>
              <a:grpSpLocks/>
            </p:cNvGrpSpPr>
            <p:nvPr/>
          </p:nvGrpSpPr>
          <p:grpSpPr bwMode="auto">
            <a:xfrm>
              <a:off x="1337" y="2323"/>
              <a:ext cx="240" cy="255"/>
              <a:chOff x="1061" y="2249"/>
              <a:chExt cx="240" cy="255"/>
            </a:xfrm>
          </p:grpSpPr>
          <p:sp>
            <p:nvSpPr>
              <p:cNvPr id="213" name="Freeform 159"/>
              <p:cNvSpPr>
                <a:spLocks/>
              </p:cNvSpPr>
              <p:nvPr/>
            </p:nvSpPr>
            <p:spPr bwMode="auto">
              <a:xfrm>
                <a:off x="1204" y="2449"/>
                <a:ext cx="97" cy="55"/>
              </a:xfrm>
              <a:custGeom>
                <a:avLst/>
                <a:gdLst>
                  <a:gd name="T0" fmla="*/ 1261 w 78"/>
                  <a:gd name="T1" fmla="*/ 235 h 44"/>
                  <a:gd name="T2" fmla="*/ 1189 w 78"/>
                  <a:gd name="T3" fmla="*/ 218 h 44"/>
                  <a:gd name="T4" fmla="*/ 1189 w 78"/>
                  <a:gd name="T5" fmla="*/ 186 h 44"/>
                  <a:gd name="T6" fmla="*/ 1023 w 78"/>
                  <a:gd name="T7" fmla="*/ 40 h 44"/>
                  <a:gd name="T8" fmla="*/ 910 w 78"/>
                  <a:gd name="T9" fmla="*/ 0 h 44"/>
                  <a:gd name="T10" fmla="*/ 776 w 78"/>
                  <a:gd name="T11" fmla="*/ 62 h 44"/>
                  <a:gd name="T12" fmla="*/ 776 w 78"/>
                  <a:gd name="T13" fmla="*/ 149 h 44"/>
                  <a:gd name="T14" fmla="*/ 823 w 78"/>
                  <a:gd name="T15" fmla="*/ 218 h 44"/>
                  <a:gd name="T16" fmla="*/ 756 w 78"/>
                  <a:gd name="T17" fmla="*/ 218 h 44"/>
                  <a:gd name="T18" fmla="*/ 719 w 78"/>
                  <a:gd name="T19" fmla="*/ 149 h 44"/>
                  <a:gd name="T20" fmla="*/ 639 w 78"/>
                  <a:gd name="T21" fmla="*/ 186 h 44"/>
                  <a:gd name="T22" fmla="*/ 547 w 78"/>
                  <a:gd name="T23" fmla="*/ 218 h 44"/>
                  <a:gd name="T24" fmla="*/ 301 w 78"/>
                  <a:gd name="T25" fmla="*/ 218 h 44"/>
                  <a:gd name="T26" fmla="*/ 229 w 78"/>
                  <a:gd name="T27" fmla="*/ 96 h 44"/>
                  <a:gd name="T28" fmla="*/ 229 w 78"/>
                  <a:gd name="T29" fmla="*/ 218 h 44"/>
                  <a:gd name="T30" fmla="*/ 169 w 78"/>
                  <a:gd name="T31" fmla="*/ 186 h 44"/>
                  <a:gd name="T32" fmla="*/ 210 w 78"/>
                  <a:gd name="T33" fmla="*/ 96 h 44"/>
                  <a:gd name="T34" fmla="*/ 210 w 78"/>
                  <a:gd name="T35" fmla="*/ 62 h 44"/>
                  <a:gd name="T36" fmla="*/ 136 w 78"/>
                  <a:gd name="T37" fmla="*/ 0 h 44"/>
                  <a:gd name="T38" fmla="*/ 2 w 78"/>
                  <a:gd name="T39" fmla="*/ 96 h 44"/>
                  <a:gd name="T40" fmla="*/ 62 w 78"/>
                  <a:gd name="T41" fmla="*/ 218 h 44"/>
                  <a:gd name="T42" fmla="*/ 2 w 78"/>
                  <a:gd name="T43" fmla="*/ 363 h 44"/>
                  <a:gd name="T44" fmla="*/ 0 w 78"/>
                  <a:gd name="T45" fmla="*/ 413 h 44"/>
                  <a:gd name="T46" fmla="*/ 0 w 78"/>
                  <a:gd name="T47" fmla="*/ 516 h 44"/>
                  <a:gd name="T48" fmla="*/ 2 w 78"/>
                  <a:gd name="T49" fmla="*/ 460 h 44"/>
                  <a:gd name="T50" fmla="*/ 62 w 78"/>
                  <a:gd name="T51" fmla="*/ 460 h 44"/>
                  <a:gd name="T52" fmla="*/ 96 w 78"/>
                  <a:gd name="T53" fmla="*/ 425 h 44"/>
                  <a:gd name="T54" fmla="*/ 210 w 78"/>
                  <a:gd name="T55" fmla="*/ 460 h 44"/>
                  <a:gd name="T56" fmla="*/ 284 w 78"/>
                  <a:gd name="T57" fmla="*/ 531 h 44"/>
                  <a:gd name="T58" fmla="*/ 374 w 78"/>
                  <a:gd name="T59" fmla="*/ 653 h 44"/>
                  <a:gd name="T60" fmla="*/ 404 w 78"/>
                  <a:gd name="T61" fmla="*/ 699 h 44"/>
                  <a:gd name="T62" fmla="*/ 440 w 78"/>
                  <a:gd name="T63" fmla="*/ 625 h 44"/>
                  <a:gd name="T64" fmla="*/ 440 w 78"/>
                  <a:gd name="T65" fmla="*/ 699 h 44"/>
                  <a:gd name="T66" fmla="*/ 502 w 78"/>
                  <a:gd name="T67" fmla="*/ 806 h 44"/>
                  <a:gd name="T68" fmla="*/ 639 w 78"/>
                  <a:gd name="T69" fmla="*/ 719 h 44"/>
                  <a:gd name="T70" fmla="*/ 639 w 78"/>
                  <a:gd name="T71" fmla="*/ 653 h 44"/>
                  <a:gd name="T72" fmla="*/ 618 w 78"/>
                  <a:gd name="T73" fmla="*/ 625 h 44"/>
                  <a:gd name="T74" fmla="*/ 618 w 78"/>
                  <a:gd name="T75" fmla="*/ 531 h 44"/>
                  <a:gd name="T76" fmla="*/ 719 w 78"/>
                  <a:gd name="T77" fmla="*/ 363 h 44"/>
                  <a:gd name="T78" fmla="*/ 756 w 78"/>
                  <a:gd name="T79" fmla="*/ 334 h 44"/>
                  <a:gd name="T80" fmla="*/ 894 w 78"/>
                  <a:gd name="T81" fmla="*/ 290 h 44"/>
                  <a:gd name="T82" fmla="*/ 989 w 78"/>
                  <a:gd name="T83" fmla="*/ 334 h 44"/>
                  <a:gd name="T84" fmla="*/ 1052 w 78"/>
                  <a:gd name="T85" fmla="*/ 413 h 44"/>
                  <a:gd name="T86" fmla="*/ 1083 w 78"/>
                  <a:gd name="T87" fmla="*/ 516 h 44"/>
                  <a:gd name="T88" fmla="*/ 1230 w 78"/>
                  <a:gd name="T89" fmla="*/ 363 h 44"/>
                  <a:gd name="T90" fmla="*/ 1230 w 78"/>
                  <a:gd name="T91" fmla="*/ 460 h 44"/>
                  <a:gd name="T92" fmla="*/ 1169 w 78"/>
                  <a:gd name="T93" fmla="*/ 460 h 44"/>
                  <a:gd name="T94" fmla="*/ 1083 w 78"/>
                  <a:gd name="T95" fmla="*/ 575 h 44"/>
                  <a:gd name="T96" fmla="*/ 1083 w 78"/>
                  <a:gd name="T97" fmla="*/ 699 h 44"/>
                  <a:gd name="T98" fmla="*/ 1122 w 78"/>
                  <a:gd name="T99" fmla="*/ 780 h 44"/>
                  <a:gd name="T100" fmla="*/ 1169 w 78"/>
                  <a:gd name="T101" fmla="*/ 719 h 44"/>
                  <a:gd name="T102" fmla="*/ 1169 w 78"/>
                  <a:gd name="T103" fmla="*/ 653 h 44"/>
                  <a:gd name="T104" fmla="*/ 1261 w 78"/>
                  <a:gd name="T105" fmla="*/ 653 h 44"/>
                  <a:gd name="T106" fmla="*/ 1306 w 78"/>
                  <a:gd name="T107" fmla="*/ 575 h 44"/>
                  <a:gd name="T108" fmla="*/ 1306 w 78"/>
                  <a:gd name="T109" fmla="*/ 516 h 44"/>
                  <a:gd name="T110" fmla="*/ 1306 w 78"/>
                  <a:gd name="T111" fmla="*/ 460 h 44"/>
                  <a:gd name="T112" fmla="*/ 1306 w 78"/>
                  <a:gd name="T113" fmla="*/ 363 h 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"/>
                  <a:gd name="T172" fmla="*/ 0 h 44"/>
                  <a:gd name="T173" fmla="*/ 78 w 78"/>
                  <a:gd name="T174" fmla="*/ 44 h 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" h="44">
                    <a:moveTo>
                      <a:pt x="76" y="16"/>
                    </a:moveTo>
                    <a:lnTo>
                      <a:pt x="76" y="16"/>
                    </a:lnTo>
                    <a:lnTo>
                      <a:pt x="74" y="14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66" y="6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8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6" y="44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60" y="20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8"/>
                    </a:lnTo>
                    <a:lnTo>
                      <a:pt x="68" y="24"/>
                    </a:lnTo>
                    <a:lnTo>
                      <a:pt x="72" y="20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6" y="28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64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8" y="26"/>
                    </a:lnTo>
                    <a:lnTo>
                      <a:pt x="76" y="26"/>
                    </a:lnTo>
                    <a:lnTo>
                      <a:pt x="76" y="24"/>
                    </a:lnTo>
                    <a:lnTo>
                      <a:pt x="76" y="20"/>
                    </a:ln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60"/>
              <p:cNvSpPr>
                <a:spLocks/>
              </p:cNvSpPr>
              <p:nvPr/>
            </p:nvSpPr>
            <p:spPr bwMode="auto">
              <a:xfrm>
                <a:off x="1156" y="2419"/>
                <a:ext cx="58" cy="65"/>
              </a:xfrm>
              <a:custGeom>
                <a:avLst/>
                <a:gdLst>
                  <a:gd name="T0" fmla="*/ 50 w 46"/>
                  <a:gd name="T1" fmla="*/ 0 h 52"/>
                  <a:gd name="T2" fmla="*/ 159 w 46"/>
                  <a:gd name="T3" fmla="*/ 0 h 52"/>
                  <a:gd name="T4" fmla="*/ 298 w 46"/>
                  <a:gd name="T5" fmla="*/ 0 h 52"/>
                  <a:gd name="T6" fmla="*/ 376 w 46"/>
                  <a:gd name="T7" fmla="*/ 0 h 52"/>
                  <a:gd name="T8" fmla="*/ 492 w 46"/>
                  <a:gd name="T9" fmla="*/ 76 h 52"/>
                  <a:gd name="T10" fmla="*/ 538 w 46"/>
                  <a:gd name="T11" fmla="*/ 76 h 52"/>
                  <a:gd name="T12" fmla="*/ 638 w 46"/>
                  <a:gd name="T13" fmla="*/ 76 h 52"/>
                  <a:gd name="T14" fmla="*/ 687 w 46"/>
                  <a:gd name="T15" fmla="*/ 49 h 52"/>
                  <a:gd name="T16" fmla="*/ 736 w 46"/>
                  <a:gd name="T17" fmla="*/ 119 h 52"/>
                  <a:gd name="T18" fmla="*/ 782 w 46"/>
                  <a:gd name="T19" fmla="*/ 220 h 52"/>
                  <a:gd name="T20" fmla="*/ 932 w 46"/>
                  <a:gd name="T21" fmla="*/ 430 h 52"/>
                  <a:gd name="T22" fmla="*/ 804 w 46"/>
                  <a:gd name="T23" fmla="*/ 476 h 52"/>
                  <a:gd name="T24" fmla="*/ 855 w 46"/>
                  <a:gd name="T25" fmla="*/ 594 h 52"/>
                  <a:gd name="T26" fmla="*/ 855 w 46"/>
                  <a:gd name="T27" fmla="*/ 653 h 52"/>
                  <a:gd name="T28" fmla="*/ 804 w 46"/>
                  <a:gd name="T29" fmla="*/ 780 h 52"/>
                  <a:gd name="T30" fmla="*/ 804 w 46"/>
                  <a:gd name="T31" fmla="*/ 806 h 52"/>
                  <a:gd name="T32" fmla="*/ 782 w 46"/>
                  <a:gd name="T33" fmla="*/ 839 h 52"/>
                  <a:gd name="T34" fmla="*/ 804 w 46"/>
                  <a:gd name="T35" fmla="*/ 876 h 52"/>
                  <a:gd name="T36" fmla="*/ 782 w 46"/>
                  <a:gd name="T37" fmla="*/ 936 h 52"/>
                  <a:gd name="T38" fmla="*/ 736 w 46"/>
                  <a:gd name="T39" fmla="*/ 876 h 52"/>
                  <a:gd name="T40" fmla="*/ 736 w 46"/>
                  <a:gd name="T41" fmla="*/ 876 h 52"/>
                  <a:gd name="T42" fmla="*/ 736 w 46"/>
                  <a:gd name="T43" fmla="*/ 806 h 52"/>
                  <a:gd name="T44" fmla="*/ 736 w 46"/>
                  <a:gd name="T45" fmla="*/ 806 h 52"/>
                  <a:gd name="T46" fmla="*/ 687 w 46"/>
                  <a:gd name="T47" fmla="*/ 806 h 52"/>
                  <a:gd name="T48" fmla="*/ 687 w 46"/>
                  <a:gd name="T49" fmla="*/ 839 h 52"/>
                  <a:gd name="T50" fmla="*/ 620 w 46"/>
                  <a:gd name="T51" fmla="*/ 839 h 52"/>
                  <a:gd name="T52" fmla="*/ 560 w 46"/>
                  <a:gd name="T53" fmla="*/ 806 h 52"/>
                  <a:gd name="T54" fmla="*/ 620 w 46"/>
                  <a:gd name="T55" fmla="*/ 743 h 52"/>
                  <a:gd name="T56" fmla="*/ 560 w 46"/>
                  <a:gd name="T57" fmla="*/ 701 h 52"/>
                  <a:gd name="T58" fmla="*/ 620 w 46"/>
                  <a:gd name="T59" fmla="*/ 653 h 52"/>
                  <a:gd name="T60" fmla="*/ 318 w 46"/>
                  <a:gd name="T61" fmla="*/ 476 h 52"/>
                  <a:gd name="T62" fmla="*/ 298 w 46"/>
                  <a:gd name="T63" fmla="*/ 430 h 52"/>
                  <a:gd name="T64" fmla="*/ 318 w 46"/>
                  <a:gd name="T65" fmla="*/ 413 h 52"/>
                  <a:gd name="T66" fmla="*/ 298 w 46"/>
                  <a:gd name="T67" fmla="*/ 364 h 52"/>
                  <a:gd name="T68" fmla="*/ 245 w 46"/>
                  <a:gd name="T69" fmla="*/ 364 h 52"/>
                  <a:gd name="T70" fmla="*/ 245 w 46"/>
                  <a:gd name="T71" fmla="*/ 430 h 52"/>
                  <a:gd name="T72" fmla="*/ 159 w 46"/>
                  <a:gd name="T73" fmla="*/ 413 h 52"/>
                  <a:gd name="T74" fmla="*/ 79 w 46"/>
                  <a:gd name="T75" fmla="*/ 334 h 52"/>
                  <a:gd name="T76" fmla="*/ 79 w 46"/>
                  <a:gd name="T77" fmla="*/ 244 h 52"/>
                  <a:gd name="T78" fmla="*/ 79 w 46"/>
                  <a:gd name="T79" fmla="*/ 220 h 52"/>
                  <a:gd name="T80" fmla="*/ 79 w 46"/>
                  <a:gd name="T81" fmla="*/ 149 h 52"/>
                  <a:gd name="T82" fmla="*/ 0 w 46"/>
                  <a:gd name="T83" fmla="*/ 119 h 52"/>
                  <a:gd name="T84" fmla="*/ 0 w 46"/>
                  <a:gd name="T85" fmla="*/ 76 h 52"/>
                  <a:gd name="T86" fmla="*/ 79 w 46"/>
                  <a:gd name="T87" fmla="*/ 49 h 52"/>
                  <a:gd name="T88" fmla="*/ 50 w 46"/>
                  <a:gd name="T89" fmla="*/ 0 h 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52"/>
                  <a:gd name="T137" fmla="*/ 46 w 46"/>
                  <a:gd name="T138" fmla="*/ 52 h 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52">
                    <a:moveTo>
                      <a:pt x="2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6" y="24"/>
                    </a:lnTo>
                    <a:lnTo>
                      <a:pt x="40" y="26"/>
                    </a:lnTo>
                    <a:lnTo>
                      <a:pt x="40" y="30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2" y="42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0" y="46"/>
                    </a:lnTo>
                    <a:lnTo>
                      <a:pt x="28" y="44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22" y="30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61"/>
              <p:cNvSpPr>
                <a:spLocks/>
              </p:cNvSpPr>
              <p:nvPr/>
            </p:nvSpPr>
            <p:spPr bwMode="auto">
              <a:xfrm>
                <a:off x="1104" y="2302"/>
                <a:ext cx="110" cy="67"/>
              </a:xfrm>
              <a:custGeom>
                <a:avLst/>
                <a:gdLst>
                  <a:gd name="T0" fmla="*/ 413 w 88"/>
                  <a:gd name="T1" fmla="*/ 792 h 54"/>
                  <a:gd name="T2" fmla="*/ 413 w 88"/>
                  <a:gd name="T3" fmla="*/ 759 h 54"/>
                  <a:gd name="T4" fmla="*/ 363 w 88"/>
                  <a:gd name="T5" fmla="*/ 725 h 54"/>
                  <a:gd name="T6" fmla="*/ 334 w 88"/>
                  <a:gd name="T7" fmla="*/ 671 h 54"/>
                  <a:gd name="T8" fmla="*/ 235 w 88"/>
                  <a:gd name="T9" fmla="*/ 671 h 54"/>
                  <a:gd name="T10" fmla="*/ 186 w 88"/>
                  <a:gd name="T11" fmla="*/ 602 h 54"/>
                  <a:gd name="T12" fmla="*/ 149 w 88"/>
                  <a:gd name="T13" fmla="*/ 563 h 54"/>
                  <a:gd name="T14" fmla="*/ 96 w 88"/>
                  <a:gd name="T15" fmla="*/ 563 h 54"/>
                  <a:gd name="T16" fmla="*/ 62 w 88"/>
                  <a:gd name="T17" fmla="*/ 541 h 54"/>
                  <a:gd name="T18" fmla="*/ 0 w 88"/>
                  <a:gd name="T19" fmla="*/ 541 h 54"/>
                  <a:gd name="T20" fmla="*/ 96 w 88"/>
                  <a:gd name="T21" fmla="*/ 436 h 54"/>
                  <a:gd name="T22" fmla="*/ 96 w 88"/>
                  <a:gd name="T23" fmla="*/ 397 h 54"/>
                  <a:gd name="T24" fmla="*/ 62 w 88"/>
                  <a:gd name="T25" fmla="*/ 366 h 54"/>
                  <a:gd name="T26" fmla="*/ 96 w 88"/>
                  <a:gd name="T27" fmla="*/ 295 h 54"/>
                  <a:gd name="T28" fmla="*/ 235 w 88"/>
                  <a:gd name="T29" fmla="*/ 208 h 54"/>
                  <a:gd name="T30" fmla="*/ 363 w 88"/>
                  <a:gd name="T31" fmla="*/ 2 h 54"/>
                  <a:gd name="T32" fmla="*/ 413 w 88"/>
                  <a:gd name="T33" fmla="*/ 62 h 54"/>
                  <a:gd name="T34" fmla="*/ 425 w 88"/>
                  <a:gd name="T35" fmla="*/ 62 h 54"/>
                  <a:gd name="T36" fmla="*/ 460 w 88"/>
                  <a:gd name="T37" fmla="*/ 2 h 54"/>
                  <a:gd name="T38" fmla="*/ 516 w 88"/>
                  <a:gd name="T39" fmla="*/ 0 h 54"/>
                  <a:gd name="T40" fmla="*/ 575 w 88"/>
                  <a:gd name="T41" fmla="*/ 2 h 54"/>
                  <a:gd name="T42" fmla="*/ 830 w 88"/>
                  <a:gd name="T43" fmla="*/ 0 h 54"/>
                  <a:gd name="T44" fmla="*/ 1092 w 88"/>
                  <a:gd name="T45" fmla="*/ 0 h 54"/>
                  <a:gd name="T46" fmla="*/ 1124 w 88"/>
                  <a:gd name="T47" fmla="*/ 0 h 54"/>
                  <a:gd name="T48" fmla="*/ 1124 w 88"/>
                  <a:gd name="T49" fmla="*/ 0 h 54"/>
                  <a:gd name="T50" fmla="*/ 1219 w 88"/>
                  <a:gd name="T51" fmla="*/ 0 h 54"/>
                  <a:gd name="T52" fmla="*/ 1309 w 88"/>
                  <a:gd name="T53" fmla="*/ 2 h 54"/>
                  <a:gd name="T54" fmla="*/ 1309 w 88"/>
                  <a:gd name="T55" fmla="*/ 96 h 54"/>
                  <a:gd name="T56" fmla="*/ 1275 w 88"/>
                  <a:gd name="T57" fmla="*/ 96 h 54"/>
                  <a:gd name="T58" fmla="*/ 1384 w 88"/>
                  <a:gd name="T59" fmla="*/ 135 h 54"/>
                  <a:gd name="T60" fmla="*/ 1408 w 88"/>
                  <a:gd name="T61" fmla="*/ 168 h 54"/>
                  <a:gd name="T62" fmla="*/ 1408 w 88"/>
                  <a:gd name="T63" fmla="*/ 96 h 54"/>
                  <a:gd name="T64" fmla="*/ 1453 w 88"/>
                  <a:gd name="T65" fmla="*/ 135 h 54"/>
                  <a:gd name="T66" fmla="*/ 1574 w 88"/>
                  <a:gd name="T67" fmla="*/ 208 h 54"/>
                  <a:gd name="T68" fmla="*/ 1594 w 88"/>
                  <a:gd name="T69" fmla="*/ 261 h 54"/>
                  <a:gd name="T70" fmla="*/ 1453 w 88"/>
                  <a:gd name="T71" fmla="*/ 324 h 54"/>
                  <a:gd name="T72" fmla="*/ 1408 w 88"/>
                  <a:gd name="T73" fmla="*/ 366 h 54"/>
                  <a:gd name="T74" fmla="*/ 1275 w 88"/>
                  <a:gd name="T75" fmla="*/ 397 h 54"/>
                  <a:gd name="T76" fmla="*/ 1224 w 88"/>
                  <a:gd name="T77" fmla="*/ 397 h 54"/>
                  <a:gd name="T78" fmla="*/ 1162 w 88"/>
                  <a:gd name="T79" fmla="*/ 366 h 54"/>
                  <a:gd name="T80" fmla="*/ 1162 w 88"/>
                  <a:gd name="T81" fmla="*/ 366 h 54"/>
                  <a:gd name="T82" fmla="*/ 1124 w 88"/>
                  <a:gd name="T83" fmla="*/ 397 h 54"/>
                  <a:gd name="T84" fmla="*/ 1092 w 88"/>
                  <a:gd name="T85" fmla="*/ 463 h 54"/>
                  <a:gd name="T86" fmla="*/ 1092 w 88"/>
                  <a:gd name="T87" fmla="*/ 493 h 54"/>
                  <a:gd name="T88" fmla="*/ 1020 w 88"/>
                  <a:gd name="T89" fmla="*/ 493 h 54"/>
                  <a:gd name="T90" fmla="*/ 936 w 88"/>
                  <a:gd name="T91" fmla="*/ 563 h 54"/>
                  <a:gd name="T92" fmla="*/ 830 w 88"/>
                  <a:gd name="T93" fmla="*/ 619 h 54"/>
                  <a:gd name="T94" fmla="*/ 780 w 88"/>
                  <a:gd name="T95" fmla="*/ 619 h 54"/>
                  <a:gd name="T96" fmla="*/ 780 w 88"/>
                  <a:gd name="T97" fmla="*/ 671 h 54"/>
                  <a:gd name="T98" fmla="*/ 780 w 88"/>
                  <a:gd name="T99" fmla="*/ 725 h 54"/>
                  <a:gd name="T100" fmla="*/ 719 w 88"/>
                  <a:gd name="T101" fmla="*/ 759 h 54"/>
                  <a:gd name="T102" fmla="*/ 699 w 88"/>
                  <a:gd name="T103" fmla="*/ 725 h 54"/>
                  <a:gd name="T104" fmla="*/ 625 w 88"/>
                  <a:gd name="T105" fmla="*/ 725 h 54"/>
                  <a:gd name="T106" fmla="*/ 625 w 88"/>
                  <a:gd name="T107" fmla="*/ 759 h 54"/>
                  <a:gd name="T108" fmla="*/ 625 w 88"/>
                  <a:gd name="T109" fmla="*/ 833 h 54"/>
                  <a:gd name="T110" fmla="*/ 516 w 88"/>
                  <a:gd name="T111" fmla="*/ 891 h 54"/>
                  <a:gd name="T112" fmla="*/ 516 w 88"/>
                  <a:gd name="T113" fmla="*/ 867 h 54"/>
                  <a:gd name="T114" fmla="*/ 460 w 88"/>
                  <a:gd name="T115" fmla="*/ 833 h 54"/>
                  <a:gd name="T116" fmla="*/ 460 w 88"/>
                  <a:gd name="T117" fmla="*/ 792 h 54"/>
                  <a:gd name="T118" fmla="*/ 413 w 88"/>
                  <a:gd name="T119" fmla="*/ 792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"/>
                  <a:gd name="T181" fmla="*/ 0 h 54"/>
                  <a:gd name="T182" fmla="*/ 88 w 88"/>
                  <a:gd name="T183" fmla="*/ 54 h 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" h="54"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6" y="8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8" y="16"/>
                    </a:lnTo>
                    <a:lnTo>
                      <a:pt x="84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4" y="22"/>
                    </a:lnTo>
                    <a:lnTo>
                      <a:pt x="70" y="24"/>
                    </a:lnTo>
                    <a:lnTo>
                      <a:pt x="68" y="24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2" y="34"/>
                    </a:lnTo>
                    <a:lnTo>
                      <a:pt x="50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62"/>
              <p:cNvSpPr>
                <a:spLocks/>
              </p:cNvSpPr>
              <p:nvPr/>
            </p:nvSpPr>
            <p:spPr bwMode="auto">
              <a:xfrm>
                <a:off x="1089" y="2342"/>
                <a:ext cx="42" cy="25"/>
              </a:xfrm>
              <a:custGeom>
                <a:avLst/>
                <a:gdLst>
                  <a:gd name="T0" fmla="*/ 187 w 34"/>
                  <a:gd name="T1" fmla="*/ 0 h 20"/>
                  <a:gd name="T2" fmla="*/ 187 w 34"/>
                  <a:gd name="T3" fmla="*/ 0 h 20"/>
                  <a:gd name="T4" fmla="*/ 257 w 34"/>
                  <a:gd name="T5" fmla="*/ 0 h 20"/>
                  <a:gd name="T6" fmla="*/ 257 w 34"/>
                  <a:gd name="T7" fmla="*/ 40 h 20"/>
                  <a:gd name="T8" fmla="*/ 278 w 34"/>
                  <a:gd name="T9" fmla="*/ 40 h 20"/>
                  <a:gd name="T10" fmla="*/ 317 w 34"/>
                  <a:gd name="T11" fmla="*/ 40 h 20"/>
                  <a:gd name="T12" fmla="*/ 317 w 34"/>
                  <a:gd name="T13" fmla="*/ 40 h 20"/>
                  <a:gd name="T14" fmla="*/ 343 w 34"/>
                  <a:gd name="T15" fmla="*/ 40 h 20"/>
                  <a:gd name="T16" fmla="*/ 343 w 34"/>
                  <a:gd name="T17" fmla="*/ 62 h 20"/>
                  <a:gd name="T18" fmla="*/ 377 w 34"/>
                  <a:gd name="T19" fmla="*/ 96 h 20"/>
                  <a:gd name="T20" fmla="*/ 408 w 34"/>
                  <a:gd name="T21" fmla="*/ 149 h 20"/>
                  <a:gd name="T22" fmla="*/ 408 w 34"/>
                  <a:gd name="T23" fmla="*/ 149 h 20"/>
                  <a:gd name="T24" fmla="*/ 466 w 34"/>
                  <a:gd name="T25" fmla="*/ 149 h 20"/>
                  <a:gd name="T26" fmla="*/ 504 w 34"/>
                  <a:gd name="T27" fmla="*/ 186 h 20"/>
                  <a:gd name="T28" fmla="*/ 504 w 34"/>
                  <a:gd name="T29" fmla="*/ 217 h 20"/>
                  <a:gd name="T30" fmla="*/ 504 w 34"/>
                  <a:gd name="T31" fmla="*/ 217 h 20"/>
                  <a:gd name="T32" fmla="*/ 527 w 34"/>
                  <a:gd name="T33" fmla="*/ 235 h 20"/>
                  <a:gd name="T34" fmla="*/ 527 w 34"/>
                  <a:gd name="T35" fmla="*/ 290 h 20"/>
                  <a:gd name="T36" fmla="*/ 527 w 34"/>
                  <a:gd name="T37" fmla="*/ 290 h 20"/>
                  <a:gd name="T38" fmla="*/ 527 w 34"/>
                  <a:gd name="T39" fmla="*/ 290 h 20"/>
                  <a:gd name="T40" fmla="*/ 408 w 34"/>
                  <a:gd name="T41" fmla="*/ 363 h 20"/>
                  <a:gd name="T42" fmla="*/ 317 w 34"/>
                  <a:gd name="T43" fmla="*/ 363 h 20"/>
                  <a:gd name="T44" fmla="*/ 257 w 34"/>
                  <a:gd name="T45" fmla="*/ 290 h 20"/>
                  <a:gd name="T46" fmla="*/ 187 w 34"/>
                  <a:gd name="T47" fmla="*/ 235 h 20"/>
                  <a:gd name="T48" fmla="*/ 187 w 34"/>
                  <a:gd name="T49" fmla="*/ 235 h 20"/>
                  <a:gd name="T50" fmla="*/ 93 w 34"/>
                  <a:gd name="T51" fmla="*/ 235 h 20"/>
                  <a:gd name="T52" fmla="*/ 0 w 34"/>
                  <a:gd name="T53" fmla="*/ 217 h 20"/>
                  <a:gd name="T54" fmla="*/ 0 w 34"/>
                  <a:gd name="T55" fmla="*/ 217 h 20"/>
                  <a:gd name="T56" fmla="*/ 61 w 34"/>
                  <a:gd name="T57" fmla="*/ 149 h 20"/>
                  <a:gd name="T58" fmla="*/ 93 w 34"/>
                  <a:gd name="T59" fmla="*/ 96 h 20"/>
                  <a:gd name="T60" fmla="*/ 122 w 34"/>
                  <a:gd name="T61" fmla="*/ 62 h 20"/>
                  <a:gd name="T62" fmla="*/ 122 w 34"/>
                  <a:gd name="T63" fmla="*/ 62 h 20"/>
                  <a:gd name="T64" fmla="*/ 122 w 34"/>
                  <a:gd name="T65" fmla="*/ 62 h 20"/>
                  <a:gd name="T66" fmla="*/ 151 w 34"/>
                  <a:gd name="T67" fmla="*/ 0 h 20"/>
                  <a:gd name="T68" fmla="*/ 187 w 34"/>
                  <a:gd name="T69" fmla="*/ 0 h 20"/>
                  <a:gd name="T70" fmla="*/ 187 w 34"/>
                  <a:gd name="T71" fmla="*/ 0 h 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"/>
                  <a:gd name="T109" fmla="*/ 0 h 20"/>
                  <a:gd name="T110" fmla="*/ 34 w 34"/>
                  <a:gd name="T111" fmla="*/ 20 h 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" h="20">
                    <a:moveTo>
                      <a:pt x="12" y="0"/>
                    </a:moveTo>
                    <a:lnTo>
                      <a:pt x="12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26" y="20"/>
                    </a:lnTo>
                    <a:lnTo>
                      <a:pt x="20" y="20"/>
                    </a:lnTo>
                    <a:lnTo>
                      <a:pt x="16" y="16"/>
                    </a:lnTo>
                    <a:lnTo>
                      <a:pt x="12" y="14"/>
                    </a:lnTo>
                    <a:lnTo>
                      <a:pt x="6" y="1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63"/>
              <p:cNvSpPr>
                <a:spLocks/>
              </p:cNvSpPr>
              <p:nvPr/>
            </p:nvSpPr>
            <p:spPr bwMode="auto">
              <a:xfrm>
                <a:off x="1134" y="2322"/>
                <a:ext cx="80" cy="102"/>
              </a:xfrm>
              <a:custGeom>
                <a:avLst/>
                <a:gdLst>
                  <a:gd name="T0" fmla="*/ 62 w 64"/>
                  <a:gd name="T1" fmla="*/ 639 h 82"/>
                  <a:gd name="T2" fmla="*/ 174 w 64"/>
                  <a:gd name="T3" fmla="*/ 550 h 82"/>
                  <a:gd name="T4" fmla="*/ 174 w 64"/>
                  <a:gd name="T5" fmla="*/ 489 h 82"/>
                  <a:gd name="T6" fmla="*/ 217 w 64"/>
                  <a:gd name="T7" fmla="*/ 489 h 82"/>
                  <a:gd name="T8" fmla="*/ 234 w 64"/>
                  <a:gd name="T9" fmla="*/ 503 h 82"/>
                  <a:gd name="T10" fmla="*/ 290 w 64"/>
                  <a:gd name="T11" fmla="*/ 503 h 82"/>
                  <a:gd name="T12" fmla="*/ 306 w 64"/>
                  <a:gd name="T13" fmla="*/ 442 h 82"/>
                  <a:gd name="T14" fmla="*/ 306 w 64"/>
                  <a:gd name="T15" fmla="*/ 376 h 82"/>
                  <a:gd name="T16" fmla="*/ 362 w 64"/>
                  <a:gd name="T17" fmla="*/ 376 h 82"/>
                  <a:gd name="T18" fmla="*/ 456 w 64"/>
                  <a:gd name="T19" fmla="*/ 376 h 82"/>
                  <a:gd name="T20" fmla="*/ 509 w 64"/>
                  <a:gd name="T21" fmla="*/ 302 h 82"/>
                  <a:gd name="T22" fmla="*/ 596 w 64"/>
                  <a:gd name="T23" fmla="*/ 229 h 82"/>
                  <a:gd name="T24" fmla="*/ 646 w 64"/>
                  <a:gd name="T25" fmla="*/ 210 h 82"/>
                  <a:gd name="T26" fmla="*/ 646 w 64"/>
                  <a:gd name="T27" fmla="*/ 136 h 82"/>
                  <a:gd name="T28" fmla="*/ 686 w 64"/>
                  <a:gd name="T29" fmla="*/ 136 h 82"/>
                  <a:gd name="T30" fmla="*/ 712 w 64"/>
                  <a:gd name="T31" fmla="*/ 96 h 82"/>
                  <a:gd name="T32" fmla="*/ 745 w 64"/>
                  <a:gd name="T33" fmla="*/ 96 h 82"/>
                  <a:gd name="T34" fmla="*/ 827 w 64"/>
                  <a:gd name="T35" fmla="*/ 136 h 82"/>
                  <a:gd name="T36" fmla="*/ 890 w 64"/>
                  <a:gd name="T37" fmla="*/ 96 h 82"/>
                  <a:gd name="T38" fmla="*/ 1009 w 64"/>
                  <a:gd name="T39" fmla="*/ 62 h 82"/>
                  <a:gd name="T40" fmla="*/ 1084 w 64"/>
                  <a:gd name="T41" fmla="*/ 2 h 82"/>
                  <a:gd name="T42" fmla="*/ 1162 w 64"/>
                  <a:gd name="T43" fmla="*/ 0 h 82"/>
                  <a:gd name="T44" fmla="*/ 1112 w 64"/>
                  <a:gd name="T45" fmla="*/ 2 h 82"/>
                  <a:gd name="T46" fmla="*/ 1112 w 64"/>
                  <a:gd name="T47" fmla="*/ 96 h 82"/>
                  <a:gd name="T48" fmla="*/ 1162 w 64"/>
                  <a:gd name="T49" fmla="*/ 136 h 82"/>
                  <a:gd name="T50" fmla="*/ 1084 w 64"/>
                  <a:gd name="T51" fmla="*/ 302 h 82"/>
                  <a:gd name="T52" fmla="*/ 1042 w 64"/>
                  <a:gd name="T53" fmla="*/ 353 h 82"/>
                  <a:gd name="T54" fmla="*/ 1084 w 64"/>
                  <a:gd name="T55" fmla="*/ 376 h 82"/>
                  <a:gd name="T56" fmla="*/ 1042 w 64"/>
                  <a:gd name="T57" fmla="*/ 503 h 82"/>
                  <a:gd name="T58" fmla="*/ 1009 w 64"/>
                  <a:gd name="T59" fmla="*/ 724 h 82"/>
                  <a:gd name="T60" fmla="*/ 976 w 64"/>
                  <a:gd name="T61" fmla="*/ 779 h 82"/>
                  <a:gd name="T62" fmla="*/ 976 w 64"/>
                  <a:gd name="T63" fmla="*/ 779 h 82"/>
                  <a:gd name="T64" fmla="*/ 976 w 64"/>
                  <a:gd name="T65" fmla="*/ 826 h 82"/>
                  <a:gd name="T66" fmla="*/ 976 w 64"/>
                  <a:gd name="T67" fmla="*/ 901 h 82"/>
                  <a:gd name="T68" fmla="*/ 976 w 64"/>
                  <a:gd name="T69" fmla="*/ 901 h 82"/>
                  <a:gd name="T70" fmla="*/ 931 w 64"/>
                  <a:gd name="T71" fmla="*/ 901 h 82"/>
                  <a:gd name="T72" fmla="*/ 931 w 64"/>
                  <a:gd name="T73" fmla="*/ 960 h 82"/>
                  <a:gd name="T74" fmla="*/ 976 w 64"/>
                  <a:gd name="T75" fmla="*/ 989 h 82"/>
                  <a:gd name="T76" fmla="*/ 976 w 64"/>
                  <a:gd name="T77" fmla="*/ 1098 h 82"/>
                  <a:gd name="T78" fmla="*/ 976 w 64"/>
                  <a:gd name="T79" fmla="*/ 1128 h 82"/>
                  <a:gd name="T80" fmla="*/ 931 w 64"/>
                  <a:gd name="T81" fmla="*/ 1230 h 82"/>
                  <a:gd name="T82" fmla="*/ 931 w 64"/>
                  <a:gd name="T83" fmla="*/ 1366 h 82"/>
                  <a:gd name="T84" fmla="*/ 867 w 64"/>
                  <a:gd name="T85" fmla="*/ 1403 h 82"/>
                  <a:gd name="T86" fmla="*/ 795 w 64"/>
                  <a:gd name="T87" fmla="*/ 1403 h 82"/>
                  <a:gd name="T88" fmla="*/ 686 w 64"/>
                  <a:gd name="T89" fmla="*/ 1366 h 82"/>
                  <a:gd name="T90" fmla="*/ 570 w 64"/>
                  <a:gd name="T91" fmla="*/ 1341 h 82"/>
                  <a:gd name="T92" fmla="*/ 509 w 64"/>
                  <a:gd name="T93" fmla="*/ 1366 h 82"/>
                  <a:gd name="T94" fmla="*/ 424 w 64"/>
                  <a:gd name="T95" fmla="*/ 1341 h 82"/>
                  <a:gd name="T96" fmla="*/ 362 w 64"/>
                  <a:gd name="T97" fmla="*/ 1341 h 82"/>
                  <a:gd name="T98" fmla="*/ 306 w 64"/>
                  <a:gd name="T99" fmla="*/ 1263 h 82"/>
                  <a:gd name="T100" fmla="*/ 234 w 64"/>
                  <a:gd name="T101" fmla="*/ 1169 h 82"/>
                  <a:gd name="T102" fmla="*/ 174 w 64"/>
                  <a:gd name="T103" fmla="*/ 1059 h 82"/>
                  <a:gd name="T104" fmla="*/ 96 w 64"/>
                  <a:gd name="T105" fmla="*/ 826 h 82"/>
                  <a:gd name="T106" fmla="*/ 40 w 64"/>
                  <a:gd name="T107" fmla="*/ 724 h 82"/>
                  <a:gd name="T108" fmla="*/ 40 w 64"/>
                  <a:gd name="T109" fmla="*/ 639 h 82"/>
                  <a:gd name="T110" fmla="*/ 62 w 64"/>
                  <a:gd name="T111" fmla="*/ 639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82"/>
                  <a:gd name="T170" fmla="*/ 64 w 64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82">
                    <a:moveTo>
                      <a:pt x="4" y="38"/>
                    </a:moveTo>
                    <a:lnTo>
                      <a:pt x="4" y="38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60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0" y="4"/>
                    </a:lnTo>
                    <a:lnTo>
                      <a:pt x="62" y="6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60" y="18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8" y="30"/>
                    </a:lnTo>
                    <a:lnTo>
                      <a:pt x="56" y="38"/>
                    </a:lnTo>
                    <a:lnTo>
                      <a:pt x="56" y="42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2" y="54"/>
                    </a:lnTo>
                    <a:lnTo>
                      <a:pt x="52" y="56"/>
                    </a:lnTo>
                    <a:lnTo>
                      <a:pt x="54" y="58"/>
                    </a:lnTo>
                    <a:lnTo>
                      <a:pt x="54" y="60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2" y="68"/>
                    </a:lnTo>
                    <a:lnTo>
                      <a:pt x="52" y="72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38" y="80"/>
                    </a:lnTo>
                    <a:lnTo>
                      <a:pt x="36" y="78"/>
                    </a:lnTo>
                    <a:lnTo>
                      <a:pt x="32" y="78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0" y="78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8" y="56"/>
                    </a:lnTo>
                    <a:lnTo>
                      <a:pt x="6" y="48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64"/>
              <p:cNvSpPr>
                <a:spLocks/>
              </p:cNvSpPr>
              <p:nvPr/>
            </p:nvSpPr>
            <p:spPr bwMode="auto">
              <a:xfrm>
                <a:off x="1061" y="2262"/>
                <a:ext cx="68" cy="95"/>
              </a:xfrm>
              <a:custGeom>
                <a:avLst/>
                <a:gdLst>
                  <a:gd name="T0" fmla="*/ 439 w 54"/>
                  <a:gd name="T1" fmla="*/ 1384 h 76"/>
                  <a:gd name="T2" fmla="*/ 439 w 54"/>
                  <a:gd name="T3" fmla="*/ 1384 h 76"/>
                  <a:gd name="T4" fmla="*/ 526 w 54"/>
                  <a:gd name="T5" fmla="*/ 1308 h 76"/>
                  <a:gd name="T6" fmla="*/ 553 w 54"/>
                  <a:gd name="T7" fmla="*/ 1271 h 76"/>
                  <a:gd name="T8" fmla="*/ 606 w 54"/>
                  <a:gd name="T9" fmla="*/ 1221 h 76"/>
                  <a:gd name="T10" fmla="*/ 606 w 54"/>
                  <a:gd name="T11" fmla="*/ 1221 h 76"/>
                  <a:gd name="T12" fmla="*/ 606 w 54"/>
                  <a:gd name="T13" fmla="*/ 1221 h 76"/>
                  <a:gd name="T14" fmla="*/ 626 w 54"/>
                  <a:gd name="T15" fmla="*/ 1162 h 76"/>
                  <a:gd name="T16" fmla="*/ 680 w 54"/>
                  <a:gd name="T17" fmla="*/ 1162 h 76"/>
                  <a:gd name="T18" fmla="*/ 680 w 54"/>
                  <a:gd name="T19" fmla="*/ 1162 h 76"/>
                  <a:gd name="T20" fmla="*/ 729 w 54"/>
                  <a:gd name="T21" fmla="*/ 1092 h 76"/>
                  <a:gd name="T22" fmla="*/ 788 w 54"/>
                  <a:gd name="T23" fmla="*/ 1046 h 76"/>
                  <a:gd name="T24" fmla="*/ 788 w 54"/>
                  <a:gd name="T25" fmla="*/ 1046 h 76"/>
                  <a:gd name="T26" fmla="*/ 788 w 54"/>
                  <a:gd name="T27" fmla="*/ 1017 h 76"/>
                  <a:gd name="T28" fmla="*/ 788 w 54"/>
                  <a:gd name="T29" fmla="*/ 976 h 76"/>
                  <a:gd name="T30" fmla="*/ 763 w 54"/>
                  <a:gd name="T31" fmla="*/ 976 h 76"/>
                  <a:gd name="T32" fmla="*/ 788 w 54"/>
                  <a:gd name="T33" fmla="*/ 899 h 76"/>
                  <a:gd name="T34" fmla="*/ 788 w 54"/>
                  <a:gd name="T35" fmla="*/ 899 h 76"/>
                  <a:gd name="T36" fmla="*/ 924 w 54"/>
                  <a:gd name="T37" fmla="*/ 829 h 76"/>
                  <a:gd name="T38" fmla="*/ 961 w 54"/>
                  <a:gd name="T39" fmla="*/ 800 h 76"/>
                  <a:gd name="T40" fmla="*/ 992 w 54"/>
                  <a:gd name="T41" fmla="*/ 719 h 76"/>
                  <a:gd name="T42" fmla="*/ 1078 w 54"/>
                  <a:gd name="T43" fmla="*/ 625 h 76"/>
                  <a:gd name="T44" fmla="*/ 1078 w 54"/>
                  <a:gd name="T45" fmla="*/ 625 h 76"/>
                  <a:gd name="T46" fmla="*/ 992 w 54"/>
                  <a:gd name="T47" fmla="*/ 575 h 76"/>
                  <a:gd name="T48" fmla="*/ 992 w 54"/>
                  <a:gd name="T49" fmla="*/ 625 h 76"/>
                  <a:gd name="T50" fmla="*/ 961 w 54"/>
                  <a:gd name="T51" fmla="*/ 625 h 76"/>
                  <a:gd name="T52" fmla="*/ 961 w 54"/>
                  <a:gd name="T53" fmla="*/ 575 h 76"/>
                  <a:gd name="T54" fmla="*/ 834 w 54"/>
                  <a:gd name="T55" fmla="*/ 575 h 76"/>
                  <a:gd name="T56" fmla="*/ 924 w 54"/>
                  <a:gd name="T57" fmla="*/ 0 h 76"/>
                  <a:gd name="T58" fmla="*/ 481 w 54"/>
                  <a:gd name="T59" fmla="*/ 0 h 76"/>
                  <a:gd name="T60" fmla="*/ 481 w 54"/>
                  <a:gd name="T61" fmla="*/ 0 h 76"/>
                  <a:gd name="T62" fmla="*/ 481 w 54"/>
                  <a:gd name="T63" fmla="*/ 62 h 76"/>
                  <a:gd name="T64" fmla="*/ 481 w 54"/>
                  <a:gd name="T65" fmla="*/ 96 h 76"/>
                  <a:gd name="T66" fmla="*/ 526 w 54"/>
                  <a:gd name="T67" fmla="*/ 174 h 76"/>
                  <a:gd name="T68" fmla="*/ 526 w 54"/>
                  <a:gd name="T69" fmla="*/ 174 h 76"/>
                  <a:gd name="T70" fmla="*/ 526 w 54"/>
                  <a:gd name="T71" fmla="*/ 217 h 76"/>
                  <a:gd name="T72" fmla="*/ 439 w 54"/>
                  <a:gd name="T73" fmla="*/ 235 h 76"/>
                  <a:gd name="T74" fmla="*/ 390 w 54"/>
                  <a:gd name="T75" fmla="*/ 235 h 76"/>
                  <a:gd name="T76" fmla="*/ 390 w 54"/>
                  <a:gd name="T77" fmla="*/ 290 h 76"/>
                  <a:gd name="T78" fmla="*/ 390 w 54"/>
                  <a:gd name="T79" fmla="*/ 290 h 76"/>
                  <a:gd name="T80" fmla="*/ 390 w 54"/>
                  <a:gd name="T81" fmla="*/ 334 h 76"/>
                  <a:gd name="T82" fmla="*/ 439 w 54"/>
                  <a:gd name="T83" fmla="*/ 363 h 76"/>
                  <a:gd name="T84" fmla="*/ 526 w 54"/>
                  <a:gd name="T85" fmla="*/ 400 h 76"/>
                  <a:gd name="T86" fmla="*/ 526 w 54"/>
                  <a:gd name="T87" fmla="*/ 424 h 76"/>
                  <a:gd name="T88" fmla="*/ 526 w 54"/>
                  <a:gd name="T89" fmla="*/ 424 h 76"/>
                  <a:gd name="T90" fmla="*/ 526 w 54"/>
                  <a:gd name="T91" fmla="*/ 460 h 76"/>
                  <a:gd name="T92" fmla="*/ 553 w 54"/>
                  <a:gd name="T93" fmla="*/ 512 h 76"/>
                  <a:gd name="T94" fmla="*/ 553 w 54"/>
                  <a:gd name="T95" fmla="*/ 512 h 76"/>
                  <a:gd name="T96" fmla="*/ 553 w 54"/>
                  <a:gd name="T97" fmla="*/ 575 h 76"/>
                  <a:gd name="T98" fmla="*/ 553 w 54"/>
                  <a:gd name="T99" fmla="*/ 575 h 76"/>
                  <a:gd name="T100" fmla="*/ 369 w 54"/>
                  <a:gd name="T101" fmla="*/ 575 h 76"/>
                  <a:gd name="T102" fmla="*/ 293 w 54"/>
                  <a:gd name="T103" fmla="*/ 575 h 76"/>
                  <a:gd name="T104" fmla="*/ 195 w 54"/>
                  <a:gd name="T105" fmla="*/ 575 h 76"/>
                  <a:gd name="T106" fmla="*/ 155 w 54"/>
                  <a:gd name="T107" fmla="*/ 651 h 76"/>
                  <a:gd name="T108" fmla="*/ 78 w 54"/>
                  <a:gd name="T109" fmla="*/ 719 h 76"/>
                  <a:gd name="T110" fmla="*/ 0 w 54"/>
                  <a:gd name="T111" fmla="*/ 1046 h 76"/>
                  <a:gd name="T112" fmla="*/ 0 w 54"/>
                  <a:gd name="T113" fmla="*/ 1046 h 76"/>
                  <a:gd name="T114" fmla="*/ 123 w 54"/>
                  <a:gd name="T115" fmla="*/ 1221 h 76"/>
                  <a:gd name="T116" fmla="*/ 195 w 54"/>
                  <a:gd name="T117" fmla="*/ 1308 h 76"/>
                  <a:gd name="T118" fmla="*/ 310 w 54"/>
                  <a:gd name="T119" fmla="*/ 1345 h 76"/>
                  <a:gd name="T120" fmla="*/ 439 w 54"/>
                  <a:gd name="T121" fmla="*/ 1384 h 76"/>
                  <a:gd name="T122" fmla="*/ 439 w 54"/>
                  <a:gd name="T123" fmla="*/ 1384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"/>
                  <a:gd name="T187" fmla="*/ 0 h 76"/>
                  <a:gd name="T188" fmla="*/ 54 w 54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" h="76">
                    <a:moveTo>
                      <a:pt x="22" y="76"/>
                    </a:moveTo>
                    <a:lnTo>
                      <a:pt x="22" y="76"/>
                    </a:lnTo>
                    <a:lnTo>
                      <a:pt x="26" y="72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4" y="64"/>
                    </a:lnTo>
                    <a:lnTo>
                      <a:pt x="36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40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0"/>
                    </a:lnTo>
                    <a:lnTo>
                      <a:pt x="54" y="34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20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28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8" y="36"/>
                    </a:lnTo>
                    <a:lnTo>
                      <a:pt x="4" y="40"/>
                    </a:lnTo>
                    <a:lnTo>
                      <a:pt x="0" y="58"/>
                    </a:lnTo>
                    <a:lnTo>
                      <a:pt x="6" y="68"/>
                    </a:lnTo>
                    <a:lnTo>
                      <a:pt x="10" y="72"/>
                    </a:lnTo>
                    <a:lnTo>
                      <a:pt x="16" y="74"/>
                    </a:lnTo>
                    <a:lnTo>
                      <a:pt x="22" y="7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65"/>
              <p:cNvSpPr>
                <a:spLocks/>
              </p:cNvSpPr>
              <p:nvPr/>
            </p:nvSpPr>
            <p:spPr bwMode="auto">
              <a:xfrm>
                <a:off x="1114" y="2249"/>
                <a:ext cx="27" cy="53"/>
              </a:xfrm>
              <a:custGeom>
                <a:avLst/>
                <a:gdLst>
                  <a:gd name="T0" fmla="*/ 59 w 22"/>
                  <a:gd name="T1" fmla="*/ 201 h 42"/>
                  <a:gd name="T2" fmla="*/ 59 w 22"/>
                  <a:gd name="T3" fmla="*/ 201 h 42"/>
                  <a:gd name="T4" fmla="*/ 113 w 22"/>
                  <a:gd name="T5" fmla="*/ 126 h 42"/>
                  <a:gd name="T6" fmla="*/ 139 w 22"/>
                  <a:gd name="T7" fmla="*/ 159 h 42"/>
                  <a:gd name="T8" fmla="*/ 139 w 22"/>
                  <a:gd name="T9" fmla="*/ 201 h 42"/>
                  <a:gd name="T10" fmla="*/ 171 w 22"/>
                  <a:gd name="T11" fmla="*/ 159 h 42"/>
                  <a:gd name="T12" fmla="*/ 298 w 22"/>
                  <a:gd name="T13" fmla="*/ 0 h 42"/>
                  <a:gd name="T14" fmla="*/ 298 w 22"/>
                  <a:gd name="T15" fmla="*/ 0 h 42"/>
                  <a:gd name="T16" fmla="*/ 317 w 22"/>
                  <a:gd name="T17" fmla="*/ 0 h 42"/>
                  <a:gd name="T18" fmla="*/ 317 w 22"/>
                  <a:gd name="T19" fmla="*/ 50 h 42"/>
                  <a:gd name="T20" fmla="*/ 317 w 22"/>
                  <a:gd name="T21" fmla="*/ 126 h 42"/>
                  <a:gd name="T22" fmla="*/ 298 w 22"/>
                  <a:gd name="T23" fmla="*/ 245 h 42"/>
                  <a:gd name="T24" fmla="*/ 258 w 22"/>
                  <a:gd name="T25" fmla="*/ 321 h 42"/>
                  <a:gd name="T26" fmla="*/ 258 w 22"/>
                  <a:gd name="T27" fmla="*/ 321 h 42"/>
                  <a:gd name="T28" fmla="*/ 258 w 22"/>
                  <a:gd name="T29" fmla="*/ 405 h 42"/>
                  <a:gd name="T30" fmla="*/ 258 w 22"/>
                  <a:gd name="T31" fmla="*/ 545 h 42"/>
                  <a:gd name="T32" fmla="*/ 171 w 22"/>
                  <a:gd name="T33" fmla="*/ 645 h 42"/>
                  <a:gd name="T34" fmla="*/ 171 w 22"/>
                  <a:gd name="T35" fmla="*/ 645 h 42"/>
                  <a:gd name="T36" fmla="*/ 113 w 22"/>
                  <a:gd name="T37" fmla="*/ 784 h 42"/>
                  <a:gd name="T38" fmla="*/ 88 w 22"/>
                  <a:gd name="T39" fmla="*/ 784 h 42"/>
                  <a:gd name="T40" fmla="*/ 88 w 22"/>
                  <a:gd name="T41" fmla="*/ 868 h 42"/>
                  <a:gd name="T42" fmla="*/ 0 w 22"/>
                  <a:gd name="T43" fmla="*/ 868 h 42"/>
                  <a:gd name="T44" fmla="*/ 59 w 22"/>
                  <a:gd name="T45" fmla="*/ 201 h 42"/>
                  <a:gd name="T46" fmla="*/ 59 w 22"/>
                  <a:gd name="T47" fmla="*/ 201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42"/>
                  <a:gd name="T74" fmla="*/ 22 w 22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42">
                    <a:moveTo>
                      <a:pt x="4" y="10"/>
                    </a:moveTo>
                    <a:lnTo>
                      <a:pt x="4" y="10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6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2" y="32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" name="Freeform 166"/>
            <p:cNvSpPr>
              <a:spLocks/>
            </p:cNvSpPr>
            <p:nvPr/>
          </p:nvSpPr>
          <p:spPr bwMode="auto">
            <a:xfrm>
              <a:off x="2130" y="1255"/>
              <a:ext cx="561" cy="248"/>
            </a:xfrm>
            <a:custGeom>
              <a:avLst/>
              <a:gdLst>
                <a:gd name="T0" fmla="*/ 2641 w 448"/>
                <a:gd name="T1" fmla="*/ 76 h 198"/>
                <a:gd name="T2" fmla="*/ 3470 w 448"/>
                <a:gd name="T3" fmla="*/ 119 h 198"/>
                <a:gd name="T4" fmla="*/ 4016 w 448"/>
                <a:gd name="T5" fmla="*/ 119 h 198"/>
                <a:gd name="T6" fmla="*/ 4770 w 448"/>
                <a:gd name="T7" fmla="*/ 119 h 198"/>
                <a:gd name="T8" fmla="*/ 5613 w 448"/>
                <a:gd name="T9" fmla="*/ 49 h 198"/>
                <a:gd name="T10" fmla="*/ 6416 w 448"/>
                <a:gd name="T11" fmla="*/ 76 h 198"/>
                <a:gd name="T12" fmla="*/ 7232 w 448"/>
                <a:gd name="T13" fmla="*/ 119 h 198"/>
                <a:gd name="T14" fmla="*/ 7596 w 448"/>
                <a:gd name="T15" fmla="*/ 119 h 198"/>
                <a:gd name="T16" fmla="*/ 7674 w 448"/>
                <a:gd name="T17" fmla="*/ 232 h 198"/>
                <a:gd name="T18" fmla="*/ 7771 w 448"/>
                <a:gd name="T19" fmla="*/ 272 h 198"/>
                <a:gd name="T20" fmla="*/ 8267 w 448"/>
                <a:gd name="T21" fmla="*/ 187 h 198"/>
                <a:gd name="T22" fmla="*/ 8079 w 448"/>
                <a:gd name="T23" fmla="*/ 456 h 198"/>
                <a:gd name="T24" fmla="*/ 8129 w 448"/>
                <a:gd name="T25" fmla="*/ 571 h 198"/>
                <a:gd name="T26" fmla="*/ 7711 w 448"/>
                <a:gd name="T27" fmla="*/ 670 h 198"/>
                <a:gd name="T28" fmla="*/ 7771 w 448"/>
                <a:gd name="T29" fmla="*/ 963 h 198"/>
                <a:gd name="T30" fmla="*/ 7409 w 448"/>
                <a:gd name="T31" fmla="*/ 1122 h 198"/>
                <a:gd name="T32" fmla="*/ 6716 w 448"/>
                <a:gd name="T33" fmla="*/ 1122 h 198"/>
                <a:gd name="T34" fmla="*/ 6930 w 448"/>
                <a:gd name="T35" fmla="*/ 1268 h 198"/>
                <a:gd name="T36" fmla="*/ 7260 w 448"/>
                <a:gd name="T37" fmla="*/ 1316 h 198"/>
                <a:gd name="T38" fmla="*/ 7076 w 448"/>
                <a:gd name="T39" fmla="*/ 1571 h 198"/>
                <a:gd name="T40" fmla="*/ 6252 w 448"/>
                <a:gd name="T41" fmla="*/ 1346 h 198"/>
                <a:gd name="T42" fmla="*/ 6324 w 448"/>
                <a:gd name="T43" fmla="*/ 1609 h 198"/>
                <a:gd name="T44" fmla="*/ 6626 w 448"/>
                <a:gd name="T45" fmla="*/ 1571 h 198"/>
                <a:gd name="T46" fmla="*/ 6876 w 448"/>
                <a:gd name="T47" fmla="*/ 1707 h 198"/>
                <a:gd name="T48" fmla="*/ 6545 w 448"/>
                <a:gd name="T49" fmla="*/ 1839 h 198"/>
                <a:gd name="T50" fmla="*/ 6206 w 448"/>
                <a:gd name="T51" fmla="*/ 1989 h 198"/>
                <a:gd name="T52" fmla="*/ 5591 w 448"/>
                <a:gd name="T53" fmla="*/ 2064 h 198"/>
                <a:gd name="T54" fmla="*/ 5246 w 448"/>
                <a:gd name="T55" fmla="*/ 2015 h 198"/>
                <a:gd name="T56" fmla="*/ 4844 w 448"/>
                <a:gd name="T57" fmla="*/ 2231 h 198"/>
                <a:gd name="T58" fmla="*/ 4321 w 448"/>
                <a:gd name="T59" fmla="*/ 2435 h 198"/>
                <a:gd name="T60" fmla="*/ 3832 w 448"/>
                <a:gd name="T61" fmla="*/ 2465 h 198"/>
                <a:gd name="T62" fmla="*/ 3424 w 448"/>
                <a:gd name="T63" fmla="*/ 2604 h 198"/>
                <a:gd name="T64" fmla="*/ 3394 w 448"/>
                <a:gd name="T65" fmla="*/ 2831 h 198"/>
                <a:gd name="T66" fmla="*/ 3052 w 448"/>
                <a:gd name="T67" fmla="*/ 3061 h 198"/>
                <a:gd name="T68" fmla="*/ 2904 w 448"/>
                <a:gd name="T69" fmla="*/ 3354 h 198"/>
                <a:gd name="T70" fmla="*/ 2722 w 448"/>
                <a:gd name="T71" fmla="*/ 3500 h 198"/>
                <a:gd name="T72" fmla="*/ 2352 w 448"/>
                <a:gd name="T73" fmla="*/ 3660 h 198"/>
                <a:gd name="T74" fmla="*/ 2164 w 448"/>
                <a:gd name="T75" fmla="*/ 3480 h 198"/>
                <a:gd name="T76" fmla="*/ 1703 w 448"/>
                <a:gd name="T77" fmla="*/ 3354 h 198"/>
                <a:gd name="T78" fmla="*/ 1463 w 448"/>
                <a:gd name="T79" fmla="*/ 3061 h 198"/>
                <a:gd name="T80" fmla="*/ 1493 w 448"/>
                <a:gd name="T81" fmla="*/ 2725 h 198"/>
                <a:gd name="T82" fmla="*/ 1267 w 448"/>
                <a:gd name="T83" fmla="*/ 2493 h 198"/>
                <a:gd name="T84" fmla="*/ 1345 w 448"/>
                <a:gd name="T85" fmla="*/ 2168 h 198"/>
                <a:gd name="T86" fmla="*/ 1603 w 448"/>
                <a:gd name="T87" fmla="*/ 1989 h 198"/>
                <a:gd name="T88" fmla="*/ 1703 w 448"/>
                <a:gd name="T89" fmla="*/ 1944 h 198"/>
                <a:gd name="T90" fmla="*/ 2064 w 448"/>
                <a:gd name="T91" fmla="*/ 1781 h 198"/>
                <a:gd name="T92" fmla="*/ 1777 w 448"/>
                <a:gd name="T93" fmla="*/ 1686 h 198"/>
                <a:gd name="T94" fmla="*/ 2076 w 448"/>
                <a:gd name="T95" fmla="*/ 1571 h 198"/>
                <a:gd name="T96" fmla="*/ 1987 w 448"/>
                <a:gd name="T97" fmla="*/ 1493 h 198"/>
                <a:gd name="T98" fmla="*/ 1777 w 448"/>
                <a:gd name="T99" fmla="*/ 1382 h 198"/>
                <a:gd name="T100" fmla="*/ 1554 w 448"/>
                <a:gd name="T101" fmla="*/ 1316 h 198"/>
                <a:gd name="T102" fmla="*/ 1758 w 448"/>
                <a:gd name="T103" fmla="*/ 1083 h 198"/>
                <a:gd name="T104" fmla="*/ 1603 w 448"/>
                <a:gd name="T105" fmla="*/ 896 h 198"/>
                <a:gd name="T106" fmla="*/ 895 w 448"/>
                <a:gd name="T107" fmla="*/ 748 h 198"/>
                <a:gd name="T108" fmla="*/ 293 w 448"/>
                <a:gd name="T109" fmla="*/ 819 h 198"/>
                <a:gd name="T110" fmla="*/ 670 w 448"/>
                <a:gd name="T111" fmla="*/ 597 h 198"/>
                <a:gd name="T112" fmla="*/ 76 w 448"/>
                <a:gd name="T113" fmla="*/ 456 h 198"/>
                <a:gd name="T114" fmla="*/ 937 w 448"/>
                <a:gd name="T115" fmla="*/ 293 h 198"/>
                <a:gd name="T116" fmla="*/ 1703 w 448"/>
                <a:gd name="T117" fmla="*/ 149 h 1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8"/>
                <a:gd name="T178" fmla="*/ 0 h 198"/>
                <a:gd name="T179" fmla="*/ 448 w 448"/>
                <a:gd name="T180" fmla="*/ 198 h 1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8" h="198">
                  <a:moveTo>
                    <a:pt x="106" y="8"/>
                  </a:moveTo>
                  <a:lnTo>
                    <a:pt x="106" y="8"/>
                  </a:lnTo>
                  <a:lnTo>
                    <a:pt x="110" y="6"/>
                  </a:lnTo>
                  <a:lnTo>
                    <a:pt x="114" y="6"/>
                  </a:lnTo>
                  <a:lnTo>
                    <a:pt x="116" y="8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8" y="6"/>
                  </a:lnTo>
                  <a:lnTo>
                    <a:pt x="162" y="6"/>
                  </a:lnTo>
                  <a:lnTo>
                    <a:pt x="166" y="8"/>
                  </a:lnTo>
                  <a:lnTo>
                    <a:pt x="172" y="6"/>
                  </a:lnTo>
                  <a:lnTo>
                    <a:pt x="178" y="6"/>
                  </a:lnTo>
                  <a:lnTo>
                    <a:pt x="186" y="6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2" y="4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6" y="4"/>
                  </a:lnTo>
                  <a:lnTo>
                    <a:pt x="212" y="6"/>
                  </a:lnTo>
                  <a:lnTo>
                    <a:pt x="216" y="6"/>
                  </a:lnTo>
                  <a:lnTo>
                    <a:pt x="226" y="2"/>
                  </a:lnTo>
                  <a:lnTo>
                    <a:pt x="230" y="2"/>
                  </a:lnTo>
                  <a:lnTo>
                    <a:pt x="234" y="4"/>
                  </a:lnTo>
                  <a:lnTo>
                    <a:pt x="238" y="4"/>
                  </a:lnTo>
                  <a:lnTo>
                    <a:pt x="242" y="4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2" y="6"/>
                  </a:lnTo>
                  <a:lnTo>
                    <a:pt x="256" y="6"/>
                  </a:lnTo>
                  <a:lnTo>
                    <a:pt x="260" y="6"/>
                  </a:lnTo>
                  <a:lnTo>
                    <a:pt x="270" y="4"/>
                  </a:lnTo>
                  <a:lnTo>
                    <a:pt x="288" y="2"/>
                  </a:lnTo>
                  <a:lnTo>
                    <a:pt x="292" y="2"/>
                  </a:lnTo>
                  <a:lnTo>
                    <a:pt x="290" y="4"/>
                  </a:lnTo>
                  <a:lnTo>
                    <a:pt x="288" y="6"/>
                  </a:lnTo>
                  <a:lnTo>
                    <a:pt x="290" y="6"/>
                  </a:lnTo>
                  <a:lnTo>
                    <a:pt x="302" y="2"/>
                  </a:lnTo>
                  <a:lnTo>
                    <a:pt x="310" y="0"/>
                  </a:lnTo>
                  <a:lnTo>
                    <a:pt x="316" y="2"/>
                  </a:lnTo>
                  <a:lnTo>
                    <a:pt x="320" y="4"/>
                  </a:lnTo>
                  <a:lnTo>
                    <a:pt x="324" y="4"/>
                  </a:lnTo>
                  <a:lnTo>
                    <a:pt x="330" y="4"/>
                  </a:lnTo>
                  <a:lnTo>
                    <a:pt x="334" y="4"/>
                  </a:lnTo>
                  <a:lnTo>
                    <a:pt x="338" y="6"/>
                  </a:lnTo>
                  <a:lnTo>
                    <a:pt x="344" y="4"/>
                  </a:lnTo>
                  <a:lnTo>
                    <a:pt x="352" y="6"/>
                  </a:lnTo>
                  <a:lnTo>
                    <a:pt x="354" y="8"/>
                  </a:lnTo>
                  <a:lnTo>
                    <a:pt x="358" y="8"/>
                  </a:lnTo>
                  <a:lnTo>
                    <a:pt x="362" y="8"/>
                  </a:lnTo>
                  <a:lnTo>
                    <a:pt x="368" y="6"/>
                  </a:lnTo>
                  <a:lnTo>
                    <a:pt x="372" y="6"/>
                  </a:lnTo>
                  <a:lnTo>
                    <a:pt x="378" y="8"/>
                  </a:lnTo>
                  <a:lnTo>
                    <a:pt x="382" y="6"/>
                  </a:lnTo>
                  <a:lnTo>
                    <a:pt x="388" y="6"/>
                  </a:lnTo>
                  <a:lnTo>
                    <a:pt x="390" y="8"/>
                  </a:lnTo>
                  <a:lnTo>
                    <a:pt x="394" y="10"/>
                  </a:lnTo>
                  <a:lnTo>
                    <a:pt x="396" y="8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2" y="8"/>
                  </a:lnTo>
                  <a:lnTo>
                    <a:pt x="412" y="10"/>
                  </a:lnTo>
                  <a:lnTo>
                    <a:pt x="408" y="10"/>
                  </a:lnTo>
                  <a:lnTo>
                    <a:pt x="404" y="12"/>
                  </a:lnTo>
                  <a:lnTo>
                    <a:pt x="402" y="14"/>
                  </a:lnTo>
                  <a:lnTo>
                    <a:pt x="402" y="16"/>
                  </a:lnTo>
                  <a:lnTo>
                    <a:pt x="406" y="14"/>
                  </a:lnTo>
                  <a:lnTo>
                    <a:pt x="408" y="12"/>
                  </a:lnTo>
                  <a:lnTo>
                    <a:pt x="412" y="12"/>
                  </a:lnTo>
                  <a:lnTo>
                    <a:pt x="416" y="14"/>
                  </a:lnTo>
                  <a:lnTo>
                    <a:pt x="414" y="16"/>
                  </a:lnTo>
                  <a:lnTo>
                    <a:pt x="408" y="22"/>
                  </a:lnTo>
                  <a:lnTo>
                    <a:pt x="406" y="24"/>
                  </a:lnTo>
                  <a:lnTo>
                    <a:pt x="408" y="24"/>
                  </a:lnTo>
                  <a:lnTo>
                    <a:pt x="416" y="18"/>
                  </a:lnTo>
                  <a:lnTo>
                    <a:pt x="418" y="16"/>
                  </a:lnTo>
                  <a:lnTo>
                    <a:pt x="418" y="14"/>
                  </a:lnTo>
                  <a:lnTo>
                    <a:pt x="418" y="12"/>
                  </a:lnTo>
                  <a:lnTo>
                    <a:pt x="420" y="8"/>
                  </a:lnTo>
                  <a:lnTo>
                    <a:pt x="424" y="6"/>
                  </a:lnTo>
                  <a:lnTo>
                    <a:pt x="428" y="6"/>
                  </a:lnTo>
                  <a:lnTo>
                    <a:pt x="438" y="6"/>
                  </a:lnTo>
                  <a:lnTo>
                    <a:pt x="446" y="6"/>
                  </a:lnTo>
                  <a:lnTo>
                    <a:pt x="448" y="8"/>
                  </a:lnTo>
                  <a:lnTo>
                    <a:pt x="444" y="10"/>
                  </a:lnTo>
                  <a:lnTo>
                    <a:pt x="440" y="12"/>
                  </a:lnTo>
                  <a:lnTo>
                    <a:pt x="442" y="14"/>
                  </a:lnTo>
                  <a:lnTo>
                    <a:pt x="440" y="16"/>
                  </a:lnTo>
                  <a:lnTo>
                    <a:pt x="438" y="18"/>
                  </a:lnTo>
                  <a:lnTo>
                    <a:pt x="440" y="18"/>
                  </a:lnTo>
                  <a:lnTo>
                    <a:pt x="440" y="20"/>
                  </a:lnTo>
                  <a:lnTo>
                    <a:pt x="438" y="24"/>
                  </a:lnTo>
                  <a:lnTo>
                    <a:pt x="434" y="24"/>
                  </a:lnTo>
                  <a:lnTo>
                    <a:pt x="432" y="24"/>
                  </a:lnTo>
                  <a:lnTo>
                    <a:pt x="430" y="22"/>
                  </a:lnTo>
                  <a:lnTo>
                    <a:pt x="426" y="24"/>
                  </a:lnTo>
                  <a:lnTo>
                    <a:pt x="420" y="30"/>
                  </a:lnTo>
                  <a:lnTo>
                    <a:pt x="424" y="28"/>
                  </a:lnTo>
                  <a:lnTo>
                    <a:pt x="426" y="28"/>
                  </a:lnTo>
                  <a:lnTo>
                    <a:pt x="428" y="28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38" y="30"/>
                  </a:lnTo>
                  <a:lnTo>
                    <a:pt x="428" y="34"/>
                  </a:lnTo>
                  <a:lnTo>
                    <a:pt x="424" y="36"/>
                  </a:lnTo>
                  <a:lnTo>
                    <a:pt x="422" y="34"/>
                  </a:lnTo>
                  <a:lnTo>
                    <a:pt x="420" y="34"/>
                  </a:lnTo>
                  <a:lnTo>
                    <a:pt x="418" y="34"/>
                  </a:lnTo>
                  <a:lnTo>
                    <a:pt x="414" y="36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0" y="44"/>
                  </a:lnTo>
                  <a:lnTo>
                    <a:pt x="416" y="44"/>
                  </a:lnTo>
                  <a:lnTo>
                    <a:pt x="414" y="46"/>
                  </a:lnTo>
                  <a:lnTo>
                    <a:pt x="414" y="48"/>
                  </a:lnTo>
                  <a:lnTo>
                    <a:pt x="416" y="48"/>
                  </a:lnTo>
                  <a:lnTo>
                    <a:pt x="418" y="52"/>
                  </a:lnTo>
                  <a:lnTo>
                    <a:pt x="416" y="54"/>
                  </a:lnTo>
                  <a:lnTo>
                    <a:pt x="412" y="56"/>
                  </a:lnTo>
                  <a:lnTo>
                    <a:pt x="408" y="54"/>
                  </a:lnTo>
                  <a:lnTo>
                    <a:pt x="408" y="56"/>
                  </a:lnTo>
                  <a:lnTo>
                    <a:pt x="408" y="58"/>
                  </a:lnTo>
                  <a:lnTo>
                    <a:pt x="404" y="60"/>
                  </a:lnTo>
                  <a:lnTo>
                    <a:pt x="398" y="60"/>
                  </a:lnTo>
                  <a:lnTo>
                    <a:pt x="392" y="58"/>
                  </a:lnTo>
                  <a:lnTo>
                    <a:pt x="388" y="58"/>
                  </a:lnTo>
                  <a:lnTo>
                    <a:pt x="386" y="60"/>
                  </a:lnTo>
                  <a:lnTo>
                    <a:pt x="382" y="60"/>
                  </a:lnTo>
                  <a:lnTo>
                    <a:pt x="376" y="58"/>
                  </a:lnTo>
                  <a:lnTo>
                    <a:pt x="370" y="5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8" y="62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6" y="64"/>
                  </a:lnTo>
                  <a:lnTo>
                    <a:pt x="366" y="66"/>
                  </a:lnTo>
                  <a:lnTo>
                    <a:pt x="366" y="68"/>
                  </a:lnTo>
                  <a:lnTo>
                    <a:pt x="368" y="68"/>
                  </a:lnTo>
                  <a:lnTo>
                    <a:pt x="370" y="68"/>
                  </a:lnTo>
                  <a:lnTo>
                    <a:pt x="372" y="68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68"/>
                  </a:lnTo>
                  <a:lnTo>
                    <a:pt x="384" y="68"/>
                  </a:lnTo>
                  <a:lnTo>
                    <a:pt x="386" y="68"/>
                  </a:lnTo>
                  <a:lnTo>
                    <a:pt x="388" y="70"/>
                  </a:lnTo>
                  <a:lnTo>
                    <a:pt x="390" y="70"/>
                  </a:lnTo>
                  <a:lnTo>
                    <a:pt x="392" y="70"/>
                  </a:lnTo>
                  <a:lnTo>
                    <a:pt x="392" y="72"/>
                  </a:lnTo>
                  <a:lnTo>
                    <a:pt x="392" y="76"/>
                  </a:lnTo>
                  <a:lnTo>
                    <a:pt x="392" y="80"/>
                  </a:lnTo>
                  <a:lnTo>
                    <a:pt x="390" y="80"/>
                  </a:lnTo>
                  <a:lnTo>
                    <a:pt x="388" y="80"/>
                  </a:lnTo>
                  <a:lnTo>
                    <a:pt x="386" y="82"/>
                  </a:lnTo>
                  <a:lnTo>
                    <a:pt x="384" y="84"/>
                  </a:lnTo>
                  <a:lnTo>
                    <a:pt x="380" y="84"/>
                  </a:lnTo>
                  <a:lnTo>
                    <a:pt x="374" y="82"/>
                  </a:lnTo>
                  <a:lnTo>
                    <a:pt x="370" y="78"/>
                  </a:lnTo>
                  <a:lnTo>
                    <a:pt x="368" y="76"/>
                  </a:lnTo>
                  <a:lnTo>
                    <a:pt x="364" y="76"/>
                  </a:lnTo>
                  <a:lnTo>
                    <a:pt x="356" y="74"/>
                  </a:lnTo>
                  <a:lnTo>
                    <a:pt x="348" y="72"/>
                  </a:lnTo>
                  <a:lnTo>
                    <a:pt x="340" y="72"/>
                  </a:lnTo>
                  <a:lnTo>
                    <a:pt x="336" y="72"/>
                  </a:lnTo>
                  <a:lnTo>
                    <a:pt x="340" y="72"/>
                  </a:lnTo>
                  <a:lnTo>
                    <a:pt x="346" y="74"/>
                  </a:lnTo>
                  <a:lnTo>
                    <a:pt x="350" y="76"/>
                  </a:lnTo>
                  <a:lnTo>
                    <a:pt x="352" y="76"/>
                  </a:lnTo>
                  <a:lnTo>
                    <a:pt x="350" y="78"/>
                  </a:lnTo>
                  <a:lnTo>
                    <a:pt x="342" y="80"/>
                  </a:lnTo>
                  <a:lnTo>
                    <a:pt x="336" y="84"/>
                  </a:lnTo>
                  <a:lnTo>
                    <a:pt x="336" y="86"/>
                  </a:lnTo>
                  <a:lnTo>
                    <a:pt x="340" y="86"/>
                  </a:lnTo>
                  <a:lnTo>
                    <a:pt x="344" y="86"/>
                  </a:lnTo>
                  <a:lnTo>
                    <a:pt x="342" y="88"/>
                  </a:lnTo>
                  <a:lnTo>
                    <a:pt x="340" y="88"/>
                  </a:lnTo>
                  <a:lnTo>
                    <a:pt x="340" y="90"/>
                  </a:lnTo>
                  <a:lnTo>
                    <a:pt x="346" y="88"/>
                  </a:lnTo>
                  <a:lnTo>
                    <a:pt x="352" y="84"/>
                  </a:lnTo>
                  <a:lnTo>
                    <a:pt x="356" y="84"/>
                  </a:lnTo>
                  <a:lnTo>
                    <a:pt x="360" y="84"/>
                  </a:lnTo>
                  <a:lnTo>
                    <a:pt x="372" y="88"/>
                  </a:lnTo>
                  <a:lnTo>
                    <a:pt x="378" y="88"/>
                  </a:lnTo>
                  <a:lnTo>
                    <a:pt x="378" y="90"/>
                  </a:lnTo>
                  <a:lnTo>
                    <a:pt x="374" y="90"/>
                  </a:lnTo>
                  <a:lnTo>
                    <a:pt x="370" y="92"/>
                  </a:lnTo>
                  <a:lnTo>
                    <a:pt x="370" y="94"/>
                  </a:lnTo>
                  <a:lnTo>
                    <a:pt x="368" y="94"/>
                  </a:lnTo>
                  <a:lnTo>
                    <a:pt x="364" y="94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60" y="98"/>
                  </a:lnTo>
                  <a:lnTo>
                    <a:pt x="358" y="98"/>
                  </a:lnTo>
                  <a:lnTo>
                    <a:pt x="352" y="98"/>
                  </a:lnTo>
                  <a:lnTo>
                    <a:pt x="348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2"/>
                  </a:lnTo>
                  <a:lnTo>
                    <a:pt x="340" y="102"/>
                  </a:lnTo>
                  <a:lnTo>
                    <a:pt x="336" y="102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0" y="106"/>
                  </a:lnTo>
                  <a:lnTo>
                    <a:pt x="324" y="106"/>
                  </a:lnTo>
                  <a:lnTo>
                    <a:pt x="318" y="106"/>
                  </a:lnTo>
                  <a:lnTo>
                    <a:pt x="314" y="108"/>
                  </a:lnTo>
                  <a:lnTo>
                    <a:pt x="312" y="108"/>
                  </a:lnTo>
                  <a:lnTo>
                    <a:pt x="310" y="108"/>
                  </a:lnTo>
                  <a:lnTo>
                    <a:pt x="308" y="108"/>
                  </a:lnTo>
                  <a:lnTo>
                    <a:pt x="304" y="110"/>
                  </a:lnTo>
                  <a:lnTo>
                    <a:pt x="300" y="110"/>
                  </a:lnTo>
                  <a:lnTo>
                    <a:pt x="298" y="108"/>
                  </a:lnTo>
                  <a:lnTo>
                    <a:pt x="294" y="110"/>
                  </a:lnTo>
                  <a:lnTo>
                    <a:pt x="290" y="110"/>
                  </a:lnTo>
                  <a:lnTo>
                    <a:pt x="288" y="108"/>
                  </a:lnTo>
                  <a:lnTo>
                    <a:pt x="286" y="106"/>
                  </a:lnTo>
                  <a:lnTo>
                    <a:pt x="284" y="104"/>
                  </a:lnTo>
                  <a:lnTo>
                    <a:pt x="282" y="104"/>
                  </a:lnTo>
                  <a:lnTo>
                    <a:pt x="282" y="106"/>
                  </a:lnTo>
                  <a:lnTo>
                    <a:pt x="282" y="108"/>
                  </a:lnTo>
                  <a:lnTo>
                    <a:pt x="278" y="108"/>
                  </a:lnTo>
                  <a:lnTo>
                    <a:pt x="276" y="108"/>
                  </a:lnTo>
                  <a:lnTo>
                    <a:pt x="274" y="110"/>
                  </a:lnTo>
                  <a:lnTo>
                    <a:pt x="272" y="114"/>
                  </a:lnTo>
                  <a:lnTo>
                    <a:pt x="270" y="116"/>
                  </a:lnTo>
                  <a:lnTo>
                    <a:pt x="268" y="118"/>
                  </a:lnTo>
                  <a:lnTo>
                    <a:pt x="266" y="118"/>
                  </a:lnTo>
                  <a:lnTo>
                    <a:pt x="262" y="118"/>
                  </a:lnTo>
                  <a:lnTo>
                    <a:pt x="260" y="120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44" y="122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38" y="130"/>
                  </a:lnTo>
                  <a:lnTo>
                    <a:pt x="232" y="130"/>
                  </a:lnTo>
                  <a:lnTo>
                    <a:pt x="230" y="126"/>
                  </a:lnTo>
                  <a:lnTo>
                    <a:pt x="226" y="124"/>
                  </a:lnTo>
                  <a:lnTo>
                    <a:pt x="224" y="124"/>
                  </a:lnTo>
                  <a:lnTo>
                    <a:pt x="220" y="126"/>
                  </a:lnTo>
                  <a:lnTo>
                    <a:pt x="220" y="128"/>
                  </a:lnTo>
                  <a:lnTo>
                    <a:pt x="220" y="130"/>
                  </a:lnTo>
                  <a:lnTo>
                    <a:pt x="216" y="132"/>
                  </a:lnTo>
                  <a:lnTo>
                    <a:pt x="206" y="132"/>
                  </a:lnTo>
                  <a:lnTo>
                    <a:pt x="200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198" y="140"/>
                  </a:lnTo>
                  <a:lnTo>
                    <a:pt x="190" y="138"/>
                  </a:lnTo>
                  <a:lnTo>
                    <a:pt x="186" y="138"/>
                  </a:lnTo>
                  <a:lnTo>
                    <a:pt x="184" y="140"/>
                  </a:lnTo>
                  <a:lnTo>
                    <a:pt x="186" y="142"/>
                  </a:lnTo>
                  <a:lnTo>
                    <a:pt x="188" y="146"/>
                  </a:lnTo>
                  <a:lnTo>
                    <a:pt x="190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2"/>
                  </a:lnTo>
                  <a:lnTo>
                    <a:pt x="182" y="154"/>
                  </a:lnTo>
                  <a:lnTo>
                    <a:pt x="178" y="156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0" y="160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64" y="164"/>
                  </a:lnTo>
                  <a:lnTo>
                    <a:pt x="160" y="164"/>
                  </a:lnTo>
                  <a:lnTo>
                    <a:pt x="158" y="166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8" y="176"/>
                  </a:lnTo>
                  <a:lnTo>
                    <a:pt x="154" y="178"/>
                  </a:lnTo>
                  <a:lnTo>
                    <a:pt x="156" y="180"/>
                  </a:lnTo>
                  <a:lnTo>
                    <a:pt x="152" y="182"/>
                  </a:lnTo>
                  <a:lnTo>
                    <a:pt x="148" y="184"/>
                  </a:lnTo>
                  <a:lnTo>
                    <a:pt x="150" y="186"/>
                  </a:lnTo>
                  <a:lnTo>
                    <a:pt x="146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30" y="198"/>
                  </a:lnTo>
                  <a:lnTo>
                    <a:pt x="126" y="198"/>
                  </a:lnTo>
                  <a:lnTo>
                    <a:pt x="126" y="196"/>
                  </a:lnTo>
                  <a:lnTo>
                    <a:pt x="124" y="194"/>
                  </a:lnTo>
                  <a:lnTo>
                    <a:pt x="122" y="194"/>
                  </a:lnTo>
                  <a:lnTo>
                    <a:pt x="122" y="192"/>
                  </a:lnTo>
                  <a:lnTo>
                    <a:pt x="122" y="190"/>
                  </a:lnTo>
                  <a:lnTo>
                    <a:pt x="120" y="190"/>
                  </a:lnTo>
                  <a:lnTo>
                    <a:pt x="116" y="188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104" y="190"/>
                  </a:lnTo>
                  <a:lnTo>
                    <a:pt x="102" y="188"/>
                  </a:lnTo>
                  <a:lnTo>
                    <a:pt x="98" y="188"/>
                  </a:lnTo>
                  <a:lnTo>
                    <a:pt x="94" y="186"/>
                  </a:lnTo>
                  <a:lnTo>
                    <a:pt x="94" y="182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6" y="178"/>
                  </a:lnTo>
                  <a:lnTo>
                    <a:pt x="86" y="174"/>
                  </a:lnTo>
                  <a:lnTo>
                    <a:pt x="86" y="172"/>
                  </a:lnTo>
                  <a:lnTo>
                    <a:pt x="84" y="170"/>
                  </a:lnTo>
                  <a:lnTo>
                    <a:pt x="82" y="170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78" y="164"/>
                  </a:lnTo>
                  <a:lnTo>
                    <a:pt x="76" y="162"/>
                  </a:lnTo>
                  <a:lnTo>
                    <a:pt x="74" y="160"/>
                  </a:lnTo>
                  <a:lnTo>
                    <a:pt x="74" y="154"/>
                  </a:lnTo>
                  <a:lnTo>
                    <a:pt x="74" y="152"/>
                  </a:lnTo>
                  <a:lnTo>
                    <a:pt x="76" y="150"/>
                  </a:lnTo>
                  <a:lnTo>
                    <a:pt x="78" y="150"/>
                  </a:lnTo>
                  <a:lnTo>
                    <a:pt x="78" y="148"/>
                  </a:lnTo>
                  <a:lnTo>
                    <a:pt x="80" y="146"/>
                  </a:lnTo>
                  <a:lnTo>
                    <a:pt x="86" y="144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68" y="134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70" y="128"/>
                  </a:lnTo>
                  <a:lnTo>
                    <a:pt x="74" y="128"/>
                  </a:lnTo>
                  <a:lnTo>
                    <a:pt x="70" y="124"/>
                  </a:lnTo>
                  <a:lnTo>
                    <a:pt x="68" y="120"/>
                  </a:lnTo>
                  <a:lnTo>
                    <a:pt x="70" y="120"/>
                  </a:lnTo>
                  <a:lnTo>
                    <a:pt x="72" y="118"/>
                  </a:lnTo>
                  <a:lnTo>
                    <a:pt x="72" y="116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8" y="112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8" y="108"/>
                  </a:lnTo>
                  <a:lnTo>
                    <a:pt x="86" y="106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100" y="106"/>
                  </a:lnTo>
                  <a:lnTo>
                    <a:pt x="96" y="106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4" y="102"/>
                  </a:lnTo>
                  <a:lnTo>
                    <a:pt x="98" y="100"/>
                  </a:lnTo>
                  <a:lnTo>
                    <a:pt x="102" y="100"/>
                  </a:lnTo>
                  <a:lnTo>
                    <a:pt x="106" y="100"/>
                  </a:lnTo>
                  <a:lnTo>
                    <a:pt x="106" y="98"/>
                  </a:lnTo>
                  <a:lnTo>
                    <a:pt x="108" y="98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0" y="90"/>
                  </a:lnTo>
                  <a:lnTo>
                    <a:pt x="96" y="90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4"/>
                  </a:lnTo>
                  <a:lnTo>
                    <a:pt x="88" y="82"/>
                  </a:lnTo>
                  <a:lnTo>
                    <a:pt x="94" y="82"/>
                  </a:lnTo>
                  <a:lnTo>
                    <a:pt x="98" y="82"/>
                  </a:lnTo>
                  <a:lnTo>
                    <a:pt x="106" y="82"/>
                  </a:lnTo>
                  <a:lnTo>
                    <a:pt x="112" y="84"/>
                  </a:lnTo>
                  <a:lnTo>
                    <a:pt x="114" y="82"/>
                  </a:lnTo>
                  <a:lnTo>
                    <a:pt x="116" y="82"/>
                  </a:lnTo>
                  <a:lnTo>
                    <a:pt x="114" y="82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2" y="80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02" y="78"/>
                  </a:lnTo>
                  <a:lnTo>
                    <a:pt x="100" y="78"/>
                  </a:lnTo>
                  <a:lnTo>
                    <a:pt x="96" y="78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2" y="76"/>
                  </a:lnTo>
                  <a:lnTo>
                    <a:pt x="88" y="78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0" y="72"/>
                  </a:lnTo>
                  <a:lnTo>
                    <a:pt x="84" y="70"/>
                  </a:lnTo>
                  <a:lnTo>
                    <a:pt x="88" y="70"/>
                  </a:lnTo>
                  <a:lnTo>
                    <a:pt x="88" y="68"/>
                  </a:lnTo>
                  <a:lnTo>
                    <a:pt x="90" y="66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78" y="44"/>
                  </a:lnTo>
                  <a:lnTo>
                    <a:pt x="74" y="44"/>
                  </a:lnTo>
                  <a:lnTo>
                    <a:pt x="68" y="44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4" y="40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4" y="40"/>
                  </a:lnTo>
                  <a:lnTo>
                    <a:pt x="12" y="38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18" y="30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16" y="20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6" y="10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100" y="10"/>
                  </a:lnTo>
                  <a:lnTo>
                    <a:pt x="106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67"/>
            <p:cNvSpPr>
              <a:spLocks/>
            </p:cNvSpPr>
            <p:nvPr/>
          </p:nvSpPr>
          <p:spPr bwMode="auto">
            <a:xfrm>
              <a:off x="2570" y="1408"/>
              <a:ext cx="126" cy="45"/>
            </a:xfrm>
            <a:custGeom>
              <a:avLst/>
              <a:gdLst>
                <a:gd name="T0" fmla="*/ 401 w 100"/>
                <a:gd name="T1" fmla="*/ 570 h 36"/>
                <a:gd name="T2" fmla="*/ 556 w 100"/>
                <a:gd name="T3" fmla="*/ 625 h 36"/>
                <a:gd name="T4" fmla="*/ 929 w 100"/>
                <a:gd name="T5" fmla="*/ 651 h 36"/>
                <a:gd name="T6" fmla="*/ 1171 w 100"/>
                <a:gd name="T7" fmla="*/ 570 h 36"/>
                <a:gd name="T8" fmla="*/ 1467 w 100"/>
                <a:gd name="T9" fmla="*/ 530 h 36"/>
                <a:gd name="T10" fmla="*/ 1722 w 100"/>
                <a:gd name="T11" fmla="*/ 456 h 36"/>
                <a:gd name="T12" fmla="*/ 1859 w 100"/>
                <a:gd name="T13" fmla="*/ 400 h 36"/>
                <a:gd name="T14" fmla="*/ 1938 w 100"/>
                <a:gd name="T15" fmla="*/ 362 h 36"/>
                <a:gd name="T16" fmla="*/ 1971 w 100"/>
                <a:gd name="T17" fmla="*/ 290 h 36"/>
                <a:gd name="T18" fmla="*/ 2017 w 100"/>
                <a:gd name="T19" fmla="*/ 234 h 36"/>
                <a:gd name="T20" fmla="*/ 1971 w 100"/>
                <a:gd name="T21" fmla="*/ 217 h 36"/>
                <a:gd name="T22" fmla="*/ 1899 w 100"/>
                <a:gd name="T23" fmla="*/ 174 h 36"/>
                <a:gd name="T24" fmla="*/ 1783 w 100"/>
                <a:gd name="T25" fmla="*/ 139 h 36"/>
                <a:gd name="T26" fmla="*/ 1783 w 100"/>
                <a:gd name="T27" fmla="*/ 96 h 36"/>
                <a:gd name="T28" fmla="*/ 1859 w 100"/>
                <a:gd name="T29" fmla="*/ 62 h 36"/>
                <a:gd name="T30" fmla="*/ 1722 w 100"/>
                <a:gd name="T31" fmla="*/ 62 h 36"/>
                <a:gd name="T32" fmla="*/ 1661 w 100"/>
                <a:gd name="T33" fmla="*/ 62 h 36"/>
                <a:gd name="T34" fmla="*/ 1564 w 100"/>
                <a:gd name="T35" fmla="*/ 0 h 36"/>
                <a:gd name="T36" fmla="*/ 1479 w 100"/>
                <a:gd name="T37" fmla="*/ 40 h 36"/>
                <a:gd name="T38" fmla="*/ 1479 w 100"/>
                <a:gd name="T39" fmla="*/ 96 h 36"/>
                <a:gd name="T40" fmla="*/ 1367 w 100"/>
                <a:gd name="T41" fmla="*/ 96 h 36"/>
                <a:gd name="T42" fmla="*/ 1171 w 100"/>
                <a:gd name="T43" fmla="*/ 139 h 36"/>
                <a:gd name="T44" fmla="*/ 1171 w 100"/>
                <a:gd name="T45" fmla="*/ 174 h 36"/>
                <a:gd name="T46" fmla="*/ 1085 w 100"/>
                <a:gd name="T47" fmla="*/ 96 h 36"/>
                <a:gd name="T48" fmla="*/ 929 w 100"/>
                <a:gd name="T49" fmla="*/ 139 h 36"/>
                <a:gd name="T50" fmla="*/ 883 w 100"/>
                <a:gd name="T51" fmla="*/ 174 h 36"/>
                <a:gd name="T52" fmla="*/ 853 w 100"/>
                <a:gd name="T53" fmla="*/ 96 h 36"/>
                <a:gd name="T54" fmla="*/ 769 w 100"/>
                <a:gd name="T55" fmla="*/ 174 h 36"/>
                <a:gd name="T56" fmla="*/ 733 w 100"/>
                <a:gd name="T57" fmla="*/ 217 h 36"/>
                <a:gd name="T58" fmla="*/ 636 w 100"/>
                <a:gd name="T59" fmla="*/ 234 h 36"/>
                <a:gd name="T60" fmla="*/ 610 w 100"/>
                <a:gd name="T61" fmla="*/ 334 h 36"/>
                <a:gd name="T62" fmla="*/ 537 w 100"/>
                <a:gd name="T63" fmla="*/ 217 h 36"/>
                <a:gd name="T64" fmla="*/ 556 w 100"/>
                <a:gd name="T65" fmla="*/ 217 h 36"/>
                <a:gd name="T66" fmla="*/ 556 w 100"/>
                <a:gd name="T67" fmla="*/ 139 h 36"/>
                <a:gd name="T68" fmla="*/ 484 w 100"/>
                <a:gd name="T69" fmla="*/ 96 h 36"/>
                <a:gd name="T70" fmla="*/ 318 w 100"/>
                <a:gd name="T71" fmla="*/ 62 h 36"/>
                <a:gd name="T72" fmla="*/ 401 w 100"/>
                <a:gd name="T73" fmla="*/ 96 h 36"/>
                <a:gd name="T74" fmla="*/ 401 w 100"/>
                <a:gd name="T75" fmla="*/ 139 h 36"/>
                <a:gd name="T76" fmla="*/ 294 w 100"/>
                <a:gd name="T77" fmla="*/ 96 h 36"/>
                <a:gd name="T78" fmla="*/ 242 w 100"/>
                <a:gd name="T79" fmla="*/ 139 h 36"/>
                <a:gd name="T80" fmla="*/ 200 w 100"/>
                <a:gd name="T81" fmla="*/ 174 h 36"/>
                <a:gd name="T82" fmla="*/ 200 w 100"/>
                <a:gd name="T83" fmla="*/ 217 h 36"/>
                <a:gd name="T84" fmla="*/ 126 w 100"/>
                <a:gd name="T85" fmla="*/ 174 h 36"/>
                <a:gd name="T86" fmla="*/ 79 w 100"/>
                <a:gd name="T87" fmla="*/ 234 h 36"/>
                <a:gd name="T88" fmla="*/ 0 w 100"/>
                <a:gd name="T89" fmla="*/ 234 h 36"/>
                <a:gd name="T90" fmla="*/ 126 w 100"/>
                <a:gd name="T91" fmla="*/ 290 h 36"/>
                <a:gd name="T92" fmla="*/ 294 w 100"/>
                <a:gd name="T93" fmla="*/ 234 h 36"/>
                <a:gd name="T94" fmla="*/ 441 w 100"/>
                <a:gd name="T95" fmla="*/ 234 h 36"/>
                <a:gd name="T96" fmla="*/ 370 w 100"/>
                <a:gd name="T97" fmla="*/ 334 h 36"/>
                <a:gd name="T98" fmla="*/ 441 w 100"/>
                <a:gd name="T99" fmla="*/ 334 h 36"/>
                <a:gd name="T100" fmla="*/ 50 w 100"/>
                <a:gd name="T101" fmla="*/ 400 h 36"/>
                <a:gd name="T102" fmla="*/ 79 w 100"/>
                <a:gd name="T103" fmla="*/ 400 h 36"/>
                <a:gd name="T104" fmla="*/ 294 w 100"/>
                <a:gd name="T105" fmla="*/ 400 h 36"/>
                <a:gd name="T106" fmla="*/ 370 w 100"/>
                <a:gd name="T107" fmla="*/ 424 h 36"/>
                <a:gd name="T108" fmla="*/ 370 w 100"/>
                <a:gd name="T109" fmla="*/ 456 h 36"/>
                <a:gd name="T110" fmla="*/ 401 w 100"/>
                <a:gd name="T111" fmla="*/ 512 h 36"/>
                <a:gd name="T112" fmla="*/ 200 w 100"/>
                <a:gd name="T113" fmla="*/ 530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36"/>
                <a:gd name="T173" fmla="*/ 100 w 100"/>
                <a:gd name="T174" fmla="*/ 36 h 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36">
                  <a:moveTo>
                    <a:pt x="10" y="34"/>
                  </a:moveTo>
                  <a:lnTo>
                    <a:pt x="10" y="34"/>
                  </a:lnTo>
                  <a:lnTo>
                    <a:pt x="14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6" y="36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68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8" y="26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2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68"/>
            <p:cNvSpPr>
              <a:spLocks/>
            </p:cNvSpPr>
            <p:nvPr/>
          </p:nvSpPr>
          <p:spPr bwMode="auto">
            <a:xfrm>
              <a:off x="2798" y="1520"/>
              <a:ext cx="98" cy="140"/>
            </a:xfrm>
            <a:custGeom>
              <a:avLst/>
              <a:gdLst>
                <a:gd name="T0" fmla="*/ 387 w 78"/>
                <a:gd name="T1" fmla="*/ 49 h 112"/>
                <a:gd name="T2" fmla="*/ 612 w 78"/>
                <a:gd name="T3" fmla="*/ 49 h 112"/>
                <a:gd name="T4" fmla="*/ 427 w 78"/>
                <a:gd name="T5" fmla="*/ 186 h 112"/>
                <a:gd name="T6" fmla="*/ 427 w 78"/>
                <a:gd name="T7" fmla="*/ 270 h 112"/>
                <a:gd name="T8" fmla="*/ 732 w 78"/>
                <a:gd name="T9" fmla="*/ 270 h 112"/>
                <a:gd name="T10" fmla="*/ 732 w 78"/>
                <a:gd name="T11" fmla="*/ 430 h 112"/>
                <a:gd name="T12" fmla="*/ 583 w 78"/>
                <a:gd name="T13" fmla="*/ 538 h 112"/>
                <a:gd name="T14" fmla="*/ 583 w 78"/>
                <a:gd name="T15" fmla="*/ 635 h 112"/>
                <a:gd name="T16" fmla="*/ 701 w 78"/>
                <a:gd name="T17" fmla="*/ 661 h 112"/>
                <a:gd name="T18" fmla="*/ 905 w 78"/>
                <a:gd name="T19" fmla="*/ 876 h 112"/>
                <a:gd name="T20" fmla="*/ 1137 w 78"/>
                <a:gd name="T21" fmla="*/ 1051 h 112"/>
                <a:gd name="T22" fmla="*/ 1212 w 78"/>
                <a:gd name="T23" fmla="*/ 1219 h 112"/>
                <a:gd name="T24" fmla="*/ 1156 w 78"/>
                <a:gd name="T25" fmla="*/ 1345 h 112"/>
                <a:gd name="T26" fmla="*/ 1391 w 78"/>
                <a:gd name="T27" fmla="*/ 1345 h 112"/>
                <a:gd name="T28" fmla="*/ 1440 w 78"/>
                <a:gd name="T29" fmla="*/ 1575 h 112"/>
                <a:gd name="T30" fmla="*/ 1367 w 78"/>
                <a:gd name="T31" fmla="*/ 1614 h 112"/>
                <a:gd name="T32" fmla="*/ 1285 w 78"/>
                <a:gd name="T33" fmla="*/ 1676 h 112"/>
                <a:gd name="T34" fmla="*/ 1467 w 78"/>
                <a:gd name="T35" fmla="*/ 1711 h 112"/>
                <a:gd name="T36" fmla="*/ 1309 w 78"/>
                <a:gd name="T37" fmla="*/ 1863 h 112"/>
                <a:gd name="T38" fmla="*/ 966 w 78"/>
                <a:gd name="T39" fmla="*/ 1905 h 112"/>
                <a:gd name="T40" fmla="*/ 827 w 78"/>
                <a:gd name="T41" fmla="*/ 1905 h 112"/>
                <a:gd name="T42" fmla="*/ 660 w 78"/>
                <a:gd name="T43" fmla="*/ 1905 h 112"/>
                <a:gd name="T44" fmla="*/ 427 w 78"/>
                <a:gd name="T45" fmla="*/ 2018 h 112"/>
                <a:gd name="T46" fmla="*/ 281 w 78"/>
                <a:gd name="T47" fmla="*/ 1969 h 112"/>
                <a:gd name="T48" fmla="*/ 123 w 78"/>
                <a:gd name="T49" fmla="*/ 2048 h 112"/>
                <a:gd name="T50" fmla="*/ 78 w 78"/>
                <a:gd name="T51" fmla="*/ 1969 h 112"/>
                <a:gd name="T52" fmla="*/ 281 w 78"/>
                <a:gd name="T53" fmla="*/ 1816 h 112"/>
                <a:gd name="T54" fmla="*/ 464 w 78"/>
                <a:gd name="T55" fmla="*/ 1756 h 112"/>
                <a:gd name="T56" fmla="*/ 701 w 78"/>
                <a:gd name="T57" fmla="*/ 1643 h 112"/>
                <a:gd name="T58" fmla="*/ 427 w 78"/>
                <a:gd name="T59" fmla="*/ 1711 h 112"/>
                <a:gd name="T60" fmla="*/ 353 w 78"/>
                <a:gd name="T61" fmla="*/ 1676 h 112"/>
                <a:gd name="T62" fmla="*/ 195 w 78"/>
                <a:gd name="T63" fmla="*/ 1643 h 112"/>
                <a:gd name="T64" fmla="*/ 155 w 78"/>
                <a:gd name="T65" fmla="*/ 1575 h 112"/>
                <a:gd name="T66" fmla="*/ 387 w 78"/>
                <a:gd name="T67" fmla="*/ 1434 h 112"/>
                <a:gd name="T68" fmla="*/ 281 w 78"/>
                <a:gd name="T69" fmla="*/ 1389 h 112"/>
                <a:gd name="T70" fmla="*/ 353 w 78"/>
                <a:gd name="T71" fmla="*/ 1314 h 112"/>
                <a:gd name="T72" fmla="*/ 353 w 78"/>
                <a:gd name="T73" fmla="*/ 1241 h 112"/>
                <a:gd name="T74" fmla="*/ 583 w 78"/>
                <a:gd name="T75" fmla="*/ 1314 h 112"/>
                <a:gd name="T76" fmla="*/ 660 w 78"/>
                <a:gd name="T77" fmla="*/ 1291 h 112"/>
                <a:gd name="T78" fmla="*/ 583 w 78"/>
                <a:gd name="T79" fmla="*/ 1162 h 112"/>
                <a:gd name="T80" fmla="*/ 583 w 78"/>
                <a:gd name="T81" fmla="*/ 1051 h 112"/>
                <a:gd name="T82" fmla="*/ 509 w 78"/>
                <a:gd name="T83" fmla="*/ 929 h 112"/>
                <a:gd name="T84" fmla="*/ 464 w 78"/>
                <a:gd name="T85" fmla="*/ 929 h 112"/>
                <a:gd name="T86" fmla="*/ 308 w 78"/>
                <a:gd name="T87" fmla="*/ 936 h 112"/>
                <a:gd name="T88" fmla="*/ 195 w 78"/>
                <a:gd name="T89" fmla="*/ 876 h 112"/>
                <a:gd name="T90" fmla="*/ 308 w 78"/>
                <a:gd name="T91" fmla="*/ 780 h 112"/>
                <a:gd name="T92" fmla="*/ 308 w 78"/>
                <a:gd name="T93" fmla="*/ 661 h 112"/>
                <a:gd name="T94" fmla="*/ 195 w 78"/>
                <a:gd name="T95" fmla="*/ 635 h 112"/>
                <a:gd name="T96" fmla="*/ 123 w 78"/>
                <a:gd name="T97" fmla="*/ 743 h 112"/>
                <a:gd name="T98" fmla="*/ 155 w 78"/>
                <a:gd name="T99" fmla="*/ 516 h 112"/>
                <a:gd name="T100" fmla="*/ 155 w 78"/>
                <a:gd name="T101" fmla="*/ 476 h 112"/>
                <a:gd name="T102" fmla="*/ 49 w 78"/>
                <a:gd name="T103" fmla="*/ 430 h 112"/>
                <a:gd name="T104" fmla="*/ 155 w 78"/>
                <a:gd name="T105" fmla="*/ 338 h 112"/>
                <a:gd name="T106" fmla="*/ 155 w 78"/>
                <a:gd name="T107" fmla="*/ 220 h 112"/>
                <a:gd name="T108" fmla="*/ 281 w 78"/>
                <a:gd name="T109" fmla="*/ 186 h 112"/>
                <a:gd name="T110" fmla="*/ 234 w 78"/>
                <a:gd name="T111" fmla="*/ 76 h 112"/>
                <a:gd name="T112" fmla="*/ 308 w 78"/>
                <a:gd name="T113" fmla="*/ 0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"/>
                <a:gd name="T172" fmla="*/ 0 h 112"/>
                <a:gd name="T173" fmla="*/ 78 w 78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" h="11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30" y="36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4" y="44"/>
                  </a:lnTo>
                  <a:lnTo>
                    <a:pt x="46" y="48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62" y="76"/>
                  </a:lnTo>
                  <a:lnTo>
                    <a:pt x="64" y="78"/>
                  </a:lnTo>
                  <a:lnTo>
                    <a:pt x="66" y="76"/>
                  </a:lnTo>
                  <a:lnTo>
                    <a:pt x="68" y="72"/>
                  </a:lnTo>
                  <a:lnTo>
                    <a:pt x="72" y="74"/>
                  </a:lnTo>
                  <a:lnTo>
                    <a:pt x="78" y="76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78" y="84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2" y="90"/>
                  </a:lnTo>
                  <a:lnTo>
                    <a:pt x="70" y="88"/>
                  </a:lnTo>
                  <a:lnTo>
                    <a:pt x="70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100"/>
                  </a:lnTo>
                  <a:lnTo>
                    <a:pt x="70" y="100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8" y="110"/>
                  </a:lnTo>
                  <a:lnTo>
                    <a:pt x="6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8" y="106"/>
                  </a:lnTo>
                  <a:lnTo>
                    <a:pt x="12" y="102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4" y="92"/>
                  </a:lnTo>
                  <a:lnTo>
                    <a:pt x="36" y="90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4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4" y="84"/>
                  </a:lnTo>
                  <a:lnTo>
                    <a:pt x="16" y="84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20" y="78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69"/>
            <p:cNvSpPr>
              <a:spLocks/>
            </p:cNvSpPr>
            <p:nvPr/>
          </p:nvSpPr>
          <p:spPr bwMode="auto">
            <a:xfrm>
              <a:off x="3128" y="1363"/>
              <a:ext cx="150" cy="142"/>
            </a:xfrm>
            <a:custGeom>
              <a:avLst/>
              <a:gdLst>
                <a:gd name="T0" fmla="*/ 1525 w 120"/>
                <a:gd name="T1" fmla="*/ 1820 h 114"/>
                <a:gd name="T2" fmla="*/ 1389 w 120"/>
                <a:gd name="T3" fmla="*/ 1834 h 114"/>
                <a:gd name="T4" fmla="*/ 1219 w 120"/>
                <a:gd name="T5" fmla="*/ 1834 h 114"/>
                <a:gd name="T6" fmla="*/ 1070 w 120"/>
                <a:gd name="T7" fmla="*/ 1881 h 114"/>
                <a:gd name="T8" fmla="*/ 936 w 120"/>
                <a:gd name="T9" fmla="*/ 1881 h 114"/>
                <a:gd name="T10" fmla="*/ 806 w 120"/>
                <a:gd name="T11" fmla="*/ 1951 h 114"/>
                <a:gd name="T12" fmla="*/ 661 w 120"/>
                <a:gd name="T13" fmla="*/ 1977 h 114"/>
                <a:gd name="T14" fmla="*/ 661 w 120"/>
                <a:gd name="T15" fmla="*/ 1913 h 114"/>
                <a:gd name="T16" fmla="*/ 635 w 120"/>
                <a:gd name="T17" fmla="*/ 1834 h 114"/>
                <a:gd name="T18" fmla="*/ 476 w 120"/>
                <a:gd name="T19" fmla="*/ 1820 h 114"/>
                <a:gd name="T20" fmla="*/ 413 w 120"/>
                <a:gd name="T21" fmla="*/ 1745 h 114"/>
                <a:gd name="T22" fmla="*/ 413 w 120"/>
                <a:gd name="T23" fmla="*/ 1674 h 114"/>
                <a:gd name="T24" fmla="*/ 364 w 120"/>
                <a:gd name="T25" fmla="*/ 1607 h 114"/>
                <a:gd name="T26" fmla="*/ 338 w 120"/>
                <a:gd name="T27" fmla="*/ 1536 h 114"/>
                <a:gd name="T28" fmla="*/ 338 w 120"/>
                <a:gd name="T29" fmla="*/ 1492 h 114"/>
                <a:gd name="T30" fmla="*/ 338 w 120"/>
                <a:gd name="T31" fmla="*/ 1464 h 114"/>
                <a:gd name="T32" fmla="*/ 291 w 120"/>
                <a:gd name="T33" fmla="*/ 1401 h 114"/>
                <a:gd name="T34" fmla="*/ 413 w 120"/>
                <a:gd name="T35" fmla="*/ 1401 h 114"/>
                <a:gd name="T36" fmla="*/ 413 w 120"/>
                <a:gd name="T37" fmla="*/ 1322 h 114"/>
                <a:gd name="T38" fmla="*/ 451 w 120"/>
                <a:gd name="T39" fmla="*/ 1322 h 114"/>
                <a:gd name="T40" fmla="*/ 564 w 120"/>
                <a:gd name="T41" fmla="*/ 1290 h 114"/>
                <a:gd name="T42" fmla="*/ 594 w 120"/>
                <a:gd name="T43" fmla="*/ 1212 h 114"/>
                <a:gd name="T44" fmla="*/ 661 w 120"/>
                <a:gd name="T45" fmla="*/ 1212 h 114"/>
                <a:gd name="T46" fmla="*/ 743 w 120"/>
                <a:gd name="T47" fmla="*/ 1138 h 114"/>
                <a:gd name="T48" fmla="*/ 856 w 120"/>
                <a:gd name="T49" fmla="*/ 1125 h 114"/>
                <a:gd name="T50" fmla="*/ 936 w 120"/>
                <a:gd name="T51" fmla="*/ 1038 h 114"/>
                <a:gd name="T52" fmla="*/ 1033 w 120"/>
                <a:gd name="T53" fmla="*/ 1038 h 114"/>
                <a:gd name="T54" fmla="*/ 993 w 120"/>
                <a:gd name="T55" fmla="*/ 973 h 114"/>
                <a:gd name="T56" fmla="*/ 780 w 120"/>
                <a:gd name="T57" fmla="*/ 866 h 114"/>
                <a:gd name="T58" fmla="*/ 705 w 120"/>
                <a:gd name="T59" fmla="*/ 833 h 114"/>
                <a:gd name="T60" fmla="*/ 661 w 120"/>
                <a:gd name="T61" fmla="*/ 695 h 114"/>
                <a:gd name="T62" fmla="*/ 564 w 120"/>
                <a:gd name="T63" fmla="*/ 558 h 114"/>
                <a:gd name="T64" fmla="*/ 516 w 120"/>
                <a:gd name="T65" fmla="*/ 512 h 114"/>
                <a:gd name="T66" fmla="*/ 451 w 120"/>
                <a:gd name="T67" fmla="*/ 379 h 114"/>
                <a:gd name="T68" fmla="*/ 119 w 120"/>
                <a:gd name="T69" fmla="*/ 304 h 114"/>
                <a:gd name="T70" fmla="*/ 49 w 120"/>
                <a:gd name="T71" fmla="*/ 171 h 114"/>
                <a:gd name="T72" fmla="*/ 119 w 120"/>
                <a:gd name="T73" fmla="*/ 171 h 114"/>
                <a:gd name="T74" fmla="*/ 413 w 120"/>
                <a:gd name="T75" fmla="*/ 284 h 114"/>
                <a:gd name="T76" fmla="*/ 635 w 120"/>
                <a:gd name="T77" fmla="*/ 304 h 114"/>
                <a:gd name="T78" fmla="*/ 780 w 120"/>
                <a:gd name="T79" fmla="*/ 354 h 114"/>
                <a:gd name="T80" fmla="*/ 881 w 120"/>
                <a:gd name="T81" fmla="*/ 284 h 114"/>
                <a:gd name="T82" fmla="*/ 936 w 120"/>
                <a:gd name="T83" fmla="*/ 213 h 114"/>
                <a:gd name="T84" fmla="*/ 1070 w 120"/>
                <a:gd name="T85" fmla="*/ 2 h 114"/>
                <a:gd name="T86" fmla="*/ 1219 w 120"/>
                <a:gd name="T87" fmla="*/ 2 h 114"/>
                <a:gd name="T88" fmla="*/ 1314 w 120"/>
                <a:gd name="T89" fmla="*/ 0 h 114"/>
                <a:gd name="T90" fmla="*/ 1454 w 120"/>
                <a:gd name="T91" fmla="*/ 96 h 114"/>
                <a:gd name="T92" fmla="*/ 1436 w 120"/>
                <a:gd name="T93" fmla="*/ 213 h 114"/>
                <a:gd name="T94" fmla="*/ 1500 w 120"/>
                <a:gd name="T95" fmla="*/ 354 h 114"/>
                <a:gd name="T96" fmla="*/ 1614 w 120"/>
                <a:gd name="T97" fmla="*/ 411 h 114"/>
                <a:gd name="T98" fmla="*/ 1756 w 120"/>
                <a:gd name="T99" fmla="*/ 658 h 114"/>
                <a:gd name="T100" fmla="*/ 1818 w 120"/>
                <a:gd name="T101" fmla="*/ 833 h 114"/>
                <a:gd name="T102" fmla="*/ 1905 w 120"/>
                <a:gd name="T103" fmla="*/ 923 h 114"/>
                <a:gd name="T104" fmla="*/ 1864 w 120"/>
                <a:gd name="T105" fmla="*/ 1009 h 114"/>
                <a:gd name="T106" fmla="*/ 2018 w 120"/>
                <a:gd name="T107" fmla="*/ 1138 h 114"/>
                <a:gd name="T108" fmla="*/ 2116 w 120"/>
                <a:gd name="T109" fmla="*/ 1257 h 114"/>
                <a:gd name="T110" fmla="*/ 2116 w 120"/>
                <a:gd name="T111" fmla="*/ 1464 h 114"/>
                <a:gd name="T112" fmla="*/ 2091 w 120"/>
                <a:gd name="T113" fmla="*/ 1492 h 114"/>
                <a:gd name="T114" fmla="*/ 1864 w 120"/>
                <a:gd name="T115" fmla="*/ 1674 h 114"/>
                <a:gd name="T116" fmla="*/ 1720 w 120"/>
                <a:gd name="T117" fmla="*/ 1820 h 1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14"/>
                <a:gd name="T179" fmla="*/ 120 w 120"/>
                <a:gd name="T180" fmla="*/ 114 h 1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14">
                  <a:moveTo>
                    <a:pt x="94" y="104"/>
                  </a:moveTo>
                  <a:lnTo>
                    <a:pt x="94" y="104"/>
                  </a:lnTo>
                  <a:lnTo>
                    <a:pt x="88" y="106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6" y="106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66" y="106"/>
                  </a:lnTo>
                  <a:lnTo>
                    <a:pt x="64" y="108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4" y="106"/>
                  </a:lnTo>
                  <a:lnTo>
                    <a:pt x="28" y="108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4" y="104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0" y="78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2" y="50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22" y="16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6" y="38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50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6"/>
                  </a:lnTo>
                  <a:lnTo>
                    <a:pt x="102" y="58"/>
                  </a:lnTo>
                  <a:lnTo>
                    <a:pt x="106" y="60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16" y="84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8"/>
                  </a:lnTo>
                  <a:lnTo>
                    <a:pt x="110" y="90"/>
                  </a:lnTo>
                  <a:lnTo>
                    <a:pt x="102" y="96"/>
                  </a:lnTo>
                  <a:lnTo>
                    <a:pt x="98" y="100"/>
                  </a:lnTo>
                  <a:lnTo>
                    <a:pt x="94" y="10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70"/>
            <p:cNvSpPr>
              <a:spLocks/>
            </p:cNvSpPr>
            <p:nvPr/>
          </p:nvSpPr>
          <p:spPr bwMode="auto">
            <a:xfrm>
              <a:off x="3021" y="1380"/>
              <a:ext cx="155" cy="195"/>
            </a:xfrm>
            <a:custGeom>
              <a:avLst/>
              <a:gdLst>
                <a:gd name="T0" fmla="*/ 1795 w 124"/>
                <a:gd name="T1" fmla="*/ 96 h 156"/>
                <a:gd name="T2" fmla="*/ 2048 w 124"/>
                <a:gd name="T3" fmla="*/ 174 h 156"/>
                <a:gd name="T4" fmla="*/ 2091 w 124"/>
                <a:gd name="T5" fmla="*/ 290 h 156"/>
                <a:gd name="T6" fmla="*/ 2150 w 124"/>
                <a:gd name="T7" fmla="*/ 400 h 156"/>
                <a:gd name="T8" fmla="*/ 2233 w 124"/>
                <a:gd name="T9" fmla="*/ 512 h 156"/>
                <a:gd name="T10" fmla="*/ 2268 w 124"/>
                <a:gd name="T11" fmla="*/ 625 h 156"/>
                <a:gd name="T12" fmla="*/ 2195 w 124"/>
                <a:gd name="T13" fmla="*/ 651 h 156"/>
                <a:gd name="T14" fmla="*/ 2091 w 124"/>
                <a:gd name="T15" fmla="*/ 625 h 156"/>
                <a:gd name="T16" fmla="*/ 1969 w 124"/>
                <a:gd name="T17" fmla="*/ 651 h 156"/>
                <a:gd name="T18" fmla="*/ 1905 w 124"/>
                <a:gd name="T19" fmla="*/ 651 h 156"/>
                <a:gd name="T20" fmla="*/ 1864 w 124"/>
                <a:gd name="T21" fmla="*/ 749 h 156"/>
                <a:gd name="T22" fmla="*/ 1795 w 124"/>
                <a:gd name="T23" fmla="*/ 899 h 156"/>
                <a:gd name="T24" fmla="*/ 1676 w 124"/>
                <a:gd name="T25" fmla="*/ 1017 h 156"/>
                <a:gd name="T26" fmla="*/ 1575 w 124"/>
                <a:gd name="T27" fmla="*/ 1092 h 156"/>
                <a:gd name="T28" fmla="*/ 1525 w 124"/>
                <a:gd name="T29" fmla="*/ 1092 h 156"/>
                <a:gd name="T30" fmla="*/ 1354 w 124"/>
                <a:gd name="T31" fmla="*/ 1124 h 156"/>
                <a:gd name="T32" fmla="*/ 1291 w 124"/>
                <a:gd name="T33" fmla="*/ 1219 h 156"/>
                <a:gd name="T34" fmla="*/ 1219 w 124"/>
                <a:gd name="T35" fmla="*/ 1219 h 156"/>
                <a:gd name="T36" fmla="*/ 1163 w 124"/>
                <a:gd name="T37" fmla="*/ 1408 h 156"/>
                <a:gd name="T38" fmla="*/ 1241 w 124"/>
                <a:gd name="T39" fmla="*/ 1635 h 156"/>
                <a:gd name="T40" fmla="*/ 1354 w 124"/>
                <a:gd name="T41" fmla="*/ 1674 h 156"/>
                <a:gd name="T42" fmla="*/ 1454 w 124"/>
                <a:gd name="T43" fmla="*/ 1706 h 156"/>
                <a:gd name="T44" fmla="*/ 1500 w 124"/>
                <a:gd name="T45" fmla="*/ 1816 h 156"/>
                <a:gd name="T46" fmla="*/ 1389 w 124"/>
                <a:gd name="T47" fmla="*/ 1816 h 156"/>
                <a:gd name="T48" fmla="*/ 1354 w 124"/>
                <a:gd name="T49" fmla="*/ 1816 h 156"/>
                <a:gd name="T50" fmla="*/ 1525 w 124"/>
                <a:gd name="T51" fmla="*/ 1854 h 156"/>
                <a:gd name="T52" fmla="*/ 1389 w 124"/>
                <a:gd name="T53" fmla="*/ 1964 h 156"/>
                <a:gd name="T54" fmla="*/ 1291 w 124"/>
                <a:gd name="T55" fmla="*/ 1907 h 156"/>
                <a:gd name="T56" fmla="*/ 1163 w 124"/>
                <a:gd name="T57" fmla="*/ 1986 h 156"/>
                <a:gd name="T58" fmla="*/ 1219 w 124"/>
                <a:gd name="T59" fmla="*/ 2061 h 156"/>
                <a:gd name="T60" fmla="*/ 1163 w 124"/>
                <a:gd name="T61" fmla="*/ 2139 h 156"/>
                <a:gd name="T62" fmla="*/ 1163 w 124"/>
                <a:gd name="T63" fmla="*/ 2321 h 156"/>
                <a:gd name="T64" fmla="*/ 1149 w 124"/>
                <a:gd name="T65" fmla="*/ 2555 h 156"/>
                <a:gd name="T66" fmla="*/ 1033 w 124"/>
                <a:gd name="T67" fmla="*/ 2665 h 156"/>
                <a:gd name="T68" fmla="*/ 881 w 124"/>
                <a:gd name="T69" fmla="*/ 2665 h 156"/>
                <a:gd name="T70" fmla="*/ 856 w 124"/>
                <a:gd name="T71" fmla="*/ 2665 h 156"/>
                <a:gd name="T72" fmla="*/ 806 w 124"/>
                <a:gd name="T73" fmla="*/ 2750 h 156"/>
                <a:gd name="T74" fmla="*/ 780 w 124"/>
                <a:gd name="T75" fmla="*/ 2838 h 156"/>
                <a:gd name="T76" fmla="*/ 594 w 124"/>
                <a:gd name="T77" fmla="*/ 2799 h 156"/>
                <a:gd name="T78" fmla="*/ 451 w 124"/>
                <a:gd name="T79" fmla="*/ 2688 h 156"/>
                <a:gd name="T80" fmla="*/ 364 w 124"/>
                <a:gd name="T81" fmla="*/ 2576 h 156"/>
                <a:gd name="T82" fmla="*/ 413 w 124"/>
                <a:gd name="T83" fmla="*/ 2555 h 156"/>
                <a:gd name="T84" fmla="*/ 338 w 124"/>
                <a:gd name="T85" fmla="*/ 2462 h 156"/>
                <a:gd name="T86" fmla="*/ 231 w 124"/>
                <a:gd name="T87" fmla="*/ 2250 h 156"/>
                <a:gd name="T88" fmla="*/ 186 w 124"/>
                <a:gd name="T89" fmla="*/ 2250 h 156"/>
                <a:gd name="T90" fmla="*/ 149 w 124"/>
                <a:gd name="T91" fmla="*/ 2195 h 156"/>
                <a:gd name="T92" fmla="*/ 119 w 124"/>
                <a:gd name="T93" fmla="*/ 2139 h 156"/>
                <a:gd name="T94" fmla="*/ 49 w 124"/>
                <a:gd name="T95" fmla="*/ 1986 h 156"/>
                <a:gd name="T96" fmla="*/ 119 w 124"/>
                <a:gd name="T97" fmla="*/ 1986 h 156"/>
                <a:gd name="T98" fmla="*/ 76 w 124"/>
                <a:gd name="T99" fmla="*/ 1854 h 156"/>
                <a:gd name="T100" fmla="*/ 186 w 124"/>
                <a:gd name="T101" fmla="*/ 1756 h 156"/>
                <a:gd name="T102" fmla="*/ 270 w 124"/>
                <a:gd name="T103" fmla="*/ 1483 h 156"/>
                <a:gd name="T104" fmla="*/ 231 w 124"/>
                <a:gd name="T105" fmla="*/ 1384 h 156"/>
                <a:gd name="T106" fmla="*/ 186 w 124"/>
                <a:gd name="T107" fmla="*/ 1221 h 156"/>
                <a:gd name="T108" fmla="*/ 149 w 124"/>
                <a:gd name="T109" fmla="*/ 1017 h 156"/>
                <a:gd name="T110" fmla="*/ 291 w 124"/>
                <a:gd name="T111" fmla="*/ 874 h 156"/>
                <a:gd name="T112" fmla="*/ 516 w 124"/>
                <a:gd name="T113" fmla="*/ 800 h 156"/>
                <a:gd name="T114" fmla="*/ 594 w 124"/>
                <a:gd name="T115" fmla="*/ 625 h 156"/>
                <a:gd name="T116" fmla="*/ 594 w 124"/>
                <a:gd name="T117" fmla="*/ 460 h 156"/>
                <a:gd name="T118" fmla="*/ 780 w 124"/>
                <a:gd name="T119" fmla="*/ 424 h 156"/>
                <a:gd name="T120" fmla="*/ 856 w 124"/>
                <a:gd name="T121" fmla="*/ 235 h 156"/>
                <a:gd name="T122" fmla="*/ 1163 w 124"/>
                <a:gd name="T123" fmla="*/ 62 h 156"/>
                <a:gd name="T124" fmla="*/ 1354 w 124"/>
                <a:gd name="T125" fmla="*/ 96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56"/>
                <a:gd name="T191" fmla="*/ 124 w 124"/>
                <a:gd name="T192" fmla="*/ 156 h 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56">
                  <a:moveTo>
                    <a:pt x="86" y="0"/>
                  </a:moveTo>
                  <a:lnTo>
                    <a:pt x="86" y="0"/>
                  </a:lnTo>
                  <a:lnTo>
                    <a:pt x="92" y="4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30"/>
                  </a:lnTo>
                  <a:lnTo>
                    <a:pt x="124" y="34"/>
                  </a:lnTo>
                  <a:lnTo>
                    <a:pt x="122" y="36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4" y="34"/>
                  </a:lnTo>
                  <a:lnTo>
                    <a:pt x="112" y="3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2" y="42"/>
                  </a:lnTo>
                  <a:lnTo>
                    <a:pt x="104" y="44"/>
                  </a:lnTo>
                  <a:lnTo>
                    <a:pt x="102" y="46"/>
                  </a:lnTo>
                  <a:lnTo>
                    <a:pt x="98" y="50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88" y="58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4"/>
                  </a:lnTo>
                  <a:lnTo>
                    <a:pt x="70" y="66"/>
                  </a:lnTo>
                  <a:lnTo>
                    <a:pt x="68" y="66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4" y="78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8" y="90"/>
                  </a:lnTo>
                  <a:lnTo>
                    <a:pt x="72" y="92"/>
                  </a:lnTo>
                  <a:lnTo>
                    <a:pt x="74" y="92"/>
                  </a:lnTo>
                  <a:lnTo>
                    <a:pt x="76" y="92"/>
                  </a:lnTo>
                  <a:lnTo>
                    <a:pt x="80" y="94"/>
                  </a:lnTo>
                  <a:lnTo>
                    <a:pt x="84" y="98"/>
                  </a:lnTo>
                  <a:lnTo>
                    <a:pt x="82" y="100"/>
                  </a:lnTo>
                  <a:lnTo>
                    <a:pt x="80" y="100"/>
                  </a:lnTo>
                  <a:lnTo>
                    <a:pt x="78" y="102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70" y="100"/>
                  </a:lnTo>
                  <a:lnTo>
                    <a:pt x="74" y="100"/>
                  </a:lnTo>
                  <a:lnTo>
                    <a:pt x="76" y="102"/>
                  </a:lnTo>
                  <a:lnTo>
                    <a:pt x="78" y="102"/>
                  </a:lnTo>
                  <a:lnTo>
                    <a:pt x="84" y="102"/>
                  </a:lnTo>
                  <a:lnTo>
                    <a:pt x="80" y="106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70" y="106"/>
                  </a:lnTo>
                  <a:lnTo>
                    <a:pt x="72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66" y="112"/>
                  </a:lnTo>
                  <a:lnTo>
                    <a:pt x="66" y="114"/>
                  </a:lnTo>
                  <a:lnTo>
                    <a:pt x="66" y="116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4" y="122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6"/>
                  </a:lnTo>
                  <a:lnTo>
                    <a:pt x="56" y="146"/>
                  </a:lnTo>
                  <a:lnTo>
                    <a:pt x="50" y="144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4" y="148"/>
                  </a:lnTo>
                  <a:lnTo>
                    <a:pt x="44" y="152"/>
                  </a:lnTo>
                  <a:lnTo>
                    <a:pt x="44" y="154"/>
                  </a:lnTo>
                  <a:lnTo>
                    <a:pt x="42" y="156"/>
                  </a:lnTo>
                  <a:lnTo>
                    <a:pt x="40" y="154"/>
                  </a:lnTo>
                  <a:lnTo>
                    <a:pt x="36" y="154"/>
                  </a:lnTo>
                  <a:lnTo>
                    <a:pt x="32" y="154"/>
                  </a:lnTo>
                  <a:lnTo>
                    <a:pt x="28" y="156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4" y="148"/>
                  </a:lnTo>
                  <a:lnTo>
                    <a:pt x="20" y="144"/>
                  </a:lnTo>
                  <a:lnTo>
                    <a:pt x="20" y="142"/>
                  </a:lnTo>
                  <a:lnTo>
                    <a:pt x="22" y="144"/>
                  </a:lnTo>
                  <a:lnTo>
                    <a:pt x="24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2"/>
                  </a:lnTo>
                  <a:lnTo>
                    <a:pt x="10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2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8" y="56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6" y="48"/>
                  </a:lnTo>
                  <a:lnTo>
                    <a:pt x="22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6" y="14"/>
                  </a:lnTo>
                  <a:lnTo>
                    <a:pt x="52" y="10"/>
                  </a:lnTo>
                  <a:lnTo>
                    <a:pt x="58" y="6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78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71"/>
            <p:cNvSpPr>
              <a:spLocks/>
            </p:cNvSpPr>
            <p:nvPr/>
          </p:nvSpPr>
          <p:spPr bwMode="auto">
            <a:xfrm>
              <a:off x="2938" y="1350"/>
              <a:ext cx="305" cy="185"/>
            </a:xfrm>
            <a:custGeom>
              <a:avLst/>
              <a:gdLst>
                <a:gd name="T0" fmla="*/ 1124 w 244"/>
                <a:gd name="T1" fmla="*/ 2384 h 148"/>
                <a:gd name="T2" fmla="*/ 1070 w 244"/>
                <a:gd name="T3" fmla="*/ 2321 h 148"/>
                <a:gd name="T4" fmla="*/ 929 w 244"/>
                <a:gd name="T5" fmla="*/ 2384 h 148"/>
                <a:gd name="T6" fmla="*/ 705 w 244"/>
                <a:gd name="T7" fmla="*/ 2665 h 148"/>
                <a:gd name="T8" fmla="*/ 413 w 244"/>
                <a:gd name="T9" fmla="*/ 2688 h 148"/>
                <a:gd name="T10" fmla="*/ 364 w 244"/>
                <a:gd name="T11" fmla="*/ 2576 h 148"/>
                <a:gd name="T12" fmla="*/ 119 w 244"/>
                <a:gd name="T13" fmla="*/ 2384 h 148"/>
                <a:gd name="T14" fmla="*/ 231 w 244"/>
                <a:gd name="T15" fmla="*/ 2321 h 148"/>
                <a:gd name="T16" fmla="*/ 119 w 244"/>
                <a:gd name="T17" fmla="*/ 2274 h 148"/>
                <a:gd name="T18" fmla="*/ 149 w 244"/>
                <a:gd name="T19" fmla="*/ 2200 h 148"/>
                <a:gd name="T20" fmla="*/ 119 w 244"/>
                <a:gd name="T21" fmla="*/ 2139 h 148"/>
                <a:gd name="T22" fmla="*/ 49 w 244"/>
                <a:gd name="T23" fmla="*/ 2101 h 148"/>
                <a:gd name="T24" fmla="*/ 0 w 244"/>
                <a:gd name="T25" fmla="*/ 2044 h 148"/>
                <a:gd name="T26" fmla="*/ 49 w 244"/>
                <a:gd name="T27" fmla="*/ 1907 h 148"/>
                <a:gd name="T28" fmla="*/ 451 w 244"/>
                <a:gd name="T29" fmla="*/ 1907 h 148"/>
                <a:gd name="T30" fmla="*/ 270 w 244"/>
                <a:gd name="T31" fmla="*/ 1905 h 148"/>
                <a:gd name="T32" fmla="*/ 0 w 244"/>
                <a:gd name="T33" fmla="*/ 1852 h 148"/>
                <a:gd name="T34" fmla="*/ 119 w 244"/>
                <a:gd name="T35" fmla="*/ 1706 h 148"/>
                <a:gd name="T36" fmla="*/ 476 w 244"/>
                <a:gd name="T37" fmla="*/ 1589 h 148"/>
                <a:gd name="T38" fmla="*/ 635 w 244"/>
                <a:gd name="T39" fmla="*/ 1525 h 148"/>
                <a:gd name="T40" fmla="*/ 881 w 244"/>
                <a:gd name="T41" fmla="*/ 1453 h 148"/>
                <a:gd name="T42" fmla="*/ 1070 w 244"/>
                <a:gd name="T43" fmla="*/ 1406 h 148"/>
                <a:gd name="T44" fmla="*/ 936 w 244"/>
                <a:gd name="T45" fmla="*/ 1384 h 148"/>
                <a:gd name="T46" fmla="*/ 1070 w 244"/>
                <a:gd name="T47" fmla="*/ 1271 h 148"/>
                <a:gd name="T48" fmla="*/ 1291 w 244"/>
                <a:gd name="T49" fmla="*/ 1092 h 148"/>
                <a:gd name="T50" fmla="*/ 1525 w 244"/>
                <a:gd name="T51" fmla="*/ 874 h 148"/>
                <a:gd name="T52" fmla="*/ 1720 w 244"/>
                <a:gd name="T53" fmla="*/ 713 h 148"/>
                <a:gd name="T54" fmla="*/ 1939 w 244"/>
                <a:gd name="T55" fmla="*/ 651 h 148"/>
                <a:gd name="T56" fmla="*/ 2091 w 244"/>
                <a:gd name="T57" fmla="*/ 512 h 148"/>
                <a:gd name="T58" fmla="*/ 2268 w 244"/>
                <a:gd name="T59" fmla="*/ 400 h 148"/>
                <a:gd name="T60" fmla="*/ 2560 w 244"/>
                <a:gd name="T61" fmla="*/ 334 h 148"/>
                <a:gd name="T62" fmla="*/ 2841 w 244"/>
                <a:gd name="T63" fmla="*/ 290 h 148"/>
                <a:gd name="T64" fmla="*/ 2979 w 244"/>
                <a:gd name="T65" fmla="*/ 217 h 148"/>
                <a:gd name="T66" fmla="*/ 3210 w 244"/>
                <a:gd name="T67" fmla="*/ 174 h 148"/>
                <a:gd name="T68" fmla="*/ 3494 w 244"/>
                <a:gd name="T69" fmla="*/ 62 h 148"/>
                <a:gd name="T70" fmla="*/ 3616 w 244"/>
                <a:gd name="T71" fmla="*/ 40 h 148"/>
                <a:gd name="T72" fmla="*/ 3788 w 244"/>
                <a:gd name="T73" fmla="*/ 0 h 148"/>
                <a:gd name="T74" fmla="*/ 3835 w 244"/>
                <a:gd name="T75" fmla="*/ 139 h 148"/>
                <a:gd name="T76" fmla="*/ 3941 w 244"/>
                <a:gd name="T77" fmla="*/ 139 h 148"/>
                <a:gd name="T78" fmla="*/ 4085 w 244"/>
                <a:gd name="T79" fmla="*/ 96 h 148"/>
                <a:gd name="T80" fmla="*/ 4198 w 244"/>
                <a:gd name="T81" fmla="*/ 62 h 148"/>
                <a:gd name="T82" fmla="*/ 4420 w 244"/>
                <a:gd name="T83" fmla="*/ 174 h 148"/>
                <a:gd name="T84" fmla="*/ 4420 w 244"/>
                <a:gd name="T85" fmla="*/ 234 h 148"/>
                <a:gd name="T86" fmla="*/ 4270 w 244"/>
                <a:gd name="T87" fmla="*/ 456 h 148"/>
                <a:gd name="T88" fmla="*/ 4198 w 244"/>
                <a:gd name="T89" fmla="*/ 334 h 148"/>
                <a:gd name="T90" fmla="*/ 4055 w 244"/>
                <a:gd name="T91" fmla="*/ 174 h 148"/>
                <a:gd name="T92" fmla="*/ 3760 w 244"/>
                <a:gd name="T93" fmla="*/ 334 h 148"/>
                <a:gd name="T94" fmla="*/ 3641 w 244"/>
                <a:gd name="T95" fmla="*/ 456 h 148"/>
                <a:gd name="T96" fmla="*/ 3430 w 244"/>
                <a:gd name="T97" fmla="*/ 456 h 148"/>
                <a:gd name="T98" fmla="*/ 2979 w 244"/>
                <a:gd name="T99" fmla="*/ 424 h 148"/>
                <a:gd name="T100" fmla="*/ 2805 w 244"/>
                <a:gd name="T101" fmla="*/ 400 h 148"/>
                <a:gd name="T102" fmla="*/ 2454 w 244"/>
                <a:gd name="T103" fmla="*/ 530 h 148"/>
                <a:gd name="T104" fmla="*/ 1969 w 244"/>
                <a:gd name="T105" fmla="*/ 745 h 148"/>
                <a:gd name="T106" fmla="*/ 1795 w 244"/>
                <a:gd name="T107" fmla="*/ 891 h 148"/>
                <a:gd name="T108" fmla="*/ 1720 w 244"/>
                <a:gd name="T109" fmla="*/ 1221 h 148"/>
                <a:gd name="T110" fmla="*/ 1354 w 244"/>
                <a:gd name="T111" fmla="*/ 1453 h 148"/>
                <a:gd name="T112" fmla="*/ 1389 w 244"/>
                <a:gd name="T113" fmla="*/ 1741 h 148"/>
                <a:gd name="T114" fmla="*/ 1389 w 244"/>
                <a:gd name="T115" fmla="*/ 1964 h 148"/>
                <a:gd name="T116" fmla="*/ 1291 w 244"/>
                <a:gd name="T117" fmla="*/ 2274 h 1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4"/>
                <a:gd name="T178" fmla="*/ 0 h 148"/>
                <a:gd name="T179" fmla="*/ 244 w 244"/>
                <a:gd name="T180" fmla="*/ 148 h 1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4" h="148">
                  <a:moveTo>
                    <a:pt x="70" y="134"/>
                  </a:moveTo>
                  <a:lnTo>
                    <a:pt x="70" y="134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4"/>
                  </a:lnTo>
                  <a:lnTo>
                    <a:pt x="62" y="132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0" y="126"/>
                  </a:lnTo>
                  <a:lnTo>
                    <a:pt x="60" y="128"/>
                  </a:lnTo>
                  <a:lnTo>
                    <a:pt x="58" y="128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58" y="136"/>
                  </a:lnTo>
                  <a:lnTo>
                    <a:pt x="54" y="136"/>
                  </a:lnTo>
                  <a:lnTo>
                    <a:pt x="50" y="132"/>
                  </a:lnTo>
                  <a:lnTo>
                    <a:pt x="52" y="136"/>
                  </a:lnTo>
                  <a:lnTo>
                    <a:pt x="50" y="138"/>
                  </a:lnTo>
                  <a:lnTo>
                    <a:pt x="46" y="142"/>
                  </a:lnTo>
                  <a:lnTo>
                    <a:pt x="44" y="144"/>
                  </a:lnTo>
                  <a:lnTo>
                    <a:pt x="42" y="146"/>
                  </a:lnTo>
                  <a:lnTo>
                    <a:pt x="38" y="146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2" y="148"/>
                  </a:lnTo>
                  <a:lnTo>
                    <a:pt x="24" y="146"/>
                  </a:lnTo>
                  <a:lnTo>
                    <a:pt x="16" y="144"/>
                  </a:lnTo>
                  <a:lnTo>
                    <a:pt x="20" y="142"/>
                  </a:lnTo>
                  <a:lnTo>
                    <a:pt x="14" y="142"/>
                  </a:lnTo>
                  <a:lnTo>
                    <a:pt x="10" y="140"/>
                  </a:lnTo>
                  <a:lnTo>
                    <a:pt x="6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2" y="132"/>
                  </a:lnTo>
                  <a:lnTo>
                    <a:pt x="14" y="132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6" y="122"/>
                  </a:lnTo>
                  <a:lnTo>
                    <a:pt x="10" y="126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8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6" y="116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2" y="112"/>
                  </a:lnTo>
                  <a:lnTo>
                    <a:pt x="6" y="112"/>
                  </a:lnTo>
                  <a:lnTo>
                    <a:pt x="0" y="112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8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18" y="104"/>
                  </a:lnTo>
                  <a:lnTo>
                    <a:pt x="14" y="104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6" y="100"/>
                  </a:lnTo>
                  <a:lnTo>
                    <a:pt x="2" y="98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18" y="88"/>
                  </a:lnTo>
                  <a:lnTo>
                    <a:pt x="22" y="86"/>
                  </a:lnTo>
                  <a:lnTo>
                    <a:pt x="26" y="88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2" y="82"/>
                  </a:lnTo>
                  <a:lnTo>
                    <a:pt x="34" y="84"/>
                  </a:lnTo>
                  <a:lnTo>
                    <a:pt x="38" y="80"/>
                  </a:lnTo>
                  <a:lnTo>
                    <a:pt x="42" y="82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80"/>
                  </a:lnTo>
                  <a:lnTo>
                    <a:pt x="62" y="78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8" y="64"/>
                  </a:lnTo>
                  <a:lnTo>
                    <a:pt x="70" y="60"/>
                  </a:lnTo>
                  <a:lnTo>
                    <a:pt x="72" y="58"/>
                  </a:lnTo>
                  <a:lnTo>
                    <a:pt x="78" y="54"/>
                  </a:lnTo>
                  <a:lnTo>
                    <a:pt x="80" y="52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6" y="46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4" y="40"/>
                  </a:lnTo>
                  <a:lnTo>
                    <a:pt x="96" y="38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2" y="30"/>
                  </a:lnTo>
                  <a:lnTo>
                    <a:pt x="114" y="28"/>
                  </a:lnTo>
                  <a:lnTo>
                    <a:pt x="118" y="26"/>
                  </a:lnTo>
                  <a:lnTo>
                    <a:pt x="120" y="24"/>
                  </a:lnTo>
                  <a:lnTo>
                    <a:pt x="122" y="24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4" y="18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8" y="16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76" y="10"/>
                  </a:lnTo>
                  <a:lnTo>
                    <a:pt x="180" y="10"/>
                  </a:lnTo>
                  <a:lnTo>
                    <a:pt x="184" y="8"/>
                  </a:lnTo>
                  <a:lnTo>
                    <a:pt x="186" y="6"/>
                  </a:lnTo>
                  <a:lnTo>
                    <a:pt x="188" y="8"/>
                  </a:lnTo>
                  <a:lnTo>
                    <a:pt x="190" y="6"/>
                  </a:lnTo>
                  <a:lnTo>
                    <a:pt x="192" y="4"/>
                  </a:lnTo>
                  <a:lnTo>
                    <a:pt x="194" y="6"/>
                  </a:lnTo>
                  <a:lnTo>
                    <a:pt x="196" y="10"/>
                  </a:lnTo>
                  <a:lnTo>
                    <a:pt x="198" y="6"/>
                  </a:lnTo>
                  <a:lnTo>
                    <a:pt x="196" y="4"/>
                  </a:lnTo>
                  <a:lnTo>
                    <a:pt x="194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08" y="2"/>
                  </a:lnTo>
                  <a:lnTo>
                    <a:pt x="206" y="6"/>
                  </a:lnTo>
                  <a:lnTo>
                    <a:pt x="204" y="10"/>
                  </a:lnTo>
                  <a:lnTo>
                    <a:pt x="206" y="10"/>
                  </a:lnTo>
                  <a:lnTo>
                    <a:pt x="210" y="8"/>
                  </a:lnTo>
                  <a:lnTo>
                    <a:pt x="212" y="6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18" y="4"/>
                  </a:lnTo>
                  <a:lnTo>
                    <a:pt x="218" y="2"/>
                  </a:lnTo>
                  <a:lnTo>
                    <a:pt x="222" y="2"/>
                  </a:lnTo>
                  <a:lnTo>
                    <a:pt x="224" y="4"/>
                  </a:lnTo>
                  <a:lnTo>
                    <a:pt x="224" y="6"/>
                  </a:lnTo>
                  <a:lnTo>
                    <a:pt x="222" y="6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4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4" y="8"/>
                  </a:lnTo>
                  <a:lnTo>
                    <a:pt x="238" y="8"/>
                  </a:lnTo>
                  <a:lnTo>
                    <a:pt x="242" y="10"/>
                  </a:lnTo>
                  <a:lnTo>
                    <a:pt x="244" y="12"/>
                  </a:lnTo>
                  <a:lnTo>
                    <a:pt x="242" y="12"/>
                  </a:lnTo>
                  <a:lnTo>
                    <a:pt x="238" y="12"/>
                  </a:lnTo>
                  <a:lnTo>
                    <a:pt x="232" y="12"/>
                  </a:lnTo>
                  <a:lnTo>
                    <a:pt x="242" y="14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38" y="18"/>
                  </a:lnTo>
                  <a:lnTo>
                    <a:pt x="236" y="22"/>
                  </a:lnTo>
                  <a:lnTo>
                    <a:pt x="234" y="26"/>
                  </a:lnTo>
                  <a:lnTo>
                    <a:pt x="232" y="28"/>
                  </a:lnTo>
                  <a:lnTo>
                    <a:pt x="232" y="24"/>
                  </a:lnTo>
                  <a:lnTo>
                    <a:pt x="230" y="22"/>
                  </a:lnTo>
                  <a:lnTo>
                    <a:pt x="230" y="20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0" y="14"/>
                  </a:lnTo>
                  <a:lnTo>
                    <a:pt x="226" y="14"/>
                  </a:lnTo>
                  <a:lnTo>
                    <a:pt x="224" y="10"/>
                  </a:lnTo>
                  <a:lnTo>
                    <a:pt x="222" y="10"/>
                  </a:lnTo>
                  <a:lnTo>
                    <a:pt x="220" y="10"/>
                  </a:lnTo>
                  <a:lnTo>
                    <a:pt x="218" y="12"/>
                  </a:lnTo>
                  <a:lnTo>
                    <a:pt x="214" y="12"/>
                  </a:lnTo>
                  <a:lnTo>
                    <a:pt x="210" y="12"/>
                  </a:lnTo>
                  <a:lnTo>
                    <a:pt x="206" y="18"/>
                  </a:lnTo>
                  <a:lnTo>
                    <a:pt x="204" y="20"/>
                  </a:lnTo>
                  <a:lnTo>
                    <a:pt x="204" y="22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198" y="30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0" y="26"/>
                  </a:lnTo>
                  <a:lnTo>
                    <a:pt x="188" y="26"/>
                  </a:lnTo>
                  <a:lnTo>
                    <a:pt x="186" y="28"/>
                  </a:lnTo>
                  <a:lnTo>
                    <a:pt x="184" y="28"/>
                  </a:lnTo>
                  <a:lnTo>
                    <a:pt x="182" y="28"/>
                  </a:lnTo>
                  <a:lnTo>
                    <a:pt x="174" y="26"/>
                  </a:lnTo>
                  <a:lnTo>
                    <a:pt x="164" y="24"/>
                  </a:lnTo>
                  <a:lnTo>
                    <a:pt x="160" y="22"/>
                  </a:lnTo>
                  <a:lnTo>
                    <a:pt x="158" y="20"/>
                  </a:lnTo>
                  <a:lnTo>
                    <a:pt x="156" y="18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2" y="24"/>
                  </a:lnTo>
                  <a:lnTo>
                    <a:pt x="144" y="28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24" y="30"/>
                  </a:lnTo>
                  <a:lnTo>
                    <a:pt x="118" y="34"/>
                  </a:lnTo>
                  <a:lnTo>
                    <a:pt x="112" y="38"/>
                  </a:lnTo>
                  <a:lnTo>
                    <a:pt x="108" y="42"/>
                  </a:lnTo>
                  <a:lnTo>
                    <a:pt x="108" y="46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88" y="72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8" y="78"/>
                  </a:lnTo>
                  <a:lnTo>
                    <a:pt x="74" y="80"/>
                  </a:lnTo>
                  <a:lnTo>
                    <a:pt x="76" y="86"/>
                  </a:lnTo>
                  <a:lnTo>
                    <a:pt x="76" y="92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8" y="100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76" y="108"/>
                  </a:lnTo>
                  <a:lnTo>
                    <a:pt x="78" y="116"/>
                  </a:lnTo>
                  <a:lnTo>
                    <a:pt x="76" y="120"/>
                  </a:lnTo>
                  <a:lnTo>
                    <a:pt x="74" y="122"/>
                  </a:lnTo>
                  <a:lnTo>
                    <a:pt x="72" y="124"/>
                  </a:lnTo>
                  <a:lnTo>
                    <a:pt x="70" y="126"/>
                  </a:lnTo>
                  <a:lnTo>
                    <a:pt x="72" y="130"/>
                  </a:lnTo>
                  <a:lnTo>
                    <a:pt x="72" y="132"/>
                  </a:lnTo>
                  <a:lnTo>
                    <a:pt x="72" y="134"/>
                  </a:lnTo>
                  <a:lnTo>
                    <a:pt x="70" y="1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72"/>
            <p:cNvSpPr>
              <a:spLocks/>
            </p:cNvSpPr>
            <p:nvPr/>
          </p:nvSpPr>
          <p:spPr bwMode="auto">
            <a:xfrm>
              <a:off x="3188" y="1815"/>
              <a:ext cx="93" cy="108"/>
            </a:xfrm>
            <a:custGeom>
              <a:avLst/>
              <a:gdLst>
                <a:gd name="T0" fmla="*/ 49 w 74"/>
                <a:gd name="T1" fmla="*/ 698 h 86"/>
                <a:gd name="T2" fmla="*/ 155 w 74"/>
                <a:gd name="T3" fmla="*/ 845 h 86"/>
                <a:gd name="T4" fmla="*/ 282 w 74"/>
                <a:gd name="T5" fmla="*/ 917 h 86"/>
                <a:gd name="T6" fmla="*/ 308 w 74"/>
                <a:gd name="T7" fmla="*/ 904 h 86"/>
                <a:gd name="T8" fmla="*/ 354 w 74"/>
                <a:gd name="T9" fmla="*/ 917 h 86"/>
                <a:gd name="T10" fmla="*/ 282 w 74"/>
                <a:gd name="T11" fmla="*/ 966 h 86"/>
                <a:gd name="T12" fmla="*/ 354 w 74"/>
                <a:gd name="T13" fmla="*/ 1085 h 86"/>
                <a:gd name="T14" fmla="*/ 464 w 74"/>
                <a:gd name="T15" fmla="*/ 1085 h 86"/>
                <a:gd name="T16" fmla="*/ 613 w 74"/>
                <a:gd name="T17" fmla="*/ 1085 h 86"/>
                <a:gd name="T18" fmla="*/ 733 w 74"/>
                <a:gd name="T19" fmla="*/ 1135 h 86"/>
                <a:gd name="T20" fmla="*/ 660 w 74"/>
                <a:gd name="T21" fmla="*/ 1135 h 86"/>
                <a:gd name="T22" fmla="*/ 464 w 74"/>
                <a:gd name="T23" fmla="*/ 1135 h 86"/>
                <a:gd name="T24" fmla="*/ 354 w 74"/>
                <a:gd name="T25" fmla="*/ 1152 h 86"/>
                <a:gd name="T26" fmla="*/ 354 w 74"/>
                <a:gd name="T27" fmla="*/ 1228 h 86"/>
                <a:gd name="T28" fmla="*/ 464 w 74"/>
                <a:gd name="T29" fmla="*/ 1363 h 86"/>
                <a:gd name="T30" fmla="*/ 583 w 74"/>
                <a:gd name="T31" fmla="*/ 1542 h 86"/>
                <a:gd name="T32" fmla="*/ 660 w 74"/>
                <a:gd name="T33" fmla="*/ 1542 h 86"/>
                <a:gd name="T34" fmla="*/ 703 w 74"/>
                <a:gd name="T35" fmla="*/ 1671 h 86"/>
                <a:gd name="T36" fmla="*/ 828 w 74"/>
                <a:gd name="T37" fmla="*/ 1614 h 86"/>
                <a:gd name="T38" fmla="*/ 770 w 74"/>
                <a:gd name="T39" fmla="*/ 1577 h 86"/>
                <a:gd name="T40" fmla="*/ 733 w 74"/>
                <a:gd name="T41" fmla="*/ 1430 h 86"/>
                <a:gd name="T42" fmla="*/ 733 w 74"/>
                <a:gd name="T43" fmla="*/ 1363 h 86"/>
                <a:gd name="T44" fmla="*/ 851 w 74"/>
                <a:gd name="T45" fmla="*/ 1363 h 86"/>
                <a:gd name="T46" fmla="*/ 828 w 74"/>
                <a:gd name="T47" fmla="*/ 1283 h 86"/>
                <a:gd name="T48" fmla="*/ 905 w 74"/>
                <a:gd name="T49" fmla="*/ 1194 h 86"/>
                <a:gd name="T50" fmla="*/ 968 w 74"/>
                <a:gd name="T51" fmla="*/ 1283 h 86"/>
                <a:gd name="T52" fmla="*/ 1010 w 74"/>
                <a:gd name="T53" fmla="*/ 1135 h 86"/>
                <a:gd name="T54" fmla="*/ 851 w 74"/>
                <a:gd name="T55" fmla="*/ 1040 h 86"/>
                <a:gd name="T56" fmla="*/ 703 w 74"/>
                <a:gd name="T57" fmla="*/ 966 h 86"/>
                <a:gd name="T58" fmla="*/ 703 w 74"/>
                <a:gd name="T59" fmla="*/ 845 h 86"/>
                <a:gd name="T60" fmla="*/ 660 w 74"/>
                <a:gd name="T61" fmla="*/ 815 h 86"/>
                <a:gd name="T62" fmla="*/ 703 w 74"/>
                <a:gd name="T63" fmla="*/ 698 h 86"/>
                <a:gd name="T64" fmla="*/ 703 w 74"/>
                <a:gd name="T65" fmla="*/ 769 h 86"/>
                <a:gd name="T66" fmla="*/ 703 w 74"/>
                <a:gd name="T67" fmla="*/ 659 h 86"/>
                <a:gd name="T68" fmla="*/ 613 w 74"/>
                <a:gd name="T69" fmla="*/ 536 h 86"/>
                <a:gd name="T70" fmla="*/ 613 w 74"/>
                <a:gd name="T71" fmla="*/ 427 h 86"/>
                <a:gd name="T72" fmla="*/ 703 w 74"/>
                <a:gd name="T73" fmla="*/ 494 h 86"/>
                <a:gd name="T74" fmla="*/ 770 w 74"/>
                <a:gd name="T75" fmla="*/ 536 h 86"/>
                <a:gd name="T76" fmla="*/ 851 w 74"/>
                <a:gd name="T77" fmla="*/ 536 h 86"/>
                <a:gd name="T78" fmla="*/ 828 w 74"/>
                <a:gd name="T79" fmla="*/ 463 h 86"/>
                <a:gd name="T80" fmla="*/ 905 w 74"/>
                <a:gd name="T81" fmla="*/ 463 h 86"/>
                <a:gd name="T82" fmla="*/ 905 w 74"/>
                <a:gd name="T83" fmla="*/ 382 h 86"/>
                <a:gd name="T84" fmla="*/ 968 w 74"/>
                <a:gd name="T85" fmla="*/ 353 h 86"/>
                <a:gd name="T86" fmla="*/ 1137 w 74"/>
                <a:gd name="T87" fmla="*/ 304 h 86"/>
                <a:gd name="T88" fmla="*/ 1213 w 74"/>
                <a:gd name="T89" fmla="*/ 353 h 86"/>
                <a:gd name="T90" fmla="*/ 1367 w 74"/>
                <a:gd name="T91" fmla="*/ 234 h 86"/>
                <a:gd name="T92" fmla="*/ 1445 w 74"/>
                <a:gd name="T93" fmla="*/ 123 h 86"/>
                <a:gd name="T94" fmla="*/ 1310 w 74"/>
                <a:gd name="T95" fmla="*/ 78 h 86"/>
                <a:gd name="T96" fmla="*/ 1213 w 74"/>
                <a:gd name="T97" fmla="*/ 78 h 86"/>
                <a:gd name="T98" fmla="*/ 1010 w 74"/>
                <a:gd name="T99" fmla="*/ 78 h 86"/>
                <a:gd name="T100" fmla="*/ 851 w 74"/>
                <a:gd name="T101" fmla="*/ 49 h 86"/>
                <a:gd name="T102" fmla="*/ 660 w 74"/>
                <a:gd name="T103" fmla="*/ 123 h 86"/>
                <a:gd name="T104" fmla="*/ 539 w 74"/>
                <a:gd name="T105" fmla="*/ 154 h 86"/>
                <a:gd name="T106" fmla="*/ 429 w 74"/>
                <a:gd name="T107" fmla="*/ 234 h 86"/>
                <a:gd name="T108" fmla="*/ 155 w 74"/>
                <a:gd name="T109" fmla="*/ 304 h 86"/>
                <a:gd name="T110" fmla="*/ 78 w 74"/>
                <a:gd name="T111" fmla="*/ 581 h 86"/>
                <a:gd name="T112" fmla="*/ 49 w 74"/>
                <a:gd name="T113" fmla="*/ 659 h 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86"/>
                <a:gd name="T173" fmla="*/ 74 w 74"/>
                <a:gd name="T174" fmla="*/ 86 h 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86">
                  <a:moveTo>
                    <a:pt x="2" y="34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4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6" y="56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24" y="7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0"/>
                  </a:lnTo>
                  <a:lnTo>
                    <a:pt x="36" y="84"/>
                  </a:lnTo>
                  <a:lnTo>
                    <a:pt x="36" y="86"/>
                  </a:lnTo>
                  <a:lnTo>
                    <a:pt x="38" y="82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4"/>
                  </a:lnTo>
                  <a:lnTo>
                    <a:pt x="40" y="82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44" y="70"/>
                  </a:lnTo>
                  <a:lnTo>
                    <a:pt x="44" y="68"/>
                  </a:lnTo>
                  <a:lnTo>
                    <a:pt x="42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73"/>
            <p:cNvSpPr>
              <a:spLocks/>
            </p:cNvSpPr>
            <p:nvPr/>
          </p:nvSpPr>
          <p:spPr bwMode="auto">
            <a:xfrm>
              <a:off x="3076" y="1723"/>
              <a:ext cx="155" cy="112"/>
            </a:xfrm>
            <a:custGeom>
              <a:avLst/>
              <a:gdLst>
                <a:gd name="T0" fmla="*/ 1314 w 124"/>
                <a:gd name="T1" fmla="*/ 1174 h 90"/>
                <a:gd name="T2" fmla="*/ 1219 w 124"/>
                <a:gd name="T3" fmla="*/ 1059 h 90"/>
                <a:gd name="T4" fmla="*/ 1219 w 124"/>
                <a:gd name="T5" fmla="*/ 1059 h 90"/>
                <a:gd name="T6" fmla="*/ 993 w 124"/>
                <a:gd name="T7" fmla="*/ 999 h 90"/>
                <a:gd name="T8" fmla="*/ 993 w 124"/>
                <a:gd name="T9" fmla="*/ 962 h 90"/>
                <a:gd name="T10" fmla="*/ 806 w 124"/>
                <a:gd name="T11" fmla="*/ 851 h 90"/>
                <a:gd name="T12" fmla="*/ 743 w 124"/>
                <a:gd name="T13" fmla="*/ 851 h 90"/>
                <a:gd name="T14" fmla="*/ 594 w 124"/>
                <a:gd name="T15" fmla="*/ 758 h 90"/>
                <a:gd name="T16" fmla="*/ 476 w 124"/>
                <a:gd name="T17" fmla="*/ 645 h 90"/>
                <a:gd name="T18" fmla="*/ 364 w 124"/>
                <a:gd name="T19" fmla="*/ 550 h 90"/>
                <a:gd name="T20" fmla="*/ 291 w 124"/>
                <a:gd name="T21" fmla="*/ 409 h 90"/>
                <a:gd name="T22" fmla="*/ 231 w 124"/>
                <a:gd name="T23" fmla="*/ 489 h 90"/>
                <a:gd name="T24" fmla="*/ 149 w 124"/>
                <a:gd name="T25" fmla="*/ 489 h 90"/>
                <a:gd name="T26" fmla="*/ 119 w 124"/>
                <a:gd name="T27" fmla="*/ 353 h 90"/>
                <a:gd name="T28" fmla="*/ 119 w 124"/>
                <a:gd name="T29" fmla="*/ 302 h 90"/>
                <a:gd name="T30" fmla="*/ 49 w 124"/>
                <a:gd name="T31" fmla="*/ 170 h 90"/>
                <a:gd name="T32" fmla="*/ 0 w 124"/>
                <a:gd name="T33" fmla="*/ 137 h 90"/>
                <a:gd name="T34" fmla="*/ 231 w 124"/>
                <a:gd name="T35" fmla="*/ 96 h 90"/>
                <a:gd name="T36" fmla="*/ 364 w 124"/>
                <a:gd name="T37" fmla="*/ 0 h 90"/>
                <a:gd name="T38" fmla="*/ 451 w 124"/>
                <a:gd name="T39" fmla="*/ 0 h 90"/>
                <a:gd name="T40" fmla="*/ 564 w 124"/>
                <a:gd name="T41" fmla="*/ 2 h 90"/>
                <a:gd name="T42" fmla="*/ 661 w 124"/>
                <a:gd name="T43" fmla="*/ 2 h 90"/>
                <a:gd name="T44" fmla="*/ 705 w 124"/>
                <a:gd name="T45" fmla="*/ 137 h 90"/>
                <a:gd name="T46" fmla="*/ 929 w 124"/>
                <a:gd name="T47" fmla="*/ 212 h 90"/>
                <a:gd name="T48" fmla="*/ 1070 w 124"/>
                <a:gd name="T49" fmla="*/ 229 h 90"/>
                <a:gd name="T50" fmla="*/ 1149 w 124"/>
                <a:gd name="T51" fmla="*/ 170 h 90"/>
                <a:gd name="T52" fmla="*/ 1314 w 124"/>
                <a:gd name="T53" fmla="*/ 170 h 90"/>
                <a:gd name="T54" fmla="*/ 1525 w 124"/>
                <a:gd name="T55" fmla="*/ 170 h 90"/>
                <a:gd name="T56" fmla="*/ 1614 w 124"/>
                <a:gd name="T57" fmla="*/ 284 h 90"/>
                <a:gd name="T58" fmla="*/ 1720 w 124"/>
                <a:gd name="T59" fmla="*/ 376 h 90"/>
                <a:gd name="T60" fmla="*/ 1756 w 124"/>
                <a:gd name="T61" fmla="*/ 489 h 90"/>
                <a:gd name="T62" fmla="*/ 1818 w 124"/>
                <a:gd name="T63" fmla="*/ 509 h 90"/>
                <a:gd name="T64" fmla="*/ 1939 w 124"/>
                <a:gd name="T65" fmla="*/ 621 h 90"/>
                <a:gd name="T66" fmla="*/ 2048 w 124"/>
                <a:gd name="T67" fmla="*/ 582 h 90"/>
                <a:gd name="T68" fmla="*/ 1969 w 124"/>
                <a:gd name="T69" fmla="*/ 645 h 90"/>
                <a:gd name="T70" fmla="*/ 2048 w 124"/>
                <a:gd name="T71" fmla="*/ 724 h 90"/>
                <a:gd name="T72" fmla="*/ 2091 w 124"/>
                <a:gd name="T73" fmla="*/ 913 h 90"/>
                <a:gd name="T74" fmla="*/ 2091 w 124"/>
                <a:gd name="T75" fmla="*/ 999 h 90"/>
                <a:gd name="T76" fmla="*/ 2091 w 124"/>
                <a:gd name="T77" fmla="*/ 1135 h 90"/>
                <a:gd name="T78" fmla="*/ 2268 w 124"/>
                <a:gd name="T79" fmla="*/ 1309 h 90"/>
                <a:gd name="T80" fmla="*/ 2233 w 124"/>
                <a:gd name="T81" fmla="*/ 1412 h 90"/>
                <a:gd name="T82" fmla="*/ 2150 w 124"/>
                <a:gd name="T83" fmla="*/ 1412 h 90"/>
                <a:gd name="T84" fmla="*/ 2048 w 124"/>
                <a:gd name="T85" fmla="*/ 1482 h 90"/>
                <a:gd name="T86" fmla="*/ 1818 w 124"/>
                <a:gd name="T87" fmla="*/ 1519 h 90"/>
                <a:gd name="T88" fmla="*/ 1756 w 124"/>
                <a:gd name="T89" fmla="*/ 1456 h 90"/>
                <a:gd name="T90" fmla="*/ 1643 w 124"/>
                <a:gd name="T91" fmla="*/ 1309 h 90"/>
                <a:gd name="T92" fmla="*/ 1500 w 124"/>
                <a:gd name="T93" fmla="*/ 1135 h 90"/>
                <a:gd name="T94" fmla="*/ 1354 w 124"/>
                <a:gd name="T95" fmla="*/ 1135 h 90"/>
                <a:gd name="T96" fmla="*/ 1389 w 124"/>
                <a:gd name="T97" fmla="*/ 1197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"/>
                <a:gd name="T148" fmla="*/ 0 h 90"/>
                <a:gd name="T149" fmla="*/ 124 w 12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" h="90">
                  <a:moveTo>
                    <a:pt x="76" y="70"/>
                  </a:moveTo>
                  <a:lnTo>
                    <a:pt x="76" y="70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2" y="44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50" y="12"/>
                  </a:lnTo>
                  <a:lnTo>
                    <a:pt x="54" y="1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6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2" y="20"/>
                  </a:lnTo>
                  <a:lnTo>
                    <a:pt x="94" y="22"/>
                  </a:lnTo>
                  <a:lnTo>
                    <a:pt x="96" y="24"/>
                  </a:lnTo>
                  <a:lnTo>
                    <a:pt x="98" y="26"/>
                  </a:lnTo>
                  <a:lnTo>
                    <a:pt x="96" y="28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0" y="36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4" y="40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6"/>
                  </a:lnTo>
                  <a:lnTo>
                    <a:pt x="114" y="54"/>
                  </a:lnTo>
                  <a:lnTo>
                    <a:pt x="116" y="56"/>
                  </a:lnTo>
                  <a:lnTo>
                    <a:pt x="114" y="58"/>
                  </a:lnTo>
                  <a:lnTo>
                    <a:pt x="114" y="60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6"/>
                  </a:lnTo>
                  <a:lnTo>
                    <a:pt x="124" y="80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0" y="84"/>
                  </a:lnTo>
                  <a:lnTo>
                    <a:pt x="118" y="82"/>
                  </a:lnTo>
                  <a:lnTo>
                    <a:pt x="116" y="82"/>
                  </a:lnTo>
                  <a:lnTo>
                    <a:pt x="114" y="82"/>
                  </a:lnTo>
                  <a:lnTo>
                    <a:pt x="112" y="86"/>
                  </a:lnTo>
                  <a:lnTo>
                    <a:pt x="108" y="88"/>
                  </a:lnTo>
                  <a:lnTo>
                    <a:pt x="104" y="88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8" y="86"/>
                  </a:lnTo>
                  <a:lnTo>
                    <a:pt x="96" y="84"/>
                  </a:lnTo>
                  <a:lnTo>
                    <a:pt x="92" y="80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86" y="68"/>
                  </a:lnTo>
                  <a:lnTo>
                    <a:pt x="82" y="66"/>
                  </a:lnTo>
                  <a:lnTo>
                    <a:pt x="78" y="64"/>
                  </a:lnTo>
                  <a:lnTo>
                    <a:pt x="76" y="66"/>
                  </a:lnTo>
                  <a:lnTo>
                    <a:pt x="74" y="66"/>
                  </a:lnTo>
                  <a:lnTo>
                    <a:pt x="76" y="68"/>
                  </a:lnTo>
                  <a:lnTo>
                    <a:pt x="76" y="7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74"/>
            <p:cNvSpPr>
              <a:spLocks/>
            </p:cNvSpPr>
            <p:nvPr/>
          </p:nvSpPr>
          <p:spPr bwMode="auto">
            <a:xfrm>
              <a:off x="3168" y="1530"/>
              <a:ext cx="90" cy="38"/>
            </a:xfrm>
            <a:custGeom>
              <a:avLst/>
              <a:gdLst>
                <a:gd name="T0" fmla="*/ 40 w 72"/>
                <a:gd name="T1" fmla="*/ 649 h 30"/>
                <a:gd name="T2" fmla="*/ 0 w 72"/>
                <a:gd name="T3" fmla="*/ 470 h 30"/>
                <a:gd name="T4" fmla="*/ 40 w 72"/>
                <a:gd name="T5" fmla="*/ 437 h 30"/>
                <a:gd name="T6" fmla="*/ 40 w 72"/>
                <a:gd name="T7" fmla="*/ 345 h 30"/>
                <a:gd name="T8" fmla="*/ 62 w 72"/>
                <a:gd name="T9" fmla="*/ 215 h 30"/>
                <a:gd name="T10" fmla="*/ 96 w 72"/>
                <a:gd name="T11" fmla="*/ 170 h 30"/>
                <a:gd name="T12" fmla="*/ 174 w 72"/>
                <a:gd name="T13" fmla="*/ 134 h 30"/>
                <a:gd name="T14" fmla="*/ 234 w 72"/>
                <a:gd name="T15" fmla="*/ 84 h 30"/>
                <a:gd name="T16" fmla="*/ 234 w 72"/>
                <a:gd name="T17" fmla="*/ 134 h 30"/>
                <a:gd name="T18" fmla="*/ 362 w 72"/>
                <a:gd name="T19" fmla="*/ 215 h 30"/>
                <a:gd name="T20" fmla="*/ 400 w 72"/>
                <a:gd name="T21" fmla="*/ 215 h 30"/>
                <a:gd name="T22" fmla="*/ 400 w 72"/>
                <a:gd name="T23" fmla="*/ 314 h 30"/>
                <a:gd name="T24" fmla="*/ 424 w 72"/>
                <a:gd name="T25" fmla="*/ 314 h 30"/>
                <a:gd name="T26" fmla="*/ 530 w 72"/>
                <a:gd name="T27" fmla="*/ 345 h 30"/>
                <a:gd name="T28" fmla="*/ 570 w 72"/>
                <a:gd name="T29" fmla="*/ 345 h 30"/>
                <a:gd name="T30" fmla="*/ 625 w 72"/>
                <a:gd name="T31" fmla="*/ 252 h 30"/>
                <a:gd name="T32" fmla="*/ 625 w 72"/>
                <a:gd name="T33" fmla="*/ 170 h 30"/>
                <a:gd name="T34" fmla="*/ 625 w 72"/>
                <a:gd name="T35" fmla="*/ 84 h 30"/>
                <a:gd name="T36" fmla="*/ 745 w 72"/>
                <a:gd name="T37" fmla="*/ 0 h 30"/>
                <a:gd name="T38" fmla="*/ 867 w 72"/>
                <a:gd name="T39" fmla="*/ 0 h 30"/>
                <a:gd name="T40" fmla="*/ 891 w 72"/>
                <a:gd name="T41" fmla="*/ 52 h 30"/>
                <a:gd name="T42" fmla="*/ 891 w 72"/>
                <a:gd name="T43" fmla="*/ 52 h 30"/>
                <a:gd name="T44" fmla="*/ 1084 w 72"/>
                <a:gd name="T45" fmla="*/ 84 h 30"/>
                <a:gd name="T46" fmla="*/ 1221 w 72"/>
                <a:gd name="T47" fmla="*/ 52 h 30"/>
                <a:gd name="T48" fmla="*/ 1219 w 72"/>
                <a:gd name="T49" fmla="*/ 84 h 30"/>
                <a:gd name="T50" fmla="*/ 1271 w 72"/>
                <a:gd name="T51" fmla="*/ 84 h 30"/>
                <a:gd name="T52" fmla="*/ 1221 w 72"/>
                <a:gd name="T53" fmla="*/ 134 h 30"/>
                <a:gd name="T54" fmla="*/ 1221 w 72"/>
                <a:gd name="T55" fmla="*/ 215 h 30"/>
                <a:gd name="T56" fmla="*/ 1308 w 72"/>
                <a:gd name="T57" fmla="*/ 345 h 30"/>
                <a:gd name="T58" fmla="*/ 1271 w 72"/>
                <a:gd name="T59" fmla="*/ 398 h 30"/>
                <a:gd name="T60" fmla="*/ 1308 w 72"/>
                <a:gd name="T61" fmla="*/ 470 h 30"/>
                <a:gd name="T62" fmla="*/ 1221 w 72"/>
                <a:gd name="T63" fmla="*/ 512 h 30"/>
                <a:gd name="T64" fmla="*/ 1162 w 72"/>
                <a:gd name="T65" fmla="*/ 566 h 30"/>
                <a:gd name="T66" fmla="*/ 1162 w 72"/>
                <a:gd name="T67" fmla="*/ 649 h 30"/>
                <a:gd name="T68" fmla="*/ 1084 w 72"/>
                <a:gd name="T69" fmla="*/ 649 h 30"/>
                <a:gd name="T70" fmla="*/ 745 w 72"/>
                <a:gd name="T71" fmla="*/ 566 h 30"/>
                <a:gd name="T72" fmla="*/ 686 w 72"/>
                <a:gd name="T73" fmla="*/ 512 h 30"/>
                <a:gd name="T74" fmla="*/ 625 w 72"/>
                <a:gd name="T75" fmla="*/ 566 h 30"/>
                <a:gd name="T76" fmla="*/ 530 w 72"/>
                <a:gd name="T77" fmla="*/ 470 h 30"/>
                <a:gd name="T78" fmla="*/ 456 w 72"/>
                <a:gd name="T79" fmla="*/ 470 h 30"/>
                <a:gd name="T80" fmla="*/ 139 w 72"/>
                <a:gd name="T81" fmla="*/ 470 h 30"/>
                <a:gd name="T82" fmla="*/ 40 w 72"/>
                <a:gd name="T83" fmla="*/ 649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30"/>
                <a:gd name="T128" fmla="*/ 72 w 72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30">
                  <a:moveTo>
                    <a:pt x="2" y="30"/>
                  </a:moveTo>
                  <a:lnTo>
                    <a:pt x="2" y="30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68" y="24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48" y="28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75"/>
            <p:cNvSpPr>
              <a:spLocks/>
            </p:cNvSpPr>
            <p:nvPr/>
          </p:nvSpPr>
          <p:spPr bwMode="auto">
            <a:xfrm>
              <a:off x="3196" y="1508"/>
              <a:ext cx="60" cy="27"/>
            </a:xfrm>
            <a:custGeom>
              <a:avLst/>
              <a:gdLst>
                <a:gd name="T0" fmla="*/ 220 w 48"/>
                <a:gd name="T1" fmla="*/ 317 h 22"/>
                <a:gd name="T2" fmla="*/ 186 w 48"/>
                <a:gd name="T3" fmla="*/ 258 h 22"/>
                <a:gd name="T4" fmla="*/ 186 w 48"/>
                <a:gd name="T5" fmla="*/ 258 h 22"/>
                <a:gd name="T6" fmla="*/ 119 w 48"/>
                <a:gd name="T7" fmla="*/ 243 h 22"/>
                <a:gd name="T8" fmla="*/ 76 w 48"/>
                <a:gd name="T9" fmla="*/ 200 h 22"/>
                <a:gd name="T10" fmla="*/ 49 w 48"/>
                <a:gd name="T11" fmla="*/ 171 h 22"/>
                <a:gd name="T12" fmla="*/ 76 w 48"/>
                <a:gd name="T13" fmla="*/ 171 h 22"/>
                <a:gd name="T14" fmla="*/ 49 w 48"/>
                <a:gd name="T15" fmla="*/ 139 h 22"/>
                <a:gd name="T16" fmla="*/ 0 w 48"/>
                <a:gd name="T17" fmla="*/ 113 h 22"/>
                <a:gd name="T18" fmla="*/ 0 w 48"/>
                <a:gd name="T19" fmla="*/ 88 h 22"/>
                <a:gd name="T20" fmla="*/ 49 w 48"/>
                <a:gd name="T21" fmla="*/ 59 h 22"/>
                <a:gd name="T22" fmla="*/ 76 w 48"/>
                <a:gd name="T23" fmla="*/ 59 h 22"/>
                <a:gd name="T24" fmla="*/ 119 w 48"/>
                <a:gd name="T25" fmla="*/ 2 h 22"/>
                <a:gd name="T26" fmla="*/ 149 w 48"/>
                <a:gd name="T27" fmla="*/ 2 h 22"/>
                <a:gd name="T28" fmla="*/ 220 w 48"/>
                <a:gd name="T29" fmla="*/ 2 h 22"/>
                <a:gd name="T30" fmla="*/ 235 w 48"/>
                <a:gd name="T31" fmla="*/ 2 h 22"/>
                <a:gd name="T32" fmla="*/ 291 w 48"/>
                <a:gd name="T33" fmla="*/ 0 h 22"/>
                <a:gd name="T34" fmla="*/ 291 w 48"/>
                <a:gd name="T35" fmla="*/ 0 h 22"/>
                <a:gd name="T36" fmla="*/ 413 w 48"/>
                <a:gd name="T37" fmla="*/ 0 h 22"/>
                <a:gd name="T38" fmla="*/ 430 w 48"/>
                <a:gd name="T39" fmla="*/ 2 h 22"/>
                <a:gd name="T40" fmla="*/ 460 w 48"/>
                <a:gd name="T41" fmla="*/ 2 h 22"/>
                <a:gd name="T42" fmla="*/ 516 w 48"/>
                <a:gd name="T43" fmla="*/ 2 h 22"/>
                <a:gd name="T44" fmla="*/ 625 w 48"/>
                <a:gd name="T45" fmla="*/ 59 h 22"/>
                <a:gd name="T46" fmla="*/ 719 w 48"/>
                <a:gd name="T47" fmla="*/ 59 h 22"/>
                <a:gd name="T48" fmla="*/ 780 w 48"/>
                <a:gd name="T49" fmla="*/ 88 h 22"/>
                <a:gd name="T50" fmla="*/ 806 w 48"/>
                <a:gd name="T51" fmla="*/ 59 h 22"/>
                <a:gd name="T52" fmla="*/ 839 w 48"/>
                <a:gd name="T53" fmla="*/ 88 h 22"/>
                <a:gd name="T54" fmla="*/ 839 w 48"/>
                <a:gd name="T55" fmla="*/ 298 h 22"/>
                <a:gd name="T56" fmla="*/ 701 w 48"/>
                <a:gd name="T57" fmla="*/ 317 h 22"/>
                <a:gd name="T58" fmla="*/ 575 w 48"/>
                <a:gd name="T59" fmla="*/ 317 h 22"/>
                <a:gd name="T60" fmla="*/ 516 w 48"/>
                <a:gd name="T61" fmla="*/ 298 h 22"/>
                <a:gd name="T62" fmla="*/ 516 w 48"/>
                <a:gd name="T63" fmla="*/ 258 h 22"/>
                <a:gd name="T64" fmla="*/ 364 w 48"/>
                <a:gd name="T65" fmla="*/ 258 h 22"/>
                <a:gd name="T66" fmla="*/ 291 w 48"/>
                <a:gd name="T67" fmla="*/ 258 h 22"/>
                <a:gd name="T68" fmla="*/ 220 w 48"/>
                <a:gd name="T69" fmla="*/ 317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22"/>
                <a:gd name="T107" fmla="*/ 48 w 48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22">
                  <a:moveTo>
                    <a:pt x="12" y="22"/>
                  </a:moveTo>
                  <a:lnTo>
                    <a:pt x="12" y="22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10"/>
                  </a:lnTo>
                  <a:lnTo>
                    <a:pt x="46" y="20"/>
                  </a:lnTo>
                  <a:lnTo>
                    <a:pt x="38" y="22"/>
                  </a:lnTo>
                  <a:lnTo>
                    <a:pt x="32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76"/>
            <p:cNvSpPr>
              <a:spLocks/>
            </p:cNvSpPr>
            <p:nvPr/>
          </p:nvSpPr>
          <p:spPr bwMode="auto">
            <a:xfrm>
              <a:off x="3171" y="1555"/>
              <a:ext cx="75" cy="45"/>
            </a:xfrm>
            <a:custGeom>
              <a:avLst/>
              <a:gdLst>
                <a:gd name="T0" fmla="*/ 291 w 60"/>
                <a:gd name="T1" fmla="*/ 456 h 36"/>
                <a:gd name="T2" fmla="*/ 338 w 60"/>
                <a:gd name="T3" fmla="*/ 456 h 36"/>
                <a:gd name="T4" fmla="*/ 364 w 60"/>
                <a:gd name="T5" fmla="*/ 512 h 36"/>
                <a:gd name="T6" fmla="*/ 413 w 60"/>
                <a:gd name="T7" fmla="*/ 512 h 36"/>
                <a:gd name="T8" fmla="*/ 476 w 60"/>
                <a:gd name="T9" fmla="*/ 570 h 36"/>
                <a:gd name="T10" fmla="*/ 594 w 60"/>
                <a:gd name="T11" fmla="*/ 570 h 36"/>
                <a:gd name="T12" fmla="*/ 661 w 60"/>
                <a:gd name="T13" fmla="*/ 651 h 36"/>
                <a:gd name="T14" fmla="*/ 743 w 60"/>
                <a:gd name="T15" fmla="*/ 625 h 36"/>
                <a:gd name="T16" fmla="*/ 806 w 60"/>
                <a:gd name="T17" fmla="*/ 625 h 36"/>
                <a:gd name="T18" fmla="*/ 856 w 60"/>
                <a:gd name="T19" fmla="*/ 625 h 36"/>
                <a:gd name="T20" fmla="*/ 856 w 60"/>
                <a:gd name="T21" fmla="*/ 570 h 36"/>
                <a:gd name="T22" fmla="*/ 856 w 60"/>
                <a:gd name="T23" fmla="*/ 530 h 36"/>
                <a:gd name="T24" fmla="*/ 856 w 60"/>
                <a:gd name="T25" fmla="*/ 456 h 36"/>
                <a:gd name="T26" fmla="*/ 936 w 60"/>
                <a:gd name="T27" fmla="*/ 362 h 36"/>
                <a:gd name="T28" fmla="*/ 993 w 60"/>
                <a:gd name="T29" fmla="*/ 334 h 36"/>
                <a:gd name="T30" fmla="*/ 1070 w 60"/>
                <a:gd name="T31" fmla="*/ 362 h 36"/>
                <a:gd name="T32" fmla="*/ 1101 w 60"/>
                <a:gd name="T33" fmla="*/ 334 h 36"/>
                <a:gd name="T34" fmla="*/ 1070 w 60"/>
                <a:gd name="T35" fmla="*/ 234 h 36"/>
                <a:gd name="T36" fmla="*/ 1070 w 60"/>
                <a:gd name="T37" fmla="*/ 174 h 36"/>
                <a:gd name="T38" fmla="*/ 856 w 60"/>
                <a:gd name="T39" fmla="*/ 139 h 36"/>
                <a:gd name="T40" fmla="*/ 705 w 60"/>
                <a:gd name="T41" fmla="*/ 62 h 36"/>
                <a:gd name="T42" fmla="*/ 661 w 60"/>
                <a:gd name="T43" fmla="*/ 62 h 36"/>
                <a:gd name="T44" fmla="*/ 564 w 60"/>
                <a:gd name="T45" fmla="*/ 62 h 36"/>
                <a:gd name="T46" fmla="*/ 451 w 60"/>
                <a:gd name="T47" fmla="*/ 40 h 36"/>
                <a:gd name="T48" fmla="*/ 231 w 60"/>
                <a:gd name="T49" fmla="*/ 0 h 36"/>
                <a:gd name="T50" fmla="*/ 49 w 60"/>
                <a:gd name="T51" fmla="*/ 96 h 36"/>
                <a:gd name="T52" fmla="*/ 0 w 60"/>
                <a:gd name="T53" fmla="*/ 174 h 36"/>
                <a:gd name="T54" fmla="*/ 0 w 60"/>
                <a:gd name="T55" fmla="*/ 362 h 36"/>
                <a:gd name="T56" fmla="*/ 76 w 60"/>
                <a:gd name="T57" fmla="*/ 362 h 36"/>
                <a:gd name="T58" fmla="*/ 186 w 60"/>
                <a:gd name="T59" fmla="*/ 362 h 36"/>
                <a:gd name="T60" fmla="*/ 291 w 60"/>
                <a:gd name="T61" fmla="*/ 362 h 36"/>
                <a:gd name="T62" fmla="*/ 291 w 60"/>
                <a:gd name="T63" fmla="*/ 400 h 36"/>
                <a:gd name="T64" fmla="*/ 291 w 60"/>
                <a:gd name="T65" fmla="*/ 456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36"/>
                <a:gd name="T101" fmla="*/ 60 w 60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36">
                  <a:moveTo>
                    <a:pt x="16" y="26"/>
                  </a:moveTo>
                  <a:lnTo>
                    <a:pt x="16" y="26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46" y="8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77"/>
            <p:cNvSpPr>
              <a:spLocks/>
            </p:cNvSpPr>
            <p:nvPr/>
          </p:nvSpPr>
          <p:spPr bwMode="auto">
            <a:xfrm>
              <a:off x="3216" y="1770"/>
              <a:ext cx="95" cy="53"/>
            </a:xfrm>
            <a:custGeom>
              <a:avLst/>
              <a:gdLst>
                <a:gd name="T0" fmla="*/ 1271 w 76"/>
                <a:gd name="T1" fmla="*/ 705 h 42"/>
                <a:gd name="T2" fmla="*/ 1271 w 76"/>
                <a:gd name="T3" fmla="*/ 645 h 42"/>
                <a:gd name="T4" fmla="*/ 1271 w 76"/>
                <a:gd name="T5" fmla="*/ 645 h 42"/>
                <a:gd name="T6" fmla="*/ 1271 w 76"/>
                <a:gd name="T7" fmla="*/ 621 h 42"/>
                <a:gd name="T8" fmla="*/ 1219 w 76"/>
                <a:gd name="T9" fmla="*/ 545 h 42"/>
                <a:gd name="T10" fmla="*/ 1219 w 76"/>
                <a:gd name="T11" fmla="*/ 545 h 42"/>
                <a:gd name="T12" fmla="*/ 1219 w 76"/>
                <a:gd name="T13" fmla="*/ 492 h 42"/>
                <a:gd name="T14" fmla="*/ 1221 w 76"/>
                <a:gd name="T15" fmla="*/ 405 h 42"/>
                <a:gd name="T16" fmla="*/ 1221 w 76"/>
                <a:gd name="T17" fmla="*/ 405 h 42"/>
                <a:gd name="T18" fmla="*/ 1221 w 76"/>
                <a:gd name="T19" fmla="*/ 376 h 42"/>
                <a:gd name="T20" fmla="*/ 1308 w 76"/>
                <a:gd name="T21" fmla="*/ 245 h 42"/>
                <a:gd name="T22" fmla="*/ 1345 w 76"/>
                <a:gd name="T23" fmla="*/ 201 h 42"/>
                <a:gd name="T24" fmla="*/ 1384 w 76"/>
                <a:gd name="T25" fmla="*/ 201 h 42"/>
                <a:gd name="T26" fmla="*/ 1384 w 76"/>
                <a:gd name="T27" fmla="*/ 159 h 42"/>
                <a:gd name="T28" fmla="*/ 1221 w 76"/>
                <a:gd name="T29" fmla="*/ 79 h 42"/>
                <a:gd name="T30" fmla="*/ 1092 w 76"/>
                <a:gd name="T31" fmla="*/ 79 h 42"/>
                <a:gd name="T32" fmla="*/ 1017 w 76"/>
                <a:gd name="T33" fmla="*/ 50 h 42"/>
                <a:gd name="T34" fmla="*/ 976 w 76"/>
                <a:gd name="T35" fmla="*/ 0 h 42"/>
                <a:gd name="T36" fmla="*/ 899 w 76"/>
                <a:gd name="T37" fmla="*/ 0 h 42"/>
                <a:gd name="T38" fmla="*/ 699 w 76"/>
                <a:gd name="T39" fmla="*/ 159 h 42"/>
                <a:gd name="T40" fmla="*/ 651 w 76"/>
                <a:gd name="T41" fmla="*/ 201 h 42"/>
                <a:gd name="T42" fmla="*/ 575 w 76"/>
                <a:gd name="T43" fmla="*/ 159 h 42"/>
                <a:gd name="T44" fmla="*/ 400 w 76"/>
                <a:gd name="T45" fmla="*/ 159 h 42"/>
                <a:gd name="T46" fmla="*/ 334 w 76"/>
                <a:gd name="T47" fmla="*/ 159 h 42"/>
                <a:gd name="T48" fmla="*/ 235 w 76"/>
                <a:gd name="T49" fmla="*/ 159 h 42"/>
                <a:gd name="T50" fmla="*/ 139 w 76"/>
                <a:gd name="T51" fmla="*/ 126 h 42"/>
                <a:gd name="T52" fmla="*/ 62 w 76"/>
                <a:gd name="T53" fmla="*/ 126 h 42"/>
                <a:gd name="T54" fmla="*/ 62 w 76"/>
                <a:gd name="T55" fmla="*/ 79 h 42"/>
                <a:gd name="T56" fmla="*/ 40 w 76"/>
                <a:gd name="T57" fmla="*/ 50 h 42"/>
                <a:gd name="T58" fmla="*/ 0 w 76"/>
                <a:gd name="T59" fmla="*/ 126 h 42"/>
                <a:gd name="T60" fmla="*/ 0 w 76"/>
                <a:gd name="T61" fmla="*/ 159 h 42"/>
                <a:gd name="T62" fmla="*/ 40 w 76"/>
                <a:gd name="T63" fmla="*/ 321 h 42"/>
                <a:gd name="T64" fmla="*/ 40 w 76"/>
                <a:gd name="T65" fmla="*/ 405 h 42"/>
                <a:gd name="T66" fmla="*/ 40 w 76"/>
                <a:gd name="T67" fmla="*/ 462 h 42"/>
                <a:gd name="T68" fmla="*/ 40 w 76"/>
                <a:gd name="T69" fmla="*/ 545 h 42"/>
                <a:gd name="T70" fmla="*/ 96 w 76"/>
                <a:gd name="T71" fmla="*/ 621 h 42"/>
                <a:gd name="T72" fmla="*/ 174 w 76"/>
                <a:gd name="T73" fmla="*/ 705 h 42"/>
                <a:gd name="T74" fmla="*/ 217 w 76"/>
                <a:gd name="T75" fmla="*/ 868 h 42"/>
                <a:gd name="T76" fmla="*/ 334 w 76"/>
                <a:gd name="T77" fmla="*/ 868 h 42"/>
                <a:gd name="T78" fmla="*/ 363 w 76"/>
                <a:gd name="T79" fmla="*/ 814 h 42"/>
                <a:gd name="T80" fmla="*/ 460 w 76"/>
                <a:gd name="T81" fmla="*/ 784 h 42"/>
                <a:gd name="T82" fmla="*/ 512 w 76"/>
                <a:gd name="T83" fmla="*/ 814 h 42"/>
                <a:gd name="T84" fmla="*/ 530 w 76"/>
                <a:gd name="T85" fmla="*/ 814 h 42"/>
                <a:gd name="T86" fmla="*/ 625 w 76"/>
                <a:gd name="T87" fmla="*/ 814 h 42"/>
                <a:gd name="T88" fmla="*/ 719 w 76"/>
                <a:gd name="T89" fmla="*/ 868 h 42"/>
                <a:gd name="T90" fmla="*/ 719 w 76"/>
                <a:gd name="T91" fmla="*/ 814 h 42"/>
                <a:gd name="T92" fmla="*/ 829 w 76"/>
                <a:gd name="T93" fmla="*/ 814 h 42"/>
                <a:gd name="T94" fmla="*/ 829 w 76"/>
                <a:gd name="T95" fmla="*/ 814 h 42"/>
                <a:gd name="T96" fmla="*/ 874 w 76"/>
                <a:gd name="T97" fmla="*/ 784 h 42"/>
                <a:gd name="T98" fmla="*/ 899 w 76"/>
                <a:gd name="T99" fmla="*/ 737 h 42"/>
                <a:gd name="T100" fmla="*/ 931 w 76"/>
                <a:gd name="T101" fmla="*/ 705 h 42"/>
                <a:gd name="T102" fmla="*/ 1046 w 76"/>
                <a:gd name="T103" fmla="*/ 645 h 42"/>
                <a:gd name="T104" fmla="*/ 1092 w 76"/>
                <a:gd name="T105" fmla="*/ 645 h 42"/>
                <a:gd name="T106" fmla="*/ 1271 w 76"/>
                <a:gd name="T107" fmla="*/ 705 h 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"/>
                <a:gd name="T163" fmla="*/ 0 h 42"/>
                <a:gd name="T164" fmla="*/ 76 w 76"/>
                <a:gd name="T165" fmla="*/ 42 h 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" h="42">
                  <a:moveTo>
                    <a:pt x="70" y="34"/>
                  </a:move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0" y="6"/>
                  </a:lnTo>
                  <a:lnTo>
                    <a:pt x="68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78"/>
            <p:cNvSpPr>
              <a:spLocks/>
            </p:cNvSpPr>
            <p:nvPr/>
          </p:nvSpPr>
          <p:spPr bwMode="auto">
            <a:xfrm>
              <a:off x="3181" y="1693"/>
              <a:ext cx="140" cy="90"/>
            </a:xfrm>
            <a:custGeom>
              <a:avLst/>
              <a:gdLst>
                <a:gd name="T0" fmla="*/ 119 w 112"/>
                <a:gd name="T1" fmla="*/ 530 h 72"/>
                <a:gd name="T2" fmla="*/ 186 w 112"/>
                <a:gd name="T3" fmla="*/ 400 h 72"/>
                <a:gd name="T4" fmla="*/ 270 w 112"/>
                <a:gd name="T5" fmla="*/ 290 h 72"/>
                <a:gd name="T6" fmla="*/ 270 w 112"/>
                <a:gd name="T7" fmla="*/ 139 h 72"/>
                <a:gd name="T8" fmla="*/ 413 w 112"/>
                <a:gd name="T9" fmla="*/ 40 h 72"/>
                <a:gd name="T10" fmla="*/ 516 w 112"/>
                <a:gd name="T11" fmla="*/ 62 h 72"/>
                <a:gd name="T12" fmla="*/ 538 w 112"/>
                <a:gd name="T13" fmla="*/ 62 h 72"/>
                <a:gd name="T14" fmla="*/ 701 w 112"/>
                <a:gd name="T15" fmla="*/ 62 h 72"/>
                <a:gd name="T16" fmla="*/ 743 w 112"/>
                <a:gd name="T17" fmla="*/ 40 h 72"/>
                <a:gd name="T18" fmla="*/ 876 w 112"/>
                <a:gd name="T19" fmla="*/ 40 h 72"/>
                <a:gd name="T20" fmla="*/ 993 w 112"/>
                <a:gd name="T21" fmla="*/ 0 h 72"/>
                <a:gd name="T22" fmla="*/ 1095 w 112"/>
                <a:gd name="T23" fmla="*/ 0 h 72"/>
                <a:gd name="T24" fmla="*/ 1314 w 112"/>
                <a:gd name="T25" fmla="*/ 0 h 72"/>
                <a:gd name="T26" fmla="*/ 1345 w 112"/>
                <a:gd name="T27" fmla="*/ 0 h 72"/>
                <a:gd name="T28" fmla="*/ 1434 w 112"/>
                <a:gd name="T29" fmla="*/ 139 h 72"/>
                <a:gd name="T30" fmla="*/ 1453 w 112"/>
                <a:gd name="T31" fmla="*/ 217 h 72"/>
                <a:gd name="T32" fmla="*/ 1525 w 112"/>
                <a:gd name="T33" fmla="*/ 290 h 72"/>
                <a:gd name="T34" fmla="*/ 1614 w 112"/>
                <a:gd name="T35" fmla="*/ 362 h 72"/>
                <a:gd name="T36" fmla="*/ 1614 w 112"/>
                <a:gd name="T37" fmla="*/ 424 h 72"/>
                <a:gd name="T38" fmla="*/ 1614 w 112"/>
                <a:gd name="T39" fmla="*/ 530 h 72"/>
                <a:gd name="T40" fmla="*/ 1643 w 112"/>
                <a:gd name="T41" fmla="*/ 625 h 72"/>
                <a:gd name="T42" fmla="*/ 1676 w 112"/>
                <a:gd name="T43" fmla="*/ 651 h 72"/>
                <a:gd name="T44" fmla="*/ 1676 w 112"/>
                <a:gd name="T45" fmla="*/ 713 h 72"/>
                <a:gd name="T46" fmla="*/ 1756 w 112"/>
                <a:gd name="T47" fmla="*/ 829 h 72"/>
                <a:gd name="T48" fmla="*/ 1863 w 112"/>
                <a:gd name="T49" fmla="*/ 800 h 72"/>
                <a:gd name="T50" fmla="*/ 1939 w 112"/>
                <a:gd name="T51" fmla="*/ 745 h 72"/>
                <a:gd name="T52" fmla="*/ 2048 w 112"/>
                <a:gd name="T53" fmla="*/ 745 h 72"/>
                <a:gd name="T54" fmla="*/ 2018 w 112"/>
                <a:gd name="T55" fmla="*/ 800 h 72"/>
                <a:gd name="T56" fmla="*/ 2018 w 112"/>
                <a:gd name="T57" fmla="*/ 891 h 72"/>
                <a:gd name="T58" fmla="*/ 1939 w 112"/>
                <a:gd name="T59" fmla="*/ 931 h 72"/>
                <a:gd name="T60" fmla="*/ 1939 w 112"/>
                <a:gd name="T61" fmla="*/ 867 h 72"/>
                <a:gd name="T62" fmla="*/ 1939 w 112"/>
                <a:gd name="T63" fmla="*/ 891 h 72"/>
                <a:gd name="T64" fmla="*/ 1939 w 112"/>
                <a:gd name="T65" fmla="*/ 976 h 72"/>
                <a:gd name="T66" fmla="*/ 1905 w 112"/>
                <a:gd name="T67" fmla="*/ 1017 h 72"/>
                <a:gd name="T68" fmla="*/ 1905 w 112"/>
                <a:gd name="T69" fmla="*/ 1162 h 72"/>
                <a:gd name="T70" fmla="*/ 1905 w 112"/>
                <a:gd name="T71" fmla="*/ 1271 h 72"/>
                <a:gd name="T72" fmla="*/ 1756 w 112"/>
                <a:gd name="T73" fmla="*/ 1219 h 72"/>
                <a:gd name="T74" fmla="*/ 1575 w 112"/>
                <a:gd name="T75" fmla="*/ 1219 h 72"/>
                <a:gd name="T76" fmla="*/ 1500 w 112"/>
                <a:gd name="T77" fmla="*/ 1114 h 72"/>
                <a:gd name="T78" fmla="*/ 1314 w 112"/>
                <a:gd name="T79" fmla="*/ 1162 h 72"/>
                <a:gd name="T80" fmla="*/ 1162 w 112"/>
                <a:gd name="T81" fmla="*/ 1308 h 72"/>
                <a:gd name="T82" fmla="*/ 993 w 112"/>
                <a:gd name="T83" fmla="*/ 1271 h 72"/>
                <a:gd name="T84" fmla="*/ 841 w 112"/>
                <a:gd name="T85" fmla="*/ 1271 h 72"/>
                <a:gd name="T86" fmla="*/ 701 w 112"/>
                <a:gd name="T87" fmla="*/ 1221 h 72"/>
                <a:gd name="T88" fmla="*/ 594 w 112"/>
                <a:gd name="T89" fmla="*/ 1221 h 72"/>
                <a:gd name="T90" fmla="*/ 538 w 112"/>
                <a:gd name="T91" fmla="*/ 1162 h 72"/>
                <a:gd name="T92" fmla="*/ 430 w 112"/>
                <a:gd name="T93" fmla="*/ 1114 h 72"/>
                <a:gd name="T94" fmla="*/ 516 w 112"/>
                <a:gd name="T95" fmla="*/ 1046 h 72"/>
                <a:gd name="T96" fmla="*/ 430 w 112"/>
                <a:gd name="T97" fmla="*/ 1046 h 72"/>
                <a:gd name="T98" fmla="*/ 413 w 112"/>
                <a:gd name="T99" fmla="*/ 1084 h 72"/>
                <a:gd name="T100" fmla="*/ 291 w 112"/>
                <a:gd name="T101" fmla="*/ 976 h 72"/>
                <a:gd name="T102" fmla="*/ 220 w 112"/>
                <a:gd name="T103" fmla="*/ 931 h 72"/>
                <a:gd name="T104" fmla="*/ 220 w 112"/>
                <a:gd name="T105" fmla="*/ 867 h 72"/>
                <a:gd name="T106" fmla="*/ 149 w 112"/>
                <a:gd name="T107" fmla="*/ 800 h 72"/>
                <a:gd name="T108" fmla="*/ 76 w 112"/>
                <a:gd name="T109" fmla="*/ 713 h 72"/>
                <a:gd name="T110" fmla="*/ 0 w 112"/>
                <a:gd name="T111" fmla="*/ 625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"/>
                <a:gd name="T169" fmla="*/ 0 h 72"/>
                <a:gd name="T170" fmla="*/ 112 w 11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" h="72">
                  <a:moveTo>
                    <a:pt x="0" y="34"/>
                  </a:moveTo>
                  <a:lnTo>
                    <a:pt x="0" y="34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6" y="46"/>
                  </a:lnTo>
                  <a:lnTo>
                    <a:pt x="100" y="46"/>
                  </a:lnTo>
                  <a:lnTo>
                    <a:pt x="102" y="44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0" y="44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08" y="50"/>
                  </a:lnTo>
                  <a:lnTo>
                    <a:pt x="106" y="52"/>
                  </a:lnTo>
                  <a:lnTo>
                    <a:pt x="108" y="50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4" y="70"/>
                  </a:lnTo>
                  <a:lnTo>
                    <a:pt x="98" y="68"/>
                  </a:lnTo>
                  <a:lnTo>
                    <a:pt x="96" y="66"/>
                  </a:lnTo>
                  <a:lnTo>
                    <a:pt x="88" y="66"/>
                  </a:lnTo>
                  <a:lnTo>
                    <a:pt x="86" y="66"/>
                  </a:lnTo>
                  <a:lnTo>
                    <a:pt x="84" y="64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2" y="64"/>
                  </a:lnTo>
                  <a:lnTo>
                    <a:pt x="66" y="70"/>
                  </a:lnTo>
                  <a:lnTo>
                    <a:pt x="64" y="72"/>
                  </a:lnTo>
                  <a:lnTo>
                    <a:pt x="60" y="70"/>
                  </a:lnTo>
                  <a:lnTo>
                    <a:pt x="54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2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0" y="64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79"/>
            <p:cNvSpPr>
              <a:spLocks/>
            </p:cNvSpPr>
            <p:nvPr/>
          </p:nvSpPr>
          <p:spPr bwMode="auto">
            <a:xfrm>
              <a:off x="3203" y="1548"/>
              <a:ext cx="140" cy="87"/>
            </a:xfrm>
            <a:custGeom>
              <a:avLst/>
              <a:gdLst>
                <a:gd name="T0" fmla="*/ 1676 w 112"/>
                <a:gd name="T1" fmla="*/ 718 h 70"/>
                <a:gd name="T2" fmla="*/ 1756 w 112"/>
                <a:gd name="T3" fmla="*/ 635 h 70"/>
                <a:gd name="T4" fmla="*/ 1863 w 112"/>
                <a:gd name="T5" fmla="*/ 680 h 70"/>
                <a:gd name="T6" fmla="*/ 2048 w 112"/>
                <a:gd name="T7" fmla="*/ 618 h 70"/>
                <a:gd name="T8" fmla="*/ 2018 w 112"/>
                <a:gd name="T9" fmla="*/ 547 h 70"/>
                <a:gd name="T10" fmla="*/ 1905 w 112"/>
                <a:gd name="T11" fmla="*/ 488 h 70"/>
                <a:gd name="T12" fmla="*/ 1793 w 112"/>
                <a:gd name="T13" fmla="*/ 440 h 70"/>
                <a:gd name="T14" fmla="*/ 1793 w 112"/>
                <a:gd name="T15" fmla="*/ 401 h 70"/>
                <a:gd name="T16" fmla="*/ 1676 w 112"/>
                <a:gd name="T17" fmla="*/ 374 h 70"/>
                <a:gd name="T18" fmla="*/ 1453 w 112"/>
                <a:gd name="T19" fmla="*/ 301 h 70"/>
                <a:gd name="T20" fmla="*/ 1434 w 112"/>
                <a:gd name="T21" fmla="*/ 276 h 70"/>
                <a:gd name="T22" fmla="*/ 1389 w 112"/>
                <a:gd name="T23" fmla="*/ 209 h 70"/>
                <a:gd name="T24" fmla="*/ 1389 w 112"/>
                <a:gd name="T25" fmla="*/ 62 h 70"/>
                <a:gd name="T26" fmla="*/ 1291 w 112"/>
                <a:gd name="T27" fmla="*/ 2 h 70"/>
                <a:gd name="T28" fmla="*/ 1219 w 112"/>
                <a:gd name="T29" fmla="*/ 0 h 70"/>
                <a:gd name="T30" fmla="*/ 1051 w 112"/>
                <a:gd name="T31" fmla="*/ 96 h 70"/>
                <a:gd name="T32" fmla="*/ 929 w 112"/>
                <a:gd name="T33" fmla="*/ 62 h 70"/>
                <a:gd name="T34" fmla="*/ 780 w 112"/>
                <a:gd name="T35" fmla="*/ 62 h 70"/>
                <a:gd name="T36" fmla="*/ 806 w 112"/>
                <a:gd name="T37" fmla="*/ 168 h 70"/>
                <a:gd name="T38" fmla="*/ 661 w 112"/>
                <a:gd name="T39" fmla="*/ 209 h 70"/>
                <a:gd name="T40" fmla="*/ 594 w 112"/>
                <a:gd name="T41" fmla="*/ 276 h 70"/>
                <a:gd name="T42" fmla="*/ 594 w 112"/>
                <a:gd name="T43" fmla="*/ 343 h 70"/>
                <a:gd name="T44" fmla="*/ 635 w 112"/>
                <a:gd name="T45" fmla="*/ 401 h 70"/>
                <a:gd name="T46" fmla="*/ 516 w 112"/>
                <a:gd name="T47" fmla="*/ 401 h 70"/>
                <a:gd name="T48" fmla="*/ 413 w 112"/>
                <a:gd name="T49" fmla="*/ 488 h 70"/>
                <a:gd name="T50" fmla="*/ 364 w 112"/>
                <a:gd name="T51" fmla="*/ 618 h 70"/>
                <a:gd name="T52" fmla="*/ 364 w 112"/>
                <a:gd name="T53" fmla="*/ 680 h 70"/>
                <a:gd name="T54" fmla="*/ 338 w 112"/>
                <a:gd name="T55" fmla="*/ 680 h 70"/>
                <a:gd name="T56" fmla="*/ 270 w 112"/>
                <a:gd name="T57" fmla="*/ 680 h 70"/>
                <a:gd name="T58" fmla="*/ 119 w 112"/>
                <a:gd name="T59" fmla="*/ 635 h 70"/>
                <a:gd name="T60" fmla="*/ 49 w 112"/>
                <a:gd name="T61" fmla="*/ 718 h 70"/>
                <a:gd name="T62" fmla="*/ 119 w 112"/>
                <a:gd name="T63" fmla="*/ 845 h 70"/>
                <a:gd name="T64" fmla="*/ 49 w 112"/>
                <a:gd name="T65" fmla="*/ 907 h 70"/>
                <a:gd name="T66" fmla="*/ 49 w 112"/>
                <a:gd name="T67" fmla="*/ 1079 h 70"/>
                <a:gd name="T68" fmla="*/ 149 w 112"/>
                <a:gd name="T69" fmla="*/ 1120 h 70"/>
                <a:gd name="T70" fmla="*/ 291 w 112"/>
                <a:gd name="T71" fmla="*/ 1120 h 70"/>
                <a:gd name="T72" fmla="*/ 516 w 112"/>
                <a:gd name="T73" fmla="*/ 1079 h 70"/>
                <a:gd name="T74" fmla="*/ 929 w 112"/>
                <a:gd name="T75" fmla="*/ 1187 h 70"/>
                <a:gd name="T76" fmla="*/ 1051 w 112"/>
                <a:gd name="T77" fmla="*/ 1165 h 70"/>
                <a:gd name="T78" fmla="*/ 1162 w 112"/>
                <a:gd name="T79" fmla="*/ 1187 h 70"/>
                <a:gd name="T80" fmla="*/ 1241 w 112"/>
                <a:gd name="T81" fmla="*/ 1165 h 70"/>
                <a:gd name="T82" fmla="*/ 1314 w 112"/>
                <a:gd name="T83" fmla="*/ 1120 h 70"/>
                <a:gd name="T84" fmla="*/ 1389 w 112"/>
                <a:gd name="T85" fmla="*/ 1120 h 70"/>
                <a:gd name="T86" fmla="*/ 1614 w 112"/>
                <a:gd name="T87" fmla="*/ 1120 h 70"/>
                <a:gd name="T88" fmla="*/ 1676 w 112"/>
                <a:gd name="T89" fmla="*/ 1079 h 70"/>
                <a:gd name="T90" fmla="*/ 1643 w 112"/>
                <a:gd name="T91" fmla="*/ 892 h 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2"/>
                <a:gd name="T139" fmla="*/ 0 h 70"/>
                <a:gd name="T140" fmla="*/ 112 w 112"/>
                <a:gd name="T141" fmla="*/ 70 h 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2" h="70">
                  <a:moveTo>
                    <a:pt x="98" y="52"/>
                  </a:moveTo>
                  <a:lnTo>
                    <a:pt x="98" y="5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4" y="36"/>
                  </a:lnTo>
                  <a:lnTo>
                    <a:pt x="96" y="38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8" y="38"/>
                  </a:lnTo>
                  <a:lnTo>
                    <a:pt x="112" y="36"/>
                  </a:lnTo>
                  <a:lnTo>
                    <a:pt x="112" y="34"/>
                  </a:lnTo>
                  <a:lnTo>
                    <a:pt x="110" y="32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88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76" y="12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8" y="64"/>
                  </a:lnTo>
                  <a:lnTo>
                    <a:pt x="38" y="68"/>
                  </a:lnTo>
                  <a:lnTo>
                    <a:pt x="46" y="70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80" y="66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2" y="64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80"/>
            <p:cNvSpPr>
              <a:spLocks/>
            </p:cNvSpPr>
            <p:nvPr/>
          </p:nvSpPr>
          <p:spPr bwMode="auto">
            <a:xfrm>
              <a:off x="3273" y="1688"/>
              <a:ext cx="48" cy="57"/>
            </a:xfrm>
            <a:custGeom>
              <a:avLst/>
              <a:gdLst>
                <a:gd name="T0" fmla="*/ 388 w 38"/>
                <a:gd name="T1" fmla="*/ 747 h 46"/>
                <a:gd name="T2" fmla="*/ 465 w 38"/>
                <a:gd name="T3" fmla="*/ 747 h 46"/>
                <a:gd name="T4" fmla="*/ 499 w 38"/>
                <a:gd name="T5" fmla="*/ 717 h 46"/>
                <a:gd name="T6" fmla="*/ 551 w 38"/>
                <a:gd name="T7" fmla="*/ 596 h 46"/>
                <a:gd name="T8" fmla="*/ 587 w 38"/>
                <a:gd name="T9" fmla="*/ 596 h 46"/>
                <a:gd name="T10" fmla="*/ 630 w 38"/>
                <a:gd name="T11" fmla="*/ 611 h 46"/>
                <a:gd name="T12" fmla="*/ 661 w 38"/>
                <a:gd name="T13" fmla="*/ 611 h 46"/>
                <a:gd name="T14" fmla="*/ 707 w 38"/>
                <a:gd name="T15" fmla="*/ 611 h 46"/>
                <a:gd name="T16" fmla="*/ 796 w 38"/>
                <a:gd name="T17" fmla="*/ 611 h 46"/>
                <a:gd name="T18" fmla="*/ 796 w 38"/>
                <a:gd name="T19" fmla="*/ 596 h 46"/>
                <a:gd name="T20" fmla="*/ 707 w 38"/>
                <a:gd name="T21" fmla="*/ 455 h 46"/>
                <a:gd name="T22" fmla="*/ 661 w 38"/>
                <a:gd name="T23" fmla="*/ 393 h 46"/>
                <a:gd name="T24" fmla="*/ 661 w 38"/>
                <a:gd name="T25" fmla="*/ 321 h 46"/>
                <a:gd name="T26" fmla="*/ 630 w 38"/>
                <a:gd name="T27" fmla="*/ 207 h 46"/>
                <a:gd name="T28" fmla="*/ 587 w 38"/>
                <a:gd name="T29" fmla="*/ 167 h 46"/>
                <a:gd name="T30" fmla="*/ 587 w 38"/>
                <a:gd name="T31" fmla="*/ 135 h 46"/>
                <a:gd name="T32" fmla="*/ 499 w 38"/>
                <a:gd name="T33" fmla="*/ 95 h 46"/>
                <a:gd name="T34" fmla="*/ 465 w 38"/>
                <a:gd name="T35" fmla="*/ 95 h 46"/>
                <a:gd name="T36" fmla="*/ 414 w 38"/>
                <a:gd name="T37" fmla="*/ 62 h 46"/>
                <a:gd name="T38" fmla="*/ 388 w 38"/>
                <a:gd name="T39" fmla="*/ 62 h 46"/>
                <a:gd name="T40" fmla="*/ 328 w 38"/>
                <a:gd name="T41" fmla="*/ 2 h 46"/>
                <a:gd name="T42" fmla="*/ 206 w 38"/>
                <a:gd name="T43" fmla="*/ 0 h 46"/>
                <a:gd name="T44" fmla="*/ 129 w 38"/>
                <a:gd name="T45" fmla="*/ 2 h 46"/>
                <a:gd name="T46" fmla="*/ 0 w 38"/>
                <a:gd name="T47" fmla="*/ 62 h 46"/>
                <a:gd name="T48" fmla="*/ 51 w 38"/>
                <a:gd name="T49" fmla="*/ 135 h 46"/>
                <a:gd name="T50" fmla="*/ 81 w 38"/>
                <a:gd name="T51" fmla="*/ 207 h 46"/>
                <a:gd name="T52" fmla="*/ 129 w 38"/>
                <a:gd name="T53" fmla="*/ 259 h 46"/>
                <a:gd name="T54" fmla="*/ 206 w 38"/>
                <a:gd name="T55" fmla="*/ 284 h 46"/>
                <a:gd name="T56" fmla="*/ 206 w 38"/>
                <a:gd name="T57" fmla="*/ 321 h 46"/>
                <a:gd name="T58" fmla="*/ 248 w 38"/>
                <a:gd name="T59" fmla="*/ 352 h 46"/>
                <a:gd name="T60" fmla="*/ 307 w 38"/>
                <a:gd name="T61" fmla="*/ 426 h 46"/>
                <a:gd name="T62" fmla="*/ 307 w 38"/>
                <a:gd name="T63" fmla="*/ 455 h 46"/>
                <a:gd name="T64" fmla="*/ 307 w 38"/>
                <a:gd name="T65" fmla="*/ 487 h 46"/>
                <a:gd name="T66" fmla="*/ 307 w 38"/>
                <a:gd name="T67" fmla="*/ 596 h 46"/>
                <a:gd name="T68" fmla="*/ 328 w 38"/>
                <a:gd name="T69" fmla="*/ 611 h 46"/>
                <a:gd name="T70" fmla="*/ 388 w 38"/>
                <a:gd name="T71" fmla="*/ 611 h 46"/>
                <a:gd name="T72" fmla="*/ 388 w 38"/>
                <a:gd name="T73" fmla="*/ 670 h 46"/>
                <a:gd name="T74" fmla="*/ 388 w 38"/>
                <a:gd name="T75" fmla="*/ 717 h 46"/>
                <a:gd name="T76" fmla="*/ 388 w 38"/>
                <a:gd name="T77" fmla="*/ 747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46"/>
                <a:gd name="T119" fmla="*/ 38 w 38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46">
                  <a:moveTo>
                    <a:pt x="18" y="46"/>
                  </a:move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34" y="28"/>
                  </a:lnTo>
                  <a:lnTo>
                    <a:pt x="32" y="24"/>
                  </a:lnTo>
                  <a:lnTo>
                    <a:pt x="32" y="20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81"/>
            <p:cNvSpPr>
              <a:spLocks/>
            </p:cNvSpPr>
            <p:nvPr/>
          </p:nvSpPr>
          <p:spPr bwMode="auto">
            <a:xfrm>
              <a:off x="3276" y="1810"/>
              <a:ext cx="47" cy="38"/>
            </a:xfrm>
            <a:custGeom>
              <a:avLst/>
              <a:gdLst>
                <a:gd name="T0" fmla="*/ 0 w 38"/>
                <a:gd name="T1" fmla="*/ 437 h 30"/>
                <a:gd name="T2" fmla="*/ 0 w 38"/>
                <a:gd name="T3" fmla="*/ 437 h 30"/>
                <a:gd name="T4" fmla="*/ 2 w 38"/>
                <a:gd name="T5" fmla="*/ 470 h 30"/>
                <a:gd name="T6" fmla="*/ 61 w 38"/>
                <a:gd name="T7" fmla="*/ 566 h 30"/>
                <a:gd name="T8" fmla="*/ 93 w 38"/>
                <a:gd name="T9" fmla="*/ 566 h 30"/>
                <a:gd name="T10" fmla="*/ 205 w 38"/>
                <a:gd name="T11" fmla="*/ 470 h 30"/>
                <a:gd name="T12" fmla="*/ 218 w 38"/>
                <a:gd name="T13" fmla="*/ 470 h 30"/>
                <a:gd name="T14" fmla="*/ 205 w 38"/>
                <a:gd name="T15" fmla="*/ 512 h 30"/>
                <a:gd name="T16" fmla="*/ 134 w 38"/>
                <a:gd name="T17" fmla="*/ 595 h 30"/>
                <a:gd name="T18" fmla="*/ 93 w 38"/>
                <a:gd name="T19" fmla="*/ 649 h 30"/>
                <a:gd name="T20" fmla="*/ 166 w 38"/>
                <a:gd name="T21" fmla="*/ 595 h 30"/>
                <a:gd name="T22" fmla="*/ 278 w 38"/>
                <a:gd name="T23" fmla="*/ 512 h 30"/>
                <a:gd name="T24" fmla="*/ 318 w 38"/>
                <a:gd name="T25" fmla="*/ 470 h 30"/>
                <a:gd name="T26" fmla="*/ 344 w 38"/>
                <a:gd name="T27" fmla="*/ 437 h 30"/>
                <a:gd name="T28" fmla="*/ 388 w 38"/>
                <a:gd name="T29" fmla="*/ 345 h 30"/>
                <a:gd name="T30" fmla="*/ 413 w 38"/>
                <a:gd name="T31" fmla="*/ 345 h 30"/>
                <a:gd name="T32" fmla="*/ 480 w 38"/>
                <a:gd name="T33" fmla="*/ 345 h 30"/>
                <a:gd name="T34" fmla="*/ 511 w 38"/>
                <a:gd name="T35" fmla="*/ 345 h 30"/>
                <a:gd name="T36" fmla="*/ 575 w 38"/>
                <a:gd name="T37" fmla="*/ 345 h 30"/>
                <a:gd name="T38" fmla="*/ 601 w 38"/>
                <a:gd name="T39" fmla="*/ 314 h 30"/>
                <a:gd name="T40" fmla="*/ 575 w 38"/>
                <a:gd name="T41" fmla="*/ 252 h 30"/>
                <a:gd name="T42" fmla="*/ 511 w 38"/>
                <a:gd name="T43" fmla="*/ 215 h 30"/>
                <a:gd name="T44" fmla="*/ 344 w 38"/>
                <a:gd name="T45" fmla="*/ 52 h 30"/>
                <a:gd name="T46" fmla="*/ 205 w 38"/>
                <a:gd name="T47" fmla="*/ 0 h 30"/>
                <a:gd name="T48" fmla="*/ 166 w 38"/>
                <a:gd name="T49" fmla="*/ 0 h 30"/>
                <a:gd name="T50" fmla="*/ 61 w 38"/>
                <a:gd name="T51" fmla="*/ 52 h 30"/>
                <a:gd name="T52" fmla="*/ 2 w 38"/>
                <a:gd name="T53" fmla="*/ 84 h 30"/>
                <a:gd name="T54" fmla="*/ 0 w 38"/>
                <a:gd name="T55" fmla="*/ 134 h 30"/>
                <a:gd name="T56" fmla="*/ 61 w 38"/>
                <a:gd name="T57" fmla="*/ 215 h 30"/>
                <a:gd name="T58" fmla="*/ 2 w 38"/>
                <a:gd name="T59" fmla="*/ 252 h 30"/>
                <a:gd name="T60" fmla="*/ 0 w 38"/>
                <a:gd name="T61" fmla="*/ 314 h 30"/>
                <a:gd name="T62" fmla="*/ 0 w 38"/>
                <a:gd name="T63" fmla="*/ 43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30"/>
                <a:gd name="T98" fmla="*/ 38 w 3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30">
                  <a:moveTo>
                    <a:pt x="0" y="20"/>
                  </a:moveTo>
                  <a:lnTo>
                    <a:pt x="0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DA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7" name="Group 182"/>
            <p:cNvGrpSpPr>
              <a:grpSpLocks/>
            </p:cNvGrpSpPr>
            <p:nvPr/>
          </p:nvGrpSpPr>
          <p:grpSpPr bwMode="auto">
            <a:xfrm>
              <a:off x="2583" y="1900"/>
              <a:ext cx="918" cy="743"/>
              <a:chOff x="2307" y="1826"/>
              <a:chExt cx="918" cy="743"/>
            </a:xfrm>
          </p:grpSpPr>
          <p:sp>
            <p:nvSpPr>
              <p:cNvPr id="188" name="Freeform 183"/>
              <p:cNvSpPr>
                <a:spLocks/>
              </p:cNvSpPr>
              <p:nvPr/>
            </p:nvSpPr>
            <p:spPr bwMode="auto">
              <a:xfrm>
                <a:off x="2605" y="2104"/>
                <a:ext cx="260" cy="290"/>
              </a:xfrm>
              <a:custGeom>
                <a:avLst/>
                <a:gdLst>
                  <a:gd name="T0" fmla="*/ 49 w 208"/>
                  <a:gd name="T1" fmla="*/ 3274 h 232"/>
                  <a:gd name="T2" fmla="*/ 119 w 208"/>
                  <a:gd name="T3" fmla="*/ 3210 h 232"/>
                  <a:gd name="T4" fmla="*/ 291 w 208"/>
                  <a:gd name="T5" fmla="*/ 3126 h 232"/>
                  <a:gd name="T6" fmla="*/ 364 w 208"/>
                  <a:gd name="T7" fmla="*/ 3068 h 232"/>
                  <a:gd name="T8" fmla="*/ 625 w 208"/>
                  <a:gd name="T9" fmla="*/ 3068 h 232"/>
                  <a:gd name="T10" fmla="*/ 743 w 208"/>
                  <a:gd name="T11" fmla="*/ 2978 h 232"/>
                  <a:gd name="T12" fmla="*/ 929 w 208"/>
                  <a:gd name="T13" fmla="*/ 2838 h 232"/>
                  <a:gd name="T14" fmla="*/ 936 w 208"/>
                  <a:gd name="T15" fmla="*/ 2619 h 232"/>
                  <a:gd name="T16" fmla="*/ 936 w 208"/>
                  <a:gd name="T17" fmla="*/ 2560 h 232"/>
                  <a:gd name="T18" fmla="*/ 976 w 208"/>
                  <a:gd name="T19" fmla="*/ 2481 h 232"/>
                  <a:gd name="T20" fmla="*/ 1232 w 208"/>
                  <a:gd name="T21" fmla="*/ 1719 h 232"/>
                  <a:gd name="T22" fmla="*/ 1434 w 208"/>
                  <a:gd name="T23" fmla="*/ 1575 h 232"/>
                  <a:gd name="T24" fmla="*/ 1756 w 208"/>
                  <a:gd name="T25" fmla="*/ 1241 h 232"/>
                  <a:gd name="T26" fmla="*/ 3273 w 208"/>
                  <a:gd name="T27" fmla="*/ 119 h 232"/>
                  <a:gd name="T28" fmla="*/ 3494 w 208"/>
                  <a:gd name="T29" fmla="*/ 186 h 232"/>
                  <a:gd name="T30" fmla="*/ 3543 w 208"/>
                  <a:gd name="T31" fmla="*/ 856 h 232"/>
                  <a:gd name="T32" fmla="*/ 3616 w 208"/>
                  <a:gd name="T33" fmla="*/ 993 h 232"/>
                  <a:gd name="T34" fmla="*/ 3639 w 208"/>
                  <a:gd name="T35" fmla="*/ 1219 h 232"/>
                  <a:gd name="T36" fmla="*/ 3788 w 208"/>
                  <a:gd name="T37" fmla="*/ 1354 h 232"/>
                  <a:gd name="T38" fmla="*/ 3760 w 208"/>
                  <a:gd name="T39" fmla="*/ 1435 h 232"/>
                  <a:gd name="T40" fmla="*/ 3679 w 208"/>
                  <a:gd name="T41" fmla="*/ 1575 h 232"/>
                  <a:gd name="T42" fmla="*/ 3679 w 208"/>
                  <a:gd name="T43" fmla="*/ 2522 h 232"/>
                  <a:gd name="T44" fmla="*/ 3494 w 208"/>
                  <a:gd name="T45" fmla="*/ 2911 h 232"/>
                  <a:gd name="T46" fmla="*/ 3343 w 208"/>
                  <a:gd name="T47" fmla="*/ 3101 h 232"/>
                  <a:gd name="T48" fmla="*/ 3316 w 208"/>
                  <a:gd name="T49" fmla="*/ 3274 h 232"/>
                  <a:gd name="T50" fmla="*/ 3249 w 208"/>
                  <a:gd name="T51" fmla="*/ 3391 h 232"/>
                  <a:gd name="T52" fmla="*/ 3170 w 208"/>
                  <a:gd name="T53" fmla="*/ 3544 h 232"/>
                  <a:gd name="T54" fmla="*/ 3055 w 208"/>
                  <a:gd name="T55" fmla="*/ 3616 h 232"/>
                  <a:gd name="T56" fmla="*/ 2955 w 208"/>
                  <a:gd name="T57" fmla="*/ 3679 h 232"/>
                  <a:gd name="T58" fmla="*/ 2618 w 208"/>
                  <a:gd name="T59" fmla="*/ 3639 h 232"/>
                  <a:gd name="T60" fmla="*/ 2406 w 208"/>
                  <a:gd name="T61" fmla="*/ 3760 h 232"/>
                  <a:gd name="T62" fmla="*/ 2101 w 208"/>
                  <a:gd name="T63" fmla="*/ 3835 h 232"/>
                  <a:gd name="T64" fmla="*/ 1816 w 208"/>
                  <a:gd name="T65" fmla="*/ 3679 h 232"/>
                  <a:gd name="T66" fmla="*/ 1756 w 208"/>
                  <a:gd name="T67" fmla="*/ 3720 h 232"/>
                  <a:gd name="T68" fmla="*/ 1639 w 208"/>
                  <a:gd name="T69" fmla="*/ 3720 h 232"/>
                  <a:gd name="T70" fmla="*/ 1575 w 208"/>
                  <a:gd name="T71" fmla="*/ 3639 h 232"/>
                  <a:gd name="T72" fmla="*/ 1500 w 208"/>
                  <a:gd name="T73" fmla="*/ 3573 h 232"/>
                  <a:gd name="T74" fmla="*/ 1389 w 208"/>
                  <a:gd name="T75" fmla="*/ 3544 h 232"/>
                  <a:gd name="T76" fmla="*/ 1232 w 208"/>
                  <a:gd name="T77" fmla="*/ 3544 h 232"/>
                  <a:gd name="T78" fmla="*/ 1219 w 208"/>
                  <a:gd name="T79" fmla="*/ 3494 h 232"/>
                  <a:gd name="T80" fmla="*/ 1049 w 208"/>
                  <a:gd name="T81" fmla="*/ 3573 h 232"/>
                  <a:gd name="T82" fmla="*/ 936 w 208"/>
                  <a:gd name="T83" fmla="*/ 3788 h 232"/>
                  <a:gd name="T84" fmla="*/ 839 w 208"/>
                  <a:gd name="T85" fmla="*/ 3941 h 232"/>
                  <a:gd name="T86" fmla="*/ 839 w 208"/>
                  <a:gd name="T87" fmla="*/ 4236 h 232"/>
                  <a:gd name="T88" fmla="*/ 653 w 208"/>
                  <a:gd name="T89" fmla="*/ 4085 h 232"/>
                  <a:gd name="T90" fmla="*/ 516 w 208"/>
                  <a:gd name="T91" fmla="*/ 4148 h 232"/>
                  <a:gd name="T92" fmla="*/ 516 w 208"/>
                  <a:gd name="T93" fmla="*/ 4055 h 232"/>
                  <a:gd name="T94" fmla="*/ 430 w 208"/>
                  <a:gd name="T95" fmla="*/ 3970 h 232"/>
                  <a:gd name="T96" fmla="*/ 220 w 208"/>
                  <a:gd name="T97" fmla="*/ 3866 h 232"/>
                  <a:gd name="T98" fmla="*/ 149 w 208"/>
                  <a:gd name="T99" fmla="*/ 3760 h 232"/>
                  <a:gd name="T100" fmla="*/ 186 w 208"/>
                  <a:gd name="T101" fmla="*/ 3679 h 232"/>
                  <a:gd name="T102" fmla="*/ 76 w 208"/>
                  <a:gd name="T103" fmla="*/ 3616 h 232"/>
                  <a:gd name="T104" fmla="*/ 0 w 208"/>
                  <a:gd name="T105" fmla="*/ 3274 h 2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8"/>
                  <a:gd name="T160" fmla="*/ 0 h 232"/>
                  <a:gd name="T161" fmla="*/ 208 w 208"/>
                  <a:gd name="T162" fmla="*/ 232 h 23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8" h="232">
                    <a:moveTo>
                      <a:pt x="0" y="180"/>
                    </a:moveTo>
                    <a:lnTo>
                      <a:pt x="0" y="180"/>
                    </a:lnTo>
                    <a:lnTo>
                      <a:pt x="2" y="180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12" y="176"/>
                    </a:lnTo>
                    <a:lnTo>
                      <a:pt x="16" y="172"/>
                    </a:lnTo>
                    <a:lnTo>
                      <a:pt x="18" y="170"/>
                    </a:lnTo>
                    <a:lnTo>
                      <a:pt x="20" y="168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4" y="168"/>
                    </a:lnTo>
                    <a:lnTo>
                      <a:pt x="36" y="166"/>
                    </a:lnTo>
                    <a:lnTo>
                      <a:pt x="40" y="164"/>
                    </a:lnTo>
                    <a:lnTo>
                      <a:pt x="44" y="162"/>
                    </a:lnTo>
                    <a:lnTo>
                      <a:pt x="48" y="160"/>
                    </a:lnTo>
                    <a:lnTo>
                      <a:pt x="50" y="156"/>
                    </a:lnTo>
                    <a:lnTo>
                      <a:pt x="50" y="152"/>
                    </a:lnTo>
                    <a:lnTo>
                      <a:pt x="52" y="144"/>
                    </a:lnTo>
                    <a:lnTo>
                      <a:pt x="52" y="140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00"/>
                    </a:lnTo>
                    <a:lnTo>
                      <a:pt x="68" y="94"/>
                    </a:lnTo>
                    <a:lnTo>
                      <a:pt x="72" y="94"/>
                    </a:lnTo>
                    <a:lnTo>
                      <a:pt x="78" y="86"/>
                    </a:lnTo>
                    <a:lnTo>
                      <a:pt x="86" y="78"/>
                    </a:lnTo>
                    <a:lnTo>
                      <a:pt x="96" y="68"/>
                    </a:lnTo>
                    <a:lnTo>
                      <a:pt x="150" y="0"/>
                    </a:lnTo>
                    <a:lnTo>
                      <a:pt x="180" y="6"/>
                    </a:lnTo>
                    <a:lnTo>
                      <a:pt x="184" y="12"/>
                    </a:lnTo>
                    <a:lnTo>
                      <a:pt x="192" y="10"/>
                    </a:lnTo>
                    <a:lnTo>
                      <a:pt x="196" y="26"/>
                    </a:lnTo>
                    <a:lnTo>
                      <a:pt x="196" y="36"/>
                    </a:lnTo>
                    <a:lnTo>
                      <a:pt x="194" y="46"/>
                    </a:lnTo>
                    <a:lnTo>
                      <a:pt x="196" y="50"/>
                    </a:lnTo>
                    <a:lnTo>
                      <a:pt x="198" y="54"/>
                    </a:lnTo>
                    <a:lnTo>
                      <a:pt x="198" y="60"/>
                    </a:lnTo>
                    <a:lnTo>
                      <a:pt x="200" y="66"/>
                    </a:lnTo>
                    <a:lnTo>
                      <a:pt x="204" y="68"/>
                    </a:lnTo>
                    <a:lnTo>
                      <a:pt x="206" y="70"/>
                    </a:lnTo>
                    <a:lnTo>
                      <a:pt x="208" y="74"/>
                    </a:lnTo>
                    <a:lnTo>
                      <a:pt x="208" y="76"/>
                    </a:lnTo>
                    <a:lnTo>
                      <a:pt x="206" y="78"/>
                    </a:lnTo>
                    <a:lnTo>
                      <a:pt x="204" y="82"/>
                    </a:lnTo>
                    <a:lnTo>
                      <a:pt x="202" y="86"/>
                    </a:lnTo>
                    <a:lnTo>
                      <a:pt x="202" y="130"/>
                    </a:lnTo>
                    <a:lnTo>
                      <a:pt x="202" y="138"/>
                    </a:lnTo>
                    <a:lnTo>
                      <a:pt x="198" y="144"/>
                    </a:lnTo>
                    <a:lnTo>
                      <a:pt x="192" y="160"/>
                    </a:lnTo>
                    <a:lnTo>
                      <a:pt x="188" y="166"/>
                    </a:lnTo>
                    <a:lnTo>
                      <a:pt x="184" y="168"/>
                    </a:lnTo>
                    <a:lnTo>
                      <a:pt x="184" y="170"/>
                    </a:lnTo>
                    <a:lnTo>
                      <a:pt x="182" y="174"/>
                    </a:lnTo>
                    <a:lnTo>
                      <a:pt x="182" y="180"/>
                    </a:lnTo>
                    <a:lnTo>
                      <a:pt x="180" y="186"/>
                    </a:lnTo>
                    <a:lnTo>
                      <a:pt x="178" y="186"/>
                    </a:lnTo>
                    <a:lnTo>
                      <a:pt x="176" y="186"/>
                    </a:lnTo>
                    <a:lnTo>
                      <a:pt x="174" y="190"/>
                    </a:lnTo>
                    <a:lnTo>
                      <a:pt x="174" y="194"/>
                    </a:lnTo>
                    <a:lnTo>
                      <a:pt x="170" y="196"/>
                    </a:lnTo>
                    <a:lnTo>
                      <a:pt x="168" y="198"/>
                    </a:lnTo>
                    <a:lnTo>
                      <a:pt x="168" y="200"/>
                    </a:lnTo>
                    <a:lnTo>
                      <a:pt x="168" y="202"/>
                    </a:lnTo>
                    <a:lnTo>
                      <a:pt x="162" y="202"/>
                    </a:lnTo>
                    <a:lnTo>
                      <a:pt x="152" y="200"/>
                    </a:lnTo>
                    <a:lnTo>
                      <a:pt x="144" y="200"/>
                    </a:lnTo>
                    <a:lnTo>
                      <a:pt x="136" y="202"/>
                    </a:lnTo>
                    <a:lnTo>
                      <a:pt x="132" y="206"/>
                    </a:lnTo>
                    <a:lnTo>
                      <a:pt x="128" y="210"/>
                    </a:lnTo>
                    <a:lnTo>
                      <a:pt x="124" y="210"/>
                    </a:lnTo>
                    <a:lnTo>
                      <a:pt x="116" y="210"/>
                    </a:lnTo>
                    <a:lnTo>
                      <a:pt x="104" y="206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4"/>
                    </a:lnTo>
                    <a:lnTo>
                      <a:pt x="92" y="204"/>
                    </a:lnTo>
                    <a:lnTo>
                      <a:pt x="90" y="204"/>
                    </a:lnTo>
                    <a:lnTo>
                      <a:pt x="88" y="204"/>
                    </a:lnTo>
                    <a:lnTo>
                      <a:pt x="86" y="200"/>
                    </a:lnTo>
                    <a:lnTo>
                      <a:pt x="84" y="196"/>
                    </a:lnTo>
                    <a:lnTo>
                      <a:pt x="82" y="196"/>
                    </a:lnTo>
                    <a:lnTo>
                      <a:pt x="78" y="194"/>
                    </a:lnTo>
                    <a:lnTo>
                      <a:pt x="76" y="194"/>
                    </a:lnTo>
                    <a:lnTo>
                      <a:pt x="72" y="194"/>
                    </a:lnTo>
                    <a:lnTo>
                      <a:pt x="70" y="196"/>
                    </a:lnTo>
                    <a:lnTo>
                      <a:pt x="68" y="194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2"/>
                    </a:lnTo>
                    <a:lnTo>
                      <a:pt x="58" y="196"/>
                    </a:lnTo>
                    <a:lnTo>
                      <a:pt x="54" y="200"/>
                    </a:lnTo>
                    <a:lnTo>
                      <a:pt x="52" y="204"/>
                    </a:lnTo>
                    <a:lnTo>
                      <a:pt x="52" y="208"/>
                    </a:lnTo>
                    <a:lnTo>
                      <a:pt x="48" y="212"/>
                    </a:lnTo>
                    <a:lnTo>
                      <a:pt x="46" y="216"/>
                    </a:lnTo>
                    <a:lnTo>
                      <a:pt x="46" y="222"/>
                    </a:lnTo>
                    <a:lnTo>
                      <a:pt x="46" y="226"/>
                    </a:lnTo>
                    <a:lnTo>
                      <a:pt x="46" y="232"/>
                    </a:lnTo>
                    <a:lnTo>
                      <a:pt x="40" y="226"/>
                    </a:lnTo>
                    <a:lnTo>
                      <a:pt x="36" y="224"/>
                    </a:lnTo>
                    <a:lnTo>
                      <a:pt x="32" y="226"/>
                    </a:lnTo>
                    <a:lnTo>
                      <a:pt x="28" y="228"/>
                    </a:lnTo>
                    <a:lnTo>
                      <a:pt x="24" y="224"/>
                    </a:lnTo>
                    <a:lnTo>
                      <a:pt x="26" y="222"/>
                    </a:lnTo>
                    <a:lnTo>
                      <a:pt x="28" y="222"/>
                    </a:lnTo>
                    <a:lnTo>
                      <a:pt x="26" y="220"/>
                    </a:lnTo>
                    <a:lnTo>
                      <a:pt x="24" y="218"/>
                    </a:lnTo>
                    <a:lnTo>
                      <a:pt x="22" y="218"/>
                    </a:lnTo>
                    <a:lnTo>
                      <a:pt x="18" y="218"/>
                    </a:lnTo>
                    <a:lnTo>
                      <a:pt x="12" y="212"/>
                    </a:lnTo>
                    <a:lnTo>
                      <a:pt x="6" y="208"/>
                    </a:lnTo>
                    <a:lnTo>
                      <a:pt x="8" y="206"/>
                    </a:lnTo>
                    <a:lnTo>
                      <a:pt x="10" y="204"/>
                    </a:lnTo>
                    <a:lnTo>
                      <a:pt x="10" y="202"/>
                    </a:lnTo>
                    <a:lnTo>
                      <a:pt x="8" y="200"/>
                    </a:lnTo>
                    <a:lnTo>
                      <a:pt x="4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84"/>
              <p:cNvSpPr>
                <a:spLocks/>
              </p:cNvSpPr>
              <p:nvPr/>
            </p:nvSpPr>
            <p:spPr bwMode="auto">
              <a:xfrm>
                <a:off x="2322" y="2031"/>
                <a:ext cx="138" cy="148"/>
              </a:xfrm>
              <a:custGeom>
                <a:avLst/>
                <a:gdLst>
                  <a:gd name="T0" fmla="*/ 77 w 110"/>
                  <a:gd name="T1" fmla="*/ 2241 h 118"/>
                  <a:gd name="T2" fmla="*/ 77 w 110"/>
                  <a:gd name="T3" fmla="*/ 2241 h 118"/>
                  <a:gd name="T4" fmla="*/ 77 w 110"/>
                  <a:gd name="T5" fmla="*/ 2196 h 118"/>
                  <a:gd name="T6" fmla="*/ 49 w 110"/>
                  <a:gd name="T7" fmla="*/ 2241 h 118"/>
                  <a:gd name="T8" fmla="*/ 0 w 110"/>
                  <a:gd name="T9" fmla="*/ 2241 h 118"/>
                  <a:gd name="T10" fmla="*/ 49 w 110"/>
                  <a:gd name="T11" fmla="*/ 2125 h 118"/>
                  <a:gd name="T12" fmla="*/ 49 w 110"/>
                  <a:gd name="T13" fmla="*/ 2125 h 118"/>
                  <a:gd name="T14" fmla="*/ 122 w 110"/>
                  <a:gd name="T15" fmla="*/ 1965 h 118"/>
                  <a:gd name="T16" fmla="*/ 153 w 110"/>
                  <a:gd name="T17" fmla="*/ 1863 h 118"/>
                  <a:gd name="T18" fmla="*/ 233 w 110"/>
                  <a:gd name="T19" fmla="*/ 1745 h 118"/>
                  <a:gd name="T20" fmla="*/ 272 w 110"/>
                  <a:gd name="T21" fmla="*/ 1560 h 118"/>
                  <a:gd name="T22" fmla="*/ 272 w 110"/>
                  <a:gd name="T23" fmla="*/ 1560 h 118"/>
                  <a:gd name="T24" fmla="*/ 341 w 110"/>
                  <a:gd name="T25" fmla="*/ 1329 h 118"/>
                  <a:gd name="T26" fmla="*/ 459 w 110"/>
                  <a:gd name="T27" fmla="*/ 1184 h 118"/>
                  <a:gd name="T28" fmla="*/ 576 w 110"/>
                  <a:gd name="T29" fmla="*/ 992 h 118"/>
                  <a:gd name="T30" fmla="*/ 656 w 110"/>
                  <a:gd name="T31" fmla="*/ 766 h 118"/>
                  <a:gd name="T32" fmla="*/ 656 w 110"/>
                  <a:gd name="T33" fmla="*/ 766 h 118"/>
                  <a:gd name="T34" fmla="*/ 767 w 110"/>
                  <a:gd name="T35" fmla="*/ 534 h 118"/>
                  <a:gd name="T36" fmla="*/ 797 w 110"/>
                  <a:gd name="T37" fmla="*/ 488 h 118"/>
                  <a:gd name="T38" fmla="*/ 843 w 110"/>
                  <a:gd name="T39" fmla="*/ 459 h 118"/>
                  <a:gd name="T40" fmla="*/ 886 w 110"/>
                  <a:gd name="T41" fmla="*/ 459 h 118"/>
                  <a:gd name="T42" fmla="*/ 962 w 110"/>
                  <a:gd name="T43" fmla="*/ 272 h 118"/>
                  <a:gd name="T44" fmla="*/ 962 w 110"/>
                  <a:gd name="T45" fmla="*/ 272 h 118"/>
                  <a:gd name="T46" fmla="*/ 1032 w 110"/>
                  <a:gd name="T47" fmla="*/ 122 h 118"/>
                  <a:gd name="T48" fmla="*/ 1112 w 110"/>
                  <a:gd name="T49" fmla="*/ 0 h 118"/>
                  <a:gd name="T50" fmla="*/ 2095 w 110"/>
                  <a:gd name="T51" fmla="*/ 0 h 118"/>
                  <a:gd name="T52" fmla="*/ 2095 w 110"/>
                  <a:gd name="T53" fmla="*/ 192 h 118"/>
                  <a:gd name="T54" fmla="*/ 2095 w 110"/>
                  <a:gd name="T55" fmla="*/ 611 h 118"/>
                  <a:gd name="T56" fmla="*/ 1255 w 110"/>
                  <a:gd name="T57" fmla="*/ 611 h 118"/>
                  <a:gd name="T58" fmla="*/ 1255 w 110"/>
                  <a:gd name="T59" fmla="*/ 611 h 118"/>
                  <a:gd name="T60" fmla="*/ 1208 w 110"/>
                  <a:gd name="T61" fmla="*/ 1419 h 118"/>
                  <a:gd name="T62" fmla="*/ 1208 w 110"/>
                  <a:gd name="T63" fmla="*/ 1419 h 118"/>
                  <a:gd name="T64" fmla="*/ 1208 w 110"/>
                  <a:gd name="T65" fmla="*/ 1485 h 118"/>
                  <a:gd name="T66" fmla="*/ 1186 w 110"/>
                  <a:gd name="T67" fmla="*/ 1515 h 118"/>
                  <a:gd name="T68" fmla="*/ 1112 w 110"/>
                  <a:gd name="T69" fmla="*/ 1515 h 118"/>
                  <a:gd name="T70" fmla="*/ 1061 w 110"/>
                  <a:gd name="T71" fmla="*/ 1560 h 118"/>
                  <a:gd name="T72" fmla="*/ 1032 w 110"/>
                  <a:gd name="T73" fmla="*/ 1597 h 118"/>
                  <a:gd name="T74" fmla="*/ 994 w 110"/>
                  <a:gd name="T75" fmla="*/ 1634 h 118"/>
                  <a:gd name="T76" fmla="*/ 994 w 110"/>
                  <a:gd name="T77" fmla="*/ 1745 h 118"/>
                  <a:gd name="T78" fmla="*/ 994 w 110"/>
                  <a:gd name="T79" fmla="*/ 1745 h 118"/>
                  <a:gd name="T80" fmla="*/ 994 w 110"/>
                  <a:gd name="T81" fmla="*/ 2125 h 118"/>
                  <a:gd name="T82" fmla="*/ 994 w 110"/>
                  <a:gd name="T83" fmla="*/ 2125 h 118"/>
                  <a:gd name="T84" fmla="*/ 233 w 110"/>
                  <a:gd name="T85" fmla="*/ 2125 h 118"/>
                  <a:gd name="T86" fmla="*/ 233 w 110"/>
                  <a:gd name="T87" fmla="*/ 2125 h 118"/>
                  <a:gd name="T88" fmla="*/ 122 w 110"/>
                  <a:gd name="T89" fmla="*/ 2171 h 118"/>
                  <a:gd name="T90" fmla="*/ 77 w 110"/>
                  <a:gd name="T91" fmla="*/ 2241 h 118"/>
                  <a:gd name="T92" fmla="*/ 77 w 110"/>
                  <a:gd name="T93" fmla="*/ 2241 h 1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0"/>
                  <a:gd name="T142" fmla="*/ 0 h 118"/>
                  <a:gd name="T143" fmla="*/ 110 w 110"/>
                  <a:gd name="T144" fmla="*/ 118 h 1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0" h="118">
                    <a:moveTo>
                      <a:pt x="4" y="118"/>
                    </a:moveTo>
                    <a:lnTo>
                      <a:pt x="4" y="118"/>
                    </a:lnTo>
                    <a:lnTo>
                      <a:pt x="4" y="116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2"/>
                    </a:lnTo>
                    <a:lnTo>
                      <a:pt x="6" y="104"/>
                    </a:lnTo>
                    <a:lnTo>
                      <a:pt x="8" y="98"/>
                    </a:lnTo>
                    <a:lnTo>
                      <a:pt x="12" y="92"/>
                    </a:lnTo>
                    <a:lnTo>
                      <a:pt x="14" y="82"/>
                    </a:lnTo>
                    <a:lnTo>
                      <a:pt x="18" y="70"/>
                    </a:lnTo>
                    <a:lnTo>
                      <a:pt x="24" y="62"/>
                    </a:lnTo>
                    <a:lnTo>
                      <a:pt x="30" y="52"/>
                    </a:lnTo>
                    <a:lnTo>
                      <a:pt x="34" y="40"/>
                    </a:lnTo>
                    <a:lnTo>
                      <a:pt x="40" y="28"/>
                    </a:lnTo>
                    <a:lnTo>
                      <a:pt x="42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50" y="14"/>
                    </a:lnTo>
                    <a:lnTo>
                      <a:pt x="54" y="6"/>
                    </a:lnTo>
                    <a:lnTo>
                      <a:pt x="58" y="0"/>
                    </a:lnTo>
                    <a:lnTo>
                      <a:pt x="110" y="0"/>
                    </a:lnTo>
                    <a:lnTo>
                      <a:pt x="110" y="10"/>
                    </a:lnTo>
                    <a:lnTo>
                      <a:pt x="110" y="32"/>
                    </a:lnTo>
                    <a:lnTo>
                      <a:pt x="66" y="32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2" y="80"/>
                    </a:lnTo>
                    <a:lnTo>
                      <a:pt x="58" y="80"/>
                    </a:lnTo>
                    <a:lnTo>
                      <a:pt x="56" y="82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2" y="92"/>
                    </a:lnTo>
                    <a:lnTo>
                      <a:pt x="52" y="112"/>
                    </a:lnTo>
                    <a:lnTo>
                      <a:pt x="12" y="112"/>
                    </a:lnTo>
                    <a:lnTo>
                      <a:pt x="6" y="114"/>
                    </a:ln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85"/>
              <p:cNvSpPr>
                <a:spLocks/>
              </p:cNvSpPr>
              <p:nvPr/>
            </p:nvSpPr>
            <p:spPr bwMode="auto">
              <a:xfrm>
                <a:off x="2395" y="1859"/>
                <a:ext cx="195" cy="172"/>
              </a:xfrm>
              <a:custGeom>
                <a:avLst/>
                <a:gdLst>
                  <a:gd name="T0" fmla="*/ 0 w 156"/>
                  <a:gd name="T1" fmla="*/ 2415 h 138"/>
                  <a:gd name="T2" fmla="*/ 96 w 156"/>
                  <a:gd name="T3" fmla="*/ 2321 h 138"/>
                  <a:gd name="T4" fmla="*/ 363 w 156"/>
                  <a:gd name="T5" fmla="*/ 2242 h 138"/>
                  <a:gd name="T6" fmla="*/ 424 w 156"/>
                  <a:gd name="T7" fmla="*/ 2176 h 138"/>
                  <a:gd name="T8" fmla="*/ 530 w 156"/>
                  <a:gd name="T9" fmla="*/ 2064 h 138"/>
                  <a:gd name="T10" fmla="*/ 800 w 156"/>
                  <a:gd name="T11" fmla="*/ 1862 h 138"/>
                  <a:gd name="T12" fmla="*/ 874 w 156"/>
                  <a:gd name="T13" fmla="*/ 1708 h 138"/>
                  <a:gd name="T14" fmla="*/ 800 w 156"/>
                  <a:gd name="T15" fmla="*/ 1574 h 138"/>
                  <a:gd name="T16" fmla="*/ 749 w 156"/>
                  <a:gd name="T17" fmla="*/ 1412 h 138"/>
                  <a:gd name="T18" fmla="*/ 829 w 156"/>
                  <a:gd name="T19" fmla="*/ 1216 h 138"/>
                  <a:gd name="T20" fmla="*/ 976 w 156"/>
                  <a:gd name="T21" fmla="*/ 1086 h 138"/>
                  <a:gd name="T22" fmla="*/ 1017 w 156"/>
                  <a:gd name="T23" fmla="*/ 914 h 138"/>
                  <a:gd name="T24" fmla="*/ 1092 w 156"/>
                  <a:gd name="T25" fmla="*/ 795 h 138"/>
                  <a:gd name="T26" fmla="*/ 1308 w 156"/>
                  <a:gd name="T27" fmla="*/ 699 h 138"/>
                  <a:gd name="T28" fmla="*/ 1453 w 156"/>
                  <a:gd name="T29" fmla="*/ 512 h 138"/>
                  <a:gd name="T30" fmla="*/ 1562 w 156"/>
                  <a:gd name="T31" fmla="*/ 379 h 138"/>
                  <a:gd name="T32" fmla="*/ 1674 w 156"/>
                  <a:gd name="T33" fmla="*/ 171 h 138"/>
                  <a:gd name="T34" fmla="*/ 1760 w 156"/>
                  <a:gd name="T35" fmla="*/ 62 h 138"/>
                  <a:gd name="T36" fmla="*/ 1854 w 156"/>
                  <a:gd name="T37" fmla="*/ 0 h 138"/>
                  <a:gd name="T38" fmla="*/ 1905 w 156"/>
                  <a:gd name="T39" fmla="*/ 62 h 138"/>
                  <a:gd name="T40" fmla="*/ 1907 w 156"/>
                  <a:gd name="T41" fmla="*/ 96 h 138"/>
                  <a:gd name="T42" fmla="*/ 1986 w 156"/>
                  <a:gd name="T43" fmla="*/ 96 h 138"/>
                  <a:gd name="T44" fmla="*/ 2139 w 156"/>
                  <a:gd name="T45" fmla="*/ 171 h 138"/>
                  <a:gd name="T46" fmla="*/ 2200 w 156"/>
                  <a:gd name="T47" fmla="*/ 171 h 138"/>
                  <a:gd name="T48" fmla="*/ 2286 w 156"/>
                  <a:gd name="T49" fmla="*/ 213 h 138"/>
                  <a:gd name="T50" fmla="*/ 2384 w 156"/>
                  <a:gd name="T51" fmla="*/ 137 h 138"/>
                  <a:gd name="T52" fmla="*/ 2384 w 156"/>
                  <a:gd name="T53" fmla="*/ 96 h 138"/>
                  <a:gd name="T54" fmla="*/ 2384 w 156"/>
                  <a:gd name="T55" fmla="*/ 213 h 138"/>
                  <a:gd name="T56" fmla="*/ 2462 w 156"/>
                  <a:gd name="T57" fmla="*/ 213 h 138"/>
                  <a:gd name="T58" fmla="*/ 2555 w 156"/>
                  <a:gd name="T59" fmla="*/ 233 h 138"/>
                  <a:gd name="T60" fmla="*/ 2576 w 156"/>
                  <a:gd name="T61" fmla="*/ 500 h 138"/>
                  <a:gd name="T62" fmla="*/ 2576 w 156"/>
                  <a:gd name="T63" fmla="*/ 699 h 138"/>
                  <a:gd name="T64" fmla="*/ 2688 w 156"/>
                  <a:gd name="T65" fmla="*/ 871 h 138"/>
                  <a:gd name="T66" fmla="*/ 2799 w 156"/>
                  <a:gd name="T67" fmla="*/ 950 h 138"/>
                  <a:gd name="T68" fmla="*/ 2750 w 156"/>
                  <a:gd name="T69" fmla="*/ 1013 h 138"/>
                  <a:gd name="T70" fmla="*/ 2799 w 156"/>
                  <a:gd name="T71" fmla="*/ 1086 h 138"/>
                  <a:gd name="T72" fmla="*/ 2576 w 156"/>
                  <a:gd name="T73" fmla="*/ 1133 h 138"/>
                  <a:gd name="T74" fmla="*/ 2462 w 156"/>
                  <a:gd name="T75" fmla="*/ 1086 h 138"/>
                  <a:gd name="T76" fmla="*/ 2250 w 156"/>
                  <a:gd name="T77" fmla="*/ 1199 h 138"/>
                  <a:gd name="T78" fmla="*/ 2195 w 156"/>
                  <a:gd name="T79" fmla="*/ 1216 h 138"/>
                  <a:gd name="T80" fmla="*/ 2101 w 156"/>
                  <a:gd name="T81" fmla="*/ 1329 h 138"/>
                  <a:gd name="T82" fmla="*/ 2139 w 156"/>
                  <a:gd name="T83" fmla="*/ 1366 h 138"/>
                  <a:gd name="T84" fmla="*/ 2200 w 156"/>
                  <a:gd name="T85" fmla="*/ 1412 h 138"/>
                  <a:gd name="T86" fmla="*/ 1986 w 156"/>
                  <a:gd name="T87" fmla="*/ 1502 h 138"/>
                  <a:gd name="T88" fmla="*/ 1706 w 156"/>
                  <a:gd name="T89" fmla="*/ 1708 h 138"/>
                  <a:gd name="T90" fmla="*/ 1635 w 156"/>
                  <a:gd name="T91" fmla="*/ 1828 h 138"/>
                  <a:gd name="T92" fmla="*/ 1525 w 156"/>
                  <a:gd name="T93" fmla="*/ 1862 h 138"/>
                  <a:gd name="T94" fmla="*/ 1408 w 156"/>
                  <a:gd name="T95" fmla="*/ 1862 h 138"/>
                  <a:gd name="T96" fmla="*/ 1384 w 156"/>
                  <a:gd name="T97" fmla="*/ 1828 h 138"/>
                  <a:gd name="T98" fmla="*/ 1308 w 156"/>
                  <a:gd name="T99" fmla="*/ 1918 h 138"/>
                  <a:gd name="T100" fmla="*/ 1221 w 156"/>
                  <a:gd name="T101" fmla="*/ 1998 h 138"/>
                  <a:gd name="T102" fmla="*/ 1219 w 156"/>
                  <a:gd name="T103" fmla="*/ 1962 h 138"/>
                  <a:gd name="T104" fmla="*/ 1124 w 156"/>
                  <a:gd name="T105" fmla="*/ 1918 h 138"/>
                  <a:gd name="T106" fmla="*/ 1092 w 156"/>
                  <a:gd name="T107" fmla="*/ 2042 h 138"/>
                  <a:gd name="T108" fmla="*/ 1017 w 156"/>
                  <a:gd name="T109" fmla="*/ 2104 h 138"/>
                  <a:gd name="T110" fmla="*/ 936 w 156"/>
                  <a:gd name="T111" fmla="*/ 2206 h 138"/>
                  <a:gd name="T112" fmla="*/ 0 w 156"/>
                  <a:gd name="T113" fmla="*/ 2415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6"/>
                  <a:gd name="T172" fmla="*/ 0 h 138"/>
                  <a:gd name="T173" fmla="*/ 156 w 156"/>
                  <a:gd name="T174" fmla="*/ 138 h 1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6" h="138">
                    <a:moveTo>
                      <a:pt x="0" y="138"/>
                    </a:moveTo>
                    <a:lnTo>
                      <a:pt x="0" y="138"/>
                    </a:lnTo>
                    <a:lnTo>
                      <a:pt x="2" y="134"/>
                    </a:lnTo>
                    <a:lnTo>
                      <a:pt x="6" y="132"/>
                    </a:lnTo>
                    <a:lnTo>
                      <a:pt x="12" y="130"/>
                    </a:lnTo>
                    <a:lnTo>
                      <a:pt x="20" y="128"/>
                    </a:lnTo>
                    <a:lnTo>
                      <a:pt x="22" y="128"/>
                    </a:lnTo>
                    <a:lnTo>
                      <a:pt x="24" y="124"/>
                    </a:lnTo>
                    <a:lnTo>
                      <a:pt x="30" y="118"/>
                    </a:lnTo>
                    <a:lnTo>
                      <a:pt x="36" y="112"/>
                    </a:lnTo>
                    <a:lnTo>
                      <a:pt x="44" y="106"/>
                    </a:lnTo>
                    <a:lnTo>
                      <a:pt x="48" y="98"/>
                    </a:lnTo>
                    <a:lnTo>
                      <a:pt x="46" y="94"/>
                    </a:lnTo>
                    <a:lnTo>
                      <a:pt x="44" y="90"/>
                    </a:lnTo>
                    <a:lnTo>
                      <a:pt x="42" y="88"/>
                    </a:lnTo>
                    <a:lnTo>
                      <a:pt x="42" y="80"/>
                    </a:lnTo>
                    <a:lnTo>
                      <a:pt x="46" y="70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6" y="52"/>
                    </a:lnTo>
                    <a:lnTo>
                      <a:pt x="58" y="48"/>
                    </a:lnTo>
                    <a:lnTo>
                      <a:pt x="60" y="46"/>
                    </a:lnTo>
                    <a:lnTo>
                      <a:pt x="66" y="44"/>
                    </a:lnTo>
                    <a:lnTo>
                      <a:pt x="72" y="40"/>
                    </a:lnTo>
                    <a:lnTo>
                      <a:pt x="76" y="36"/>
                    </a:lnTo>
                    <a:lnTo>
                      <a:pt x="80" y="30"/>
                    </a:lnTo>
                    <a:lnTo>
                      <a:pt x="86" y="22"/>
                    </a:lnTo>
                    <a:lnTo>
                      <a:pt x="90" y="14"/>
                    </a:lnTo>
                    <a:lnTo>
                      <a:pt x="92" y="10"/>
                    </a:lnTo>
                    <a:lnTo>
                      <a:pt x="98" y="4"/>
                    </a:lnTo>
                    <a:lnTo>
                      <a:pt x="100" y="2"/>
                    </a:lnTo>
                    <a:lnTo>
                      <a:pt x="102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10" y="6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2" y="10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32" y="8"/>
                    </a:lnTo>
                    <a:lnTo>
                      <a:pt x="132" y="12"/>
                    </a:lnTo>
                    <a:lnTo>
                      <a:pt x="136" y="12"/>
                    </a:lnTo>
                    <a:lnTo>
                      <a:pt x="140" y="14"/>
                    </a:lnTo>
                    <a:lnTo>
                      <a:pt x="142" y="20"/>
                    </a:lnTo>
                    <a:lnTo>
                      <a:pt x="142" y="28"/>
                    </a:lnTo>
                    <a:lnTo>
                      <a:pt x="142" y="40"/>
                    </a:lnTo>
                    <a:lnTo>
                      <a:pt x="142" y="44"/>
                    </a:lnTo>
                    <a:lnTo>
                      <a:pt x="148" y="50"/>
                    </a:lnTo>
                    <a:lnTo>
                      <a:pt x="154" y="54"/>
                    </a:lnTo>
                    <a:lnTo>
                      <a:pt x="156" y="56"/>
                    </a:lnTo>
                    <a:lnTo>
                      <a:pt x="152" y="58"/>
                    </a:lnTo>
                    <a:lnTo>
                      <a:pt x="154" y="62"/>
                    </a:lnTo>
                    <a:lnTo>
                      <a:pt x="152" y="64"/>
                    </a:lnTo>
                    <a:lnTo>
                      <a:pt x="142" y="64"/>
                    </a:lnTo>
                    <a:lnTo>
                      <a:pt x="136" y="62"/>
                    </a:lnTo>
                    <a:lnTo>
                      <a:pt x="132" y="64"/>
                    </a:lnTo>
                    <a:lnTo>
                      <a:pt x="124" y="68"/>
                    </a:lnTo>
                    <a:lnTo>
                      <a:pt x="120" y="70"/>
                    </a:lnTo>
                    <a:lnTo>
                      <a:pt x="116" y="72"/>
                    </a:lnTo>
                    <a:lnTo>
                      <a:pt x="116" y="76"/>
                    </a:lnTo>
                    <a:lnTo>
                      <a:pt x="118" y="78"/>
                    </a:lnTo>
                    <a:lnTo>
                      <a:pt x="122" y="80"/>
                    </a:lnTo>
                    <a:lnTo>
                      <a:pt x="110" y="86"/>
                    </a:lnTo>
                    <a:lnTo>
                      <a:pt x="100" y="92"/>
                    </a:lnTo>
                    <a:lnTo>
                      <a:pt x="94" y="98"/>
                    </a:lnTo>
                    <a:lnTo>
                      <a:pt x="90" y="104"/>
                    </a:lnTo>
                    <a:lnTo>
                      <a:pt x="84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6" y="104"/>
                    </a:lnTo>
                    <a:lnTo>
                      <a:pt x="72" y="110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6" y="112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0" y="116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4" y="122"/>
                    </a:lnTo>
                    <a:lnTo>
                      <a:pt x="52" y="126"/>
                    </a:lnTo>
                    <a:lnTo>
                      <a:pt x="52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86"/>
              <p:cNvSpPr>
                <a:spLocks/>
              </p:cNvSpPr>
              <p:nvPr/>
            </p:nvSpPr>
            <p:spPr bwMode="auto">
              <a:xfrm>
                <a:off x="2460" y="1831"/>
                <a:ext cx="332" cy="406"/>
              </a:xfrm>
              <a:custGeom>
                <a:avLst/>
                <a:gdLst>
                  <a:gd name="T0" fmla="*/ 3285 w 266"/>
                  <a:gd name="T1" fmla="*/ 5862 h 324"/>
                  <a:gd name="T2" fmla="*/ 3611 w 266"/>
                  <a:gd name="T3" fmla="*/ 5570 h 324"/>
                  <a:gd name="T4" fmla="*/ 4740 w 266"/>
                  <a:gd name="T5" fmla="*/ 4100 h 324"/>
                  <a:gd name="T6" fmla="*/ 4507 w 266"/>
                  <a:gd name="T7" fmla="*/ 3858 h 324"/>
                  <a:gd name="T8" fmla="*/ 4370 w 266"/>
                  <a:gd name="T9" fmla="*/ 3841 h 324"/>
                  <a:gd name="T10" fmla="*/ 4294 w 266"/>
                  <a:gd name="T11" fmla="*/ 3684 h 324"/>
                  <a:gd name="T12" fmla="*/ 4100 w 266"/>
                  <a:gd name="T13" fmla="*/ 3497 h 324"/>
                  <a:gd name="T14" fmla="*/ 4171 w 266"/>
                  <a:gd name="T15" fmla="*/ 3392 h 324"/>
                  <a:gd name="T16" fmla="*/ 4294 w 266"/>
                  <a:gd name="T17" fmla="*/ 3244 h 324"/>
                  <a:gd name="T18" fmla="*/ 4207 w 266"/>
                  <a:gd name="T19" fmla="*/ 3079 h 324"/>
                  <a:gd name="T20" fmla="*/ 4294 w 266"/>
                  <a:gd name="T21" fmla="*/ 3010 h 324"/>
                  <a:gd name="T22" fmla="*/ 4146 w 266"/>
                  <a:gd name="T23" fmla="*/ 2598 h 324"/>
                  <a:gd name="T24" fmla="*/ 4068 w 266"/>
                  <a:gd name="T25" fmla="*/ 2316 h 324"/>
                  <a:gd name="T26" fmla="*/ 3994 w 266"/>
                  <a:gd name="T27" fmla="*/ 1842 h 324"/>
                  <a:gd name="T28" fmla="*/ 3822 w 266"/>
                  <a:gd name="T29" fmla="*/ 1576 h 324"/>
                  <a:gd name="T30" fmla="*/ 3674 w 266"/>
                  <a:gd name="T31" fmla="*/ 1283 h 324"/>
                  <a:gd name="T32" fmla="*/ 3647 w 266"/>
                  <a:gd name="T33" fmla="*/ 939 h 324"/>
                  <a:gd name="T34" fmla="*/ 3728 w 266"/>
                  <a:gd name="T35" fmla="*/ 821 h 324"/>
                  <a:gd name="T36" fmla="*/ 3822 w 266"/>
                  <a:gd name="T37" fmla="*/ 749 h 324"/>
                  <a:gd name="T38" fmla="*/ 3822 w 266"/>
                  <a:gd name="T39" fmla="*/ 598 h 324"/>
                  <a:gd name="T40" fmla="*/ 3787 w 266"/>
                  <a:gd name="T41" fmla="*/ 457 h 324"/>
                  <a:gd name="T42" fmla="*/ 3744 w 266"/>
                  <a:gd name="T43" fmla="*/ 232 h 324"/>
                  <a:gd name="T44" fmla="*/ 3860 w 266"/>
                  <a:gd name="T45" fmla="*/ 76 h 324"/>
                  <a:gd name="T46" fmla="*/ 3647 w 266"/>
                  <a:gd name="T47" fmla="*/ 0 h 324"/>
                  <a:gd name="T48" fmla="*/ 3578 w 266"/>
                  <a:gd name="T49" fmla="*/ 49 h 324"/>
                  <a:gd name="T50" fmla="*/ 3503 w 266"/>
                  <a:gd name="T51" fmla="*/ 49 h 324"/>
                  <a:gd name="T52" fmla="*/ 3354 w 266"/>
                  <a:gd name="T53" fmla="*/ 119 h 324"/>
                  <a:gd name="T54" fmla="*/ 3285 w 266"/>
                  <a:gd name="T55" fmla="*/ 76 h 324"/>
                  <a:gd name="T56" fmla="*/ 3103 w 266"/>
                  <a:gd name="T57" fmla="*/ 76 h 324"/>
                  <a:gd name="T58" fmla="*/ 2933 w 266"/>
                  <a:gd name="T59" fmla="*/ 119 h 324"/>
                  <a:gd name="T60" fmla="*/ 2780 w 266"/>
                  <a:gd name="T61" fmla="*/ 149 h 324"/>
                  <a:gd name="T62" fmla="*/ 2492 w 266"/>
                  <a:gd name="T63" fmla="*/ 149 h 324"/>
                  <a:gd name="T64" fmla="*/ 2393 w 266"/>
                  <a:gd name="T65" fmla="*/ 232 h 324"/>
                  <a:gd name="T66" fmla="*/ 2134 w 266"/>
                  <a:gd name="T67" fmla="*/ 367 h 324"/>
                  <a:gd name="T68" fmla="*/ 1997 w 266"/>
                  <a:gd name="T69" fmla="*/ 486 h 324"/>
                  <a:gd name="T70" fmla="*/ 1890 w 266"/>
                  <a:gd name="T71" fmla="*/ 457 h 324"/>
                  <a:gd name="T72" fmla="*/ 1741 w 266"/>
                  <a:gd name="T73" fmla="*/ 523 h 324"/>
                  <a:gd name="T74" fmla="*/ 1664 w 266"/>
                  <a:gd name="T75" fmla="*/ 652 h 324"/>
                  <a:gd name="T76" fmla="*/ 1565 w 266"/>
                  <a:gd name="T77" fmla="*/ 670 h 324"/>
                  <a:gd name="T78" fmla="*/ 1600 w 266"/>
                  <a:gd name="T79" fmla="*/ 939 h 324"/>
                  <a:gd name="T80" fmla="*/ 1710 w 266"/>
                  <a:gd name="T81" fmla="*/ 1355 h 324"/>
                  <a:gd name="T82" fmla="*/ 1784 w 266"/>
                  <a:gd name="T83" fmla="*/ 1501 h 324"/>
                  <a:gd name="T84" fmla="*/ 1600 w 266"/>
                  <a:gd name="T85" fmla="*/ 1615 h 324"/>
                  <a:gd name="T86" fmla="*/ 1282 w 266"/>
                  <a:gd name="T87" fmla="*/ 1698 h 324"/>
                  <a:gd name="T88" fmla="*/ 1162 w 266"/>
                  <a:gd name="T89" fmla="*/ 1881 h 324"/>
                  <a:gd name="T90" fmla="*/ 1027 w 266"/>
                  <a:gd name="T91" fmla="*/ 2024 h 324"/>
                  <a:gd name="T92" fmla="*/ 743 w 266"/>
                  <a:gd name="T93" fmla="*/ 2259 h 324"/>
                  <a:gd name="T94" fmla="*/ 507 w 266"/>
                  <a:gd name="T95" fmla="*/ 2402 h 324"/>
                  <a:gd name="T96" fmla="*/ 421 w 266"/>
                  <a:gd name="T97" fmla="*/ 2371 h 324"/>
                  <a:gd name="T98" fmla="*/ 233 w 266"/>
                  <a:gd name="T99" fmla="*/ 2525 h 324"/>
                  <a:gd name="T100" fmla="*/ 139 w 266"/>
                  <a:gd name="T101" fmla="*/ 2598 h 324"/>
                  <a:gd name="T102" fmla="*/ 2 w 266"/>
                  <a:gd name="T103" fmla="*/ 2707 h 324"/>
                  <a:gd name="T104" fmla="*/ 880 w 266"/>
                  <a:gd name="T105" fmla="*/ 4026 h 324"/>
                  <a:gd name="T106" fmla="*/ 2525 w 266"/>
                  <a:gd name="T107" fmla="*/ 5517 h 324"/>
                  <a:gd name="T108" fmla="*/ 2639 w 266"/>
                  <a:gd name="T109" fmla="*/ 5570 h 324"/>
                  <a:gd name="T110" fmla="*/ 2639 w 266"/>
                  <a:gd name="T111" fmla="*/ 5629 h 324"/>
                  <a:gd name="T112" fmla="*/ 2756 w 266"/>
                  <a:gd name="T113" fmla="*/ 5709 h 324"/>
                  <a:gd name="T114" fmla="*/ 2818 w 266"/>
                  <a:gd name="T115" fmla="*/ 5813 h 324"/>
                  <a:gd name="T116" fmla="*/ 2780 w 266"/>
                  <a:gd name="T117" fmla="*/ 6081 h 3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"/>
                  <a:gd name="T178" fmla="*/ 0 h 324"/>
                  <a:gd name="T179" fmla="*/ 266 w 266"/>
                  <a:gd name="T180" fmla="*/ 324 h 3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" h="324">
                    <a:moveTo>
                      <a:pt x="170" y="318"/>
                    </a:moveTo>
                    <a:lnTo>
                      <a:pt x="170" y="318"/>
                    </a:lnTo>
                    <a:lnTo>
                      <a:pt x="184" y="312"/>
                    </a:lnTo>
                    <a:lnTo>
                      <a:pt x="188" y="312"/>
                    </a:lnTo>
                    <a:lnTo>
                      <a:pt x="194" y="304"/>
                    </a:lnTo>
                    <a:lnTo>
                      <a:pt x="202" y="296"/>
                    </a:lnTo>
                    <a:lnTo>
                      <a:pt x="212" y="286"/>
                    </a:lnTo>
                    <a:lnTo>
                      <a:pt x="266" y="218"/>
                    </a:lnTo>
                    <a:lnTo>
                      <a:pt x="264" y="216"/>
                    </a:lnTo>
                    <a:lnTo>
                      <a:pt x="256" y="208"/>
                    </a:lnTo>
                    <a:lnTo>
                      <a:pt x="252" y="206"/>
                    </a:lnTo>
                    <a:lnTo>
                      <a:pt x="250" y="206"/>
                    </a:lnTo>
                    <a:lnTo>
                      <a:pt x="246" y="208"/>
                    </a:lnTo>
                    <a:lnTo>
                      <a:pt x="244" y="204"/>
                    </a:lnTo>
                    <a:lnTo>
                      <a:pt x="240" y="200"/>
                    </a:lnTo>
                    <a:lnTo>
                      <a:pt x="240" y="196"/>
                    </a:lnTo>
                    <a:lnTo>
                      <a:pt x="238" y="194"/>
                    </a:lnTo>
                    <a:lnTo>
                      <a:pt x="238" y="192"/>
                    </a:lnTo>
                    <a:lnTo>
                      <a:pt x="234" y="190"/>
                    </a:lnTo>
                    <a:lnTo>
                      <a:pt x="230" y="186"/>
                    </a:lnTo>
                    <a:lnTo>
                      <a:pt x="230" y="184"/>
                    </a:lnTo>
                    <a:lnTo>
                      <a:pt x="232" y="182"/>
                    </a:lnTo>
                    <a:lnTo>
                      <a:pt x="234" y="180"/>
                    </a:lnTo>
                    <a:lnTo>
                      <a:pt x="238" y="176"/>
                    </a:lnTo>
                    <a:lnTo>
                      <a:pt x="238" y="174"/>
                    </a:lnTo>
                    <a:lnTo>
                      <a:pt x="240" y="172"/>
                    </a:lnTo>
                    <a:lnTo>
                      <a:pt x="240" y="170"/>
                    </a:lnTo>
                    <a:lnTo>
                      <a:pt x="238" y="168"/>
                    </a:lnTo>
                    <a:lnTo>
                      <a:pt x="236" y="164"/>
                    </a:lnTo>
                    <a:lnTo>
                      <a:pt x="238" y="164"/>
                    </a:lnTo>
                    <a:lnTo>
                      <a:pt x="238" y="162"/>
                    </a:lnTo>
                    <a:lnTo>
                      <a:pt x="240" y="160"/>
                    </a:lnTo>
                    <a:lnTo>
                      <a:pt x="238" y="154"/>
                    </a:lnTo>
                    <a:lnTo>
                      <a:pt x="236" y="146"/>
                    </a:lnTo>
                    <a:lnTo>
                      <a:pt x="232" y="138"/>
                    </a:lnTo>
                    <a:lnTo>
                      <a:pt x="230" y="132"/>
                    </a:lnTo>
                    <a:lnTo>
                      <a:pt x="230" y="128"/>
                    </a:lnTo>
                    <a:lnTo>
                      <a:pt x="228" y="124"/>
                    </a:lnTo>
                    <a:lnTo>
                      <a:pt x="226" y="120"/>
                    </a:lnTo>
                    <a:lnTo>
                      <a:pt x="224" y="98"/>
                    </a:lnTo>
                    <a:lnTo>
                      <a:pt x="222" y="92"/>
                    </a:lnTo>
                    <a:lnTo>
                      <a:pt x="218" y="88"/>
                    </a:lnTo>
                    <a:lnTo>
                      <a:pt x="214" y="84"/>
                    </a:lnTo>
                    <a:lnTo>
                      <a:pt x="212" y="78"/>
                    </a:lnTo>
                    <a:lnTo>
                      <a:pt x="210" y="72"/>
                    </a:lnTo>
                    <a:lnTo>
                      <a:pt x="206" y="68"/>
                    </a:lnTo>
                    <a:lnTo>
                      <a:pt x="202" y="64"/>
                    </a:lnTo>
                    <a:lnTo>
                      <a:pt x="202" y="58"/>
                    </a:lnTo>
                    <a:lnTo>
                      <a:pt x="202" y="54"/>
                    </a:lnTo>
                    <a:lnTo>
                      <a:pt x="204" y="50"/>
                    </a:lnTo>
                    <a:lnTo>
                      <a:pt x="206" y="48"/>
                    </a:lnTo>
                    <a:lnTo>
                      <a:pt x="208" y="46"/>
                    </a:lnTo>
                    <a:lnTo>
                      <a:pt x="208" y="44"/>
                    </a:lnTo>
                    <a:lnTo>
                      <a:pt x="212" y="44"/>
                    </a:lnTo>
                    <a:lnTo>
                      <a:pt x="214" y="42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4" y="34"/>
                    </a:lnTo>
                    <a:lnTo>
                      <a:pt x="214" y="32"/>
                    </a:lnTo>
                    <a:lnTo>
                      <a:pt x="214" y="30"/>
                    </a:lnTo>
                    <a:lnTo>
                      <a:pt x="212" y="28"/>
                    </a:lnTo>
                    <a:lnTo>
                      <a:pt x="212" y="24"/>
                    </a:lnTo>
                    <a:lnTo>
                      <a:pt x="212" y="16"/>
                    </a:lnTo>
                    <a:lnTo>
                      <a:pt x="212" y="12"/>
                    </a:lnTo>
                    <a:lnTo>
                      <a:pt x="210" y="12"/>
                    </a:lnTo>
                    <a:lnTo>
                      <a:pt x="210" y="10"/>
                    </a:lnTo>
                    <a:lnTo>
                      <a:pt x="212" y="8"/>
                    </a:lnTo>
                    <a:lnTo>
                      <a:pt x="216" y="4"/>
                    </a:lnTo>
                    <a:lnTo>
                      <a:pt x="210" y="2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4" y="2"/>
                    </a:lnTo>
                    <a:lnTo>
                      <a:pt x="202" y="2"/>
                    </a:lnTo>
                    <a:lnTo>
                      <a:pt x="200" y="2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2"/>
                    </a:lnTo>
                    <a:lnTo>
                      <a:pt x="194" y="4"/>
                    </a:lnTo>
                    <a:lnTo>
                      <a:pt x="192" y="4"/>
                    </a:lnTo>
                    <a:lnTo>
                      <a:pt x="190" y="4"/>
                    </a:lnTo>
                    <a:lnTo>
                      <a:pt x="188" y="6"/>
                    </a:lnTo>
                    <a:lnTo>
                      <a:pt x="186" y="8"/>
                    </a:lnTo>
                    <a:lnTo>
                      <a:pt x="184" y="6"/>
                    </a:lnTo>
                    <a:lnTo>
                      <a:pt x="184" y="4"/>
                    </a:lnTo>
                    <a:lnTo>
                      <a:pt x="180" y="4"/>
                    </a:lnTo>
                    <a:lnTo>
                      <a:pt x="176" y="4"/>
                    </a:lnTo>
                    <a:lnTo>
                      <a:pt x="174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4" y="6"/>
                    </a:lnTo>
                    <a:lnTo>
                      <a:pt x="160" y="8"/>
                    </a:lnTo>
                    <a:lnTo>
                      <a:pt x="158" y="10"/>
                    </a:lnTo>
                    <a:lnTo>
                      <a:pt x="156" y="8"/>
                    </a:lnTo>
                    <a:lnTo>
                      <a:pt x="154" y="8"/>
                    </a:lnTo>
                    <a:lnTo>
                      <a:pt x="146" y="8"/>
                    </a:lnTo>
                    <a:lnTo>
                      <a:pt x="140" y="8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2"/>
                    </a:lnTo>
                    <a:lnTo>
                      <a:pt x="130" y="14"/>
                    </a:lnTo>
                    <a:lnTo>
                      <a:pt x="126" y="16"/>
                    </a:lnTo>
                    <a:lnTo>
                      <a:pt x="122" y="20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6"/>
                    </a:lnTo>
                    <a:lnTo>
                      <a:pt x="112" y="26"/>
                    </a:lnTo>
                    <a:lnTo>
                      <a:pt x="108" y="24"/>
                    </a:lnTo>
                    <a:lnTo>
                      <a:pt x="106" y="24"/>
                    </a:lnTo>
                    <a:lnTo>
                      <a:pt x="104" y="26"/>
                    </a:lnTo>
                    <a:lnTo>
                      <a:pt x="102" y="28"/>
                    </a:lnTo>
                    <a:lnTo>
                      <a:pt x="98" y="28"/>
                    </a:lnTo>
                    <a:lnTo>
                      <a:pt x="98" y="30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88" y="36"/>
                    </a:lnTo>
                    <a:lnTo>
                      <a:pt x="90" y="42"/>
                    </a:lnTo>
                    <a:lnTo>
                      <a:pt x="90" y="50"/>
                    </a:lnTo>
                    <a:lnTo>
                      <a:pt x="90" y="6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0" y="80"/>
                    </a:lnTo>
                    <a:lnTo>
                      <a:pt x="102" y="84"/>
                    </a:lnTo>
                    <a:lnTo>
                      <a:pt x="100" y="86"/>
                    </a:lnTo>
                    <a:lnTo>
                      <a:pt x="90" y="86"/>
                    </a:lnTo>
                    <a:lnTo>
                      <a:pt x="84" y="84"/>
                    </a:lnTo>
                    <a:lnTo>
                      <a:pt x="80" y="86"/>
                    </a:lnTo>
                    <a:lnTo>
                      <a:pt x="72" y="90"/>
                    </a:lnTo>
                    <a:lnTo>
                      <a:pt x="68" y="92"/>
                    </a:lnTo>
                    <a:lnTo>
                      <a:pt x="64" y="94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70" y="102"/>
                    </a:lnTo>
                    <a:lnTo>
                      <a:pt x="58" y="108"/>
                    </a:lnTo>
                    <a:lnTo>
                      <a:pt x="48" y="114"/>
                    </a:lnTo>
                    <a:lnTo>
                      <a:pt x="42" y="120"/>
                    </a:lnTo>
                    <a:lnTo>
                      <a:pt x="38" y="126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6" y="128"/>
                    </a:lnTo>
                    <a:lnTo>
                      <a:pt x="24" y="126"/>
                    </a:lnTo>
                    <a:lnTo>
                      <a:pt x="20" y="132"/>
                    </a:lnTo>
                    <a:lnTo>
                      <a:pt x="18" y="136"/>
                    </a:lnTo>
                    <a:lnTo>
                      <a:pt x="16" y="136"/>
                    </a:lnTo>
                    <a:lnTo>
                      <a:pt x="14" y="134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8" y="138"/>
                    </a:lnTo>
                    <a:lnTo>
                      <a:pt x="6" y="140"/>
                    </a:lnTo>
                    <a:lnTo>
                      <a:pt x="4" y="142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60"/>
                    </a:lnTo>
                    <a:lnTo>
                      <a:pt x="0" y="170"/>
                    </a:lnTo>
                    <a:lnTo>
                      <a:pt x="50" y="214"/>
                    </a:lnTo>
                    <a:lnTo>
                      <a:pt x="140" y="292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6" y="294"/>
                    </a:lnTo>
                    <a:lnTo>
                      <a:pt x="148" y="296"/>
                    </a:lnTo>
                    <a:lnTo>
                      <a:pt x="148" y="298"/>
                    </a:lnTo>
                    <a:lnTo>
                      <a:pt x="148" y="300"/>
                    </a:lnTo>
                    <a:lnTo>
                      <a:pt x="152" y="302"/>
                    </a:lnTo>
                    <a:lnTo>
                      <a:pt x="154" y="304"/>
                    </a:lnTo>
                    <a:lnTo>
                      <a:pt x="156" y="306"/>
                    </a:lnTo>
                    <a:lnTo>
                      <a:pt x="158" y="308"/>
                    </a:lnTo>
                    <a:lnTo>
                      <a:pt x="158" y="310"/>
                    </a:lnTo>
                    <a:lnTo>
                      <a:pt x="158" y="314"/>
                    </a:lnTo>
                    <a:lnTo>
                      <a:pt x="154" y="322"/>
                    </a:lnTo>
                    <a:lnTo>
                      <a:pt x="156" y="324"/>
                    </a:lnTo>
                    <a:lnTo>
                      <a:pt x="158" y="322"/>
                    </a:lnTo>
                    <a:lnTo>
                      <a:pt x="170" y="31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87"/>
              <p:cNvSpPr>
                <a:spLocks/>
              </p:cNvSpPr>
              <p:nvPr/>
            </p:nvSpPr>
            <p:spPr bwMode="auto">
              <a:xfrm>
                <a:off x="2712" y="1826"/>
                <a:ext cx="65" cy="155"/>
              </a:xfrm>
              <a:custGeom>
                <a:avLst/>
                <a:gdLst>
                  <a:gd name="T0" fmla="*/ 430 w 52"/>
                  <a:gd name="T1" fmla="*/ 2268 h 124"/>
                  <a:gd name="T2" fmla="*/ 364 w 52"/>
                  <a:gd name="T3" fmla="*/ 1756 h 124"/>
                  <a:gd name="T4" fmla="*/ 291 w 52"/>
                  <a:gd name="T5" fmla="*/ 1676 h 124"/>
                  <a:gd name="T6" fmla="*/ 186 w 52"/>
                  <a:gd name="T7" fmla="*/ 1500 h 124"/>
                  <a:gd name="T8" fmla="*/ 76 w 52"/>
                  <a:gd name="T9" fmla="*/ 1314 h 124"/>
                  <a:gd name="T10" fmla="*/ 0 w 52"/>
                  <a:gd name="T11" fmla="*/ 1241 h 124"/>
                  <a:gd name="T12" fmla="*/ 0 w 52"/>
                  <a:gd name="T13" fmla="*/ 1070 h 124"/>
                  <a:gd name="T14" fmla="*/ 49 w 52"/>
                  <a:gd name="T15" fmla="*/ 993 h 124"/>
                  <a:gd name="T16" fmla="*/ 119 w 52"/>
                  <a:gd name="T17" fmla="*/ 929 h 124"/>
                  <a:gd name="T18" fmla="*/ 186 w 52"/>
                  <a:gd name="T19" fmla="*/ 881 h 124"/>
                  <a:gd name="T20" fmla="*/ 220 w 52"/>
                  <a:gd name="T21" fmla="*/ 856 h 124"/>
                  <a:gd name="T22" fmla="*/ 186 w 52"/>
                  <a:gd name="T23" fmla="*/ 743 h 124"/>
                  <a:gd name="T24" fmla="*/ 220 w 52"/>
                  <a:gd name="T25" fmla="*/ 705 h 124"/>
                  <a:gd name="T26" fmla="*/ 220 w 52"/>
                  <a:gd name="T27" fmla="*/ 635 h 124"/>
                  <a:gd name="T28" fmla="*/ 186 w 52"/>
                  <a:gd name="T29" fmla="*/ 516 h 124"/>
                  <a:gd name="T30" fmla="*/ 186 w 52"/>
                  <a:gd name="T31" fmla="*/ 364 h 124"/>
                  <a:gd name="T32" fmla="*/ 186 w 52"/>
                  <a:gd name="T33" fmla="*/ 291 h 124"/>
                  <a:gd name="T34" fmla="*/ 149 w 52"/>
                  <a:gd name="T35" fmla="*/ 270 h 124"/>
                  <a:gd name="T36" fmla="*/ 244 w 52"/>
                  <a:gd name="T37" fmla="*/ 149 h 124"/>
                  <a:gd name="T38" fmla="*/ 364 w 52"/>
                  <a:gd name="T39" fmla="*/ 76 h 124"/>
                  <a:gd name="T40" fmla="*/ 476 w 52"/>
                  <a:gd name="T41" fmla="*/ 49 h 124"/>
                  <a:gd name="T42" fmla="*/ 594 w 52"/>
                  <a:gd name="T43" fmla="*/ 0 h 124"/>
                  <a:gd name="T44" fmla="*/ 625 w 52"/>
                  <a:gd name="T45" fmla="*/ 76 h 124"/>
                  <a:gd name="T46" fmla="*/ 653 w 52"/>
                  <a:gd name="T47" fmla="*/ 76 h 124"/>
                  <a:gd name="T48" fmla="*/ 594 w 52"/>
                  <a:gd name="T49" fmla="*/ 119 h 124"/>
                  <a:gd name="T50" fmla="*/ 625 w 52"/>
                  <a:gd name="T51" fmla="*/ 149 h 124"/>
                  <a:gd name="T52" fmla="*/ 625 w 52"/>
                  <a:gd name="T53" fmla="*/ 186 h 124"/>
                  <a:gd name="T54" fmla="*/ 701 w 52"/>
                  <a:gd name="T55" fmla="*/ 186 h 124"/>
                  <a:gd name="T56" fmla="*/ 806 w 52"/>
                  <a:gd name="T57" fmla="*/ 149 h 124"/>
                  <a:gd name="T58" fmla="*/ 806 w 52"/>
                  <a:gd name="T59" fmla="*/ 186 h 124"/>
                  <a:gd name="T60" fmla="*/ 806 w 52"/>
                  <a:gd name="T61" fmla="*/ 231 h 124"/>
                  <a:gd name="T62" fmla="*/ 806 w 52"/>
                  <a:gd name="T63" fmla="*/ 270 h 124"/>
                  <a:gd name="T64" fmla="*/ 780 w 52"/>
                  <a:gd name="T65" fmla="*/ 291 h 124"/>
                  <a:gd name="T66" fmla="*/ 780 w 52"/>
                  <a:gd name="T67" fmla="*/ 413 h 124"/>
                  <a:gd name="T68" fmla="*/ 806 w 52"/>
                  <a:gd name="T69" fmla="*/ 476 h 124"/>
                  <a:gd name="T70" fmla="*/ 876 w 52"/>
                  <a:gd name="T71" fmla="*/ 594 h 124"/>
                  <a:gd name="T72" fmla="*/ 876 w 52"/>
                  <a:gd name="T73" fmla="*/ 635 h 124"/>
                  <a:gd name="T74" fmla="*/ 876 w 52"/>
                  <a:gd name="T75" fmla="*/ 705 h 124"/>
                  <a:gd name="T76" fmla="*/ 839 w 52"/>
                  <a:gd name="T77" fmla="*/ 856 h 124"/>
                  <a:gd name="T78" fmla="*/ 780 w 52"/>
                  <a:gd name="T79" fmla="*/ 936 h 124"/>
                  <a:gd name="T80" fmla="*/ 653 w 52"/>
                  <a:gd name="T81" fmla="*/ 993 h 124"/>
                  <a:gd name="T82" fmla="*/ 625 w 52"/>
                  <a:gd name="T83" fmla="*/ 1033 h 124"/>
                  <a:gd name="T84" fmla="*/ 653 w 52"/>
                  <a:gd name="T85" fmla="*/ 1163 h 124"/>
                  <a:gd name="T86" fmla="*/ 806 w 52"/>
                  <a:gd name="T87" fmla="*/ 1163 h 124"/>
                  <a:gd name="T88" fmla="*/ 806 w 52"/>
                  <a:gd name="T89" fmla="*/ 1149 h 124"/>
                  <a:gd name="T90" fmla="*/ 839 w 52"/>
                  <a:gd name="T91" fmla="*/ 1163 h 124"/>
                  <a:gd name="T92" fmla="*/ 876 w 52"/>
                  <a:gd name="T93" fmla="*/ 1163 h 124"/>
                  <a:gd name="T94" fmla="*/ 806 w 52"/>
                  <a:gd name="T95" fmla="*/ 1219 h 124"/>
                  <a:gd name="T96" fmla="*/ 839 w 52"/>
                  <a:gd name="T97" fmla="*/ 1241 h 124"/>
                  <a:gd name="T98" fmla="*/ 936 w 52"/>
                  <a:gd name="T99" fmla="*/ 1314 h 124"/>
                  <a:gd name="T100" fmla="*/ 929 w 52"/>
                  <a:gd name="T101" fmla="*/ 1454 h 124"/>
                  <a:gd name="T102" fmla="*/ 936 w 52"/>
                  <a:gd name="T103" fmla="*/ 1500 h 124"/>
                  <a:gd name="T104" fmla="*/ 929 w 52"/>
                  <a:gd name="T105" fmla="*/ 1575 h 124"/>
                  <a:gd name="T106" fmla="*/ 780 w 52"/>
                  <a:gd name="T107" fmla="*/ 1643 h 124"/>
                  <a:gd name="T108" fmla="*/ 743 w 52"/>
                  <a:gd name="T109" fmla="*/ 1676 h 124"/>
                  <a:gd name="T110" fmla="*/ 653 w 52"/>
                  <a:gd name="T111" fmla="*/ 1818 h 124"/>
                  <a:gd name="T112" fmla="*/ 653 w 52"/>
                  <a:gd name="T113" fmla="*/ 1939 h 124"/>
                  <a:gd name="T114" fmla="*/ 701 w 52"/>
                  <a:gd name="T115" fmla="*/ 2018 h 124"/>
                  <a:gd name="T116" fmla="*/ 625 w 52"/>
                  <a:gd name="T117" fmla="*/ 2150 h 124"/>
                  <a:gd name="T118" fmla="*/ 430 w 52"/>
                  <a:gd name="T119" fmla="*/ 2268 h 1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"/>
                  <a:gd name="T181" fmla="*/ 0 h 124"/>
                  <a:gd name="T182" fmla="*/ 52 w 52"/>
                  <a:gd name="T183" fmla="*/ 124 h 1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" h="124">
                    <a:moveTo>
                      <a:pt x="24" y="124"/>
                    </a:moveTo>
                    <a:lnTo>
                      <a:pt x="24" y="124"/>
                    </a:lnTo>
                    <a:lnTo>
                      <a:pt x="22" y="102"/>
                    </a:lnTo>
                    <a:lnTo>
                      <a:pt x="20" y="96"/>
                    </a:lnTo>
                    <a:lnTo>
                      <a:pt x="16" y="92"/>
                    </a:lnTo>
                    <a:lnTo>
                      <a:pt x="12" y="88"/>
                    </a:lnTo>
                    <a:lnTo>
                      <a:pt x="10" y="82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0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2"/>
                    </a:lnTo>
                    <a:lnTo>
                      <a:pt x="10" y="28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8" y="10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0" y="42"/>
                    </a:lnTo>
                    <a:lnTo>
                      <a:pt x="46" y="46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6" y="66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70"/>
                    </a:lnTo>
                    <a:lnTo>
                      <a:pt x="52" y="72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0" y="86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40" y="92"/>
                    </a:lnTo>
                    <a:lnTo>
                      <a:pt x="38" y="96"/>
                    </a:lnTo>
                    <a:lnTo>
                      <a:pt x="36" y="100"/>
                    </a:lnTo>
                    <a:lnTo>
                      <a:pt x="36" y="102"/>
                    </a:lnTo>
                    <a:lnTo>
                      <a:pt x="36" y="106"/>
                    </a:lnTo>
                    <a:lnTo>
                      <a:pt x="38" y="110"/>
                    </a:lnTo>
                    <a:lnTo>
                      <a:pt x="38" y="112"/>
                    </a:lnTo>
                    <a:lnTo>
                      <a:pt x="34" y="118"/>
                    </a:lnTo>
                    <a:lnTo>
                      <a:pt x="30" y="120"/>
                    </a:lnTo>
                    <a:lnTo>
                      <a:pt x="24" y="12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88"/>
              <p:cNvSpPr>
                <a:spLocks/>
              </p:cNvSpPr>
              <p:nvPr/>
            </p:nvSpPr>
            <p:spPr bwMode="auto">
              <a:xfrm>
                <a:off x="2327" y="2044"/>
                <a:ext cx="195" cy="280"/>
              </a:xfrm>
              <a:custGeom>
                <a:avLst/>
                <a:gdLst>
                  <a:gd name="T0" fmla="*/ 0 w 156"/>
                  <a:gd name="T1" fmla="*/ 1969 h 224"/>
                  <a:gd name="T2" fmla="*/ 0 w 156"/>
                  <a:gd name="T3" fmla="*/ 2139 h 224"/>
                  <a:gd name="T4" fmla="*/ 40 w 156"/>
                  <a:gd name="T5" fmla="*/ 2139 h 224"/>
                  <a:gd name="T6" fmla="*/ 96 w 156"/>
                  <a:gd name="T7" fmla="*/ 2211 h 224"/>
                  <a:gd name="T8" fmla="*/ 96 w 156"/>
                  <a:gd name="T9" fmla="*/ 2329 h 224"/>
                  <a:gd name="T10" fmla="*/ 62 w 156"/>
                  <a:gd name="T11" fmla="*/ 2481 h 224"/>
                  <a:gd name="T12" fmla="*/ 62 w 156"/>
                  <a:gd name="T13" fmla="*/ 2560 h 224"/>
                  <a:gd name="T14" fmla="*/ 96 w 156"/>
                  <a:gd name="T15" fmla="*/ 2560 h 224"/>
                  <a:gd name="T16" fmla="*/ 96 w 156"/>
                  <a:gd name="T17" fmla="*/ 2599 h 224"/>
                  <a:gd name="T18" fmla="*/ 62 w 156"/>
                  <a:gd name="T19" fmla="*/ 2673 h 224"/>
                  <a:gd name="T20" fmla="*/ 174 w 156"/>
                  <a:gd name="T21" fmla="*/ 2955 h 224"/>
                  <a:gd name="T22" fmla="*/ 139 w 156"/>
                  <a:gd name="T23" fmla="*/ 3176 h 224"/>
                  <a:gd name="T24" fmla="*/ 96 w 156"/>
                  <a:gd name="T25" fmla="*/ 3391 h 224"/>
                  <a:gd name="T26" fmla="*/ 96 w 156"/>
                  <a:gd name="T27" fmla="*/ 3573 h 224"/>
                  <a:gd name="T28" fmla="*/ 139 w 156"/>
                  <a:gd name="T29" fmla="*/ 3543 h 224"/>
                  <a:gd name="T30" fmla="*/ 174 w 156"/>
                  <a:gd name="T31" fmla="*/ 3543 h 224"/>
                  <a:gd name="T32" fmla="*/ 290 w 156"/>
                  <a:gd name="T33" fmla="*/ 3573 h 224"/>
                  <a:gd name="T34" fmla="*/ 334 w 156"/>
                  <a:gd name="T35" fmla="*/ 3573 h 224"/>
                  <a:gd name="T36" fmla="*/ 363 w 156"/>
                  <a:gd name="T37" fmla="*/ 3573 h 224"/>
                  <a:gd name="T38" fmla="*/ 424 w 156"/>
                  <a:gd name="T39" fmla="*/ 3543 h 224"/>
                  <a:gd name="T40" fmla="*/ 460 w 156"/>
                  <a:gd name="T41" fmla="*/ 3494 h 224"/>
                  <a:gd name="T42" fmla="*/ 460 w 156"/>
                  <a:gd name="T43" fmla="*/ 3543 h 224"/>
                  <a:gd name="T44" fmla="*/ 530 w 156"/>
                  <a:gd name="T45" fmla="*/ 3543 h 224"/>
                  <a:gd name="T46" fmla="*/ 651 w 156"/>
                  <a:gd name="T47" fmla="*/ 3573 h 224"/>
                  <a:gd name="T48" fmla="*/ 719 w 156"/>
                  <a:gd name="T49" fmla="*/ 3679 h 224"/>
                  <a:gd name="T50" fmla="*/ 749 w 156"/>
                  <a:gd name="T51" fmla="*/ 3679 h 224"/>
                  <a:gd name="T52" fmla="*/ 800 w 156"/>
                  <a:gd name="T53" fmla="*/ 3760 h 224"/>
                  <a:gd name="T54" fmla="*/ 829 w 156"/>
                  <a:gd name="T55" fmla="*/ 3835 h 224"/>
                  <a:gd name="T56" fmla="*/ 874 w 156"/>
                  <a:gd name="T57" fmla="*/ 3835 h 224"/>
                  <a:gd name="T58" fmla="*/ 874 w 156"/>
                  <a:gd name="T59" fmla="*/ 3906 h 224"/>
                  <a:gd name="T60" fmla="*/ 899 w 156"/>
                  <a:gd name="T61" fmla="*/ 3941 h 224"/>
                  <a:gd name="T62" fmla="*/ 936 w 156"/>
                  <a:gd name="T63" fmla="*/ 4055 h 224"/>
                  <a:gd name="T64" fmla="*/ 1017 w 156"/>
                  <a:gd name="T65" fmla="*/ 4085 h 224"/>
                  <a:gd name="T66" fmla="*/ 1092 w 156"/>
                  <a:gd name="T67" fmla="*/ 3970 h 224"/>
                  <a:gd name="T68" fmla="*/ 1162 w 156"/>
                  <a:gd name="T69" fmla="*/ 3866 h 224"/>
                  <a:gd name="T70" fmla="*/ 1219 w 156"/>
                  <a:gd name="T71" fmla="*/ 3835 h 224"/>
                  <a:gd name="T72" fmla="*/ 1221 w 156"/>
                  <a:gd name="T73" fmla="*/ 3835 h 224"/>
                  <a:gd name="T74" fmla="*/ 1308 w 156"/>
                  <a:gd name="T75" fmla="*/ 3866 h 224"/>
                  <a:gd name="T76" fmla="*/ 1408 w 156"/>
                  <a:gd name="T77" fmla="*/ 3970 h 224"/>
                  <a:gd name="T78" fmla="*/ 1525 w 156"/>
                  <a:gd name="T79" fmla="*/ 3941 h 224"/>
                  <a:gd name="T80" fmla="*/ 1635 w 156"/>
                  <a:gd name="T81" fmla="*/ 3941 h 224"/>
                  <a:gd name="T82" fmla="*/ 1706 w 156"/>
                  <a:gd name="T83" fmla="*/ 3906 h 224"/>
                  <a:gd name="T84" fmla="*/ 1756 w 156"/>
                  <a:gd name="T85" fmla="*/ 3866 h 224"/>
                  <a:gd name="T86" fmla="*/ 1760 w 156"/>
                  <a:gd name="T87" fmla="*/ 3866 h 224"/>
                  <a:gd name="T88" fmla="*/ 1760 w 156"/>
                  <a:gd name="T89" fmla="*/ 3941 h 224"/>
                  <a:gd name="T90" fmla="*/ 1760 w 156"/>
                  <a:gd name="T91" fmla="*/ 3941 h 224"/>
                  <a:gd name="T92" fmla="*/ 2688 w 156"/>
                  <a:gd name="T93" fmla="*/ 3573 h 224"/>
                  <a:gd name="T94" fmla="*/ 2615 w 156"/>
                  <a:gd name="T95" fmla="*/ 3543 h 224"/>
                  <a:gd name="T96" fmla="*/ 2576 w 156"/>
                  <a:gd name="T97" fmla="*/ 3343 h 224"/>
                  <a:gd name="T98" fmla="*/ 2515 w 156"/>
                  <a:gd name="T99" fmla="*/ 806 h 224"/>
                  <a:gd name="T100" fmla="*/ 1907 w 156"/>
                  <a:gd name="T101" fmla="*/ 0 h 224"/>
                  <a:gd name="T102" fmla="*/ 1124 w 156"/>
                  <a:gd name="T103" fmla="*/ 413 h 224"/>
                  <a:gd name="T104" fmla="*/ 1092 w 156"/>
                  <a:gd name="T105" fmla="*/ 1162 h 224"/>
                  <a:gd name="T106" fmla="*/ 1092 w 156"/>
                  <a:gd name="T107" fmla="*/ 1241 h 224"/>
                  <a:gd name="T108" fmla="*/ 976 w 156"/>
                  <a:gd name="T109" fmla="*/ 1291 h 224"/>
                  <a:gd name="T110" fmla="*/ 899 w 156"/>
                  <a:gd name="T111" fmla="*/ 1345 h 224"/>
                  <a:gd name="T112" fmla="*/ 874 w 156"/>
                  <a:gd name="T113" fmla="*/ 1500 h 224"/>
                  <a:gd name="T114" fmla="*/ 874 w 156"/>
                  <a:gd name="T115" fmla="*/ 1863 h 224"/>
                  <a:gd name="T116" fmla="*/ 139 w 156"/>
                  <a:gd name="T117" fmla="*/ 1863 h 224"/>
                  <a:gd name="T118" fmla="*/ 40 w 156"/>
                  <a:gd name="T119" fmla="*/ 1905 h 224"/>
                  <a:gd name="T120" fmla="*/ 0 w 156"/>
                  <a:gd name="T121" fmla="*/ 1969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6"/>
                  <a:gd name="T184" fmla="*/ 0 h 224"/>
                  <a:gd name="T185" fmla="*/ 156 w 156"/>
                  <a:gd name="T186" fmla="*/ 224 h 2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6" h="224">
                    <a:moveTo>
                      <a:pt x="0" y="108"/>
                    </a:moveTo>
                    <a:lnTo>
                      <a:pt x="0" y="108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22"/>
                    </a:lnTo>
                    <a:lnTo>
                      <a:pt x="6" y="128"/>
                    </a:lnTo>
                    <a:lnTo>
                      <a:pt x="6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8" y="154"/>
                    </a:lnTo>
                    <a:lnTo>
                      <a:pt x="10" y="162"/>
                    </a:lnTo>
                    <a:lnTo>
                      <a:pt x="8" y="174"/>
                    </a:lnTo>
                    <a:lnTo>
                      <a:pt x="8" y="182"/>
                    </a:lnTo>
                    <a:lnTo>
                      <a:pt x="6" y="186"/>
                    </a:lnTo>
                    <a:lnTo>
                      <a:pt x="4" y="190"/>
                    </a:lnTo>
                    <a:lnTo>
                      <a:pt x="6" y="196"/>
                    </a:lnTo>
                    <a:lnTo>
                      <a:pt x="8" y="194"/>
                    </a:lnTo>
                    <a:lnTo>
                      <a:pt x="10" y="194"/>
                    </a:lnTo>
                    <a:lnTo>
                      <a:pt x="14" y="196"/>
                    </a:lnTo>
                    <a:lnTo>
                      <a:pt x="16" y="196"/>
                    </a:lnTo>
                    <a:lnTo>
                      <a:pt x="18" y="196"/>
                    </a:lnTo>
                    <a:lnTo>
                      <a:pt x="20" y="196"/>
                    </a:lnTo>
                    <a:lnTo>
                      <a:pt x="22" y="196"/>
                    </a:lnTo>
                    <a:lnTo>
                      <a:pt x="24" y="194"/>
                    </a:lnTo>
                    <a:lnTo>
                      <a:pt x="26" y="192"/>
                    </a:lnTo>
                    <a:lnTo>
                      <a:pt x="26" y="194"/>
                    </a:lnTo>
                    <a:lnTo>
                      <a:pt x="28" y="194"/>
                    </a:lnTo>
                    <a:lnTo>
                      <a:pt x="30" y="194"/>
                    </a:lnTo>
                    <a:lnTo>
                      <a:pt x="36" y="196"/>
                    </a:lnTo>
                    <a:lnTo>
                      <a:pt x="38" y="200"/>
                    </a:lnTo>
                    <a:lnTo>
                      <a:pt x="40" y="202"/>
                    </a:lnTo>
                    <a:lnTo>
                      <a:pt x="42" y="202"/>
                    </a:lnTo>
                    <a:lnTo>
                      <a:pt x="44" y="204"/>
                    </a:lnTo>
                    <a:lnTo>
                      <a:pt x="44" y="206"/>
                    </a:lnTo>
                    <a:lnTo>
                      <a:pt x="44" y="208"/>
                    </a:lnTo>
                    <a:lnTo>
                      <a:pt x="46" y="210"/>
                    </a:lnTo>
                    <a:lnTo>
                      <a:pt x="48" y="210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50" y="216"/>
                    </a:lnTo>
                    <a:lnTo>
                      <a:pt x="52" y="220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58" y="222"/>
                    </a:lnTo>
                    <a:lnTo>
                      <a:pt x="60" y="218"/>
                    </a:lnTo>
                    <a:lnTo>
                      <a:pt x="62" y="214"/>
                    </a:lnTo>
                    <a:lnTo>
                      <a:pt x="64" y="212"/>
                    </a:lnTo>
                    <a:lnTo>
                      <a:pt x="66" y="210"/>
                    </a:lnTo>
                    <a:lnTo>
                      <a:pt x="68" y="210"/>
                    </a:lnTo>
                    <a:lnTo>
                      <a:pt x="70" y="210"/>
                    </a:lnTo>
                    <a:lnTo>
                      <a:pt x="72" y="212"/>
                    </a:lnTo>
                    <a:lnTo>
                      <a:pt x="74" y="216"/>
                    </a:lnTo>
                    <a:lnTo>
                      <a:pt x="78" y="218"/>
                    </a:lnTo>
                    <a:lnTo>
                      <a:pt x="84" y="216"/>
                    </a:lnTo>
                    <a:lnTo>
                      <a:pt x="90" y="216"/>
                    </a:lnTo>
                    <a:lnTo>
                      <a:pt x="92" y="216"/>
                    </a:lnTo>
                    <a:lnTo>
                      <a:pt x="94" y="214"/>
                    </a:lnTo>
                    <a:lnTo>
                      <a:pt x="94" y="212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6"/>
                    </a:lnTo>
                    <a:lnTo>
                      <a:pt x="142" y="216"/>
                    </a:lnTo>
                    <a:lnTo>
                      <a:pt x="148" y="196"/>
                    </a:lnTo>
                    <a:lnTo>
                      <a:pt x="144" y="194"/>
                    </a:lnTo>
                    <a:lnTo>
                      <a:pt x="142" y="190"/>
                    </a:lnTo>
                    <a:lnTo>
                      <a:pt x="142" y="184"/>
                    </a:lnTo>
                    <a:lnTo>
                      <a:pt x="138" y="44"/>
                    </a:lnTo>
                    <a:lnTo>
                      <a:pt x="156" y="44"/>
                    </a:lnTo>
                    <a:lnTo>
                      <a:pt x="106" y="0"/>
                    </a:lnTo>
                    <a:lnTo>
                      <a:pt x="106" y="22"/>
                    </a:lnTo>
                    <a:lnTo>
                      <a:pt x="62" y="22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48" y="76"/>
                    </a:lnTo>
                    <a:lnTo>
                      <a:pt x="48" y="82"/>
                    </a:lnTo>
                    <a:lnTo>
                      <a:pt x="48" y="102"/>
                    </a:lnTo>
                    <a:lnTo>
                      <a:pt x="8" y="102"/>
                    </a:lnTo>
                    <a:lnTo>
                      <a:pt x="2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89"/>
              <p:cNvSpPr>
                <a:spLocks/>
              </p:cNvSpPr>
              <p:nvPr/>
            </p:nvSpPr>
            <p:spPr bwMode="auto">
              <a:xfrm>
                <a:off x="2397" y="2099"/>
                <a:ext cx="275" cy="333"/>
              </a:xfrm>
              <a:custGeom>
                <a:avLst/>
                <a:gdLst>
                  <a:gd name="T0" fmla="*/ 1756 w 220"/>
                  <a:gd name="T1" fmla="*/ 4591 h 266"/>
                  <a:gd name="T2" fmla="*/ 1793 w 220"/>
                  <a:gd name="T3" fmla="*/ 4457 h 266"/>
                  <a:gd name="T4" fmla="*/ 1793 w 220"/>
                  <a:gd name="T5" fmla="*/ 4368 h 266"/>
                  <a:gd name="T6" fmla="*/ 2048 w 220"/>
                  <a:gd name="T7" fmla="*/ 4126 h 266"/>
                  <a:gd name="T8" fmla="*/ 2101 w 220"/>
                  <a:gd name="T9" fmla="*/ 3932 h 266"/>
                  <a:gd name="T10" fmla="*/ 2211 w 220"/>
                  <a:gd name="T11" fmla="*/ 3756 h 266"/>
                  <a:gd name="T12" fmla="*/ 2454 w 220"/>
                  <a:gd name="T13" fmla="*/ 3756 h 266"/>
                  <a:gd name="T14" fmla="*/ 2454 w 220"/>
                  <a:gd name="T15" fmla="*/ 3635 h 266"/>
                  <a:gd name="T16" fmla="*/ 2599 w 220"/>
                  <a:gd name="T17" fmla="*/ 3528 h 266"/>
                  <a:gd name="T18" fmla="*/ 2801 w 220"/>
                  <a:gd name="T19" fmla="*/ 3380 h 266"/>
                  <a:gd name="T20" fmla="*/ 3030 w 220"/>
                  <a:gd name="T21" fmla="*/ 3420 h 266"/>
                  <a:gd name="T22" fmla="*/ 3101 w 220"/>
                  <a:gd name="T23" fmla="*/ 3380 h 266"/>
                  <a:gd name="T24" fmla="*/ 3318 w 220"/>
                  <a:gd name="T25" fmla="*/ 3256 h 266"/>
                  <a:gd name="T26" fmla="*/ 3455 w 220"/>
                  <a:gd name="T27" fmla="*/ 3184 h 266"/>
                  <a:gd name="T28" fmla="*/ 3679 w 220"/>
                  <a:gd name="T29" fmla="*/ 3160 h 266"/>
                  <a:gd name="T30" fmla="*/ 3941 w 220"/>
                  <a:gd name="T31" fmla="*/ 2966 h 266"/>
                  <a:gd name="T32" fmla="*/ 3970 w 220"/>
                  <a:gd name="T33" fmla="*/ 2737 h 266"/>
                  <a:gd name="T34" fmla="*/ 4013 w 220"/>
                  <a:gd name="T35" fmla="*/ 2586 h 266"/>
                  <a:gd name="T36" fmla="*/ 3788 w 220"/>
                  <a:gd name="T37" fmla="*/ 2004 h 266"/>
                  <a:gd name="T38" fmla="*/ 3788 w 220"/>
                  <a:gd name="T39" fmla="*/ 1840 h 266"/>
                  <a:gd name="T40" fmla="*/ 3760 w 220"/>
                  <a:gd name="T41" fmla="*/ 1699 h 266"/>
                  <a:gd name="T42" fmla="*/ 3616 w 220"/>
                  <a:gd name="T43" fmla="*/ 1601 h 266"/>
                  <a:gd name="T44" fmla="*/ 3616 w 220"/>
                  <a:gd name="T45" fmla="*/ 1551 h 266"/>
                  <a:gd name="T46" fmla="*/ 3543 w 220"/>
                  <a:gd name="T47" fmla="*/ 1470 h 266"/>
                  <a:gd name="T48" fmla="*/ 1816 w 220"/>
                  <a:gd name="T49" fmla="*/ 0 h 266"/>
                  <a:gd name="T50" fmla="*/ 1575 w 220"/>
                  <a:gd name="T51" fmla="*/ 2586 h 266"/>
                  <a:gd name="T52" fmla="*/ 1575 w 220"/>
                  <a:gd name="T53" fmla="*/ 3184 h 266"/>
                  <a:gd name="T54" fmla="*/ 780 w 220"/>
                  <a:gd name="T55" fmla="*/ 3184 h 266"/>
                  <a:gd name="T56" fmla="*/ 743 w 220"/>
                  <a:gd name="T57" fmla="*/ 3113 h 266"/>
                  <a:gd name="T58" fmla="*/ 635 w 220"/>
                  <a:gd name="T59" fmla="*/ 3184 h 266"/>
                  <a:gd name="T60" fmla="*/ 413 w 220"/>
                  <a:gd name="T61" fmla="*/ 3235 h 266"/>
                  <a:gd name="T62" fmla="*/ 220 w 220"/>
                  <a:gd name="T63" fmla="*/ 3075 h 266"/>
                  <a:gd name="T64" fmla="*/ 149 w 220"/>
                  <a:gd name="T65" fmla="*/ 3113 h 266"/>
                  <a:gd name="T66" fmla="*/ 0 w 220"/>
                  <a:gd name="T67" fmla="*/ 3334 h 266"/>
                  <a:gd name="T68" fmla="*/ 49 w 220"/>
                  <a:gd name="T69" fmla="*/ 3480 h 266"/>
                  <a:gd name="T70" fmla="*/ 49 w 220"/>
                  <a:gd name="T71" fmla="*/ 3771 h 266"/>
                  <a:gd name="T72" fmla="*/ 186 w 220"/>
                  <a:gd name="T73" fmla="*/ 3897 h 266"/>
                  <a:gd name="T74" fmla="*/ 149 w 220"/>
                  <a:gd name="T75" fmla="*/ 4231 h 266"/>
                  <a:gd name="T76" fmla="*/ 244 w 220"/>
                  <a:gd name="T77" fmla="*/ 4231 h 266"/>
                  <a:gd name="T78" fmla="*/ 364 w 220"/>
                  <a:gd name="T79" fmla="*/ 4281 h 266"/>
                  <a:gd name="T80" fmla="*/ 430 w 220"/>
                  <a:gd name="T81" fmla="*/ 4289 h 266"/>
                  <a:gd name="T82" fmla="*/ 538 w 220"/>
                  <a:gd name="T83" fmla="*/ 4289 h 266"/>
                  <a:gd name="T84" fmla="*/ 661 w 220"/>
                  <a:gd name="T85" fmla="*/ 4231 h 266"/>
                  <a:gd name="T86" fmla="*/ 780 w 220"/>
                  <a:gd name="T87" fmla="*/ 4231 h 266"/>
                  <a:gd name="T88" fmla="*/ 806 w 220"/>
                  <a:gd name="T89" fmla="*/ 4342 h 266"/>
                  <a:gd name="T90" fmla="*/ 876 w 220"/>
                  <a:gd name="T91" fmla="*/ 4478 h 266"/>
                  <a:gd name="T92" fmla="*/ 841 w 220"/>
                  <a:gd name="T93" fmla="*/ 4653 h 266"/>
                  <a:gd name="T94" fmla="*/ 936 w 220"/>
                  <a:gd name="T95" fmla="*/ 4777 h 266"/>
                  <a:gd name="T96" fmla="*/ 1051 w 220"/>
                  <a:gd name="T97" fmla="*/ 4885 h 266"/>
                  <a:gd name="T98" fmla="*/ 1219 w 220"/>
                  <a:gd name="T99" fmla="*/ 4885 h 266"/>
                  <a:gd name="T100" fmla="*/ 1345 w 220"/>
                  <a:gd name="T101" fmla="*/ 4820 h 266"/>
                  <a:gd name="T102" fmla="*/ 1525 w 220"/>
                  <a:gd name="T103" fmla="*/ 4864 h 266"/>
                  <a:gd name="T104" fmla="*/ 1676 w 220"/>
                  <a:gd name="T105" fmla="*/ 4885 h 2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0"/>
                  <a:gd name="T160" fmla="*/ 0 h 266"/>
                  <a:gd name="T161" fmla="*/ 220 w 220"/>
                  <a:gd name="T162" fmla="*/ 266 h 2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0" h="266">
                    <a:moveTo>
                      <a:pt x="92" y="264"/>
                    </a:moveTo>
                    <a:lnTo>
                      <a:pt x="92" y="264"/>
                    </a:lnTo>
                    <a:lnTo>
                      <a:pt x="94" y="252"/>
                    </a:lnTo>
                    <a:lnTo>
                      <a:pt x="96" y="248"/>
                    </a:lnTo>
                    <a:lnTo>
                      <a:pt x="98" y="246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6" y="238"/>
                    </a:lnTo>
                    <a:lnTo>
                      <a:pt x="98" y="236"/>
                    </a:lnTo>
                    <a:lnTo>
                      <a:pt x="110" y="228"/>
                    </a:lnTo>
                    <a:lnTo>
                      <a:pt x="112" y="224"/>
                    </a:lnTo>
                    <a:lnTo>
                      <a:pt x="112" y="222"/>
                    </a:lnTo>
                    <a:lnTo>
                      <a:pt x="112" y="220"/>
                    </a:lnTo>
                    <a:lnTo>
                      <a:pt x="114" y="218"/>
                    </a:lnTo>
                    <a:lnTo>
                      <a:pt x="116" y="216"/>
                    </a:lnTo>
                    <a:lnTo>
                      <a:pt x="116" y="212"/>
                    </a:lnTo>
                    <a:lnTo>
                      <a:pt x="116" y="208"/>
                    </a:lnTo>
                    <a:lnTo>
                      <a:pt x="118" y="206"/>
                    </a:lnTo>
                    <a:lnTo>
                      <a:pt x="122" y="202"/>
                    </a:lnTo>
                    <a:lnTo>
                      <a:pt x="126" y="202"/>
                    </a:lnTo>
                    <a:lnTo>
                      <a:pt x="130" y="202"/>
                    </a:lnTo>
                    <a:lnTo>
                      <a:pt x="134" y="202"/>
                    </a:lnTo>
                    <a:lnTo>
                      <a:pt x="138" y="198"/>
                    </a:lnTo>
                    <a:lnTo>
                      <a:pt x="136" y="198"/>
                    </a:lnTo>
                    <a:lnTo>
                      <a:pt x="134" y="196"/>
                    </a:lnTo>
                    <a:lnTo>
                      <a:pt x="136" y="194"/>
                    </a:lnTo>
                    <a:lnTo>
                      <a:pt x="140" y="194"/>
                    </a:lnTo>
                    <a:lnTo>
                      <a:pt x="142" y="190"/>
                    </a:lnTo>
                    <a:lnTo>
                      <a:pt x="146" y="186"/>
                    </a:lnTo>
                    <a:lnTo>
                      <a:pt x="150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6" y="180"/>
                    </a:lnTo>
                    <a:lnTo>
                      <a:pt x="166" y="184"/>
                    </a:lnTo>
                    <a:lnTo>
                      <a:pt x="168" y="184"/>
                    </a:lnTo>
                    <a:lnTo>
                      <a:pt x="170" y="182"/>
                    </a:lnTo>
                    <a:lnTo>
                      <a:pt x="172" y="180"/>
                    </a:lnTo>
                    <a:lnTo>
                      <a:pt x="174" y="180"/>
                    </a:lnTo>
                    <a:lnTo>
                      <a:pt x="178" y="180"/>
                    </a:lnTo>
                    <a:lnTo>
                      <a:pt x="182" y="176"/>
                    </a:lnTo>
                    <a:lnTo>
                      <a:pt x="184" y="174"/>
                    </a:lnTo>
                    <a:lnTo>
                      <a:pt x="186" y="172"/>
                    </a:lnTo>
                    <a:lnTo>
                      <a:pt x="190" y="172"/>
                    </a:lnTo>
                    <a:lnTo>
                      <a:pt x="196" y="172"/>
                    </a:lnTo>
                    <a:lnTo>
                      <a:pt x="200" y="172"/>
                    </a:lnTo>
                    <a:lnTo>
                      <a:pt x="202" y="170"/>
                    </a:lnTo>
                    <a:lnTo>
                      <a:pt x="206" y="168"/>
                    </a:lnTo>
                    <a:lnTo>
                      <a:pt x="210" y="166"/>
                    </a:lnTo>
                    <a:lnTo>
                      <a:pt x="214" y="164"/>
                    </a:lnTo>
                    <a:lnTo>
                      <a:pt x="216" y="160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4"/>
                    </a:lnTo>
                    <a:lnTo>
                      <a:pt x="220" y="142"/>
                    </a:lnTo>
                    <a:lnTo>
                      <a:pt x="220" y="140"/>
                    </a:lnTo>
                    <a:lnTo>
                      <a:pt x="220" y="104"/>
                    </a:lnTo>
                    <a:lnTo>
                      <a:pt x="208" y="108"/>
                    </a:lnTo>
                    <a:lnTo>
                      <a:pt x="206" y="110"/>
                    </a:lnTo>
                    <a:lnTo>
                      <a:pt x="204" y="108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4" y="90"/>
                    </a:lnTo>
                    <a:lnTo>
                      <a:pt x="202" y="88"/>
                    </a:lnTo>
                    <a:lnTo>
                      <a:pt x="198" y="86"/>
                    </a:lnTo>
                    <a:lnTo>
                      <a:pt x="198" y="84"/>
                    </a:lnTo>
                    <a:lnTo>
                      <a:pt x="198" y="82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00" y="0"/>
                    </a:lnTo>
                    <a:lnTo>
                      <a:pt x="82" y="0"/>
                    </a:lnTo>
                    <a:lnTo>
                      <a:pt x="86" y="140"/>
                    </a:lnTo>
                    <a:lnTo>
                      <a:pt x="86" y="146"/>
                    </a:lnTo>
                    <a:lnTo>
                      <a:pt x="88" y="150"/>
                    </a:lnTo>
                    <a:lnTo>
                      <a:pt x="92" y="152"/>
                    </a:lnTo>
                    <a:lnTo>
                      <a:pt x="86" y="172"/>
                    </a:lnTo>
                    <a:lnTo>
                      <a:pt x="42" y="172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0" y="168"/>
                    </a:lnTo>
                    <a:lnTo>
                      <a:pt x="38" y="168"/>
                    </a:lnTo>
                    <a:lnTo>
                      <a:pt x="38" y="170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28" y="172"/>
                    </a:lnTo>
                    <a:lnTo>
                      <a:pt x="22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6"/>
                    </a:lnTo>
                    <a:lnTo>
                      <a:pt x="12" y="166"/>
                    </a:lnTo>
                    <a:lnTo>
                      <a:pt x="10" y="166"/>
                    </a:lnTo>
                    <a:lnTo>
                      <a:pt x="8" y="168"/>
                    </a:lnTo>
                    <a:lnTo>
                      <a:pt x="6" y="170"/>
                    </a:lnTo>
                    <a:lnTo>
                      <a:pt x="4" y="174"/>
                    </a:lnTo>
                    <a:lnTo>
                      <a:pt x="2" y="178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4"/>
                    </a:lnTo>
                    <a:lnTo>
                      <a:pt x="2" y="198"/>
                    </a:lnTo>
                    <a:lnTo>
                      <a:pt x="2" y="204"/>
                    </a:lnTo>
                    <a:lnTo>
                      <a:pt x="4" y="206"/>
                    </a:lnTo>
                    <a:lnTo>
                      <a:pt x="6" y="204"/>
                    </a:lnTo>
                    <a:lnTo>
                      <a:pt x="10" y="210"/>
                    </a:lnTo>
                    <a:lnTo>
                      <a:pt x="10" y="216"/>
                    </a:lnTo>
                    <a:lnTo>
                      <a:pt x="10" y="222"/>
                    </a:lnTo>
                    <a:lnTo>
                      <a:pt x="8" y="228"/>
                    </a:lnTo>
                    <a:lnTo>
                      <a:pt x="10" y="230"/>
                    </a:lnTo>
                    <a:lnTo>
                      <a:pt x="12" y="230"/>
                    </a:lnTo>
                    <a:lnTo>
                      <a:pt x="14" y="228"/>
                    </a:lnTo>
                    <a:lnTo>
                      <a:pt x="16" y="232"/>
                    </a:lnTo>
                    <a:lnTo>
                      <a:pt x="18" y="230"/>
                    </a:lnTo>
                    <a:lnTo>
                      <a:pt x="20" y="230"/>
                    </a:lnTo>
                    <a:lnTo>
                      <a:pt x="22" y="230"/>
                    </a:lnTo>
                    <a:lnTo>
                      <a:pt x="22" y="232"/>
                    </a:lnTo>
                    <a:lnTo>
                      <a:pt x="24" y="232"/>
                    </a:lnTo>
                    <a:lnTo>
                      <a:pt x="26" y="232"/>
                    </a:lnTo>
                    <a:lnTo>
                      <a:pt x="28" y="230"/>
                    </a:lnTo>
                    <a:lnTo>
                      <a:pt x="30" y="232"/>
                    </a:lnTo>
                    <a:lnTo>
                      <a:pt x="34" y="230"/>
                    </a:lnTo>
                    <a:lnTo>
                      <a:pt x="36" y="228"/>
                    </a:lnTo>
                    <a:lnTo>
                      <a:pt x="36" y="226"/>
                    </a:lnTo>
                    <a:lnTo>
                      <a:pt x="40" y="226"/>
                    </a:lnTo>
                    <a:lnTo>
                      <a:pt x="42" y="228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4" y="234"/>
                    </a:lnTo>
                    <a:lnTo>
                      <a:pt x="46" y="238"/>
                    </a:lnTo>
                    <a:lnTo>
                      <a:pt x="46" y="240"/>
                    </a:lnTo>
                    <a:lnTo>
                      <a:pt x="48" y="242"/>
                    </a:lnTo>
                    <a:lnTo>
                      <a:pt x="50" y="244"/>
                    </a:lnTo>
                    <a:lnTo>
                      <a:pt x="46" y="252"/>
                    </a:lnTo>
                    <a:lnTo>
                      <a:pt x="48" y="250"/>
                    </a:lnTo>
                    <a:lnTo>
                      <a:pt x="50" y="252"/>
                    </a:lnTo>
                    <a:lnTo>
                      <a:pt x="52" y="258"/>
                    </a:lnTo>
                    <a:lnTo>
                      <a:pt x="54" y="262"/>
                    </a:lnTo>
                    <a:lnTo>
                      <a:pt x="56" y="264"/>
                    </a:lnTo>
                    <a:lnTo>
                      <a:pt x="58" y="264"/>
                    </a:lnTo>
                    <a:lnTo>
                      <a:pt x="58" y="266"/>
                    </a:lnTo>
                    <a:lnTo>
                      <a:pt x="64" y="262"/>
                    </a:lnTo>
                    <a:lnTo>
                      <a:pt x="66" y="264"/>
                    </a:lnTo>
                    <a:lnTo>
                      <a:pt x="68" y="266"/>
                    </a:lnTo>
                    <a:lnTo>
                      <a:pt x="70" y="262"/>
                    </a:lnTo>
                    <a:lnTo>
                      <a:pt x="74" y="260"/>
                    </a:lnTo>
                    <a:lnTo>
                      <a:pt x="78" y="260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4" y="262"/>
                    </a:lnTo>
                    <a:lnTo>
                      <a:pt x="86" y="260"/>
                    </a:lnTo>
                    <a:lnTo>
                      <a:pt x="88" y="262"/>
                    </a:lnTo>
                    <a:lnTo>
                      <a:pt x="92" y="26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90"/>
              <p:cNvSpPr>
                <a:spLocks/>
              </p:cNvSpPr>
              <p:nvPr/>
            </p:nvSpPr>
            <p:spPr bwMode="auto">
              <a:xfrm>
                <a:off x="2830" y="2104"/>
                <a:ext cx="167" cy="390"/>
              </a:xfrm>
              <a:custGeom>
                <a:avLst/>
                <a:gdLst>
                  <a:gd name="T0" fmla="*/ 2203 w 134"/>
                  <a:gd name="T1" fmla="*/ 4367 h 312"/>
                  <a:gd name="T2" fmla="*/ 2127 w 134"/>
                  <a:gd name="T3" fmla="*/ 4289 h 312"/>
                  <a:gd name="T4" fmla="*/ 2060 w 134"/>
                  <a:gd name="T5" fmla="*/ 4025 h 312"/>
                  <a:gd name="T6" fmla="*/ 2060 w 134"/>
                  <a:gd name="T7" fmla="*/ 3930 h 312"/>
                  <a:gd name="T8" fmla="*/ 2060 w 134"/>
                  <a:gd name="T9" fmla="*/ 3879 h 312"/>
                  <a:gd name="T10" fmla="*/ 1884 w 134"/>
                  <a:gd name="T11" fmla="*/ 3847 h 312"/>
                  <a:gd name="T12" fmla="*/ 1861 w 134"/>
                  <a:gd name="T13" fmla="*/ 3720 h 312"/>
                  <a:gd name="T14" fmla="*/ 1957 w 134"/>
                  <a:gd name="T15" fmla="*/ 3494 h 312"/>
                  <a:gd name="T16" fmla="*/ 1992 w 134"/>
                  <a:gd name="T17" fmla="*/ 3430 h 312"/>
                  <a:gd name="T18" fmla="*/ 1992 w 134"/>
                  <a:gd name="T19" fmla="*/ 3342 h 312"/>
                  <a:gd name="T20" fmla="*/ 1992 w 134"/>
                  <a:gd name="T21" fmla="*/ 3220 h 312"/>
                  <a:gd name="T22" fmla="*/ 1992 w 134"/>
                  <a:gd name="T23" fmla="*/ 3050 h 312"/>
                  <a:gd name="T24" fmla="*/ 2127 w 134"/>
                  <a:gd name="T25" fmla="*/ 2838 h 312"/>
                  <a:gd name="T26" fmla="*/ 2272 w 134"/>
                  <a:gd name="T27" fmla="*/ 2799 h 312"/>
                  <a:gd name="T28" fmla="*/ 2319 w 134"/>
                  <a:gd name="T29" fmla="*/ 1483 h 312"/>
                  <a:gd name="T30" fmla="*/ 627 w 134"/>
                  <a:gd name="T31" fmla="*/ 0 h 312"/>
                  <a:gd name="T32" fmla="*/ 500 w 134"/>
                  <a:gd name="T33" fmla="*/ 0 h 312"/>
                  <a:gd name="T34" fmla="*/ 284 w 134"/>
                  <a:gd name="T35" fmla="*/ 460 h 312"/>
                  <a:gd name="T36" fmla="*/ 233 w 134"/>
                  <a:gd name="T37" fmla="*/ 829 h 312"/>
                  <a:gd name="T38" fmla="*/ 304 w 134"/>
                  <a:gd name="T39" fmla="*/ 1092 h 312"/>
                  <a:gd name="T40" fmla="*/ 411 w 134"/>
                  <a:gd name="T41" fmla="*/ 1221 h 312"/>
                  <a:gd name="T42" fmla="*/ 500 w 134"/>
                  <a:gd name="T43" fmla="*/ 1345 h 312"/>
                  <a:gd name="T44" fmla="*/ 411 w 134"/>
                  <a:gd name="T45" fmla="*/ 1483 h 312"/>
                  <a:gd name="T46" fmla="*/ 379 w 134"/>
                  <a:gd name="T47" fmla="*/ 2381 h 312"/>
                  <a:gd name="T48" fmla="*/ 304 w 134"/>
                  <a:gd name="T49" fmla="*/ 2615 h 312"/>
                  <a:gd name="T50" fmla="*/ 137 w 134"/>
                  <a:gd name="T51" fmla="*/ 3014 h 312"/>
                  <a:gd name="T52" fmla="*/ 2 w 134"/>
                  <a:gd name="T53" fmla="*/ 3162 h 312"/>
                  <a:gd name="T54" fmla="*/ 0 w 134"/>
                  <a:gd name="T55" fmla="*/ 3379 h 312"/>
                  <a:gd name="T56" fmla="*/ 137 w 134"/>
                  <a:gd name="T57" fmla="*/ 3437 h 312"/>
                  <a:gd name="T58" fmla="*/ 171 w 134"/>
                  <a:gd name="T59" fmla="*/ 3572 h 312"/>
                  <a:gd name="T60" fmla="*/ 233 w 134"/>
                  <a:gd name="T61" fmla="*/ 3626 h 312"/>
                  <a:gd name="T62" fmla="*/ 379 w 134"/>
                  <a:gd name="T63" fmla="*/ 3774 h 312"/>
                  <a:gd name="T64" fmla="*/ 450 w 134"/>
                  <a:gd name="T65" fmla="*/ 3847 h 312"/>
                  <a:gd name="T66" fmla="*/ 379 w 134"/>
                  <a:gd name="T67" fmla="*/ 3879 h 312"/>
                  <a:gd name="T68" fmla="*/ 233 w 134"/>
                  <a:gd name="T69" fmla="*/ 3930 h 312"/>
                  <a:gd name="T70" fmla="*/ 284 w 134"/>
                  <a:gd name="T71" fmla="*/ 4177 h 312"/>
                  <a:gd name="T72" fmla="*/ 284 w 134"/>
                  <a:gd name="T73" fmla="*/ 4467 h 312"/>
                  <a:gd name="T74" fmla="*/ 500 w 134"/>
                  <a:gd name="T75" fmla="*/ 4795 h 312"/>
                  <a:gd name="T76" fmla="*/ 354 w 134"/>
                  <a:gd name="T77" fmla="*/ 4795 h 312"/>
                  <a:gd name="T78" fmla="*/ 354 w 134"/>
                  <a:gd name="T79" fmla="*/ 4837 h 312"/>
                  <a:gd name="T80" fmla="*/ 96 w 134"/>
                  <a:gd name="T81" fmla="*/ 4837 h 312"/>
                  <a:gd name="T82" fmla="*/ 137 w 134"/>
                  <a:gd name="T83" fmla="*/ 4944 h 312"/>
                  <a:gd name="T84" fmla="*/ 233 w 134"/>
                  <a:gd name="T85" fmla="*/ 5168 h 312"/>
                  <a:gd name="T86" fmla="*/ 450 w 134"/>
                  <a:gd name="T87" fmla="*/ 5534 h 312"/>
                  <a:gd name="T88" fmla="*/ 450 w 134"/>
                  <a:gd name="T89" fmla="*/ 5665 h 312"/>
                  <a:gd name="T90" fmla="*/ 588 w 134"/>
                  <a:gd name="T91" fmla="*/ 5665 h 312"/>
                  <a:gd name="T92" fmla="*/ 776 w 134"/>
                  <a:gd name="T93" fmla="*/ 5581 h 312"/>
                  <a:gd name="T94" fmla="*/ 1149 w 134"/>
                  <a:gd name="T95" fmla="*/ 5420 h 312"/>
                  <a:gd name="T96" fmla="*/ 1260 w 134"/>
                  <a:gd name="T97" fmla="*/ 5359 h 312"/>
                  <a:gd name="T98" fmla="*/ 1260 w 134"/>
                  <a:gd name="T99" fmla="*/ 5240 h 312"/>
                  <a:gd name="T100" fmla="*/ 1260 w 134"/>
                  <a:gd name="T101" fmla="*/ 5128 h 312"/>
                  <a:gd name="T102" fmla="*/ 1326 w 134"/>
                  <a:gd name="T103" fmla="*/ 5128 h 312"/>
                  <a:gd name="T104" fmla="*/ 1472 w 134"/>
                  <a:gd name="T105" fmla="*/ 5087 h 312"/>
                  <a:gd name="T106" fmla="*/ 1755 w 134"/>
                  <a:gd name="T107" fmla="*/ 4944 h 312"/>
                  <a:gd name="T108" fmla="*/ 1884 w 134"/>
                  <a:gd name="T109" fmla="*/ 4765 h 312"/>
                  <a:gd name="T110" fmla="*/ 1918 w 134"/>
                  <a:gd name="T111" fmla="*/ 4652 h 312"/>
                  <a:gd name="T112" fmla="*/ 1992 w 134"/>
                  <a:gd name="T113" fmla="*/ 4532 h 312"/>
                  <a:gd name="T114" fmla="*/ 2176 w 134"/>
                  <a:gd name="T115" fmla="*/ 4434 h 3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"/>
                  <a:gd name="T175" fmla="*/ 0 h 312"/>
                  <a:gd name="T176" fmla="*/ 134 w 134"/>
                  <a:gd name="T177" fmla="*/ 312 h 31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" h="312">
                    <a:moveTo>
                      <a:pt x="126" y="244"/>
                    </a:moveTo>
                    <a:lnTo>
                      <a:pt x="126" y="244"/>
                    </a:lnTo>
                    <a:lnTo>
                      <a:pt x="126" y="240"/>
                    </a:lnTo>
                    <a:lnTo>
                      <a:pt x="124" y="238"/>
                    </a:lnTo>
                    <a:lnTo>
                      <a:pt x="122" y="236"/>
                    </a:lnTo>
                    <a:lnTo>
                      <a:pt x="122" y="232"/>
                    </a:lnTo>
                    <a:lnTo>
                      <a:pt x="120" y="228"/>
                    </a:lnTo>
                    <a:lnTo>
                      <a:pt x="118" y="222"/>
                    </a:lnTo>
                    <a:lnTo>
                      <a:pt x="116" y="216"/>
                    </a:lnTo>
                    <a:lnTo>
                      <a:pt x="118" y="216"/>
                    </a:lnTo>
                    <a:lnTo>
                      <a:pt x="118" y="214"/>
                    </a:lnTo>
                    <a:lnTo>
                      <a:pt x="116" y="210"/>
                    </a:lnTo>
                    <a:lnTo>
                      <a:pt x="112" y="212"/>
                    </a:lnTo>
                    <a:lnTo>
                      <a:pt x="108" y="212"/>
                    </a:lnTo>
                    <a:lnTo>
                      <a:pt x="106" y="210"/>
                    </a:lnTo>
                    <a:lnTo>
                      <a:pt x="106" y="204"/>
                    </a:lnTo>
                    <a:lnTo>
                      <a:pt x="108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4" y="184"/>
                    </a:lnTo>
                    <a:lnTo>
                      <a:pt x="112" y="180"/>
                    </a:lnTo>
                    <a:lnTo>
                      <a:pt x="114" y="178"/>
                    </a:lnTo>
                    <a:lnTo>
                      <a:pt x="114" y="174"/>
                    </a:lnTo>
                    <a:lnTo>
                      <a:pt x="114" y="168"/>
                    </a:lnTo>
                    <a:lnTo>
                      <a:pt x="116" y="164"/>
                    </a:lnTo>
                    <a:lnTo>
                      <a:pt x="122" y="156"/>
                    </a:lnTo>
                    <a:lnTo>
                      <a:pt x="126" y="152"/>
                    </a:lnTo>
                    <a:lnTo>
                      <a:pt x="128" y="154"/>
                    </a:lnTo>
                    <a:lnTo>
                      <a:pt x="130" y="154"/>
                    </a:lnTo>
                    <a:lnTo>
                      <a:pt x="134" y="154"/>
                    </a:lnTo>
                    <a:lnTo>
                      <a:pt x="132" y="82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16" y="26"/>
                    </a:lnTo>
                    <a:lnTo>
                      <a:pt x="16" y="36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0" y="66"/>
                    </a:lnTo>
                    <a:lnTo>
                      <a:pt x="24" y="68"/>
                    </a:lnTo>
                    <a:lnTo>
                      <a:pt x="26" y="70"/>
                    </a:lnTo>
                    <a:lnTo>
                      <a:pt x="28" y="74"/>
                    </a:lnTo>
                    <a:lnTo>
                      <a:pt x="28" y="76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22" y="86"/>
                    </a:lnTo>
                    <a:lnTo>
                      <a:pt x="22" y="130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2" y="160"/>
                    </a:lnTo>
                    <a:lnTo>
                      <a:pt x="8" y="166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2" y="174"/>
                    </a:lnTo>
                    <a:lnTo>
                      <a:pt x="2" y="180"/>
                    </a:lnTo>
                    <a:lnTo>
                      <a:pt x="0" y="186"/>
                    </a:lnTo>
                    <a:lnTo>
                      <a:pt x="4" y="190"/>
                    </a:lnTo>
                    <a:lnTo>
                      <a:pt x="8" y="190"/>
                    </a:lnTo>
                    <a:lnTo>
                      <a:pt x="10" y="194"/>
                    </a:lnTo>
                    <a:lnTo>
                      <a:pt x="10" y="196"/>
                    </a:lnTo>
                    <a:lnTo>
                      <a:pt x="10" y="198"/>
                    </a:lnTo>
                    <a:lnTo>
                      <a:pt x="14" y="200"/>
                    </a:lnTo>
                    <a:lnTo>
                      <a:pt x="22" y="204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2" y="212"/>
                    </a:lnTo>
                    <a:lnTo>
                      <a:pt x="26" y="212"/>
                    </a:lnTo>
                    <a:lnTo>
                      <a:pt x="24" y="214"/>
                    </a:lnTo>
                    <a:lnTo>
                      <a:pt x="22" y="214"/>
                    </a:lnTo>
                    <a:lnTo>
                      <a:pt x="20" y="212"/>
                    </a:lnTo>
                    <a:lnTo>
                      <a:pt x="14" y="216"/>
                    </a:lnTo>
                    <a:lnTo>
                      <a:pt x="14" y="224"/>
                    </a:lnTo>
                    <a:lnTo>
                      <a:pt x="16" y="226"/>
                    </a:lnTo>
                    <a:lnTo>
                      <a:pt x="16" y="230"/>
                    </a:lnTo>
                    <a:lnTo>
                      <a:pt x="16" y="238"/>
                    </a:lnTo>
                    <a:lnTo>
                      <a:pt x="16" y="246"/>
                    </a:lnTo>
                    <a:lnTo>
                      <a:pt x="18" y="252"/>
                    </a:lnTo>
                    <a:lnTo>
                      <a:pt x="28" y="264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0" y="264"/>
                    </a:lnTo>
                    <a:lnTo>
                      <a:pt x="20" y="266"/>
                    </a:lnTo>
                    <a:lnTo>
                      <a:pt x="14" y="266"/>
                    </a:lnTo>
                    <a:lnTo>
                      <a:pt x="6" y="266"/>
                    </a:lnTo>
                    <a:lnTo>
                      <a:pt x="6" y="268"/>
                    </a:lnTo>
                    <a:lnTo>
                      <a:pt x="8" y="272"/>
                    </a:lnTo>
                    <a:lnTo>
                      <a:pt x="10" y="278"/>
                    </a:lnTo>
                    <a:lnTo>
                      <a:pt x="12" y="280"/>
                    </a:lnTo>
                    <a:lnTo>
                      <a:pt x="14" y="284"/>
                    </a:lnTo>
                    <a:lnTo>
                      <a:pt x="18" y="290"/>
                    </a:lnTo>
                    <a:lnTo>
                      <a:pt x="26" y="304"/>
                    </a:lnTo>
                    <a:lnTo>
                      <a:pt x="26" y="308"/>
                    </a:lnTo>
                    <a:lnTo>
                      <a:pt x="26" y="312"/>
                    </a:lnTo>
                    <a:lnTo>
                      <a:pt x="32" y="310"/>
                    </a:lnTo>
                    <a:lnTo>
                      <a:pt x="34" y="310"/>
                    </a:lnTo>
                    <a:lnTo>
                      <a:pt x="34" y="312"/>
                    </a:lnTo>
                    <a:lnTo>
                      <a:pt x="38" y="310"/>
                    </a:lnTo>
                    <a:lnTo>
                      <a:pt x="44" y="306"/>
                    </a:lnTo>
                    <a:lnTo>
                      <a:pt x="54" y="302"/>
                    </a:lnTo>
                    <a:lnTo>
                      <a:pt x="60" y="300"/>
                    </a:lnTo>
                    <a:lnTo>
                      <a:pt x="66" y="298"/>
                    </a:lnTo>
                    <a:lnTo>
                      <a:pt x="72" y="294"/>
                    </a:lnTo>
                    <a:lnTo>
                      <a:pt x="74" y="292"/>
                    </a:lnTo>
                    <a:lnTo>
                      <a:pt x="72" y="288"/>
                    </a:lnTo>
                    <a:lnTo>
                      <a:pt x="70" y="286"/>
                    </a:lnTo>
                    <a:lnTo>
                      <a:pt x="72" y="282"/>
                    </a:lnTo>
                    <a:lnTo>
                      <a:pt x="74" y="282"/>
                    </a:lnTo>
                    <a:lnTo>
                      <a:pt x="76" y="282"/>
                    </a:lnTo>
                    <a:lnTo>
                      <a:pt x="80" y="282"/>
                    </a:lnTo>
                    <a:lnTo>
                      <a:pt x="84" y="280"/>
                    </a:lnTo>
                    <a:lnTo>
                      <a:pt x="94" y="276"/>
                    </a:lnTo>
                    <a:lnTo>
                      <a:pt x="100" y="272"/>
                    </a:lnTo>
                    <a:lnTo>
                      <a:pt x="104" y="266"/>
                    </a:lnTo>
                    <a:lnTo>
                      <a:pt x="104" y="264"/>
                    </a:lnTo>
                    <a:lnTo>
                      <a:pt x="108" y="262"/>
                    </a:lnTo>
                    <a:lnTo>
                      <a:pt x="110" y="260"/>
                    </a:lnTo>
                    <a:lnTo>
                      <a:pt x="110" y="256"/>
                    </a:lnTo>
                    <a:lnTo>
                      <a:pt x="110" y="252"/>
                    </a:lnTo>
                    <a:lnTo>
                      <a:pt x="114" y="250"/>
                    </a:lnTo>
                    <a:lnTo>
                      <a:pt x="120" y="246"/>
                    </a:lnTo>
                    <a:lnTo>
                      <a:pt x="122" y="244"/>
                    </a:lnTo>
                    <a:lnTo>
                      <a:pt x="124" y="244"/>
                    </a:lnTo>
                    <a:lnTo>
                      <a:pt x="126" y="24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91"/>
              <p:cNvSpPr>
                <a:spLocks/>
              </p:cNvSpPr>
              <p:nvPr/>
            </p:nvSpPr>
            <p:spPr bwMode="auto">
              <a:xfrm>
                <a:off x="2742" y="1916"/>
                <a:ext cx="265" cy="291"/>
              </a:xfrm>
              <a:custGeom>
                <a:avLst/>
                <a:gdLst>
                  <a:gd name="T0" fmla="*/ 3679 w 212"/>
                  <a:gd name="T1" fmla="*/ 379 h 232"/>
                  <a:gd name="T2" fmla="*/ 3639 w 212"/>
                  <a:gd name="T3" fmla="*/ 379 h 232"/>
                  <a:gd name="T4" fmla="*/ 3543 w 212"/>
                  <a:gd name="T5" fmla="*/ 341 h 232"/>
                  <a:gd name="T6" fmla="*/ 3391 w 212"/>
                  <a:gd name="T7" fmla="*/ 302 h 232"/>
                  <a:gd name="T8" fmla="*/ 3273 w 212"/>
                  <a:gd name="T9" fmla="*/ 192 h 232"/>
                  <a:gd name="T10" fmla="*/ 3101 w 212"/>
                  <a:gd name="T11" fmla="*/ 153 h 232"/>
                  <a:gd name="T12" fmla="*/ 3068 w 212"/>
                  <a:gd name="T13" fmla="*/ 192 h 232"/>
                  <a:gd name="T14" fmla="*/ 3030 w 212"/>
                  <a:gd name="T15" fmla="*/ 153 h 232"/>
                  <a:gd name="T16" fmla="*/ 2838 w 212"/>
                  <a:gd name="T17" fmla="*/ 122 h 232"/>
                  <a:gd name="T18" fmla="*/ 2671 w 212"/>
                  <a:gd name="T19" fmla="*/ 272 h 232"/>
                  <a:gd name="T20" fmla="*/ 2560 w 212"/>
                  <a:gd name="T21" fmla="*/ 488 h 232"/>
                  <a:gd name="T22" fmla="*/ 2618 w 212"/>
                  <a:gd name="T23" fmla="*/ 534 h 232"/>
                  <a:gd name="T24" fmla="*/ 2560 w 212"/>
                  <a:gd name="T25" fmla="*/ 840 h 232"/>
                  <a:gd name="T26" fmla="*/ 2454 w 212"/>
                  <a:gd name="T27" fmla="*/ 884 h 232"/>
                  <a:gd name="T28" fmla="*/ 2195 w 212"/>
                  <a:gd name="T29" fmla="*/ 722 h 232"/>
                  <a:gd name="T30" fmla="*/ 1939 w 212"/>
                  <a:gd name="T31" fmla="*/ 611 h 232"/>
                  <a:gd name="T32" fmla="*/ 1793 w 212"/>
                  <a:gd name="T33" fmla="*/ 576 h 232"/>
                  <a:gd name="T34" fmla="*/ 1525 w 212"/>
                  <a:gd name="T35" fmla="*/ 534 h 232"/>
                  <a:gd name="T36" fmla="*/ 1453 w 212"/>
                  <a:gd name="T37" fmla="*/ 272 h 232"/>
                  <a:gd name="T38" fmla="*/ 1311 w 212"/>
                  <a:gd name="T39" fmla="*/ 192 h 232"/>
                  <a:gd name="T40" fmla="*/ 1162 w 212"/>
                  <a:gd name="T41" fmla="*/ 153 h 232"/>
                  <a:gd name="T42" fmla="*/ 1023 w 212"/>
                  <a:gd name="T43" fmla="*/ 122 h 232"/>
                  <a:gd name="T44" fmla="*/ 806 w 212"/>
                  <a:gd name="T45" fmla="*/ 122 h 232"/>
                  <a:gd name="T46" fmla="*/ 516 w 212"/>
                  <a:gd name="T47" fmla="*/ 0 h 232"/>
                  <a:gd name="T48" fmla="*/ 516 w 212"/>
                  <a:gd name="T49" fmla="*/ 153 h 232"/>
                  <a:gd name="T50" fmla="*/ 476 w 212"/>
                  <a:gd name="T51" fmla="*/ 272 h 232"/>
                  <a:gd name="T52" fmla="*/ 291 w 212"/>
                  <a:gd name="T53" fmla="*/ 379 h 232"/>
                  <a:gd name="T54" fmla="*/ 220 w 212"/>
                  <a:gd name="T55" fmla="*/ 534 h 232"/>
                  <a:gd name="T56" fmla="*/ 220 w 212"/>
                  <a:gd name="T57" fmla="*/ 655 h 232"/>
                  <a:gd name="T58" fmla="*/ 186 w 212"/>
                  <a:gd name="T59" fmla="*/ 884 h 232"/>
                  <a:gd name="T60" fmla="*/ 0 w 212"/>
                  <a:gd name="T61" fmla="*/ 992 h 232"/>
                  <a:gd name="T62" fmla="*/ 49 w 212"/>
                  <a:gd name="T63" fmla="*/ 1060 h 232"/>
                  <a:gd name="T64" fmla="*/ 119 w 212"/>
                  <a:gd name="T65" fmla="*/ 1330 h 232"/>
                  <a:gd name="T66" fmla="*/ 220 w 212"/>
                  <a:gd name="T67" fmla="*/ 1634 h 232"/>
                  <a:gd name="T68" fmla="*/ 220 w 212"/>
                  <a:gd name="T69" fmla="*/ 1821 h 232"/>
                  <a:gd name="T70" fmla="*/ 220 w 212"/>
                  <a:gd name="T71" fmla="*/ 1900 h 232"/>
                  <a:gd name="T72" fmla="*/ 244 w 212"/>
                  <a:gd name="T73" fmla="*/ 1966 h 232"/>
                  <a:gd name="T74" fmla="*/ 220 w 212"/>
                  <a:gd name="T75" fmla="*/ 2050 h 232"/>
                  <a:gd name="T76" fmla="*/ 76 w 212"/>
                  <a:gd name="T77" fmla="*/ 2210 h 232"/>
                  <a:gd name="T78" fmla="*/ 149 w 212"/>
                  <a:gd name="T79" fmla="*/ 2322 h 232"/>
                  <a:gd name="T80" fmla="*/ 244 w 212"/>
                  <a:gd name="T81" fmla="*/ 2437 h 232"/>
                  <a:gd name="T82" fmla="*/ 244 w 212"/>
                  <a:gd name="T83" fmla="*/ 2512 h 232"/>
                  <a:gd name="T84" fmla="*/ 364 w 212"/>
                  <a:gd name="T85" fmla="*/ 2667 h 232"/>
                  <a:gd name="T86" fmla="*/ 537 w 212"/>
                  <a:gd name="T87" fmla="*/ 2667 h 232"/>
                  <a:gd name="T88" fmla="*/ 743 w 212"/>
                  <a:gd name="T89" fmla="*/ 2846 h 232"/>
                  <a:gd name="T90" fmla="*/ 1500 w 212"/>
                  <a:gd name="T91" fmla="*/ 3043 h 232"/>
                  <a:gd name="T92" fmla="*/ 1793 w 212"/>
                  <a:gd name="T93" fmla="*/ 2846 h 232"/>
                  <a:gd name="T94" fmla="*/ 2048 w 212"/>
                  <a:gd name="T95" fmla="*/ 2931 h 232"/>
                  <a:gd name="T96" fmla="*/ 3866 w 212"/>
                  <a:gd name="T97" fmla="*/ 4410 h 232"/>
                  <a:gd name="T98" fmla="*/ 3720 w 212"/>
                  <a:gd name="T99" fmla="*/ 1330 h 232"/>
                  <a:gd name="T100" fmla="*/ 3720 w 212"/>
                  <a:gd name="T101" fmla="*/ 1109 h 232"/>
                  <a:gd name="T102" fmla="*/ 3679 w 212"/>
                  <a:gd name="T103" fmla="*/ 1031 h 232"/>
                  <a:gd name="T104" fmla="*/ 3720 w 212"/>
                  <a:gd name="T105" fmla="*/ 906 h 232"/>
                  <a:gd name="T106" fmla="*/ 3679 w 212"/>
                  <a:gd name="T107" fmla="*/ 794 h 232"/>
                  <a:gd name="T108" fmla="*/ 3720 w 212"/>
                  <a:gd name="T109" fmla="*/ 459 h 23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2"/>
                  <a:gd name="T166" fmla="*/ 0 h 232"/>
                  <a:gd name="T167" fmla="*/ 212 w 212"/>
                  <a:gd name="T168" fmla="*/ 232 h 23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2" h="232">
                    <a:moveTo>
                      <a:pt x="204" y="24"/>
                    </a:moveTo>
                    <a:lnTo>
                      <a:pt x="204" y="24"/>
                    </a:lnTo>
                    <a:lnTo>
                      <a:pt x="202" y="20"/>
                    </a:lnTo>
                    <a:lnTo>
                      <a:pt x="200" y="20"/>
                    </a:lnTo>
                    <a:lnTo>
                      <a:pt x="196" y="20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0" y="16"/>
                    </a:lnTo>
                    <a:lnTo>
                      <a:pt x="186" y="16"/>
                    </a:lnTo>
                    <a:lnTo>
                      <a:pt x="186" y="14"/>
                    </a:lnTo>
                    <a:lnTo>
                      <a:pt x="180" y="10"/>
                    </a:lnTo>
                    <a:lnTo>
                      <a:pt x="172" y="8"/>
                    </a:lnTo>
                    <a:lnTo>
                      <a:pt x="170" y="8"/>
                    </a:lnTo>
                    <a:lnTo>
                      <a:pt x="168" y="10"/>
                    </a:lnTo>
                    <a:lnTo>
                      <a:pt x="166" y="8"/>
                    </a:lnTo>
                    <a:lnTo>
                      <a:pt x="162" y="6"/>
                    </a:lnTo>
                    <a:lnTo>
                      <a:pt x="156" y="6"/>
                    </a:lnTo>
                    <a:lnTo>
                      <a:pt x="152" y="8"/>
                    </a:lnTo>
                    <a:lnTo>
                      <a:pt x="146" y="14"/>
                    </a:lnTo>
                    <a:lnTo>
                      <a:pt x="142" y="18"/>
                    </a:lnTo>
                    <a:lnTo>
                      <a:pt x="140" y="22"/>
                    </a:lnTo>
                    <a:lnTo>
                      <a:pt x="140" y="26"/>
                    </a:lnTo>
                    <a:lnTo>
                      <a:pt x="142" y="26"/>
                    </a:lnTo>
                    <a:lnTo>
                      <a:pt x="144" y="28"/>
                    </a:lnTo>
                    <a:lnTo>
                      <a:pt x="144" y="30"/>
                    </a:lnTo>
                    <a:lnTo>
                      <a:pt x="144" y="36"/>
                    </a:lnTo>
                    <a:lnTo>
                      <a:pt x="140" y="44"/>
                    </a:lnTo>
                    <a:lnTo>
                      <a:pt x="138" y="46"/>
                    </a:lnTo>
                    <a:lnTo>
                      <a:pt x="134" y="46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0" y="3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4" y="28"/>
                    </a:lnTo>
                    <a:lnTo>
                      <a:pt x="82" y="20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2" y="10"/>
                    </a:lnTo>
                    <a:lnTo>
                      <a:pt x="68" y="8"/>
                    </a:lnTo>
                    <a:lnTo>
                      <a:pt x="64" y="8"/>
                    </a:lnTo>
                    <a:lnTo>
                      <a:pt x="60" y="8"/>
                    </a:lnTo>
                    <a:lnTo>
                      <a:pt x="56" y="6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38" y="6"/>
                    </a:lnTo>
                    <a:lnTo>
                      <a:pt x="28" y="0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0" y="46"/>
                    </a:lnTo>
                    <a:lnTo>
                      <a:pt x="6" y="48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6" y="70"/>
                    </a:lnTo>
                    <a:lnTo>
                      <a:pt x="10" y="78"/>
                    </a:lnTo>
                    <a:lnTo>
                      <a:pt x="12" y="86"/>
                    </a:lnTo>
                    <a:lnTo>
                      <a:pt x="14" y="92"/>
                    </a:lnTo>
                    <a:lnTo>
                      <a:pt x="12" y="94"/>
                    </a:lnTo>
                    <a:lnTo>
                      <a:pt x="12" y="96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2" y="106"/>
                    </a:lnTo>
                    <a:lnTo>
                      <a:pt x="12" y="108"/>
                    </a:lnTo>
                    <a:lnTo>
                      <a:pt x="8" y="112"/>
                    </a:lnTo>
                    <a:lnTo>
                      <a:pt x="6" y="114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8" y="122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4" y="132"/>
                    </a:lnTo>
                    <a:lnTo>
                      <a:pt x="18" y="136"/>
                    </a:lnTo>
                    <a:lnTo>
                      <a:pt x="20" y="140"/>
                    </a:lnTo>
                    <a:lnTo>
                      <a:pt x="24" y="138"/>
                    </a:lnTo>
                    <a:lnTo>
                      <a:pt x="26" y="138"/>
                    </a:lnTo>
                    <a:lnTo>
                      <a:pt x="30" y="140"/>
                    </a:lnTo>
                    <a:lnTo>
                      <a:pt x="38" y="148"/>
                    </a:lnTo>
                    <a:lnTo>
                      <a:pt x="40" y="150"/>
                    </a:lnTo>
                    <a:lnTo>
                      <a:pt x="70" y="156"/>
                    </a:lnTo>
                    <a:lnTo>
                      <a:pt x="74" y="162"/>
                    </a:lnTo>
                    <a:lnTo>
                      <a:pt x="82" y="160"/>
                    </a:lnTo>
                    <a:lnTo>
                      <a:pt x="98" y="150"/>
                    </a:lnTo>
                    <a:lnTo>
                      <a:pt x="102" y="150"/>
                    </a:lnTo>
                    <a:lnTo>
                      <a:pt x="106" y="150"/>
                    </a:lnTo>
                    <a:lnTo>
                      <a:pt x="112" y="154"/>
                    </a:lnTo>
                    <a:lnTo>
                      <a:pt x="202" y="232"/>
                    </a:lnTo>
                    <a:lnTo>
                      <a:pt x="212" y="232"/>
                    </a:lnTo>
                    <a:lnTo>
                      <a:pt x="210" y="192"/>
                    </a:lnTo>
                    <a:lnTo>
                      <a:pt x="204" y="70"/>
                    </a:lnTo>
                    <a:lnTo>
                      <a:pt x="204" y="62"/>
                    </a:lnTo>
                    <a:lnTo>
                      <a:pt x="204" y="58"/>
                    </a:lnTo>
                    <a:lnTo>
                      <a:pt x="206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4" y="48"/>
                    </a:lnTo>
                    <a:lnTo>
                      <a:pt x="206" y="44"/>
                    </a:lnTo>
                    <a:lnTo>
                      <a:pt x="206" y="42"/>
                    </a:lnTo>
                    <a:lnTo>
                      <a:pt x="202" y="42"/>
                    </a:lnTo>
                    <a:lnTo>
                      <a:pt x="204" y="30"/>
                    </a:lnTo>
                    <a:lnTo>
                      <a:pt x="204" y="2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92"/>
              <p:cNvSpPr>
                <a:spLocks noEditPoints="1"/>
              </p:cNvSpPr>
              <p:nvPr/>
            </p:nvSpPr>
            <p:spPr bwMode="auto">
              <a:xfrm>
                <a:off x="2995" y="1946"/>
                <a:ext cx="200" cy="213"/>
              </a:xfrm>
              <a:custGeom>
                <a:avLst/>
                <a:gdLst>
                  <a:gd name="T0" fmla="*/ 149 w 160"/>
                  <a:gd name="T1" fmla="*/ 3140 h 170"/>
                  <a:gd name="T2" fmla="*/ 2515 w 160"/>
                  <a:gd name="T3" fmla="*/ 3140 h 170"/>
                  <a:gd name="T4" fmla="*/ 2665 w 160"/>
                  <a:gd name="T5" fmla="*/ 3196 h 170"/>
                  <a:gd name="T6" fmla="*/ 2688 w 160"/>
                  <a:gd name="T7" fmla="*/ 3140 h 170"/>
                  <a:gd name="T8" fmla="*/ 2744 w 160"/>
                  <a:gd name="T9" fmla="*/ 3121 h 170"/>
                  <a:gd name="T10" fmla="*/ 2799 w 160"/>
                  <a:gd name="T11" fmla="*/ 2987 h 170"/>
                  <a:gd name="T12" fmla="*/ 2901 w 160"/>
                  <a:gd name="T13" fmla="*/ 2971 h 170"/>
                  <a:gd name="T14" fmla="*/ 2799 w 160"/>
                  <a:gd name="T15" fmla="*/ 2738 h 170"/>
                  <a:gd name="T16" fmla="*/ 2799 w 160"/>
                  <a:gd name="T17" fmla="*/ 2612 h 170"/>
                  <a:gd name="T18" fmla="*/ 2799 w 160"/>
                  <a:gd name="T19" fmla="*/ 2551 h 170"/>
                  <a:gd name="T20" fmla="*/ 2555 w 160"/>
                  <a:gd name="T21" fmla="*/ 2218 h 170"/>
                  <a:gd name="T22" fmla="*/ 2462 w 160"/>
                  <a:gd name="T23" fmla="*/ 1991 h 170"/>
                  <a:gd name="T24" fmla="*/ 2250 w 160"/>
                  <a:gd name="T25" fmla="*/ 1611 h 170"/>
                  <a:gd name="T26" fmla="*/ 2250 w 160"/>
                  <a:gd name="T27" fmla="*/ 1500 h 170"/>
                  <a:gd name="T28" fmla="*/ 2139 w 160"/>
                  <a:gd name="T29" fmla="*/ 1354 h 170"/>
                  <a:gd name="T30" fmla="*/ 2101 w 160"/>
                  <a:gd name="T31" fmla="*/ 1242 h 170"/>
                  <a:gd name="T32" fmla="*/ 1912 w 160"/>
                  <a:gd name="T33" fmla="*/ 938 h 170"/>
                  <a:gd name="T34" fmla="*/ 1905 w 160"/>
                  <a:gd name="T35" fmla="*/ 749 h 170"/>
                  <a:gd name="T36" fmla="*/ 1816 w 160"/>
                  <a:gd name="T37" fmla="*/ 573 h 170"/>
                  <a:gd name="T38" fmla="*/ 1760 w 160"/>
                  <a:gd name="T39" fmla="*/ 341 h 170"/>
                  <a:gd name="T40" fmla="*/ 1854 w 160"/>
                  <a:gd name="T41" fmla="*/ 573 h 170"/>
                  <a:gd name="T42" fmla="*/ 1964 w 160"/>
                  <a:gd name="T43" fmla="*/ 749 h 170"/>
                  <a:gd name="T44" fmla="*/ 2139 w 160"/>
                  <a:gd name="T45" fmla="*/ 1051 h 170"/>
                  <a:gd name="T46" fmla="*/ 2381 w 160"/>
                  <a:gd name="T47" fmla="*/ 1317 h 170"/>
                  <a:gd name="T48" fmla="*/ 2442 w 160"/>
                  <a:gd name="T49" fmla="*/ 1242 h 170"/>
                  <a:gd name="T50" fmla="*/ 2442 w 160"/>
                  <a:gd name="T51" fmla="*/ 1051 h 170"/>
                  <a:gd name="T52" fmla="*/ 2462 w 160"/>
                  <a:gd name="T53" fmla="*/ 900 h 170"/>
                  <a:gd name="T54" fmla="*/ 2462 w 160"/>
                  <a:gd name="T55" fmla="*/ 648 h 170"/>
                  <a:gd name="T56" fmla="*/ 2286 w 160"/>
                  <a:gd name="T57" fmla="*/ 272 h 170"/>
                  <a:gd name="T58" fmla="*/ 2286 w 160"/>
                  <a:gd name="T59" fmla="*/ 119 h 170"/>
                  <a:gd name="T60" fmla="*/ 2139 w 160"/>
                  <a:gd name="T61" fmla="*/ 149 h 170"/>
                  <a:gd name="T62" fmla="*/ 1905 w 160"/>
                  <a:gd name="T63" fmla="*/ 149 h 170"/>
                  <a:gd name="T64" fmla="*/ 1589 w 160"/>
                  <a:gd name="T65" fmla="*/ 76 h 170"/>
                  <a:gd name="T66" fmla="*/ 1483 w 160"/>
                  <a:gd name="T67" fmla="*/ 76 h 170"/>
                  <a:gd name="T68" fmla="*/ 1408 w 160"/>
                  <a:gd name="T69" fmla="*/ 76 h 170"/>
                  <a:gd name="T70" fmla="*/ 1219 w 160"/>
                  <a:gd name="T71" fmla="*/ 149 h 170"/>
                  <a:gd name="T72" fmla="*/ 1162 w 160"/>
                  <a:gd name="T73" fmla="*/ 187 h 170"/>
                  <a:gd name="T74" fmla="*/ 976 w 160"/>
                  <a:gd name="T75" fmla="*/ 293 h 170"/>
                  <a:gd name="T76" fmla="*/ 899 w 160"/>
                  <a:gd name="T77" fmla="*/ 187 h 170"/>
                  <a:gd name="T78" fmla="*/ 829 w 160"/>
                  <a:gd name="T79" fmla="*/ 149 h 170"/>
                  <a:gd name="T80" fmla="*/ 800 w 160"/>
                  <a:gd name="T81" fmla="*/ 149 h 170"/>
                  <a:gd name="T82" fmla="*/ 575 w 160"/>
                  <a:gd name="T83" fmla="*/ 76 h 170"/>
                  <a:gd name="T84" fmla="*/ 235 w 160"/>
                  <a:gd name="T85" fmla="*/ 49 h 170"/>
                  <a:gd name="T86" fmla="*/ 96 w 160"/>
                  <a:gd name="T87" fmla="*/ 49 h 170"/>
                  <a:gd name="T88" fmla="*/ 40 w 160"/>
                  <a:gd name="T89" fmla="*/ 119 h 170"/>
                  <a:gd name="T90" fmla="*/ 62 w 160"/>
                  <a:gd name="T91" fmla="*/ 341 h 170"/>
                  <a:gd name="T92" fmla="*/ 0 w 160"/>
                  <a:gd name="T93" fmla="*/ 522 h 170"/>
                  <a:gd name="T94" fmla="*/ 0 w 160"/>
                  <a:gd name="T95" fmla="*/ 573 h 170"/>
                  <a:gd name="T96" fmla="*/ 40 w 160"/>
                  <a:gd name="T97" fmla="*/ 718 h 170"/>
                  <a:gd name="T98" fmla="*/ 149 w 160"/>
                  <a:gd name="T99" fmla="*/ 3140 h 1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"/>
                  <a:gd name="T151" fmla="*/ 0 h 170"/>
                  <a:gd name="T152" fmla="*/ 160 w 160"/>
                  <a:gd name="T153" fmla="*/ 170 h 1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" h="170">
                    <a:moveTo>
                      <a:pt x="8" y="168"/>
                    </a:moveTo>
                    <a:lnTo>
                      <a:pt x="138" y="168"/>
                    </a:lnTo>
                    <a:lnTo>
                      <a:pt x="8" y="168"/>
                    </a:lnTo>
                    <a:close/>
                    <a:moveTo>
                      <a:pt x="8" y="168"/>
                    </a:moveTo>
                    <a:lnTo>
                      <a:pt x="138" y="168"/>
                    </a:lnTo>
                    <a:lnTo>
                      <a:pt x="142" y="170"/>
                    </a:lnTo>
                    <a:lnTo>
                      <a:pt x="146" y="170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6" y="166"/>
                    </a:lnTo>
                    <a:lnTo>
                      <a:pt x="148" y="166"/>
                    </a:lnTo>
                    <a:lnTo>
                      <a:pt x="150" y="166"/>
                    </a:lnTo>
                    <a:lnTo>
                      <a:pt x="152" y="162"/>
                    </a:lnTo>
                    <a:lnTo>
                      <a:pt x="154" y="160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60" y="158"/>
                    </a:lnTo>
                    <a:lnTo>
                      <a:pt x="158" y="154"/>
                    </a:lnTo>
                    <a:lnTo>
                      <a:pt x="154" y="146"/>
                    </a:lnTo>
                    <a:lnTo>
                      <a:pt x="152" y="142"/>
                    </a:lnTo>
                    <a:lnTo>
                      <a:pt x="154" y="140"/>
                    </a:lnTo>
                    <a:lnTo>
                      <a:pt x="156" y="140"/>
                    </a:lnTo>
                    <a:lnTo>
                      <a:pt x="154" y="136"/>
                    </a:lnTo>
                    <a:lnTo>
                      <a:pt x="146" y="128"/>
                    </a:lnTo>
                    <a:lnTo>
                      <a:pt x="144" y="124"/>
                    </a:lnTo>
                    <a:lnTo>
                      <a:pt x="140" y="118"/>
                    </a:lnTo>
                    <a:lnTo>
                      <a:pt x="138" y="112"/>
                    </a:lnTo>
                    <a:lnTo>
                      <a:pt x="136" y="106"/>
                    </a:lnTo>
                    <a:lnTo>
                      <a:pt x="130" y="100"/>
                    </a:lnTo>
                    <a:lnTo>
                      <a:pt x="124" y="86"/>
                    </a:lnTo>
                    <a:lnTo>
                      <a:pt x="122" y="82"/>
                    </a:lnTo>
                    <a:lnTo>
                      <a:pt x="124" y="80"/>
                    </a:lnTo>
                    <a:lnTo>
                      <a:pt x="120" y="76"/>
                    </a:lnTo>
                    <a:lnTo>
                      <a:pt x="118" y="72"/>
                    </a:lnTo>
                    <a:lnTo>
                      <a:pt x="118" y="70"/>
                    </a:lnTo>
                    <a:lnTo>
                      <a:pt x="116" y="66"/>
                    </a:lnTo>
                    <a:lnTo>
                      <a:pt x="106" y="50"/>
                    </a:lnTo>
                    <a:lnTo>
                      <a:pt x="104" y="46"/>
                    </a:lnTo>
                    <a:lnTo>
                      <a:pt x="104" y="44"/>
                    </a:lnTo>
                    <a:lnTo>
                      <a:pt x="104" y="40"/>
                    </a:lnTo>
                    <a:lnTo>
                      <a:pt x="102" y="34"/>
                    </a:lnTo>
                    <a:lnTo>
                      <a:pt x="100" y="30"/>
                    </a:lnTo>
                    <a:lnTo>
                      <a:pt x="100" y="28"/>
                    </a:lnTo>
                    <a:lnTo>
                      <a:pt x="100" y="24"/>
                    </a:lnTo>
                    <a:lnTo>
                      <a:pt x="98" y="18"/>
                    </a:lnTo>
                    <a:lnTo>
                      <a:pt x="100" y="26"/>
                    </a:lnTo>
                    <a:lnTo>
                      <a:pt x="102" y="30"/>
                    </a:lnTo>
                    <a:lnTo>
                      <a:pt x="106" y="34"/>
                    </a:lnTo>
                    <a:lnTo>
                      <a:pt x="108" y="40"/>
                    </a:lnTo>
                    <a:lnTo>
                      <a:pt x="114" y="46"/>
                    </a:lnTo>
                    <a:lnTo>
                      <a:pt x="118" y="56"/>
                    </a:lnTo>
                    <a:lnTo>
                      <a:pt x="124" y="64"/>
                    </a:lnTo>
                    <a:lnTo>
                      <a:pt x="130" y="70"/>
                    </a:lnTo>
                    <a:lnTo>
                      <a:pt x="134" y="66"/>
                    </a:lnTo>
                    <a:lnTo>
                      <a:pt x="136" y="62"/>
                    </a:lnTo>
                    <a:lnTo>
                      <a:pt x="134" y="60"/>
                    </a:lnTo>
                    <a:lnTo>
                      <a:pt x="134" y="56"/>
                    </a:lnTo>
                    <a:lnTo>
                      <a:pt x="134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4"/>
                    </a:lnTo>
                    <a:lnTo>
                      <a:pt x="126" y="14"/>
                    </a:lnTo>
                    <a:lnTo>
                      <a:pt x="124" y="10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26" y="2"/>
                    </a:lnTo>
                    <a:lnTo>
                      <a:pt x="118" y="8"/>
                    </a:lnTo>
                    <a:lnTo>
                      <a:pt x="114" y="10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88" y="4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58" y="14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38" y="8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6"/>
                    </a:lnTo>
                    <a:lnTo>
                      <a:pt x="8" y="16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8" name="Group 193"/>
              <p:cNvGrpSpPr>
                <a:grpSpLocks/>
              </p:cNvGrpSpPr>
              <p:nvPr/>
            </p:nvGrpSpPr>
            <p:grpSpPr bwMode="auto">
              <a:xfrm>
                <a:off x="2307" y="2284"/>
                <a:ext cx="360" cy="285"/>
                <a:chOff x="2307" y="2284"/>
                <a:chExt cx="360" cy="285"/>
              </a:xfrm>
            </p:grpSpPr>
            <p:sp>
              <p:nvSpPr>
                <p:cNvPr id="202" name="Freeform 194"/>
                <p:cNvSpPr>
                  <a:spLocks/>
                </p:cNvSpPr>
                <p:nvPr/>
              </p:nvSpPr>
              <p:spPr bwMode="auto">
                <a:xfrm>
                  <a:off x="2460" y="2424"/>
                  <a:ext cx="102" cy="145"/>
                </a:xfrm>
                <a:custGeom>
                  <a:avLst/>
                  <a:gdLst>
                    <a:gd name="T0" fmla="*/ 1230 w 82"/>
                    <a:gd name="T1" fmla="*/ 1816 h 116"/>
                    <a:gd name="T2" fmla="*/ 1128 w 82"/>
                    <a:gd name="T3" fmla="*/ 1794 h 116"/>
                    <a:gd name="T4" fmla="*/ 1027 w 82"/>
                    <a:gd name="T5" fmla="*/ 1794 h 116"/>
                    <a:gd name="T6" fmla="*/ 1098 w 82"/>
                    <a:gd name="T7" fmla="*/ 1816 h 116"/>
                    <a:gd name="T8" fmla="*/ 1169 w 82"/>
                    <a:gd name="T9" fmla="*/ 1816 h 116"/>
                    <a:gd name="T10" fmla="*/ 639 w 82"/>
                    <a:gd name="T11" fmla="*/ 1939 h 116"/>
                    <a:gd name="T12" fmla="*/ 503 w 82"/>
                    <a:gd name="T13" fmla="*/ 1816 h 116"/>
                    <a:gd name="T14" fmla="*/ 284 w 82"/>
                    <a:gd name="T15" fmla="*/ 2091 h 116"/>
                    <a:gd name="T16" fmla="*/ 169 w 82"/>
                    <a:gd name="T17" fmla="*/ 2091 h 116"/>
                    <a:gd name="T18" fmla="*/ 169 w 82"/>
                    <a:gd name="T19" fmla="*/ 1863 h 116"/>
                    <a:gd name="T20" fmla="*/ 229 w 82"/>
                    <a:gd name="T21" fmla="*/ 1719 h 116"/>
                    <a:gd name="T22" fmla="*/ 229 w 82"/>
                    <a:gd name="T23" fmla="*/ 1614 h 116"/>
                    <a:gd name="T24" fmla="*/ 96 w 82"/>
                    <a:gd name="T25" fmla="*/ 1525 h 116"/>
                    <a:gd name="T26" fmla="*/ 2 w 82"/>
                    <a:gd name="T27" fmla="*/ 1453 h 116"/>
                    <a:gd name="T28" fmla="*/ 0 w 82"/>
                    <a:gd name="T29" fmla="*/ 1389 h 116"/>
                    <a:gd name="T30" fmla="*/ 2 w 82"/>
                    <a:gd name="T31" fmla="*/ 1162 h 116"/>
                    <a:gd name="T32" fmla="*/ 0 w 82"/>
                    <a:gd name="T33" fmla="*/ 1070 h 116"/>
                    <a:gd name="T34" fmla="*/ 2 w 82"/>
                    <a:gd name="T35" fmla="*/ 993 h 116"/>
                    <a:gd name="T36" fmla="*/ 96 w 82"/>
                    <a:gd name="T37" fmla="*/ 929 h 116"/>
                    <a:gd name="T38" fmla="*/ 2 w 82"/>
                    <a:gd name="T39" fmla="*/ 856 h 116"/>
                    <a:gd name="T40" fmla="*/ 62 w 82"/>
                    <a:gd name="T41" fmla="*/ 780 h 116"/>
                    <a:gd name="T42" fmla="*/ 169 w 82"/>
                    <a:gd name="T43" fmla="*/ 780 h 116"/>
                    <a:gd name="T44" fmla="*/ 136 w 82"/>
                    <a:gd name="T45" fmla="*/ 661 h 116"/>
                    <a:gd name="T46" fmla="*/ 169 w 82"/>
                    <a:gd name="T47" fmla="*/ 548 h 116"/>
                    <a:gd name="T48" fmla="*/ 169 w 82"/>
                    <a:gd name="T49" fmla="*/ 413 h 116"/>
                    <a:gd name="T50" fmla="*/ 136 w 82"/>
                    <a:gd name="T51" fmla="*/ 413 h 116"/>
                    <a:gd name="T52" fmla="*/ 96 w 82"/>
                    <a:gd name="T53" fmla="*/ 364 h 116"/>
                    <a:gd name="T54" fmla="*/ 62 w 82"/>
                    <a:gd name="T55" fmla="*/ 224 h 116"/>
                    <a:gd name="T56" fmla="*/ 136 w 82"/>
                    <a:gd name="T57" fmla="*/ 119 h 116"/>
                    <a:gd name="T58" fmla="*/ 284 w 82"/>
                    <a:gd name="T59" fmla="*/ 76 h 116"/>
                    <a:gd name="T60" fmla="*/ 353 w 82"/>
                    <a:gd name="T61" fmla="*/ 49 h 116"/>
                    <a:gd name="T62" fmla="*/ 503 w 82"/>
                    <a:gd name="T63" fmla="*/ 49 h 116"/>
                    <a:gd name="T64" fmla="*/ 582 w 82"/>
                    <a:gd name="T65" fmla="*/ 49 h 116"/>
                    <a:gd name="T66" fmla="*/ 724 w 82"/>
                    <a:gd name="T67" fmla="*/ 76 h 116"/>
                    <a:gd name="T68" fmla="*/ 779 w 82"/>
                    <a:gd name="T69" fmla="*/ 149 h 116"/>
                    <a:gd name="T70" fmla="*/ 851 w 82"/>
                    <a:gd name="T71" fmla="*/ 270 h 116"/>
                    <a:gd name="T72" fmla="*/ 1027 w 82"/>
                    <a:gd name="T73" fmla="*/ 270 h 116"/>
                    <a:gd name="T74" fmla="*/ 1169 w 82"/>
                    <a:gd name="T75" fmla="*/ 270 h 116"/>
                    <a:gd name="T76" fmla="*/ 1230 w 82"/>
                    <a:gd name="T77" fmla="*/ 224 h 116"/>
                    <a:gd name="T78" fmla="*/ 1341 w 82"/>
                    <a:gd name="T79" fmla="*/ 338 h 116"/>
                    <a:gd name="T80" fmla="*/ 1366 w 82"/>
                    <a:gd name="T81" fmla="*/ 516 h 116"/>
                    <a:gd name="T82" fmla="*/ 1403 w 82"/>
                    <a:gd name="T83" fmla="*/ 806 h 116"/>
                    <a:gd name="T84" fmla="*/ 1341 w 82"/>
                    <a:gd name="T85" fmla="*/ 1033 h 116"/>
                    <a:gd name="T86" fmla="*/ 1263 w 82"/>
                    <a:gd name="T87" fmla="*/ 1291 h 116"/>
                    <a:gd name="T88" fmla="*/ 1263 w 82"/>
                    <a:gd name="T89" fmla="*/ 1435 h 116"/>
                    <a:gd name="T90" fmla="*/ 1307 w 82"/>
                    <a:gd name="T91" fmla="*/ 1676 h 116"/>
                    <a:gd name="T92" fmla="*/ 1366 w 82"/>
                    <a:gd name="T93" fmla="*/ 1756 h 116"/>
                    <a:gd name="T94" fmla="*/ 1307 w 82"/>
                    <a:gd name="T95" fmla="*/ 1816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2"/>
                    <a:gd name="T145" fmla="*/ 0 h 116"/>
                    <a:gd name="T146" fmla="*/ 82 w 82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2" h="116">
                      <a:moveTo>
                        <a:pt x="76" y="100"/>
                      </a:moveTo>
                      <a:lnTo>
                        <a:pt x="76" y="100"/>
                      </a:lnTo>
                      <a:lnTo>
                        <a:pt x="72" y="100"/>
                      </a:lnTo>
                      <a:lnTo>
                        <a:pt x="70" y="98"/>
                      </a:lnTo>
                      <a:lnTo>
                        <a:pt x="68" y="98"/>
                      </a:lnTo>
                      <a:lnTo>
                        <a:pt x="66" y="98"/>
                      </a:lnTo>
                      <a:lnTo>
                        <a:pt x="62" y="98"/>
                      </a:lnTo>
                      <a:lnTo>
                        <a:pt x="60" y="98"/>
                      </a:lnTo>
                      <a:lnTo>
                        <a:pt x="62" y="100"/>
                      </a:lnTo>
                      <a:lnTo>
                        <a:pt x="64" y="100"/>
                      </a:lnTo>
                      <a:lnTo>
                        <a:pt x="66" y="100"/>
                      </a:lnTo>
                      <a:lnTo>
                        <a:pt x="68" y="100"/>
                      </a:lnTo>
                      <a:lnTo>
                        <a:pt x="54" y="100"/>
                      </a:lnTo>
                      <a:lnTo>
                        <a:pt x="38" y="106"/>
                      </a:lnTo>
                      <a:lnTo>
                        <a:pt x="34" y="104"/>
                      </a:lnTo>
                      <a:lnTo>
                        <a:pt x="30" y="100"/>
                      </a:lnTo>
                      <a:lnTo>
                        <a:pt x="30" y="106"/>
                      </a:lnTo>
                      <a:lnTo>
                        <a:pt x="26" y="110"/>
                      </a:lnTo>
                      <a:lnTo>
                        <a:pt x="16" y="114"/>
                      </a:lnTo>
                      <a:lnTo>
                        <a:pt x="12" y="116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10" y="102"/>
                      </a:lnTo>
                      <a:lnTo>
                        <a:pt x="12" y="98"/>
                      </a:lnTo>
                      <a:lnTo>
                        <a:pt x="14" y="96"/>
                      </a:lnTo>
                      <a:lnTo>
                        <a:pt x="14" y="94"/>
                      </a:lnTo>
                      <a:lnTo>
                        <a:pt x="14" y="90"/>
                      </a:lnTo>
                      <a:lnTo>
                        <a:pt x="14" y="88"/>
                      </a:lnTo>
                      <a:lnTo>
                        <a:pt x="10" y="86"/>
                      </a:lnTo>
                      <a:lnTo>
                        <a:pt x="6" y="84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2" y="80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0" y="68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0" y="58"/>
                      </a:lnTo>
                      <a:lnTo>
                        <a:pt x="2" y="56"/>
                      </a:lnTo>
                      <a:lnTo>
                        <a:pt x="2" y="54"/>
                      </a:lnTo>
                      <a:lnTo>
                        <a:pt x="4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4" y="48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4" y="42"/>
                      </a:lnTo>
                      <a:lnTo>
                        <a:pt x="6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2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0" y="22"/>
                      </a:lnTo>
                      <a:lnTo>
                        <a:pt x="8" y="20"/>
                      </a:lnTo>
                      <a:lnTo>
                        <a:pt x="8" y="22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6"/>
                      </a:lnTo>
                      <a:lnTo>
                        <a:pt x="46" y="8"/>
                      </a:lnTo>
                      <a:lnTo>
                        <a:pt x="48" y="12"/>
                      </a:lnTo>
                      <a:lnTo>
                        <a:pt x="50" y="14"/>
                      </a:lnTo>
                      <a:lnTo>
                        <a:pt x="54" y="14"/>
                      </a:lnTo>
                      <a:lnTo>
                        <a:pt x="60" y="14"/>
                      </a:lnTo>
                      <a:lnTo>
                        <a:pt x="64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70" y="14"/>
                      </a:lnTo>
                      <a:lnTo>
                        <a:pt x="72" y="12"/>
                      </a:lnTo>
                      <a:lnTo>
                        <a:pt x="72" y="14"/>
                      </a:lnTo>
                      <a:lnTo>
                        <a:pt x="78" y="18"/>
                      </a:lnTo>
                      <a:lnTo>
                        <a:pt x="80" y="20"/>
                      </a:lnTo>
                      <a:lnTo>
                        <a:pt x="80" y="22"/>
                      </a:lnTo>
                      <a:lnTo>
                        <a:pt x="80" y="28"/>
                      </a:lnTo>
                      <a:lnTo>
                        <a:pt x="82" y="38"/>
                      </a:lnTo>
                      <a:lnTo>
                        <a:pt x="82" y="44"/>
                      </a:lnTo>
                      <a:lnTo>
                        <a:pt x="80" y="52"/>
                      </a:lnTo>
                      <a:lnTo>
                        <a:pt x="78" y="56"/>
                      </a:lnTo>
                      <a:lnTo>
                        <a:pt x="76" y="60"/>
                      </a:lnTo>
                      <a:lnTo>
                        <a:pt x="76" y="64"/>
                      </a:lnTo>
                      <a:lnTo>
                        <a:pt x="74" y="70"/>
                      </a:lnTo>
                      <a:lnTo>
                        <a:pt x="72" y="74"/>
                      </a:lnTo>
                      <a:lnTo>
                        <a:pt x="74" y="78"/>
                      </a:lnTo>
                      <a:lnTo>
                        <a:pt x="76" y="88"/>
                      </a:lnTo>
                      <a:lnTo>
                        <a:pt x="76" y="92"/>
                      </a:lnTo>
                      <a:lnTo>
                        <a:pt x="78" y="92"/>
                      </a:lnTo>
                      <a:lnTo>
                        <a:pt x="78" y="94"/>
                      </a:lnTo>
                      <a:lnTo>
                        <a:pt x="80" y="96"/>
                      </a:lnTo>
                      <a:lnTo>
                        <a:pt x="78" y="98"/>
                      </a:lnTo>
                      <a:lnTo>
                        <a:pt x="76" y="10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Freeform 195"/>
                <p:cNvSpPr>
                  <a:spLocks/>
                </p:cNvSpPr>
                <p:nvPr/>
              </p:nvSpPr>
              <p:spPr bwMode="auto">
                <a:xfrm>
                  <a:off x="2377" y="2439"/>
                  <a:ext cx="50" cy="68"/>
                </a:xfrm>
                <a:custGeom>
                  <a:avLst/>
                  <a:gdLst>
                    <a:gd name="T0" fmla="*/ 424 w 40"/>
                    <a:gd name="T1" fmla="*/ 1078 h 54"/>
                    <a:gd name="T2" fmla="*/ 424 w 40"/>
                    <a:gd name="T3" fmla="*/ 992 h 54"/>
                    <a:gd name="T4" fmla="*/ 625 w 40"/>
                    <a:gd name="T5" fmla="*/ 834 h 54"/>
                    <a:gd name="T6" fmla="*/ 719 w 40"/>
                    <a:gd name="T7" fmla="*/ 606 h 54"/>
                    <a:gd name="T8" fmla="*/ 699 w 40"/>
                    <a:gd name="T9" fmla="*/ 526 h 54"/>
                    <a:gd name="T10" fmla="*/ 699 w 40"/>
                    <a:gd name="T11" fmla="*/ 439 h 54"/>
                    <a:gd name="T12" fmla="*/ 699 w 40"/>
                    <a:gd name="T13" fmla="*/ 390 h 54"/>
                    <a:gd name="T14" fmla="*/ 699 w 40"/>
                    <a:gd name="T15" fmla="*/ 310 h 54"/>
                    <a:gd name="T16" fmla="*/ 625 w 40"/>
                    <a:gd name="T17" fmla="*/ 293 h 54"/>
                    <a:gd name="T18" fmla="*/ 575 w 40"/>
                    <a:gd name="T19" fmla="*/ 241 h 54"/>
                    <a:gd name="T20" fmla="*/ 575 w 40"/>
                    <a:gd name="T21" fmla="*/ 155 h 54"/>
                    <a:gd name="T22" fmla="*/ 530 w 40"/>
                    <a:gd name="T23" fmla="*/ 123 h 54"/>
                    <a:gd name="T24" fmla="*/ 460 w 40"/>
                    <a:gd name="T25" fmla="*/ 49 h 54"/>
                    <a:gd name="T26" fmla="*/ 424 w 40"/>
                    <a:gd name="T27" fmla="*/ 0 h 54"/>
                    <a:gd name="T28" fmla="*/ 334 w 40"/>
                    <a:gd name="T29" fmla="*/ 49 h 54"/>
                    <a:gd name="T30" fmla="*/ 217 w 40"/>
                    <a:gd name="T31" fmla="*/ 78 h 54"/>
                    <a:gd name="T32" fmla="*/ 149 w 40"/>
                    <a:gd name="T33" fmla="*/ 155 h 54"/>
                    <a:gd name="T34" fmla="*/ 96 w 40"/>
                    <a:gd name="T35" fmla="*/ 241 h 54"/>
                    <a:gd name="T36" fmla="*/ 62 w 40"/>
                    <a:gd name="T37" fmla="*/ 310 h 54"/>
                    <a:gd name="T38" fmla="*/ 0 w 40"/>
                    <a:gd name="T39" fmla="*/ 390 h 54"/>
                    <a:gd name="T40" fmla="*/ 40 w 40"/>
                    <a:gd name="T41" fmla="*/ 439 h 54"/>
                    <a:gd name="T42" fmla="*/ 40 w 40"/>
                    <a:gd name="T43" fmla="*/ 439 h 54"/>
                    <a:gd name="T44" fmla="*/ 40 w 40"/>
                    <a:gd name="T45" fmla="*/ 481 h 54"/>
                    <a:gd name="T46" fmla="*/ 62 w 40"/>
                    <a:gd name="T47" fmla="*/ 526 h 54"/>
                    <a:gd name="T48" fmla="*/ 40 w 40"/>
                    <a:gd name="T49" fmla="*/ 526 h 54"/>
                    <a:gd name="T50" fmla="*/ 40 w 40"/>
                    <a:gd name="T51" fmla="*/ 553 h 54"/>
                    <a:gd name="T52" fmla="*/ 40 w 40"/>
                    <a:gd name="T53" fmla="*/ 553 h 54"/>
                    <a:gd name="T54" fmla="*/ 40 w 40"/>
                    <a:gd name="T55" fmla="*/ 606 h 54"/>
                    <a:gd name="T56" fmla="*/ 62 w 40"/>
                    <a:gd name="T57" fmla="*/ 680 h 54"/>
                    <a:gd name="T58" fmla="*/ 96 w 40"/>
                    <a:gd name="T59" fmla="*/ 763 h 54"/>
                    <a:gd name="T60" fmla="*/ 62 w 40"/>
                    <a:gd name="T61" fmla="*/ 763 h 54"/>
                    <a:gd name="T62" fmla="*/ 149 w 40"/>
                    <a:gd name="T63" fmla="*/ 834 h 54"/>
                    <a:gd name="T64" fmla="*/ 217 w 40"/>
                    <a:gd name="T65" fmla="*/ 876 h 54"/>
                    <a:gd name="T66" fmla="*/ 235 w 40"/>
                    <a:gd name="T67" fmla="*/ 876 h 54"/>
                    <a:gd name="T68" fmla="*/ 235 w 40"/>
                    <a:gd name="T69" fmla="*/ 876 h 54"/>
                    <a:gd name="T70" fmla="*/ 290 w 40"/>
                    <a:gd name="T71" fmla="*/ 876 h 54"/>
                    <a:gd name="T72" fmla="*/ 235 w 40"/>
                    <a:gd name="T73" fmla="*/ 924 h 54"/>
                    <a:gd name="T74" fmla="*/ 290 w 40"/>
                    <a:gd name="T75" fmla="*/ 961 h 54"/>
                    <a:gd name="T76" fmla="*/ 217 w 40"/>
                    <a:gd name="T77" fmla="*/ 961 h 54"/>
                    <a:gd name="T78" fmla="*/ 217 w 40"/>
                    <a:gd name="T79" fmla="*/ 961 h 54"/>
                    <a:gd name="T80" fmla="*/ 363 w 40"/>
                    <a:gd name="T81" fmla="*/ 1078 h 54"/>
                    <a:gd name="T82" fmla="*/ 424 w 40"/>
                    <a:gd name="T83" fmla="*/ 1078 h 5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54"/>
                    <a:gd name="T128" fmla="*/ 40 w 40"/>
                    <a:gd name="T129" fmla="*/ 54 h 5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54">
                      <a:moveTo>
                        <a:pt x="24" y="54"/>
                      </a:moveTo>
                      <a:lnTo>
                        <a:pt x="24" y="54"/>
                      </a:lnTo>
                      <a:lnTo>
                        <a:pt x="24" y="52"/>
                      </a:lnTo>
                      <a:lnTo>
                        <a:pt x="24" y="50"/>
                      </a:lnTo>
                      <a:lnTo>
                        <a:pt x="34" y="42"/>
                      </a:lnTo>
                      <a:lnTo>
                        <a:pt x="40" y="34"/>
                      </a:lnTo>
                      <a:lnTo>
                        <a:pt x="40" y="30"/>
                      </a:lnTo>
                      <a:lnTo>
                        <a:pt x="38" y="26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4" y="42"/>
                      </a:lnTo>
                      <a:lnTo>
                        <a:pt x="14" y="44"/>
                      </a:lnTo>
                      <a:lnTo>
                        <a:pt x="16" y="44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2" y="48"/>
                      </a:lnTo>
                      <a:lnTo>
                        <a:pt x="16" y="52"/>
                      </a:lnTo>
                      <a:lnTo>
                        <a:pt x="20" y="54"/>
                      </a:lnTo>
                      <a:lnTo>
                        <a:pt x="24" y="5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196"/>
                <p:cNvSpPr>
                  <a:spLocks/>
                </p:cNvSpPr>
                <p:nvPr/>
              </p:nvSpPr>
              <p:spPr bwMode="auto">
                <a:xfrm>
                  <a:off x="2407" y="2474"/>
                  <a:ext cx="70" cy="90"/>
                </a:xfrm>
                <a:custGeom>
                  <a:avLst/>
                  <a:gdLst>
                    <a:gd name="T0" fmla="*/ 936 w 56"/>
                    <a:gd name="T1" fmla="*/ 1308 h 72"/>
                    <a:gd name="T2" fmla="*/ 993 w 56"/>
                    <a:gd name="T3" fmla="*/ 1046 h 72"/>
                    <a:gd name="T4" fmla="*/ 1033 w 56"/>
                    <a:gd name="T5" fmla="*/ 976 h 72"/>
                    <a:gd name="T6" fmla="*/ 1033 w 56"/>
                    <a:gd name="T7" fmla="*/ 891 h 72"/>
                    <a:gd name="T8" fmla="*/ 936 w 56"/>
                    <a:gd name="T9" fmla="*/ 829 h 72"/>
                    <a:gd name="T10" fmla="*/ 876 w 56"/>
                    <a:gd name="T11" fmla="*/ 800 h 72"/>
                    <a:gd name="T12" fmla="*/ 841 w 56"/>
                    <a:gd name="T13" fmla="*/ 713 h 72"/>
                    <a:gd name="T14" fmla="*/ 806 w 56"/>
                    <a:gd name="T15" fmla="*/ 713 h 72"/>
                    <a:gd name="T16" fmla="*/ 780 w 56"/>
                    <a:gd name="T17" fmla="*/ 651 h 72"/>
                    <a:gd name="T18" fmla="*/ 780 w 56"/>
                    <a:gd name="T19" fmla="*/ 512 h 72"/>
                    <a:gd name="T20" fmla="*/ 806 w 56"/>
                    <a:gd name="T21" fmla="*/ 400 h 72"/>
                    <a:gd name="T22" fmla="*/ 780 w 56"/>
                    <a:gd name="T23" fmla="*/ 334 h 72"/>
                    <a:gd name="T24" fmla="*/ 701 w 56"/>
                    <a:gd name="T25" fmla="*/ 334 h 72"/>
                    <a:gd name="T26" fmla="*/ 661 w 56"/>
                    <a:gd name="T27" fmla="*/ 362 h 72"/>
                    <a:gd name="T28" fmla="*/ 594 w 56"/>
                    <a:gd name="T29" fmla="*/ 362 h 72"/>
                    <a:gd name="T30" fmla="*/ 538 w 56"/>
                    <a:gd name="T31" fmla="*/ 362 h 72"/>
                    <a:gd name="T32" fmla="*/ 538 w 56"/>
                    <a:gd name="T33" fmla="*/ 234 h 72"/>
                    <a:gd name="T34" fmla="*/ 516 w 56"/>
                    <a:gd name="T35" fmla="*/ 139 h 72"/>
                    <a:gd name="T36" fmla="*/ 430 w 56"/>
                    <a:gd name="T37" fmla="*/ 0 h 72"/>
                    <a:gd name="T38" fmla="*/ 291 w 56"/>
                    <a:gd name="T39" fmla="*/ 40 h 72"/>
                    <a:gd name="T40" fmla="*/ 291 w 56"/>
                    <a:gd name="T41" fmla="*/ 96 h 72"/>
                    <a:gd name="T42" fmla="*/ 186 w 56"/>
                    <a:gd name="T43" fmla="*/ 234 h 72"/>
                    <a:gd name="T44" fmla="*/ 0 w 56"/>
                    <a:gd name="T45" fmla="*/ 424 h 72"/>
                    <a:gd name="T46" fmla="*/ 0 w 56"/>
                    <a:gd name="T47" fmla="*/ 456 h 72"/>
                    <a:gd name="T48" fmla="*/ 76 w 56"/>
                    <a:gd name="T49" fmla="*/ 530 h 72"/>
                    <a:gd name="T50" fmla="*/ 76 w 56"/>
                    <a:gd name="T51" fmla="*/ 570 h 72"/>
                    <a:gd name="T52" fmla="*/ 186 w 56"/>
                    <a:gd name="T53" fmla="*/ 686 h 72"/>
                    <a:gd name="T54" fmla="*/ 270 w 56"/>
                    <a:gd name="T55" fmla="*/ 713 h 72"/>
                    <a:gd name="T56" fmla="*/ 270 w 56"/>
                    <a:gd name="T57" fmla="*/ 745 h 72"/>
                    <a:gd name="T58" fmla="*/ 291 w 56"/>
                    <a:gd name="T59" fmla="*/ 829 h 72"/>
                    <a:gd name="T60" fmla="*/ 413 w 56"/>
                    <a:gd name="T61" fmla="*/ 891 h 72"/>
                    <a:gd name="T62" fmla="*/ 516 w 56"/>
                    <a:gd name="T63" fmla="*/ 1017 h 72"/>
                    <a:gd name="T64" fmla="*/ 594 w 56"/>
                    <a:gd name="T65" fmla="*/ 1084 h 72"/>
                    <a:gd name="T66" fmla="*/ 635 w 56"/>
                    <a:gd name="T67" fmla="*/ 1114 h 72"/>
                    <a:gd name="T68" fmla="*/ 635 w 56"/>
                    <a:gd name="T69" fmla="*/ 1114 h 72"/>
                    <a:gd name="T70" fmla="*/ 661 w 56"/>
                    <a:gd name="T71" fmla="*/ 1162 h 72"/>
                    <a:gd name="T72" fmla="*/ 806 w 56"/>
                    <a:gd name="T73" fmla="*/ 1271 h 72"/>
                    <a:gd name="T74" fmla="*/ 936 w 56"/>
                    <a:gd name="T75" fmla="*/ 1308 h 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6"/>
                    <a:gd name="T115" fmla="*/ 0 h 72"/>
                    <a:gd name="T116" fmla="*/ 56 w 56"/>
                    <a:gd name="T117" fmla="*/ 72 h 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6" h="72">
                      <a:moveTo>
                        <a:pt x="52" y="72"/>
                      </a:moveTo>
                      <a:lnTo>
                        <a:pt x="52" y="72"/>
                      </a:lnTo>
                      <a:lnTo>
                        <a:pt x="52" y="62"/>
                      </a:lnTo>
                      <a:lnTo>
                        <a:pt x="54" y="58"/>
                      </a:lnTo>
                      <a:lnTo>
                        <a:pt x="56" y="56"/>
                      </a:lnTo>
                      <a:lnTo>
                        <a:pt x="56" y="54"/>
                      </a:lnTo>
                      <a:lnTo>
                        <a:pt x="56" y="50"/>
                      </a:lnTo>
                      <a:lnTo>
                        <a:pt x="56" y="48"/>
                      </a:lnTo>
                      <a:lnTo>
                        <a:pt x="52" y="46"/>
                      </a:lnTo>
                      <a:lnTo>
                        <a:pt x="48" y="44"/>
                      </a:lnTo>
                      <a:lnTo>
                        <a:pt x="46" y="42"/>
                      </a:lnTo>
                      <a:lnTo>
                        <a:pt x="46" y="40"/>
                      </a:lnTo>
                      <a:lnTo>
                        <a:pt x="44" y="40"/>
                      </a:lnTo>
                      <a:lnTo>
                        <a:pt x="42" y="40"/>
                      </a:lnTo>
                      <a:lnTo>
                        <a:pt x="42" y="36"/>
                      </a:lnTo>
                      <a:lnTo>
                        <a:pt x="42" y="28"/>
                      </a:lnTo>
                      <a:lnTo>
                        <a:pt x="44" y="24"/>
                      </a:lnTo>
                      <a:lnTo>
                        <a:pt x="44" y="22"/>
                      </a:lnTo>
                      <a:lnTo>
                        <a:pt x="42" y="18"/>
                      </a:lnTo>
                      <a:lnTo>
                        <a:pt x="40" y="16"/>
                      </a:lnTo>
                      <a:lnTo>
                        <a:pt x="38" y="18"/>
                      </a:lnTo>
                      <a:lnTo>
                        <a:pt x="36" y="20"/>
                      </a:lnTo>
                      <a:lnTo>
                        <a:pt x="34" y="22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30" y="18"/>
                      </a:lnTo>
                      <a:lnTo>
                        <a:pt x="30" y="14"/>
                      </a:lnTo>
                      <a:lnTo>
                        <a:pt x="28" y="8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6" y="6"/>
                      </a:lnTo>
                      <a:lnTo>
                        <a:pt x="10" y="14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10" y="38"/>
                      </a:lnTo>
                      <a:lnTo>
                        <a:pt x="12" y="40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4" y="44"/>
                      </a:lnTo>
                      <a:lnTo>
                        <a:pt x="16" y="46"/>
                      </a:lnTo>
                      <a:lnTo>
                        <a:pt x="22" y="50"/>
                      </a:lnTo>
                      <a:lnTo>
                        <a:pt x="26" y="54"/>
                      </a:lnTo>
                      <a:lnTo>
                        <a:pt x="28" y="56"/>
                      </a:lnTo>
                      <a:lnTo>
                        <a:pt x="30" y="58"/>
                      </a:lnTo>
                      <a:lnTo>
                        <a:pt x="32" y="60"/>
                      </a:lnTo>
                      <a:lnTo>
                        <a:pt x="34" y="62"/>
                      </a:lnTo>
                      <a:lnTo>
                        <a:pt x="36" y="64"/>
                      </a:lnTo>
                      <a:lnTo>
                        <a:pt x="42" y="66"/>
                      </a:lnTo>
                      <a:lnTo>
                        <a:pt x="44" y="70"/>
                      </a:lnTo>
                      <a:lnTo>
                        <a:pt x="46" y="72"/>
                      </a:lnTo>
                      <a:lnTo>
                        <a:pt x="52" y="7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Freeform 197"/>
                <p:cNvSpPr>
                  <a:spLocks/>
                </p:cNvSpPr>
                <p:nvPr/>
              </p:nvSpPr>
              <p:spPr bwMode="auto">
                <a:xfrm>
                  <a:off x="2600" y="2412"/>
                  <a:ext cx="40" cy="122"/>
                </a:xfrm>
                <a:custGeom>
                  <a:avLst/>
                  <a:gdLst>
                    <a:gd name="T0" fmla="*/ 217 w 32"/>
                    <a:gd name="T1" fmla="*/ 0 h 98"/>
                    <a:gd name="T2" fmla="*/ 0 w 32"/>
                    <a:gd name="T3" fmla="*/ 0 h 98"/>
                    <a:gd name="T4" fmla="*/ 0 w 32"/>
                    <a:gd name="T5" fmla="*/ 96 h 98"/>
                    <a:gd name="T6" fmla="*/ 0 w 32"/>
                    <a:gd name="T7" fmla="*/ 213 h 98"/>
                    <a:gd name="T8" fmla="*/ 0 w 32"/>
                    <a:gd name="T9" fmla="*/ 230 h 98"/>
                    <a:gd name="T10" fmla="*/ 62 w 32"/>
                    <a:gd name="T11" fmla="*/ 230 h 98"/>
                    <a:gd name="T12" fmla="*/ 62 w 32"/>
                    <a:gd name="T13" fmla="*/ 303 h 98"/>
                    <a:gd name="T14" fmla="*/ 62 w 32"/>
                    <a:gd name="T15" fmla="*/ 377 h 98"/>
                    <a:gd name="T16" fmla="*/ 96 w 32"/>
                    <a:gd name="T17" fmla="*/ 443 h 98"/>
                    <a:gd name="T18" fmla="*/ 96 w 32"/>
                    <a:gd name="T19" fmla="*/ 551 h 98"/>
                    <a:gd name="T20" fmla="*/ 96 w 32"/>
                    <a:gd name="T21" fmla="*/ 584 h 98"/>
                    <a:gd name="T22" fmla="*/ 174 w 32"/>
                    <a:gd name="T23" fmla="*/ 727 h 98"/>
                    <a:gd name="T24" fmla="*/ 217 w 32"/>
                    <a:gd name="T25" fmla="*/ 727 h 98"/>
                    <a:gd name="T26" fmla="*/ 217 w 32"/>
                    <a:gd name="T27" fmla="*/ 833 h 98"/>
                    <a:gd name="T28" fmla="*/ 217 w 32"/>
                    <a:gd name="T29" fmla="*/ 914 h 98"/>
                    <a:gd name="T30" fmla="*/ 217 w 32"/>
                    <a:gd name="T31" fmla="*/ 962 h 98"/>
                    <a:gd name="T32" fmla="*/ 217 w 32"/>
                    <a:gd name="T33" fmla="*/ 1000 h 98"/>
                    <a:gd name="T34" fmla="*/ 217 w 32"/>
                    <a:gd name="T35" fmla="*/ 1063 h 98"/>
                    <a:gd name="T36" fmla="*/ 174 w 32"/>
                    <a:gd name="T37" fmla="*/ 1109 h 98"/>
                    <a:gd name="T38" fmla="*/ 174 w 32"/>
                    <a:gd name="T39" fmla="*/ 1347 h 98"/>
                    <a:gd name="T40" fmla="*/ 174 w 32"/>
                    <a:gd name="T41" fmla="*/ 1415 h 98"/>
                    <a:gd name="T42" fmla="*/ 217 w 32"/>
                    <a:gd name="T43" fmla="*/ 1489 h 98"/>
                    <a:gd name="T44" fmla="*/ 234 w 32"/>
                    <a:gd name="T45" fmla="*/ 1550 h 98"/>
                    <a:gd name="T46" fmla="*/ 290 w 32"/>
                    <a:gd name="T47" fmla="*/ 1628 h 98"/>
                    <a:gd name="T48" fmla="*/ 362 w 32"/>
                    <a:gd name="T49" fmla="*/ 1688 h 98"/>
                    <a:gd name="T50" fmla="*/ 456 w 32"/>
                    <a:gd name="T51" fmla="*/ 1688 h 98"/>
                    <a:gd name="T52" fmla="*/ 570 w 32"/>
                    <a:gd name="T53" fmla="*/ 1628 h 98"/>
                    <a:gd name="T54" fmla="*/ 530 w 32"/>
                    <a:gd name="T55" fmla="*/ 1550 h 98"/>
                    <a:gd name="T56" fmla="*/ 456 w 32"/>
                    <a:gd name="T57" fmla="*/ 1489 h 98"/>
                    <a:gd name="T58" fmla="*/ 424 w 32"/>
                    <a:gd name="T59" fmla="*/ 1415 h 98"/>
                    <a:gd name="T60" fmla="*/ 456 w 32"/>
                    <a:gd name="T61" fmla="*/ 1347 h 98"/>
                    <a:gd name="T62" fmla="*/ 509 w 32"/>
                    <a:gd name="T63" fmla="*/ 1317 h 98"/>
                    <a:gd name="T64" fmla="*/ 456 w 32"/>
                    <a:gd name="T65" fmla="*/ 793 h 98"/>
                    <a:gd name="T66" fmla="*/ 456 w 32"/>
                    <a:gd name="T67" fmla="*/ 727 h 98"/>
                    <a:gd name="T68" fmla="*/ 424 w 32"/>
                    <a:gd name="T69" fmla="*/ 656 h 98"/>
                    <a:gd name="T70" fmla="*/ 362 w 32"/>
                    <a:gd name="T71" fmla="*/ 512 h 98"/>
                    <a:gd name="T72" fmla="*/ 306 w 32"/>
                    <a:gd name="T73" fmla="*/ 354 h 98"/>
                    <a:gd name="T74" fmla="*/ 234 w 32"/>
                    <a:gd name="T75" fmla="*/ 284 h 98"/>
                    <a:gd name="T76" fmla="*/ 174 w 32"/>
                    <a:gd name="T77" fmla="*/ 171 h 98"/>
                    <a:gd name="T78" fmla="*/ 217 w 32"/>
                    <a:gd name="T79" fmla="*/ 0 h 9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98"/>
                    <a:gd name="T122" fmla="*/ 32 w 32"/>
                    <a:gd name="T123" fmla="*/ 98 h 9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9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6" y="26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8" y="40"/>
                      </a:lnTo>
                      <a:lnTo>
                        <a:pt x="10" y="42"/>
                      </a:lnTo>
                      <a:lnTo>
                        <a:pt x="12" y="42"/>
                      </a:lnTo>
                      <a:lnTo>
                        <a:pt x="12" y="44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12" y="56"/>
                      </a:lnTo>
                      <a:lnTo>
                        <a:pt x="10" y="56"/>
                      </a:lnTo>
                      <a:lnTo>
                        <a:pt x="12" y="58"/>
                      </a:lnTo>
                      <a:lnTo>
                        <a:pt x="12" y="62"/>
                      </a:lnTo>
                      <a:lnTo>
                        <a:pt x="10" y="64"/>
                      </a:lnTo>
                      <a:lnTo>
                        <a:pt x="10" y="68"/>
                      </a:lnTo>
                      <a:lnTo>
                        <a:pt x="10" y="78"/>
                      </a:lnTo>
                      <a:lnTo>
                        <a:pt x="10" y="82"/>
                      </a:lnTo>
                      <a:lnTo>
                        <a:pt x="10" y="84"/>
                      </a:lnTo>
                      <a:lnTo>
                        <a:pt x="12" y="86"/>
                      </a:lnTo>
                      <a:lnTo>
                        <a:pt x="14" y="90"/>
                      </a:lnTo>
                      <a:lnTo>
                        <a:pt x="16" y="92"/>
                      </a:lnTo>
                      <a:lnTo>
                        <a:pt x="16" y="94"/>
                      </a:lnTo>
                      <a:lnTo>
                        <a:pt x="18" y="94"/>
                      </a:lnTo>
                      <a:lnTo>
                        <a:pt x="20" y="98"/>
                      </a:lnTo>
                      <a:lnTo>
                        <a:pt x="26" y="98"/>
                      </a:lnTo>
                      <a:lnTo>
                        <a:pt x="28" y="96"/>
                      </a:lnTo>
                      <a:lnTo>
                        <a:pt x="32" y="94"/>
                      </a:lnTo>
                      <a:lnTo>
                        <a:pt x="30" y="90"/>
                      </a:lnTo>
                      <a:lnTo>
                        <a:pt x="28" y="88"/>
                      </a:lnTo>
                      <a:lnTo>
                        <a:pt x="26" y="86"/>
                      </a:lnTo>
                      <a:lnTo>
                        <a:pt x="24" y="82"/>
                      </a:lnTo>
                      <a:lnTo>
                        <a:pt x="26" y="78"/>
                      </a:lnTo>
                      <a:lnTo>
                        <a:pt x="28" y="76"/>
                      </a:lnTo>
                      <a:lnTo>
                        <a:pt x="26" y="46"/>
                      </a:lnTo>
                      <a:lnTo>
                        <a:pt x="26" y="42"/>
                      </a:lnTo>
                      <a:lnTo>
                        <a:pt x="24" y="38"/>
                      </a:lnTo>
                      <a:lnTo>
                        <a:pt x="20" y="34"/>
                      </a:lnTo>
                      <a:lnTo>
                        <a:pt x="20" y="30"/>
                      </a:lnTo>
                      <a:lnTo>
                        <a:pt x="20" y="24"/>
                      </a:lnTo>
                      <a:lnTo>
                        <a:pt x="18" y="20"/>
                      </a:lnTo>
                      <a:lnTo>
                        <a:pt x="14" y="16"/>
                      </a:lnTo>
                      <a:lnTo>
                        <a:pt x="12" y="14"/>
                      </a:lnTo>
                      <a:lnTo>
                        <a:pt x="10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Freeform 198"/>
                <p:cNvSpPr>
                  <a:spLocks/>
                </p:cNvSpPr>
                <p:nvPr/>
              </p:nvSpPr>
              <p:spPr bwMode="auto">
                <a:xfrm>
                  <a:off x="2550" y="2409"/>
                  <a:ext cx="75" cy="148"/>
                </a:xfrm>
                <a:custGeom>
                  <a:avLst/>
                  <a:gdLst>
                    <a:gd name="T0" fmla="*/ 119 w 60"/>
                    <a:gd name="T1" fmla="*/ 576 h 118"/>
                    <a:gd name="T2" fmla="*/ 149 w 60"/>
                    <a:gd name="T3" fmla="*/ 534 h 118"/>
                    <a:gd name="T4" fmla="*/ 119 w 60"/>
                    <a:gd name="T5" fmla="*/ 426 h 118"/>
                    <a:gd name="T6" fmla="*/ 76 w 60"/>
                    <a:gd name="T7" fmla="*/ 233 h 118"/>
                    <a:gd name="T8" fmla="*/ 76 w 60"/>
                    <a:gd name="T9" fmla="*/ 153 h 118"/>
                    <a:gd name="T10" fmla="*/ 119 w 60"/>
                    <a:gd name="T11" fmla="*/ 77 h 118"/>
                    <a:gd name="T12" fmla="*/ 451 w 60"/>
                    <a:gd name="T13" fmla="*/ 77 h 118"/>
                    <a:gd name="T14" fmla="*/ 635 w 60"/>
                    <a:gd name="T15" fmla="*/ 49 h 118"/>
                    <a:gd name="T16" fmla="*/ 661 w 60"/>
                    <a:gd name="T17" fmla="*/ 0 h 118"/>
                    <a:gd name="T18" fmla="*/ 743 w 60"/>
                    <a:gd name="T19" fmla="*/ 49 h 118"/>
                    <a:gd name="T20" fmla="*/ 743 w 60"/>
                    <a:gd name="T21" fmla="*/ 233 h 118"/>
                    <a:gd name="T22" fmla="*/ 743 w 60"/>
                    <a:gd name="T23" fmla="*/ 272 h 118"/>
                    <a:gd name="T24" fmla="*/ 780 w 60"/>
                    <a:gd name="T25" fmla="*/ 302 h 118"/>
                    <a:gd name="T26" fmla="*/ 806 w 60"/>
                    <a:gd name="T27" fmla="*/ 379 h 118"/>
                    <a:gd name="T28" fmla="*/ 806 w 60"/>
                    <a:gd name="T29" fmla="*/ 426 h 118"/>
                    <a:gd name="T30" fmla="*/ 856 w 60"/>
                    <a:gd name="T31" fmla="*/ 459 h 118"/>
                    <a:gd name="T32" fmla="*/ 856 w 60"/>
                    <a:gd name="T33" fmla="*/ 534 h 118"/>
                    <a:gd name="T34" fmla="*/ 856 w 60"/>
                    <a:gd name="T35" fmla="*/ 674 h 118"/>
                    <a:gd name="T36" fmla="*/ 881 w 60"/>
                    <a:gd name="T37" fmla="*/ 794 h 118"/>
                    <a:gd name="T38" fmla="*/ 929 w 60"/>
                    <a:gd name="T39" fmla="*/ 840 h 118"/>
                    <a:gd name="T40" fmla="*/ 936 w 60"/>
                    <a:gd name="T41" fmla="*/ 884 h 118"/>
                    <a:gd name="T42" fmla="*/ 936 w 60"/>
                    <a:gd name="T43" fmla="*/ 961 h 118"/>
                    <a:gd name="T44" fmla="*/ 936 w 60"/>
                    <a:gd name="T45" fmla="*/ 1109 h 118"/>
                    <a:gd name="T46" fmla="*/ 929 w 60"/>
                    <a:gd name="T47" fmla="*/ 1109 h 118"/>
                    <a:gd name="T48" fmla="*/ 936 w 60"/>
                    <a:gd name="T49" fmla="*/ 1208 h 118"/>
                    <a:gd name="T50" fmla="*/ 936 w 60"/>
                    <a:gd name="T51" fmla="*/ 1208 h 118"/>
                    <a:gd name="T52" fmla="*/ 929 w 60"/>
                    <a:gd name="T53" fmla="*/ 1329 h 118"/>
                    <a:gd name="T54" fmla="*/ 929 w 60"/>
                    <a:gd name="T55" fmla="*/ 1515 h 118"/>
                    <a:gd name="T56" fmla="*/ 929 w 60"/>
                    <a:gd name="T57" fmla="*/ 1634 h 118"/>
                    <a:gd name="T58" fmla="*/ 993 w 60"/>
                    <a:gd name="T59" fmla="*/ 1745 h 118"/>
                    <a:gd name="T60" fmla="*/ 1033 w 60"/>
                    <a:gd name="T61" fmla="*/ 1787 h 118"/>
                    <a:gd name="T62" fmla="*/ 1070 w 60"/>
                    <a:gd name="T63" fmla="*/ 1821 h 118"/>
                    <a:gd name="T64" fmla="*/ 1101 w 60"/>
                    <a:gd name="T65" fmla="*/ 1900 h 118"/>
                    <a:gd name="T66" fmla="*/ 993 w 60"/>
                    <a:gd name="T67" fmla="*/ 2017 h 118"/>
                    <a:gd name="T68" fmla="*/ 929 w 60"/>
                    <a:gd name="T69" fmla="*/ 1965 h 118"/>
                    <a:gd name="T70" fmla="*/ 936 w 60"/>
                    <a:gd name="T71" fmla="*/ 2049 h 118"/>
                    <a:gd name="T72" fmla="*/ 881 w 60"/>
                    <a:gd name="T73" fmla="*/ 2091 h 118"/>
                    <a:gd name="T74" fmla="*/ 635 w 60"/>
                    <a:gd name="T75" fmla="*/ 2196 h 118"/>
                    <a:gd name="T76" fmla="*/ 516 w 60"/>
                    <a:gd name="T77" fmla="*/ 2196 h 118"/>
                    <a:gd name="T78" fmla="*/ 451 w 60"/>
                    <a:gd name="T79" fmla="*/ 2241 h 118"/>
                    <a:gd name="T80" fmla="*/ 364 w 60"/>
                    <a:gd name="T81" fmla="*/ 2196 h 118"/>
                    <a:gd name="T82" fmla="*/ 270 w 60"/>
                    <a:gd name="T83" fmla="*/ 2171 h 118"/>
                    <a:gd name="T84" fmla="*/ 149 w 60"/>
                    <a:gd name="T85" fmla="*/ 2171 h 118"/>
                    <a:gd name="T86" fmla="*/ 76 w 60"/>
                    <a:gd name="T87" fmla="*/ 2125 h 118"/>
                    <a:gd name="T88" fmla="*/ 149 w 60"/>
                    <a:gd name="T89" fmla="*/ 2049 h 118"/>
                    <a:gd name="T90" fmla="*/ 119 w 60"/>
                    <a:gd name="T91" fmla="*/ 2017 h 118"/>
                    <a:gd name="T92" fmla="*/ 76 w 60"/>
                    <a:gd name="T93" fmla="*/ 1965 h 118"/>
                    <a:gd name="T94" fmla="*/ 76 w 60"/>
                    <a:gd name="T95" fmla="*/ 1900 h 118"/>
                    <a:gd name="T96" fmla="*/ 0 w 60"/>
                    <a:gd name="T97" fmla="*/ 1634 h 118"/>
                    <a:gd name="T98" fmla="*/ 49 w 60"/>
                    <a:gd name="T99" fmla="*/ 1560 h 118"/>
                    <a:gd name="T100" fmla="*/ 76 w 60"/>
                    <a:gd name="T101" fmla="*/ 1366 h 118"/>
                    <a:gd name="T102" fmla="*/ 149 w 60"/>
                    <a:gd name="T103" fmla="*/ 1208 h 118"/>
                    <a:gd name="T104" fmla="*/ 186 w 60"/>
                    <a:gd name="T105" fmla="*/ 1060 h 118"/>
                    <a:gd name="T106" fmla="*/ 149 w 60"/>
                    <a:gd name="T107" fmla="*/ 766 h 118"/>
                    <a:gd name="T108" fmla="*/ 149 w 60"/>
                    <a:gd name="T109" fmla="*/ 655 h 118"/>
                    <a:gd name="T110" fmla="*/ 119 w 60"/>
                    <a:gd name="T111" fmla="*/ 576 h 11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118"/>
                    <a:gd name="T170" fmla="*/ 60 w 60"/>
                    <a:gd name="T171" fmla="*/ 118 h 11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118">
                      <a:moveTo>
                        <a:pt x="6" y="30"/>
                      </a:moveTo>
                      <a:lnTo>
                        <a:pt x="6" y="30"/>
                      </a:lnTo>
                      <a:lnTo>
                        <a:pt x="8" y="28"/>
                      </a:lnTo>
                      <a:lnTo>
                        <a:pt x="6" y="2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6" y="0"/>
                      </a:lnTo>
                      <a:lnTo>
                        <a:pt x="40" y="2"/>
                      </a:lnTo>
                      <a:lnTo>
                        <a:pt x="40" y="8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42" y="16"/>
                      </a:lnTo>
                      <a:lnTo>
                        <a:pt x="44" y="16"/>
                      </a:lnTo>
                      <a:lnTo>
                        <a:pt x="44" y="20"/>
                      </a:lnTo>
                      <a:lnTo>
                        <a:pt x="44" y="22"/>
                      </a:lnTo>
                      <a:lnTo>
                        <a:pt x="44" y="24"/>
                      </a:lnTo>
                      <a:lnTo>
                        <a:pt x="46" y="24"/>
                      </a:lnTo>
                      <a:lnTo>
                        <a:pt x="46" y="28"/>
                      </a:lnTo>
                      <a:lnTo>
                        <a:pt x="46" y="34"/>
                      </a:lnTo>
                      <a:lnTo>
                        <a:pt x="46" y="36"/>
                      </a:lnTo>
                      <a:lnTo>
                        <a:pt x="48" y="42"/>
                      </a:lnTo>
                      <a:lnTo>
                        <a:pt x="50" y="44"/>
                      </a:lnTo>
                      <a:lnTo>
                        <a:pt x="52" y="44"/>
                      </a:lnTo>
                      <a:lnTo>
                        <a:pt x="52" y="46"/>
                      </a:lnTo>
                      <a:lnTo>
                        <a:pt x="52" y="50"/>
                      </a:lnTo>
                      <a:lnTo>
                        <a:pt x="52" y="56"/>
                      </a:lnTo>
                      <a:lnTo>
                        <a:pt x="52" y="58"/>
                      </a:lnTo>
                      <a:lnTo>
                        <a:pt x="50" y="58"/>
                      </a:lnTo>
                      <a:lnTo>
                        <a:pt x="52" y="60"/>
                      </a:lnTo>
                      <a:lnTo>
                        <a:pt x="52" y="64"/>
                      </a:lnTo>
                      <a:lnTo>
                        <a:pt x="50" y="66"/>
                      </a:lnTo>
                      <a:lnTo>
                        <a:pt x="50" y="70"/>
                      </a:lnTo>
                      <a:lnTo>
                        <a:pt x="50" y="80"/>
                      </a:lnTo>
                      <a:lnTo>
                        <a:pt x="50" y="84"/>
                      </a:lnTo>
                      <a:lnTo>
                        <a:pt x="50" y="86"/>
                      </a:lnTo>
                      <a:lnTo>
                        <a:pt x="52" y="88"/>
                      </a:lnTo>
                      <a:lnTo>
                        <a:pt x="54" y="92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8" y="96"/>
                      </a:lnTo>
                      <a:lnTo>
                        <a:pt x="60" y="100"/>
                      </a:lnTo>
                      <a:lnTo>
                        <a:pt x="56" y="106"/>
                      </a:lnTo>
                      <a:lnTo>
                        <a:pt x="54" y="106"/>
                      </a:lnTo>
                      <a:lnTo>
                        <a:pt x="52" y="106"/>
                      </a:lnTo>
                      <a:lnTo>
                        <a:pt x="50" y="104"/>
                      </a:lnTo>
                      <a:lnTo>
                        <a:pt x="52" y="108"/>
                      </a:lnTo>
                      <a:lnTo>
                        <a:pt x="48" y="110"/>
                      </a:lnTo>
                      <a:lnTo>
                        <a:pt x="42" y="114"/>
                      </a:lnTo>
                      <a:lnTo>
                        <a:pt x="34" y="116"/>
                      </a:lnTo>
                      <a:lnTo>
                        <a:pt x="28" y="116"/>
                      </a:lnTo>
                      <a:lnTo>
                        <a:pt x="24" y="118"/>
                      </a:lnTo>
                      <a:lnTo>
                        <a:pt x="22" y="118"/>
                      </a:lnTo>
                      <a:lnTo>
                        <a:pt x="20" y="116"/>
                      </a:lnTo>
                      <a:lnTo>
                        <a:pt x="18" y="114"/>
                      </a:lnTo>
                      <a:lnTo>
                        <a:pt x="14" y="114"/>
                      </a:lnTo>
                      <a:lnTo>
                        <a:pt x="8" y="114"/>
                      </a:lnTo>
                      <a:lnTo>
                        <a:pt x="4" y="112"/>
                      </a:lnTo>
                      <a:lnTo>
                        <a:pt x="6" y="110"/>
                      </a:lnTo>
                      <a:lnTo>
                        <a:pt x="8" y="108"/>
                      </a:lnTo>
                      <a:lnTo>
                        <a:pt x="6" y="106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4" y="100"/>
                      </a:lnTo>
                      <a:lnTo>
                        <a:pt x="2" y="90"/>
                      </a:lnTo>
                      <a:lnTo>
                        <a:pt x="0" y="86"/>
                      </a:lnTo>
                      <a:lnTo>
                        <a:pt x="2" y="82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6" y="68"/>
                      </a:lnTo>
                      <a:lnTo>
                        <a:pt x="8" y="64"/>
                      </a:lnTo>
                      <a:lnTo>
                        <a:pt x="10" y="56"/>
                      </a:lnTo>
                      <a:lnTo>
                        <a:pt x="10" y="50"/>
                      </a:lnTo>
                      <a:lnTo>
                        <a:pt x="8" y="40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199"/>
                <p:cNvSpPr>
                  <a:spLocks/>
                </p:cNvSpPr>
                <p:nvPr/>
              </p:nvSpPr>
              <p:spPr bwMode="auto">
                <a:xfrm>
                  <a:off x="2612" y="2384"/>
                  <a:ext cx="55" cy="145"/>
                </a:xfrm>
                <a:custGeom>
                  <a:avLst/>
                  <a:gdLst>
                    <a:gd name="T0" fmla="*/ 575 w 44"/>
                    <a:gd name="T1" fmla="*/ 2091 h 116"/>
                    <a:gd name="T2" fmla="*/ 575 w 44"/>
                    <a:gd name="T3" fmla="*/ 1756 h 116"/>
                    <a:gd name="T4" fmla="*/ 575 w 44"/>
                    <a:gd name="T5" fmla="*/ 1614 h 116"/>
                    <a:gd name="T6" fmla="*/ 575 w 44"/>
                    <a:gd name="T7" fmla="*/ 1575 h 116"/>
                    <a:gd name="T8" fmla="*/ 531 w 44"/>
                    <a:gd name="T9" fmla="*/ 1162 h 116"/>
                    <a:gd name="T10" fmla="*/ 625 w 44"/>
                    <a:gd name="T11" fmla="*/ 1124 h 116"/>
                    <a:gd name="T12" fmla="*/ 575 w 44"/>
                    <a:gd name="T13" fmla="*/ 1070 h 116"/>
                    <a:gd name="T14" fmla="*/ 625 w 44"/>
                    <a:gd name="T15" fmla="*/ 1033 h 116"/>
                    <a:gd name="T16" fmla="*/ 653 w 44"/>
                    <a:gd name="T17" fmla="*/ 936 h 116"/>
                    <a:gd name="T18" fmla="*/ 699 w 44"/>
                    <a:gd name="T19" fmla="*/ 929 h 116"/>
                    <a:gd name="T20" fmla="*/ 719 w 44"/>
                    <a:gd name="T21" fmla="*/ 856 h 116"/>
                    <a:gd name="T22" fmla="*/ 780 w 44"/>
                    <a:gd name="T23" fmla="*/ 780 h 116"/>
                    <a:gd name="T24" fmla="*/ 719 w 44"/>
                    <a:gd name="T25" fmla="*/ 743 h 116"/>
                    <a:gd name="T26" fmla="*/ 719 w 44"/>
                    <a:gd name="T27" fmla="*/ 661 h 116"/>
                    <a:gd name="T28" fmla="*/ 780 w 44"/>
                    <a:gd name="T29" fmla="*/ 661 h 116"/>
                    <a:gd name="T30" fmla="*/ 806 w 44"/>
                    <a:gd name="T31" fmla="*/ 516 h 116"/>
                    <a:gd name="T32" fmla="*/ 780 w 44"/>
                    <a:gd name="T33" fmla="*/ 476 h 116"/>
                    <a:gd name="T34" fmla="*/ 780 w 44"/>
                    <a:gd name="T35" fmla="*/ 364 h 116"/>
                    <a:gd name="T36" fmla="*/ 719 w 44"/>
                    <a:gd name="T37" fmla="*/ 270 h 116"/>
                    <a:gd name="T38" fmla="*/ 719 w 44"/>
                    <a:gd name="T39" fmla="*/ 149 h 116"/>
                    <a:gd name="T40" fmla="*/ 625 w 44"/>
                    <a:gd name="T41" fmla="*/ 49 h 116"/>
                    <a:gd name="T42" fmla="*/ 460 w 44"/>
                    <a:gd name="T43" fmla="*/ 49 h 116"/>
                    <a:gd name="T44" fmla="*/ 413 w 44"/>
                    <a:gd name="T45" fmla="*/ 76 h 116"/>
                    <a:gd name="T46" fmla="*/ 290 w 44"/>
                    <a:gd name="T47" fmla="*/ 149 h 116"/>
                    <a:gd name="T48" fmla="*/ 186 w 44"/>
                    <a:gd name="T49" fmla="*/ 224 h 116"/>
                    <a:gd name="T50" fmla="*/ 149 w 44"/>
                    <a:gd name="T51" fmla="*/ 291 h 116"/>
                    <a:gd name="T52" fmla="*/ 96 w 44"/>
                    <a:gd name="T53" fmla="*/ 338 h 116"/>
                    <a:gd name="T54" fmla="*/ 62 w 44"/>
                    <a:gd name="T55" fmla="*/ 413 h 116"/>
                    <a:gd name="T56" fmla="*/ 40 w 44"/>
                    <a:gd name="T57" fmla="*/ 413 h 116"/>
                    <a:gd name="T58" fmla="*/ 40 w 44"/>
                    <a:gd name="T59" fmla="*/ 661 h 116"/>
                    <a:gd name="T60" fmla="*/ 149 w 44"/>
                    <a:gd name="T61" fmla="*/ 780 h 116"/>
                    <a:gd name="T62" fmla="*/ 186 w 44"/>
                    <a:gd name="T63" fmla="*/ 856 h 116"/>
                    <a:gd name="T64" fmla="*/ 186 w 44"/>
                    <a:gd name="T65" fmla="*/ 1033 h 116"/>
                    <a:gd name="T66" fmla="*/ 235 w 44"/>
                    <a:gd name="T67" fmla="*/ 1100 h 116"/>
                    <a:gd name="T68" fmla="*/ 290 w 44"/>
                    <a:gd name="T69" fmla="*/ 1241 h 116"/>
                    <a:gd name="T70" fmla="*/ 334 w 44"/>
                    <a:gd name="T71" fmla="*/ 1794 h 116"/>
                    <a:gd name="T72" fmla="*/ 290 w 44"/>
                    <a:gd name="T73" fmla="*/ 1816 h 116"/>
                    <a:gd name="T74" fmla="*/ 290 w 44"/>
                    <a:gd name="T75" fmla="*/ 1816 h 116"/>
                    <a:gd name="T76" fmla="*/ 235 w 44"/>
                    <a:gd name="T77" fmla="*/ 1905 h 116"/>
                    <a:gd name="T78" fmla="*/ 334 w 44"/>
                    <a:gd name="T79" fmla="*/ 2018 h 116"/>
                    <a:gd name="T80" fmla="*/ 413 w 44"/>
                    <a:gd name="T81" fmla="*/ 2116 h 116"/>
                    <a:gd name="T82" fmla="*/ 460 w 44"/>
                    <a:gd name="T83" fmla="*/ 2116 h 116"/>
                    <a:gd name="T84" fmla="*/ 460 w 44"/>
                    <a:gd name="T85" fmla="*/ 2116 h 116"/>
                    <a:gd name="T86" fmla="*/ 425 w 44"/>
                    <a:gd name="T87" fmla="*/ 2091 h 116"/>
                    <a:gd name="T88" fmla="*/ 516 w 44"/>
                    <a:gd name="T89" fmla="*/ 2091 h 116"/>
                    <a:gd name="T90" fmla="*/ 516 w 44"/>
                    <a:gd name="T91" fmla="*/ 2091 h 116"/>
                    <a:gd name="T92" fmla="*/ 575 w 44"/>
                    <a:gd name="T93" fmla="*/ 2091 h 11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4"/>
                    <a:gd name="T142" fmla="*/ 0 h 116"/>
                    <a:gd name="T143" fmla="*/ 44 w 44"/>
                    <a:gd name="T144" fmla="*/ 116 h 11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4" h="116">
                      <a:moveTo>
                        <a:pt x="32" y="114"/>
                      </a:moveTo>
                      <a:lnTo>
                        <a:pt x="32" y="114"/>
                      </a:lnTo>
                      <a:lnTo>
                        <a:pt x="32" y="104"/>
                      </a:lnTo>
                      <a:lnTo>
                        <a:pt x="32" y="96"/>
                      </a:lnTo>
                      <a:lnTo>
                        <a:pt x="32" y="90"/>
                      </a:lnTo>
                      <a:lnTo>
                        <a:pt x="32" y="88"/>
                      </a:lnTo>
                      <a:lnTo>
                        <a:pt x="32" y="86"/>
                      </a:lnTo>
                      <a:lnTo>
                        <a:pt x="32" y="80"/>
                      </a:lnTo>
                      <a:lnTo>
                        <a:pt x="30" y="64"/>
                      </a:lnTo>
                      <a:lnTo>
                        <a:pt x="34" y="62"/>
                      </a:lnTo>
                      <a:lnTo>
                        <a:pt x="34" y="60"/>
                      </a:lnTo>
                      <a:lnTo>
                        <a:pt x="32" y="58"/>
                      </a:lnTo>
                      <a:lnTo>
                        <a:pt x="34" y="56"/>
                      </a:lnTo>
                      <a:lnTo>
                        <a:pt x="36" y="54"/>
                      </a:lnTo>
                      <a:lnTo>
                        <a:pt x="36" y="52"/>
                      </a:lnTo>
                      <a:lnTo>
                        <a:pt x="36" y="50"/>
                      </a:lnTo>
                      <a:lnTo>
                        <a:pt x="38" y="50"/>
                      </a:lnTo>
                      <a:lnTo>
                        <a:pt x="40" y="46"/>
                      </a:lnTo>
                      <a:lnTo>
                        <a:pt x="40" y="44"/>
                      </a:lnTo>
                      <a:lnTo>
                        <a:pt x="42" y="42"/>
                      </a:lnTo>
                      <a:lnTo>
                        <a:pt x="40" y="40"/>
                      </a:lnTo>
                      <a:lnTo>
                        <a:pt x="40" y="38"/>
                      </a:lnTo>
                      <a:lnTo>
                        <a:pt x="40" y="36"/>
                      </a:lnTo>
                      <a:lnTo>
                        <a:pt x="42" y="36"/>
                      </a:lnTo>
                      <a:lnTo>
                        <a:pt x="44" y="32"/>
                      </a:lnTo>
                      <a:lnTo>
                        <a:pt x="44" y="28"/>
                      </a:lnTo>
                      <a:lnTo>
                        <a:pt x="42" y="26"/>
                      </a:lnTo>
                      <a:lnTo>
                        <a:pt x="42" y="22"/>
                      </a:lnTo>
                      <a:lnTo>
                        <a:pt x="42" y="20"/>
                      </a:lnTo>
                      <a:lnTo>
                        <a:pt x="40" y="14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22" y="4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0" y="46"/>
                      </a:lnTo>
                      <a:lnTo>
                        <a:pt x="10" y="52"/>
                      </a:lnTo>
                      <a:lnTo>
                        <a:pt x="10" y="56"/>
                      </a:lnTo>
                      <a:lnTo>
                        <a:pt x="14" y="60"/>
                      </a:lnTo>
                      <a:lnTo>
                        <a:pt x="16" y="64"/>
                      </a:lnTo>
                      <a:lnTo>
                        <a:pt x="16" y="68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14" y="104"/>
                      </a:lnTo>
                      <a:lnTo>
                        <a:pt x="16" y="108"/>
                      </a:lnTo>
                      <a:lnTo>
                        <a:pt x="18" y="110"/>
                      </a:lnTo>
                      <a:lnTo>
                        <a:pt x="20" y="112"/>
                      </a:lnTo>
                      <a:lnTo>
                        <a:pt x="22" y="116"/>
                      </a:lnTo>
                      <a:lnTo>
                        <a:pt x="26" y="116"/>
                      </a:lnTo>
                      <a:lnTo>
                        <a:pt x="24" y="114"/>
                      </a:lnTo>
                      <a:lnTo>
                        <a:pt x="26" y="114"/>
                      </a:lnTo>
                      <a:lnTo>
                        <a:pt x="28" y="114"/>
                      </a:lnTo>
                      <a:lnTo>
                        <a:pt x="32" y="11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200"/>
                <p:cNvSpPr>
                  <a:spLocks/>
                </p:cNvSpPr>
                <p:nvPr/>
              </p:nvSpPr>
              <p:spPr bwMode="auto">
                <a:xfrm>
                  <a:off x="2512" y="2324"/>
                  <a:ext cx="128" cy="123"/>
                </a:xfrm>
                <a:custGeom>
                  <a:avLst/>
                  <a:gdLst>
                    <a:gd name="T0" fmla="*/ 1421 w 102"/>
                    <a:gd name="T1" fmla="*/ 78 h 98"/>
                    <a:gd name="T2" fmla="*/ 1421 w 102"/>
                    <a:gd name="T3" fmla="*/ 304 h 98"/>
                    <a:gd name="T4" fmla="*/ 1567 w 102"/>
                    <a:gd name="T5" fmla="*/ 459 h 98"/>
                    <a:gd name="T6" fmla="*/ 1608 w 102"/>
                    <a:gd name="T7" fmla="*/ 493 h 98"/>
                    <a:gd name="T8" fmla="*/ 1567 w 102"/>
                    <a:gd name="T9" fmla="*/ 576 h 98"/>
                    <a:gd name="T10" fmla="*/ 1518 w 102"/>
                    <a:gd name="T11" fmla="*/ 611 h 98"/>
                    <a:gd name="T12" fmla="*/ 1660 w 102"/>
                    <a:gd name="T13" fmla="*/ 674 h 98"/>
                    <a:gd name="T14" fmla="*/ 1828 w 102"/>
                    <a:gd name="T15" fmla="*/ 815 h 98"/>
                    <a:gd name="T16" fmla="*/ 1905 w 102"/>
                    <a:gd name="T17" fmla="*/ 845 h 98"/>
                    <a:gd name="T18" fmla="*/ 1948 w 102"/>
                    <a:gd name="T19" fmla="*/ 889 h 98"/>
                    <a:gd name="T20" fmla="*/ 1867 w 102"/>
                    <a:gd name="T21" fmla="*/ 907 h 98"/>
                    <a:gd name="T22" fmla="*/ 1948 w 102"/>
                    <a:gd name="T23" fmla="*/ 999 h 98"/>
                    <a:gd name="T24" fmla="*/ 1828 w 102"/>
                    <a:gd name="T25" fmla="*/ 1062 h 98"/>
                    <a:gd name="T26" fmla="*/ 1719 w 102"/>
                    <a:gd name="T27" fmla="*/ 1138 h 98"/>
                    <a:gd name="T28" fmla="*/ 1673 w 102"/>
                    <a:gd name="T29" fmla="*/ 1224 h 98"/>
                    <a:gd name="T30" fmla="*/ 1660 w 102"/>
                    <a:gd name="T31" fmla="*/ 1271 h 98"/>
                    <a:gd name="T32" fmla="*/ 1608 w 102"/>
                    <a:gd name="T33" fmla="*/ 1333 h 98"/>
                    <a:gd name="T34" fmla="*/ 1567 w 102"/>
                    <a:gd name="T35" fmla="*/ 1333 h 98"/>
                    <a:gd name="T36" fmla="*/ 1333 w 102"/>
                    <a:gd name="T37" fmla="*/ 1333 h 98"/>
                    <a:gd name="T38" fmla="*/ 1271 w 102"/>
                    <a:gd name="T39" fmla="*/ 1303 h 98"/>
                    <a:gd name="T40" fmla="*/ 1210 w 102"/>
                    <a:gd name="T41" fmla="*/ 1333 h 98"/>
                    <a:gd name="T42" fmla="*/ 1038 w 102"/>
                    <a:gd name="T43" fmla="*/ 1372 h 98"/>
                    <a:gd name="T44" fmla="*/ 674 w 102"/>
                    <a:gd name="T45" fmla="*/ 1372 h 98"/>
                    <a:gd name="T46" fmla="*/ 659 w 102"/>
                    <a:gd name="T47" fmla="*/ 1443 h 98"/>
                    <a:gd name="T48" fmla="*/ 659 w 102"/>
                    <a:gd name="T49" fmla="*/ 1536 h 98"/>
                    <a:gd name="T50" fmla="*/ 674 w 102"/>
                    <a:gd name="T51" fmla="*/ 1722 h 98"/>
                    <a:gd name="T52" fmla="*/ 723 w 102"/>
                    <a:gd name="T53" fmla="*/ 1840 h 98"/>
                    <a:gd name="T54" fmla="*/ 674 w 102"/>
                    <a:gd name="T55" fmla="*/ 1870 h 98"/>
                    <a:gd name="T56" fmla="*/ 576 w 102"/>
                    <a:gd name="T57" fmla="*/ 1792 h 98"/>
                    <a:gd name="T58" fmla="*/ 536 w 102"/>
                    <a:gd name="T59" fmla="*/ 1792 h 98"/>
                    <a:gd name="T60" fmla="*/ 488 w 102"/>
                    <a:gd name="T61" fmla="*/ 1792 h 98"/>
                    <a:gd name="T62" fmla="*/ 427 w 102"/>
                    <a:gd name="T63" fmla="*/ 1792 h 98"/>
                    <a:gd name="T64" fmla="*/ 341 w 102"/>
                    <a:gd name="T65" fmla="*/ 1792 h 98"/>
                    <a:gd name="T66" fmla="*/ 153 w 102"/>
                    <a:gd name="T67" fmla="*/ 1792 h 98"/>
                    <a:gd name="T68" fmla="*/ 122 w 102"/>
                    <a:gd name="T69" fmla="*/ 1758 h 98"/>
                    <a:gd name="T70" fmla="*/ 77 w 102"/>
                    <a:gd name="T71" fmla="*/ 1661 h 98"/>
                    <a:gd name="T72" fmla="*/ 0 w 102"/>
                    <a:gd name="T73" fmla="*/ 1612 h 98"/>
                    <a:gd name="T74" fmla="*/ 77 w 102"/>
                    <a:gd name="T75" fmla="*/ 1303 h 98"/>
                    <a:gd name="T76" fmla="*/ 122 w 102"/>
                    <a:gd name="T77" fmla="*/ 1187 h 98"/>
                    <a:gd name="T78" fmla="*/ 122 w 102"/>
                    <a:gd name="T79" fmla="*/ 1138 h 98"/>
                    <a:gd name="T80" fmla="*/ 77 w 102"/>
                    <a:gd name="T81" fmla="*/ 1116 h 98"/>
                    <a:gd name="T82" fmla="*/ 122 w 102"/>
                    <a:gd name="T83" fmla="*/ 1062 h 98"/>
                    <a:gd name="T84" fmla="*/ 379 w 102"/>
                    <a:gd name="T85" fmla="*/ 845 h 98"/>
                    <a:gd name="T86" fmla="*/ 379 w 102"/>
                    <a:gd name="T87" fmla="*/ 815 h 98"/>
                    <a:gd name="T88" fmla="*/ 427 w 102"/>
                    <a:gd name="T89" fmla="*/ 723 h 98"/>
                    <a:gd name="T90" fmla="*/ 459 w 102"/>
                    <a:gd name="T91" fmla="*/ 611 h 98"/>
                    <a:gd name="T92" fmla="*/ 459 w 102"/>
                    <a:gd name="T93" fmla="*/ 536 h 98"/>
                    <a:gd name="T94" fmla="*/ 576 w 102"/>
                    <a:gd name="T95" fmla="*/ 427 h 98"/>
                    <a:gd name="T96" fmla="*/ 659 w 102"/>
                    <a:gd name="T97" fmla="*/ 427 h 98"/>
                    <a:gd name="T98" fmla="*/ 814 w 102"/>
                    <a:gd name="T99" fmla="*/ 427 h 98"/>
                    <a:gd name="T100" fmla="*/ 845 w 102"/>
                    <a:gd name="T101" fmla="*/ 341 h 98"/>
                    <a:gd name="T102" fmla="*/ 814 w 102"/>
                    <a:gd name="T103" fmla="*/ 304 h 98"/>
                    <a:gd name="T104" fmla="*/ 907 w 102"/>
                    <a:gd name="T105" fmla="*/ 272 h 98"/>
                    <a:gd name="T106" fmla="*/ 963 w 102"/>
                    <a:gd name="T107" fmla="*/ 193 h 98"/>
                    <a:gd name="T108" fmla="*/ 1113 w 102"/>
                    <a:gd name="T109" fmla="*/ 78 h 98"/>
                    <a:gd name="T110" fmla="*/ 1186 w 102"/>
                    <a:gd name="T111" fmla="*/ 49 h 98"/>
                    <a:gd name="T112" fmla="*/ 1210 w 102"/>
                    <a:gd name="T113" fmla="*/ 0 h 98"/>
                    <a:gd name="T114" fmla="*/ 1421 w 102"/>
                    <a:gd name="T115" fmla="*/ 78 h 9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2"/>
                    <a:gd name="T175" fmla="*/ 0 h 98"/>
                    <a:gd name="T176" fmla="*/ 102 w 102"/>
                    <a:gd name="T177" fmla="*/ 98 h 9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2" h="98">
                      <a:moveTo>
                        <a:pt x="74" y="4"/>
                      </a:moveTo>
                      <a:lnTo>
                        <a:pt x="74" y="4"/>
                      </a:lnTo>
                      <a:lnTo>
                        <a:pt x="74" y="10"/>
                      </a:lnTo>
                      <a:lnTo>
                        <a:pt x="74" y="16"/>
                      </a:lnTo>
                      <a:lnTo>
                        <a:pt x="78" y="22"/>
                      </a:lnTo>
                      <a:lnTo>
                        <a:pt x="82" y="24"/>
                      </a:lnTo>
                      <a:lnTo>
                        <a:pt x="84" y="26"/>
                      </a:lnTo>
                      <a:lnTo>
                        <a:pt x="84" y="28"/>
                      </a:lnTo>
                      <a:lnTo>
                        <a:pt x="82" y="30"/>
                      </a:lnTo>
                      <a:lnTo>
                        <a:pt x="80" y="32"/>
                      </a:lnTo>
                      <a:lnTo>
                        <a:pt x="86" y="36"/>
                      </a:lnTo>
                      <a:lnTo>
                        <a:pt x="92" y="42"/>
                      </a:lnTo>
                      <a:lnTo>
                        <a:pt x="96" y="42"/>
                      </a:lnTo>
                      <a:lnTo>
                        <a:pt x="98" y="42"/>
                      </a:lnTo>
                      <a:lnTo>
                        <a:pt x="100" y="44"/>
                      </a:lnTo>
                      <a:lnTo>
                        <a:pt x="102" y="46"/>
                      </a:lnTo>
                      <a:lnTo>
                        <a:pt x="100" y="46"/>
                      </a:lnTo>
                      <a:lnTo>
                        <a:pt x="98" y="48"/>
                      </a:lnTo>
                      <a:lnTo>
                        <a:pt x="102" y="52"/>
                      </a:lnTo>
                      <a:lnTo>
                        <a:pt x="98" y="56"/>
                      </a:lnTo>
                      <a:lnTo>
                        <a:pt x="96" y="56"/>
                      </a:lnTo>
                      <a:lnTo>
                        <a:pt x="92" y="58"/>
                      </a:lnTo>
                      <a:lnTo>
                        <a:pt x="90" y="60"/>
                      </a:lnTo>
                      <a:lnTo>
                        <a:pt x="88" y="64"/>
                      </a:lnTo>
                      <a:lnTo>
                        <a:pt x="86" y="66"/>
                      </a:lnTo>
                      <a:lnTo>
                        <a:pt x="86" y="72"/>
                      </a:lnTo>
                      <a:lnTo>
                        <a:pt x="84" y="70"/>
                      </a:lnTo>
                      <a:lnTo>
                        <a:pt x="82" y="70"/>
                      </a:lnTo>
                      <a:lnTo>
                        <a:pt x="78" y="72"/>
                      </a:lnTo>
                      <a:lnTo>
                        <a:pt x="70" y="70"/>
                      </a:lnTo>
                      <a:lnTo>
                        <a:pt x="66" y="68"/>
                      </a:lnTo>
                      <a:lnTo>
                        <a:pt x="64" y="70"/>
                      </a:lnTo>
                      <a:lnTo>
                        <a:pt x="60" y="72"/>
                      </a:lnTo>
                      <a:lnTo>
                        <a:pt x="54" y="72"/>
                      </a:lnTo>
                      <a:lnTo>
                        <a:pt x="36" y="72"/>
                      </a:lnTo>
                      <a:lnTo>
                        <a:pt x="34" y="74"/>
                      </a:lnTo>
                      <a:lnTo>
                        <a:pt x="34" y="76"/>
                      </a:lnTo>
                      <a:lnTo>
                        <a:pt x="34" y="80"/>
                      </a:lnTo>
                      <a:lnTo>
                        <a:pt x="34" y="84"/>
                      </a:lnTo>
                      <a:lnTo>
                        <a:pt x="36" y="90"/>
                      </a:lnTo>
                      <a:lnTo>
                        <a:pt x="38" y="96"/>
                      </a:lnTo>
                      <a:lnTo>
                        <a:pt x="36" y="98"/>
                      </a:lnTo>
                      <a:lnTo>
                        <a:pt x="30" y="94"/>
                      </a:lnTo>
                      <a:lnTo>
                        <a:pt x="30" y="92"/>
                      </a:lnTo>
                      <a:lnTo>
                        <a:pt x="28" y="94"/>
                      </a:lnTo>
                      <a:lnTo>
                        <a:pt x="26" y="94"/>
                      </a:lnTo>
                      <a:lnTo>
                        <a:pt x="24" y="94"/>
                      </a:lnTo>
                      <a:lnTo>
                        <a:pt x="22" y="94"/>
                      </a:lnTo>
                      <a:lnTo>
                        <a:pt x="18" y="94"/>
                      </a:lnTo>
                      <a:lnTo>
                        <a:pt x="12" y="94"/>
                      </a:lnTo>
                      <a:lnTo>
                        <a:pt x="8" y="94"/>
                      </a:lnTo>
                      <a:lnTo>
                        <a:pt x="6" y="92"/>
                      </a:lnTo>
                      <a:lnTo>
                        <a:pt x="4" y="88"/>
                      </a:lnTo>
                      <a:lnTo>
                        <a:pt x="4" y="86"/>
                      </a:lnTo>
                      <a:lnTo>
                        <a:pt x="0" y="84"/>
                      </a:lnTo>
                      <a:lnTo>
                        <a:pt x="2" y="72"/>
                      </a:lnTo>
                      <a:lnTo>
                        <a:pt x="4" y="68"/>
                      </a:lnTo>
                      <a:lnTo>
                        <a:pt x="6" y="66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6" y="56"/>
                      </a:lnTo>
                      <a:lnTo>
                        <a:pt x="18" y="48"/>
                      </a:lnTo>
                      <a:lnTo>
                        <a:pt x="20" y="44"/>
                      </a:lnTo>
                      <a:lnTo>
                        <a:pt x="20" y="42"/>
                      </a:lnTo>
                      <a:lnTo>
                        <a:pt x="20" y="40"/>
                      </a:lnTo>
                      <a:lnTo>
                        <a:pt x="22" y="38"/>
                      </a:lnTo>
                      <a:lnTo>
                        <a:pt x="24" y="36"/>
                      </a:lnTo>
                      <a:lnTo>
                        <a:pt x="24" y="32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30" y="22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2" y="22"/>
                      </a:lnTo>
                      <a:lnTo>
                        <a:pt x="46" y="18"/>
                      </a:lnTo>
                      <a:lnTo>
                        <a:pt x="44" y="18"/>
                      </a:lnTo>
                      <a:lnTo>
                        <a:pt x="42" y="16"/>
                      </a:lnTo>
                      <a:lnTo>
                        <a:pt x="44" y="14"/>
                      </a:lnTo>
                      <a:lnTo>
                        <a:pt x="48" y="14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2" y="2"/>
                      </a:lnTo>
                      <a:lnTo>
                        <a:pt x="64" y="0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201"/>
                <p:cNvSpPr>
                  <a:spLocks/>
                </p:cNvSpPr>
                <p:nvPr/>
              </p:nvSpPr>
              <p:spPr bwMode="auto">
                <a:xfrm>
                  <a:off x="2324" y="2352"/>
                  <a:ext cx="51" cy="17"/>
                </a:xfrm>
                <a:custGeom>
                  <a:avLst/>
                  <a:gdLst>
                    <a:gd name="T0" fmla="*/ 59 w 40"/>
                    <a:gd name="T1" fmla="*/ 183 h 14"/>
                    <a:gd name="T2" fmla="*/ 59 w 40"/>
                    <a:gd name="T3" fmla="*/ 183 h 14"/>
                    <a:gd name="T4" fmla="*/ 199 w 40"/>
                    <a:gd name="T5" fmla="*/ 159 h 14"/>
                    <a:gd name="T6" fmla="*/ 254 w 40"/>
                    <a:gd name="T7" fmla="*/ 131 h 14"/>
                    <a:gd name="T8" fmla="*/ 254 w 40"/>
                    <a:gd name="T9" fmla="*/ 131 h 14"/>
                    <a:gd name="T10" fmla="*/ 326 w 40"/>
                    <a:gd name="T11" fmla="*/ 108 h 14"/>
                    <a:gd name="T12" fmla="*/ 416 w 40"/>
                    <a:gd name="T13" fmla="*/ 108 h 14"/>
                    <a:gd name="T14" fmla="*/ 416 w 40"/>
                    <a:gd name="T15" fmla="*/ 108 h 14"/>
                    <a:gd name="T16" fmla="*/ 579 w 40"/>
                    <a:gd name="T17" fmla="*/ 108 h 14"/>
                    <a:gd name="T18" fmla="*/ 793 w 40"/>
                    <a:gd name="T19" fmla="*/ 108 h 14"/>
                    <a:gd name="T20" fmla="*/ 793 w 40"/>
                    <a:gd name="T21" fmla="*/ 108 h 14"/>
                    <a:gd name="T22" fmla="*/ 941 w 40"/>
                    <a:gd name="T23" fmla="*/ 74 h 14"/>
                    <a:gd name="T24" fmla="*/ 941 w 40"/>
                    <a:gd name="T25" fmla="*/ 50 h 14"/>
                    <a:gd name="T26" fmla="*/ 857 w 40"/>
                    <a:gd name="T27" fmla="*/ 50 h 14"/>
                    <a:gd name="T28" fmla="*/ 857 w 40"/>
                    <a:gd name="T29" fmla="*/ 50 h 14"/>
                    <a:gd name="T30" fmla="*/ 691 w 40"/>
                    <a:gd name="T31" fmla="*/ 50 h 14"/>
                    <a:gd name="T32" fmla="*/ 613 w 40"/>
                    <a:gd name="T33" fmla="*/ 2 h 14"/>
                    <a:gd name="T34" fmla="*/ 481 w 40"/>
                    <a:gd name="T35" fmla="*/ 0 h 14"/>
                    <a:gd name="T36" fmla="*/ 377 w 40"/>
                    <a:gd name="T37" fmla="*/ 0 h 14"/>
                    <a:gd name="T38" fmla="*/ 377 w 40"/>
                    <a:gd name="T39" fmla="*/ 0 h 14"/>
                    <a:gd name="T40" fmla="*/ 326 w 40"/>
                    <a:gd name="T41" fmla="*/ 0 h 14"/>
                    <a:gd name="T42" fmla="*/ 326 w 40"/>
                    <a:gd name="T43" fmla="*/ 2 h 14"/>
                    <a:gd name="T44" fmla="*/ 0 w 40"/>
                    <a:gd name="T45" fmla="*/ 50 h 14"/>
                    <a:gd name="T46" fmla="*/ 0 w 40"/>
                    <a:gd name="T47" fmla="*/ 50 h 14"/>
                    <a:gd name="T48" fmla="*/ 59 w 40"/>
                    <a:gd name="T49" fmla="*/ 131 h 14"/>
                    <a:gd name="T50" fmla="*/ 96 w 40"/>
                    <a:gd name="T51" fmla="*/ 131 h 14"/>
                    <a:gd name="T52" fmla="*/ 156 w 40"/>
                    <a:gd name="T53" fmla="*/ 131 h 14"/>
                    <a:gd name="T54" fmla="*/ 156 w 40"/>
                    <a:gd name="T55" fmla="*/ 131 h 14"/>
                    <a:gd name="T56" fmla="*/ 156 w 40"/>
                    <a:gd name="T57" fmla="*/ 108 h 14"/>
                    <a:gd name="T58" fmla="*/ 156 w 40"/>
                    <a:gd name="T59" fmla="*/ 108 h 14"/>
                    <a:gd name="T60" fmla="*/ 254 w 40"/>
                    <a:gd name="T61" fmla="*/ 74 h 14"/>
                    <a:gd name="T62" fmla="*/ 377 w 40"/>
                    <a:gd name="T63" fmla="*/ 50 h 14"/>
                    <a:gd name="T64" fmla="*/ 377 w 40"/>
                    <a:gd name="T65" fmla="*/ 50 h 14"/>
                    <a:gd name="T66" fmla="*/ 254 w 40"/>
                    <a:gd name="T67" fmla="*/ 74 h 14"/>
                    <a:gd name="T68" fmla="*/ 199 w 40"/>
                    <a:gd name="T69" fmla="*/ 108 h 14"/>
                    <a:gd name="T70" fmla="*/ 199 w 40"/>
                    <a:gd name="T71" fmla="*/ 131 h 14"/>
                    <a:gd name="T72" fmla="*/ 156 w 40"/>
                    <a:gd name="T73" fmla="*/ 131 h 14"/>
                    <a:gd name="T74" fmla="*/ 156 w 40"/>
                    <a:gd name="T75" fmla="*/ 131 h 14"/>
                    <a:gd name="T76" fmla="*/ 96 w 40"/>
                    <a:gd name="T77" fmla="*/ 159 h 14"/>
                    <a:gd name="T78" fmla="*/ 59 w 40"/>
                    <a:gd name="T79" fmla="*/ 131 h 14"/>
                    <a:gd name="T80" fmla="*/ 59 w 40"/>
                    <a:gd name="T81" fmla="*/ 183 h 14"/>
                    <a:gd name="T82" fmla="*/ 59 w 40"/>
                    <a:gd name="T83" fmla="*/ 183 h 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14"/>
                    <a:gd name="T128" fmla="*/ 40 w 40"/>
                    <a:gd name="T129" fmla="*/ 14 h 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14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4" y="8"/>
                      </a:lnTo>
                      <a:lnTo>
                        <a:pt x="34" y="8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36" y="4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202"/>
                <p:cNvSpPr>
                  <a:spLocks/>
                </p:cNvSpPr>
                <p:nvPr/>
              </p:nvSpPr>
              <p:spPr bwMode="auto">
                <a:xfrm>
                  <a:off x="2307" y="2284"/>
                  <a:ext cx="103" cy="103"/>
                </a:xfrm>
                <a:custGeom>
                  <a:avLst/>
                  <a:gdLst>
                    <a:gd name="T0" fmla="*/ 1306 w 82"/>
                    <a:gd name="T1" fmla="*/ 582 h 82"/>
                    <a:gd name="T2" fmla="*/ 1284 w 82"/>
                    <a:gd name="T3" fmla="*/ 463 h 82"/>
                    <a:gd name="T4" fmla="*/ 1231 w 82"/>
                    <a:gd name="T5" fmla="*/ 353 h 82"/>
                    <a:gd name="T6" fmla="*/ 1153 w 82"/>
                    <a:gd name="T7" fmla="*/ 304 h 82"/>
                    <a:gd name="T8" fmla="*/ 1136 w 82"/>
                    <a:gd name="T9" fmla="*/ 193 h 82"/>
                    <a:gd name="T10" fmla="*/ 1040 w 82"/>
                    <a:gd name="T11" fmla="*/ 154 h 82"/>
                    <a:gd name="T12" fmla="*/ 904 w 82"/>
                    <a:gd name="T13" fmla="*/ 49 h 82"/>
                    <a:gd name="T14" fmla="*/ 827 w 82"/>
                    <a:gd name="T15" fmla="*/ 0 h 82"/>
                    <a:gd name="T16" fmla="*/ 769 w 82"/>
                    <a:gd name="T17" fmla="*/ 49 h 82"/>
                    <a:gd name="T18" fmla="*/ 698 w 82"/>
                    <a:gd name="T19" fmla="*/ 78 h 82"/>
                    <a:gd name="T20" fmla="*/ 612 w 82"/>
                    <a:gd name="T21" fmla="*/ 78 h 82"/>
                    <a:gd name="T22" fmla="*/ 505 w 82"/>
                    <a:gd name="T23" fmla="*/ 49 h 82"/>
                    <a:gd name="T24" fmla="*/ 427 w 82"/>
                    <a:gd name="T25" fmla="*/ 78 h 82"/>
                    <a:gd name="T26" fmla="*/ 281 w 82"/>
                    <a:gd name="T27" fmla="*/ 427 h 82"/>
                    <a:gd name="T28" fmla="*/ 78 w 82"/>
                    <a:gd name="T29" fmla="*/ 659 h 82"/>
                    <a:gd name="T30" fmla="*/ 78 w 82"/>
                    <a:gd name="T31" fmla="*/ 769 h 82"/>
                    <a:gd name="T32" fmla="*/ 78 w 82"/>
                    <a:gd name="T33" fmla="*/ 827 h 82"/>
                    <a:gd name="T34" fmla="*/ 154 w 82"/>
                    <a:gd name="T35" fmla="*/ 845 h 82"/>
                    <a:gd name="T36" fmla="*/ 154 w 82"/>
                    <a:gd name="T37" fmla="*/ 904 h 82"/>
                    <a:gd name="T38" fmla="*/ 234 w 82"/>
                    <a:gd name="T39" fmla="*/ 966 h 82"/>
                    <a:gd name="T40" fmla="*/ 353 w 82"/>
                    <a:gd name="T41" fmla="*/ 918 h 82"/>
                    <a:gd name="T42" fmla="*/ 234 w 82"/>
                    <a:gd name="T43" fmla="*/ 966 h 82"/>
                    <a:gd name="T44" fmla="*/ 281 w 82"/>
                    <a:gd name="T45" fmla="*/ 1040 h 82"/>
                    <a:gd name="T46" fmla="*/ 281 w 82"/>
                    <a:gd name="T47" fmla="*/ 1136 h 82"/>
                    <a:gd name="T48" fmla="*/ 536 w 82"/>
                    <a:gd name="T49" fmla="*/ 1040 h 82"/>
                    <a:gd name="T50" fmla="*/ 659 w 82"/>
                    <a:gd name="T51" fmla="*/ 1040 h 82"/>
                    <a:gd name="T52" fmla="*/ 966 w 82"/>
                    <a:gd name="T53" fmla="*/ 1136 h 82"/>
                    <a:gd name="T54" fmla="*/ 1040 w 82"/>
                    <a:gd name="T55" fmla="*/ 1153 h 82"/>
                    <a:gd name="T56" fmla="*/ 731 w 82"/>
                    <a:gd name="T57" fmla="*/ 1195 h 82"/>
                    <a:gd name="T58" fmla="*/ 536 w 82"/>
                    <a:gd name="T59" fmla="*/ 1195 h 82"/>
                    <a:gd name="T60" fmla="*/ 427 w 82"/>
                    <a:gd name="T61" fmla="*/ 1284 h 82"/>
                    <a:gd name="T62" fmla="*/ 281 w 82"/>
                    <a:gd name="T63" fmla="*/ 1384 h 82"/>
                    <a:gd name="T64" fmla="*/ 304 w 82"/>
                    <a:gd name="T65" fmla="*/ 1439 h 82"/>
                    <a:gd name="T66" fmla="*/ 427 w 82"/>
                    <a:gd name="T67" fmla="*/ 1384 h 82"/>
                    <a:gd name="T68" fmla="*/ 582 w 82"/>
                    <a:gd name="T69" fmla="*/ 1384 h 82"/>
                    <a:gd name="T70" fmla="*/ 698 w 82"/>
                    <a:gd name="T71" fmla="*/ 1384 h 82"/>
                    <a:gd name="T72" fmla="*/ 659 w 82"/>
                    <a:gd name="T73" fmla="*/ 1439 h 82"/>
                    <a:gd name="T74" fmla="*/ 582 w 82"/>
                    <a:gd name="T75" fmla="*/ 1439 h 82"/>
                    <a:gd name="T76" fmla="*/ 463 w 82"/>
                    <a:gd name="T77" fmla="*/ 1439 h 82"/>
                    <a:gd name="T78" fmla="*/ 353 w 82"/>
                    <a:gd name="T79" fmla="*/ 1439 h 82"/>
                    <a:gd name="T80" fmla="*/ 304 w 82"/>
                    <a:gd name="T81" fmla="*/ 1456 h 82"/>
                    <a:gd name="T82" fmla="*/ 281 w 82"/>
                    <a:gd name="T83" fmla="*/ 1501 h 82"/>
                    <a:gd name="T84" fmla="*/ 353 w 82"/>
                    <a:gd name="T85" fmla="*/ 1546 h 82"/>
                    <a:gd name="T86" fmla="*/ 463 w 82"/>
                    <a:gd name="T87" fmla="*/ 1456 h 82"/>
                    <a:gd name="T88" fmla="*/ 769 w 82"/>
                    <a:gd name="T89" fmla="*/ 1439 h 82"/>
                    <a:gd name="T90" fmla="*/ 966 w 82"/>
                    <a:gd name="T91" fmla="*/ 1456 h 82"/>
                    <a:gd name="T92" fmla="*/ 1136 w 82"/>
                    <a:gd name="T93" fmla="*/ 1501 h 82"/>
                    <a:gd name="T94" fmla="*/ 1306 w 82"/>
                    <a:gd name="T95" fmla="*/ 1501 h 82"/>
                    <a:gd name="T96" fmla="*/ 1578 w 82"/>
                    <a:gd name="T97" fmla="*/ 1439 h 82"/>
                    <a:gd name="T98" fmla="*/ 1501 w 82"/>
                    <a:gd name="T99" fmla="*/ 1085 h 82"/>
                    <a:gd name="T100" fmla="*/ 1439 w 82"/>
                    <a:gd name="T101" fmla="*/ 1085 h 82"/>
                    <a:gd name="T102" fmla="*/ 1439 w 82"/>
                    <a:gd name="T103" fmla="*/ 904 h 82"/>
                    <a:gd name="T104" fmla="*/ 1384 w 82"/>
                    <a:gd name="T105" fmla="*/ 698 h 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2"/>
                    <a:gd name="T160" fmla="*/ 0 h 82"/>
                    <a:gd name="T161" fmla="*/ 82 w 82"/>
                    <a:gd name="T162" fmla="*/ 82 h 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2" h="82">
                      <a:moveTo>
                        <a:pt x="72" y="32"/>
                      </a:moveTo>
                      <a:lnTo>
                        <a:pt x="72" y="32"/>
                      </a:lnTo>
                      <a:lnTo>
                        <a:pt x="68" y="30"/>
                      </a:lnTo>
                      <a:lnTo>
                        <a:pt x="68" y="28"/>
                      </a:lnTo>
                      <a:lnTo>
                        <a:pt x="66" y="24"/>
                      </a:lnTo>
                      <a:lnTo>
                        <a:pt x="64" y="22"/>
                      </a:lnTo>
                      <a:lnTo>
                        <a:pt x="64" y="20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0" y="16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6" y="10"/>
                      </a:lnTo>
                      <a:lnTo>
                        <a:pt x="54" y="8"/>
                      </a:lnTo>
                      <a:lnTo>
                        <a:pt x="52" y="4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2" y="2"/>
                      </a:lnTo>
                      <a:lnTo>
                        <a:pt x="42" y="0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8" y="12"/>
                      </a:lnTo>
                      <a:lnTo>
                        <a:pt x="14" y="22"/>
                      </a:lnTo>
                      <a:lnTo>
                        <a:pt x="8" y="32"/>
                      </a:lnTo>
                      <a:lnTo>
                        <a:pt x="4" y="34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4" y="40"/>
                      </a:lnTo>
                      <a:lnTo>
                        <a:pt x="6" y="42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10" y="46"/>
                      </a:lnTo>
                      <a:lnTo>
                        <a:pt x="8" y="46"/>
                      </a:lnTo>
                      <a:lnTo>
                        <a:pt x="10" y="48"/>
                      </a:lnTo>
                      <a:lnTo>
                        <a:pt x="12" y="50"/>
                      </a:lnTo>
                      <a:lnTo>
                        <a:pt x="12" y="48"/>
                      </a:lnTo>
                      <a:lnTo>
                        <a:pt x="14" y="48"/>
                      </a:lnTo>
                      <a:lnTo>
                        <a:pt x="18" y="48"/>
                      </a:lnTo>
                      <a:lnTo>
                        <a:pt x="14" y="48"/>
                      </a:lnTo>
                      <a:lnTo>
                        <a:pt x="12" y="50"/>
                      </a:lnTo>
                      <a:lnTo>
                        <a:pt x="14" y="52"/>
                      </a:lnTo>
                      <a:lnTo>
                        <a:pt x="14" y="54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28" y="56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4" y="54"/>
                      </a:lnTo>
                      <a:lnTo>
                        <a:pt x="40" y="56"/>
                      </a:lnTo>
                      <a:lnTo>
                        <a:pt x="44" y="58"/>
                      </a:lnTo>
                      <a:lnTo>
                        <a:pt x="50" y="58"/>
                      </a:lnTo>
                      <a:lnTo>
                        <a:pt x="54" y="58"/>
                      </a:lnTo>
                      <a:lnTo>
                        <a:pt x="54" y="60"/>
                      </a:lnTo>
                      <a:lnTo>
                        <a:pt x="48" y="62"/>
                      </a:lnTo>
                      <a:lnTo>
                        <a:pt x="38" y="62"/>
                      </a:lnTo>
                      <a:lnTo>
                        <a:pt x="32" y="62"/>
                      </a:lnTo>
                      <a:lnTo>
                        <a:pt x="28" y="62"/>
                      </a:lnTo>
                      <a:lnTo>
                        <a:pt x="24" y="64"/>
                      </a:lnTo>
                      <a:lnTo>
                        <a:pt x="22" y="66"/>
                      </a:lnTo>
                      <a:lnTo>
                        <a:pt x="16" y="68"/>
                      </a:lnTo>
                      <a:lnTo>
                        <a:pt x="14" y="72"/>
                      </a:lnTo>
                      <a:lnTo>
                        <a:pt x="14" y="74"/>
                      </a:lnTo>
                      <a:lnTo>
                        <a:pt x="16" y="74"/>
                      </a:lnTo>
                      <a:lnTo>
                        <a:pt x="20" y="72"/>
                      </a:lnTo>
                      <a:lnTo>
                        <a:pt x="22" y="72"/>
                      </a:lnTo>
                      <a:lnTo>
                        <a:pt x="26" y="72"/>
                      </a:lnTo>
                      <a:lnTo>
                        <a:pt x="30" y="72"/>
                      </a:lnTo>
                      <a:lnTo>
                        <a:pt x="32" y="72"/>
                      </a:lnTo>
                      <a:lnTo>
                        <a:pt x="34" y="72"/>
                      </a:lnTo>
                      <a:lnTo>
                        <a:pt x="36" y="72"/>
                      </a:lnTo>
                      <a:lnTo>
                        <a:pt x="36" y="74"/>
                      </a:lnTo>
                      <a:lnTo>
                        <a:pt x="34" y="74"/>
                      </a:lnTo>
                      <a:lnTo>
                        <a:pt x="30" y="72"/>
                      </a:lnTo>
                      <a:lnTo>
                        <a:pt x="30" y="74"/>
                      </a:lnTo>
                      <a:lnTo>
                        <a:pt x="28" y="74"/>
                      </a:lnTo>
                      <a:lnTo>
                        <a:pt x="24" y="74"/>
                      </a:lnTo>
                      <a:lnTo>
                        <a:pt x="22" y="74"/>
                      </a:lnTo>
                      <a:lnTo>
                        <a:pt x="18" y="74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14" y="78"/>
                      </a:lnTo>
                      <a:lnTo>
                        <a:pt x="16" y="82"/>
                      </a:lnTo>
                      <a:lnTo>
                        <a:pt x="18" y="80"/>
                      </a:lnTo>
                      <a:lnTo>
                        <a:pt x="18" y="78"/>
                      </a:lnTo>
                      <a:lnTo>
                        <a:pt x="20" y="78"/>
                      </a:lnTo>
                      <a:lnTo>
                        <a:pt x="24" y="76"/>
                      </a:lnTo>
                      <a:lnTo>
                        <a:pt x="36" y="76"/>
                      </a:lnTo>
                      <a:lnTo>
                        <a:pt x="40" y="74"/>
                      </a:lnTo>
                      <a:lnTo>
                        <a:pt x="50" y="76"/>
                      </a:lnTo>
                      <a:lnTo>
                        <a:pt x="54" y="76"/>
                      </a:lnTo>
                      <a:lnTo>
                        <a:pt x="56" y="76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68" y="78"/>
                      </a:lnTo>
                      <a:lnTo>
                        <a:pt x="80" y="80"/>
                      </a:lnTo>
                      <a:lnTo>
                        <a:pt x="82" y="74"/>
                      </a:lnTo>
                      <a:lnTo>
                        <a:pt x="82" y="68"/>
                      </a:lnTo>
                      <a:lnTo>
                        <a:pt x="82" y="62"/>
                      </a:lnTo>
                      <a:lnTo>
                        <a:pt x="78" y="56"/>
                      </a:lnTo>
                      <a:lnTo>
                        <a:pt x="76" y="58"/>
                      </a:lnTo>
                      <a:lnTo>
                        <a:pt x="74" y="56"/>
                      </a:lnTo>
                      <a:lnTo>
                        <a:pt x="74" y="50"/>
                      </a:lnTo>
                      <a:lnTo>
                        <a:pt x="74" y="46"/>
                      </a:lnTo>
                      <a:lnTo>
                        <a:pt x="74" y="40"/>
                      </a:lnTo>
                      <a:lnTo>
                        <a:pt x="74" y="38"/>
                      </a:lnTo>
                      <a:lnTo>
                        <a:pt x="72" y="36"/>
                      </a:lnTo>
                      <a:lnTo>
                        <a:pt x="72" y="3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203"/>
                <p:cNvSpPr>
                  <a:spLocks/>
                </p:cNvSpPr>
                <p:nvPr/>
              </p:nvSpPr>
              <p:spPr bwMode="auto">
                <a:xfrm>
                  <a:off x="2327" y="2377"/>
                  <a:ext cx="43" cy="35"/>
                </a:xfrm>
                <a:custGeom>
                  <a:avLst/>
                  <a:gdLst>
                    <a:gd name="T0" fmla="*/ 388 w 34"/>
                    <a:gd name="T1" fmla="*/ 516 h 28"/>
                    <a:gd name="T2" fmla="*/ 465 w 34"/>
                    <a:gd name="T3" fmla="*/ 430 h 28"/>
                    <a:gd name="T4" fmla="*/ 503 w 34"/>
                    <a:gd name="T5" fmla="*/ 364 h 28"/>
                    <a:gd name="T6" fmla="*/ 588 w 34"/>
                    <a:gd name="T7" fmla="*/ 364 h 28"/>
                    <a:gd name="T8" fmla="*/ 636 w 34"/>
                    <a:gd name="T9" fmla="*/ 364 h 28"/>
                    <a:gd name="T10" fmla="*/ 713 w 34"/>
                    <a:gd name="T11" fmla="*/ 270 h 28"/>
                    <a:gd name="T12" fmla="*/ 667 w 34"/>
                    <a:gd name="T13" fmla="*/ 220 h 28"/>
                    <a:gd name="T14" fmla="*/ 713 w 34"/>
                    <a:gd name="T15" fmla="*/ 149 h 28"/>
                    <a:gd name="T16" fmla="*/ 713 w 34"/>
                    <a:gd name="T17" fmla="*/ 49 h 28"/>
                    <a:gd name="T18" fmla="*/ 503 w 34"/>
                    <a:gd name="T19" fmla="*/ 0 h 28"/>
                    <a:gd name="T20" fmla="*/ 417 w 34"/>
                    <a:gd name="T21" fmla="*/ 49 h 28"/>
                    <a:gd name="T22" fmla="*/ 163 w 34"/>
                    <a:gd name="T23" fmla="*/ 49 h 28"/>
                    <a:gd name="T24" fmla="*/ 51 w 34"/>
                    <a:gd name="T25" fmla="*/ 76 h 28"/>
                    <a:gd name="T26" fmla="*/ 0 w 34"/>
                    <a:gd name="T27" fmla="*/ 149 h 28"/>
                    <a:gd name="T28" fmla="*/ 51 w 34"/>
                    <a:gd name="T29" fmla="*/ 149 h 28"/>
                    <a:gd name="T30" fmla="*/ 129 w 34"/>
                    <a:gd name="T31" fmla="*/ 149 h 28"/>
                    <a:gd name="T32" fmla="*/ 81 w 34"/>
                    <a:gd name="T33" fmla="*/ 220 h 28"/>
                    <a:gd name="T34" fmla="*/ 129 w 34"/>
                    <a:gd name="T35" fmla="*/ 270 h 28"/>
                    <a:gd name="T36" fmla="*/ 163 w 34"/>
                    <a:gd name="T37" fmla="*/ 220 h 28"/>
                    <a:gd name="T38" fmla="*/ 163 w 34"/>
                    <a:gd name="T39" fmla="*/ 220 h 28"/>
                    <a:gd name="T40" fmla="*/ 163 w 34"/>
                    <a:gd name="T41" fmla="*/ 270 h 28"/>
                    <a:gd name="T42" fmla="*/ 163 w 34"/>
                    <a:gd name="T43" fmla="*/ 270 h 28"/>
                    <a:gd name="T44" fmla="*/ 249 w 34"/>
                    <a:gd name="T45" fmla="*/ 270 h 28"/>
                    <a:gd name="T46" fmla="*/ 388 w 34"/>
                    <a:gd name="T47" fmla="*/ 270 h 28"/>
                    <a:gd name="T48" fmla="*/ 388 w 34"/>
                    <a:gd name="T49" fmla="*/ 270 h 28"/>
                    <a:gd name="T50" fmla="*/ 307 w 34"/>
                    <a:gd name="T51" fmla="*/ 270 h 28"/>
                    <a:gd name="T52" fmla="*/ 163 w 34"/>
                    <a:gd name="T53" fmla="*/ 291 h 28"/>
                    <a:gd name="T54" fmla="*/ 206 w 34"/>
                    <a:gd name="T55" fmla="*/ 364 h 28"/>
                    <a:gd name="T56" fmla="*/ 249 w 34"/>
                    <a:gd name="T57" fmla="*/ 364 h 28"/>
                    <a:gd name="T58" fmla="*/ 330 w 34"/>
                    <a:gd name="T59" fmla="*/ 291 h 28"/>
                    <a:gd name="T60" fmla="*/ 388 w 34"/>
                    <a:gd name="T61" fmla="*/ 291 h 28"/>
                    <a:gd name="T62" fmla="*/ 330 w 34"/>
                    <a:gd name="T63" fmla="*/ 364 h 28"/>
                    <a:gd name="T64" fmla="*/ 330 w 34"/>
                    <a:gd name="T65" fmla="*/ 364 h 28"/>
                    <a:gd name="T66" fmla="*/ 307 w 34"/>
                    <a:gd name="T67" fmla="*/ 364 h 28"/>
                    <a:gd name="T68" fmla="*/ 307 w 34"/>
                    <a:gd name="T69" fmla="*/ 430 h 28"/>
                    <a:gd name="T70" fmla="*/ 307 w 34"/>
                    <a:gd name="T71" fmla="*/ 430 h 28"/>
                    <a:gd name="T72" fmla="*/ 330 w 34"/>
                    <a:gd name="T73" fmla="*/ 476 h 28"/>
                    <a:gd name="T74" fmla="*/ 388 w 34"/>
                    <a:gd name="T75" fmla="*/ 516 h 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"/>
                    <a:gd name="T115" fmla="*/ 0 h 28"/>
                    <a:gd name="T116" fmla="*/ 34 w 34"/>
                    <a:gd name="T117" fmla="*/ 28 h 2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" h="28"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18" y="24"/>
                      </a:lnTo>
                      <a:lnTo>
                        <a:pt x="22" y="24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8" y="20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6" y="12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8" y="16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4" y="26"/>
                      </a:lnTo>
                      <a:lnTo>
                        <a:pt x="16" y="26"/>
                      </a:ln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204"/>
                <p:cNvSpPr>
                  <a:spLocks/>
                </p:cNvSpPr>
                <p:nvPr/>
              </p:nvSpPr>
              <p:spPr bwMode="auto">
                <a:xfrm>
                  <a:off x="2349" y="2379"/>
                  <a:ext cx="123" cy="123"/>
                </a:xfrm>
                <a:custGeom>
                  <a:avLst/>
                  <a:gdLst>
                    <a:gd name="T0" fmla="*/ 1661 w 98"/>
                    <a:gd name="T1" fmla="*/ 1758 h 98"/>
                    <a:gd name="T2" fmla="*/ 1574 w 98"/>
                    <a:gd name="T3" fmla="*/ 1840 h 98"/>
                    <a:gd name="T4" fmla="*/ 1490 w 98"/>
                    <a:gd name="T5" fmla="*/ 1840 h 98"/>
                    <a:gd name="T6" fmla="*/ 1443 w 98"/>
                    <a:gd name="T7" fmla="*/ 1722 h 98"/>
                    <a:gd name="T8" fmla="*/ 1372 w 98"/>
                    <a:gd name="T9" fmla="*/ 1490 h 98"/>
                    <a:gd name="T10" fmla="*/ 1187 w 98"/>
                    <a:gd name="T11" fmla="*/ 1490 h 98"/>
                    <a:gd name="T12" fmla="*/ 1138 w 98"/>
                    <a:gd name="T13" fmla="*/ 1372 h 98"/>
                    <a:gd name="T14" fmla="*/ 1138 w 98"/>
                    <a:gd name="T15" fmla="*/ 1303 h 98"/>
                    <a:gd name="T16" fmla="*/ 1116 w 98"/>
                    <a:gd name="T17" fmla="*/ 1224 h 98"/>
                    <a:gd name="T18" fmla="*/ 1038 w 98"/>
                    <a:gd name="T19" fmla="*/ 1138 h 98"/>
                    <a:gd name="T20" fmla="*/ 999 w 98"/>
                    <a:gd name="T21" fmla="*/ 1038 h 98"/>
                    <a:gd name="T22" fmla="*/ 907 w 98"/>
                    <a:gd name="T23" fmla="*/ 963 h 98"/>
                    <a:gd name="T24" fmla="*/ 815 w 98"/>
                    <a:gd name="T25" fmla="*/ 907 h 98"/>
                    <a:gd name="T26" fmla="*/ 659 w 98"/>
                    <a:gd name="T27" fmla="*/ 999 h 98"/>
                    <a:gd name="T28" fmla="*/ 576 w 98"/>
                    <a:gd name="T29" fmla="*/ 1116 h 98"/>
                    <a:gd name="T30" fmla="*/ 493 w 98"/>
                    <a:gd name="T31" fmla="*/ 1224 h 98"/>
                    <a:gd name="T32" fmla="*/ 427 w 98"/>
                    <a:gd name="T33" fmla="*/ 1271 h 98"/>
                    <a:gd name="T34" fmla="*/ 459 w 98"/>
                    <a:gd name="T35" fmla="*/ 1187 h 98"/>
                    <a:gd name="T36" fmla="*/ 272 w 98"/>
                    <a:gd name="T37" fmla="*/ 1038 h 98"/>
                    <a:gd name="T38" fmla="*/ 304 w 98"/>
                    <a:gd name="T39" fmla="*/ 999 h 98"/>
                    <a:gd name="T40" fmla="*/ 193 w 98"/>
                    <a:gd name="T41" fmla="*/ 889 h 98"/>
                    <a:gd name="T42" fmla="*/ 193 w 98"/>
                    <a:gd name="T43" fmla="*/ 767 h 98"/>
                    <a:gd name="T44" fmla="*/ 123 w 98"/>
                    <a:gd name="T45" fmla="*/ 674 h 98"/>
                    <a:gd name="T46" fmla="*/ 0 w 98"/>
                    <a:gd name="T47" fmla="*/ 611 h 98"/>
                    <a:gd name="T48" fmla="*/ 0 w 98"/>
                    <a:gd name="T49" fmla="*/ 493 h 98"/>
                    <a:gd name="T50" fmla="*/ 78 w 98"/>
                    <a:gd name="T51" fmla="*/ 427 h 98"/>
                    <a:gd name="T52" fmla="*/ 193 w 98"/>
                    <a:gd name="T53" fmla="*/ 341 h 98"/>
                    <a:gd name="T54" fmla="*/ 272 w 98"/>
                    <a:gd name="T55" fmla="*/ 272 h 98"/>
                    <a:gd name="T56" fmla="*/ 272 w 98"/>
                    <a:gd name="T57" fmla="*/ 193 h 98"/>
                    <a:gd name="T58" fmla="*/ 304 w 98"/>
                    <a:gd name="T59" fmla="*/ 78 h 98"/>
                    <a:gd name="T60" fmla="*/ 382 w 98"/>
                    <a:gd name="T61" fmla="*/ 0 h 98"/>
                    <a:gd name="T62" fmla="*/ 536 w 98"/>
                    <a:gd name="T63" fmla="*/ 49 h 98"/>
                    <a:gd name="T64" fmla="*/ 889 w 98"/>
                    <a:gd name="T65" fmla="*/ 78 h 98"/>
                    <a:gd name="T66" fmla="*/ 963 w 98"/>
                    <a:gd name="T67" fmla="*/ 123 h 98"/>
                    <a:gd name="T68" fmla="*/ 1038 w 98"/>
                    <a:gd name="T69" fmla="*/ 154 h 98"/>
                    <a:gd name="T70" fmla="*/ 1116 w 98"/>
                    <a:gd name="T71" fmla="*/ 123 h 98"/>
                    <a:gd name="T72" fmla="*/ 1138 w 98"/>
                    <a:gd name="T73" fmla="*/ 154 h 98"/>
                    <a:gd name="T74" fmla="*/ 1224 w 98"/>
                    <a:gd name="T75" fmla="*/ 154 h 98"/>
                    <a:gd name="T76" fmla="*/ 1303 w 98"/>
                    <a:gd name="T77" fmla="*/ 154 h 98"/>
                    <a:gd name="T78" fmla="*/ 1427 w 98"/>
                    <a:gd name="T79" fmla="*/ 78 h 98"/>
                    <a:gd name="T80" fmla="*/ 1490 w 98"/>
                    <a:gd name="T81" fmla="*/ 49 h 98"/>
                    <a:gd name="T82" fmla="*/ 1536 w 98"/>
                    <a:gd name="T83" fmla="*/ 154 h 98"/>
                    <a:gd name="T84" fmla="*/ 1612 w 98"/>
                    <a:gd name="T85" fmla="*/ 272 h 98"/>
                    <a:gd name="T86" fmla="*/ 1661 w 98"/>
                    <a:gd name="T87" fmla="*/ 341 h 98"/>
                    <a:gd name="T88" fmla="*/ 1673 w 98"/>
                    <a:gd name="T89" fmla="*/ 382 h 98"/>
                    <a:gd name="T90" fmla="*/ 1661 w 98"/>
                    <a:gd name="T91" fmla="*/ 493 h 98"/>
                    <a:gd name="T92" fmla="*/ 1722 w 98"/>
                    <a:gd name="T93" fmla="*/ 659 h 98"/>
                    <a:gd name="T94" fmla="*/ 1840 w 98"/>
                    <a:gd name="T95" fmla="*/ 767 h 98"/>
                    <a:gd name="T96" fmla="*/ 1792 w 98"/>
                    <a:gd name="T97" fmla="*/ 815 h 98"/>
                    <a:gd name="T98" fmla="*/ 1758 w 98"/>
                    <a:gd name="T99" fmla="*/ 1038 h 98"/>
                    <a:gd name="T100" fmla="*/ 1792 w 98"/>
                    <a:gd name="T101" fmla="*/ 1062 h 98"/>
                    <a:gd name="T102" fmla="*/ 1840 w 98"/>
                    <a:gd name="T103" fmla="*/ 1062 h 98"/>
                    <a:gd name="T104" fmla="*/ 1870 w 98"/>
                    <a:gd name="T105" fmla="*/ 1187 h 98"/>
                    <a:gd name="T106" fmla="*/ 1870 w 98"/>
                    <a:gd name="T107" fmla="*/ 1303 h 98"/>
                    <a:gd name="T108" fmla="*/ 1870 w 98"/>
                    <a:gd name="T109" fmla="*/ 1443 h 98"/>
                    <a:gd name="T110" fmla="*/ 1870 w 98"/>
                    <a:gd name="T111" fmla="*/ 1490 h 98"/>
                    <a:gd name="T112" fmla="*/ 1722 w 98"/>
                    <a:gd name="T113" fmla="*/ 1536 h 98"/>
                    <a:gd name="T114" fmla="*/ 1758 w 98"/>
                    <a:gd name="T115" fmla="*/ 1612 h 98"/>
                    <a:gd name="T116" fmla="*/ 1758 w 98"/>
                    <a:gd name="T117" fmla="*/ 1673 h 98"/>
                    <a:gd name="T118" fmla="*/ 1722 w 98"/>
                    <a:gd name="T119" fmla="*/ 1758 h 98"/>
                    <a:gd name="T120" fmla="*/ 1673 w 98"/>
                    <a:gd name="T121" fmla="*/ 1792 h 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8"/>
                    <a:gd name="T184" fmla="*/ 0 h 98"/>
                    <a:gd name="T185" fmla="*/ 98 w 98"/>
                    <a:gd name="T186" fmla="*/ 98 h 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8" h="98">
                      <a:moveTo>
                        <a:pt x="88" y="94"/>
                      </a:moveTo>
                      <a:lnTo>
                        <a:pt x="88" y="94"/>
                      </a:lnTo>
                      <a:lnTo>
                        <a:pt x="86" y="92"/>
                      </a:lnTo>
                      <a:lnTo>
                        <a:pt x="84" y="94"/>
                      </a:lnTo>
                      <a:lnTo>
                        <a:pt x="82" y="96"/>
                      </a:lnTo>
                      <a:lnTo>
                        <a:pt x="80" y="98"/>
                      </a:lnTo>
                      <a:lnTo>
                        <a:pt x="78" y="96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0"/>
                      </a:lnTo>
                      <a:lnTo>
                        <a:pt x="74" y="84"/>
                      </a:lnTo>
                      <a:lnTo>
                        <a:pt x="72" y="78"/>
                      </a:lnTo>
                      <a:lnTo>
                        <a:pt x="70" y="76"/>
                      </a:lnTo>
                      <a:lnTo>
                        <a:pt x="66" y="76"/>
                      </a:lnTo>
                      <a:lnTo>
                        <a:pt x="62" y="78"/>
                      </a:lnTo>
                      <a:lnTo>
                        <a:pt x="60" y="74"/>
                      </a:lnTo>
                      <a:lnTo>
                        <a:pt x="60" y="72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58" y="66"/>
                      </a:lnTo>
                      <a:lnTo>
                        <a:pt x="60" y="64"/>
                      </a:lnTo>
                      <a:lnTo>
                        <a:pt x="58" y="64"/>
                      </a:lnTo>
                      <a:lnTo>
                        <a:pt x="56" y="62"/>
                      </a:lnTo>
                      <a:lnTo>
                        <a:pt x="54" y="60"/>
                      </a:lnTo>
                      <a:lnTo>
                        <a:pt x="54" y="58"/>
                      </a:lnTo>
                      <a:lnTo>
                        <a:pt x="54" y="56"/>
                      </a:lnTo>
                      <a:lnTo>
                        <a:pt x="52" y="54"/>
                      </a:lnTo>
                      <a:lnTo>
                        <a:pt x="50" y="52"/>
                      </a:lnTo>
                      <a:lnTo>
                        <a:pt x="48" y="50"/>
                      </a:lnTo>
                      <a:lnTo>
                        <a:pt x="46" y="48"/>
                      </a:lnTo>
                      <a:lnTo>
                        <a:pt x="42" y="48"/>
                      </a:lnTo>
                      <a:lnTo>
                        <a:pt x="40" y="50"/>
                      </a:lnTo>
                      <a:lnTo>
                        <a:pt x="34" y="52"/>
                      </a:lnTo>
                      <a:lnTo>
                        <a:pt x="32" y="52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6" y="64"/>
                      </a:lnTo>
                      <a:lnTo>
                        <a:pt x="22" y="68"/>
                      </a:lnTo>
                      <a:lnTo>
                        <a:pt x="22" y="66"/>
                      </a:lnTo>
                      <a:lnTo>
                        <a:pt x="24" y="62"/>
                      </a:lnTo>
                      <a:lnTo>
                        <a:pt x="20" y="60"/>
                      </a:lnTo>
                      <a:lnTo>
                        <a:pt x="18" y="58"/>
                      </a:lnTo>
                      <a:lnTo>
                        <a:pt x="14" y="54"/>
                      </a:lnTo>
                      <a:lnTo>
                        <a:pt x="14" y="52"/>
                      </a:lnTo>
                      <a:lnTo>
                        <a:pt x="16" y="52"/>
                      </a:lnTo>
                      <a:lnTo>
                        <a:pt x="12" y="50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6" y="36"/>
                      </a:lnTo>
                      <a:lnTo>
                        <a:pt x="4" y="34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8" y="2"/>
                      </a:lnTo>
                      <a:lnTo>
                        <a:pt x="34" y="2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2" y="4"/>
                      </a:lnTo>
                      <a:lnTo>
                        <a:pt x="54" y="8"/>
                      </a:lnTo>
                      <a:lnTo>
                        <a:pt x="56" y="6"/>
                      </a:lnTo>
                      <a:lnTo>
                        <a:pt x="58" y="6"/>
                      </a:lnTo>
                      <a:lnTo>
                        <a:pt x="60" y="6"/>
                      </a:lnTo>
                      <a:lnTo>
                        <a:pt x="60" y="8"/>
                      </a:lnTo>
                      <a:lnTo>
                        <a:pt x="62" y="8"/>
                      </a:lnTo>
                      <a:lnTo>
                        <a:pt x="64" y="8"/>
                      </a:lnTo>
                      <a:lnTo>
                        <a:pt x="66" y="6"/>
                      </a:lnTo>
                      <a:lnTo>
                        <a:pt x="68" y="8"/>
                      </a:lnTo>
                      <a:lnTo>
                        <a:pt x="72" y="6"/>
                      </a:lnTo>
                      <a:lnTo>
                        <a:pt x="74" y="4"/>
                      </a:lnTo>
                      <a:lnTo>
                        <a:pt x="74" y="2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0" y="6"/>
                      </a:lnTo>
                      <a:lnTo>
                        <a:pt x="80" y="8"/>
                      </a:lnTo>
                      <a:lnTo>
                        <a:pt x="82" y="10"/>
                      </a:lnTo>
                      <a:lnTo>
                        <a:pt x="84" y="14"/>
                      </a:lnTo>
                      <a:lnTo>
                        <a:pt x="84" y="16"/>
                      </a:lnTo>
                      <a:lnTo>
                        <a:pt x="86" y="18"/>
                      </a:lnTo>
                      <a:lnTo>
                        <a:pt x="88" y="20"/>
                      </a:lnTo>
                      <a:lnTo>
                        <a:pt x="84" y="28"/>
                      </a:lnTo>
                      <a:lnTo>
                        <a:pt x="86" y="26"/>
                      </a:lnTo>
                      <a:lnTo>
                        <a:pt x="88" y="28"/>
                      </a:lnTo>
                      <a:lnTo>
                        <a:pt x="90" y="34"/>
                      </a:lnTo>
                      <a:lnTo>
                        <a:pt x="92" y="38"/>
                      </a:lnTo>
                      <a:lnTo>
                        <a:pt x="94" y="40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4" y="42"/>
                      </a:lnTo>
                      <a:lnTo>
                        <a:pt x="92" y="48"/>
                      </a:lnTo>
                      <a:lnTo>
                        <a:pt x="92" y="54"/>
                      </a:lnTo>
                      <a:lnTo>
                        <a:pt x="94" y="56"/>
                      </a:lnTo>
                      <a:lnTo>
                        <a:pt x="96" y="58"/>
                      </a:lnTo>
                      <a:lnTo>
                        <a:pt x="96" y="56"/>
                      </a:lnTo>
                      <a:lnTo>
                        <a:pt x="98" y="58"/>
                      </a:lnTo>
                      <a:lnTo>
                        <a:pt x="98" y="62"/>
                      </a:lnTo>
                      <a:lnTo>
                        <a:pt x="98" y="66"/>
                      </a:lnTo>
                      <a:lnTo>
                        <a:pt x="98" y="68"/>
                      </a:lnTo>
                      <a:lnTo>
                        <a:pt x="98" y="70"/>
                      </a:lnTo>
                      <a:lnTo>
                        <a:pt x="96" y="72"/>
                      </a:lnTo>
                      <a:lnTo>
                        <a:pt x="98" y="76"/>
                      </a:lnTo>
                      <a:lnTo>
                        <a:pt x="98" y="78"/>
                      </a:lnTo>
                      <a:lnTo>
                        <a:pt x="94" y="78"/>
                      </a:lnTo>
                      <a:lnTo>
                        <a:pt x="92" y="78"/>
                      </a:lnTo>
                      <a:lnTo>
                        <a:pt x="90" y="80"/>
                      </a:lnTo>
                      <a:lnTo>
                        <a:pt x="90" y="82"/>
                      </a:lnTo>
                      <a:lnTo>
                        <a:pt x="92" y="84"/>
                      </a:lnTo>
                      <a:lnTo>
                        <a:pt x="94" y="84"/>
                      </a:lnTo>
                      <a:lnTo>
                        <a:pt x="94" y="86"/>
                      </a:lnTo>
                      <a:lnTo>
                        <a:pt x="92" y="88"/>
                      </a:lnTo>
                      <a:lnTo>
                        <a:pt x="90" y="90"/>
                      </a:lnTo>
                      <a:lnTo>
                        <a:pt x="90" y="92"/>
                      </a:lnTo>
                      <a:lnTo>
                        <a:pt x="88" y="9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9" name="Freeform 205"/>
              <p:cNvSpPr>
                <a:spLocks/>
              </p:cNvSpPr>
              <p:nvPr/>
            </p:nvSpPr>
            <p:spPr bwMode="auto">
              <a:xfrm>
                <a:off x="3150" y="1919"/>
                <a:ext cx="25" cy="70"/>
              </a:xfrm>
              <a:custGeom>
                <a:avLst/>
                <a:gdLst>
                  <a:gd name="T0" fmla="*/ 217 w 20"/>
                  <a:gd name="T1" fmla="*/ 1033 h 56"/>
                  <a:gd name="T2" fmla="*/ 217 w 20"/>
                  <a:gd name="T3" fmla="*/ 1033 h 56"/>
                  <a:gd name="T4" fmla="*/ 40 w 20"/>
                  <a:gd name="T5" fmla="*/ 661 h 56"/>
                  <a:gd name="T6" fmla="*/ 40 w 20"/>
                  <a:gd name="T7" fmla="*/ 661 h 56"/>
                  <a:gd name="T8" fmla="*/ 0 w 20"/>
                  <a:gd name="T9" fmla="*/ 594 h 56"/>
                  <a:gd name="T10" fmla="*/ 40 w 20"/>
                  <a:gd name="T11" fmla="*/ 538 h 56"/>
                  <a:gd name="T12" fmla="*/ 40 w 20"/>
                  <a:gd name="T13" fmla="*/ 516 h 56"/>
                  <a:gd name="T14" fmla="*/ 40 w 20"/>
                  <a:gd name="T15" fmla="*/ 430 h 56"/>
                  <a:gd name="T16" fmla="*/ 40 w 20"/>
                  <a:gd name="T17" fmla="*/ 430 h 56"/>
                  <a:gd name="T18" fmla="*/ 62 w 20"/>
                  <a:gd name="T19" fmla="*/ 291 h 56"/>
                  <a:gd name="T20" fmla="*/ 62 w 20"/>
                  <a:gd name="T21" fmla="*/ 220 h 56"/>
                  <a:gd name="T22" fmla="*/ 62 w 20"/>
                  <a:gd name="T23" fmla="*/ 220 h 56"/>
                  <a:gd name="T24" fmla="*/ 96 w 20"/>
                  <a:gd name="T25" fmla="*/ 76 h 56"/>
                  <a:gd name="T26" fmla="*/ 149 w 20"/>
                  <a:gd name="T27" fmla="*/ 0 h 56"/>
                  <a:gd name="T28" fmla="*/ 363 w 20"/>
                  <a:gd name="T29" fmla="*/ 0 h 56"/>
                  <a:gd name="T30" fmla="*/ 334 w 20"/>
                  <a:gd name="T31" fmla="*/ 76 h 56"/>
                  <a:gd name="T32" fmla="*/ 334 w 20"/>
                  <a:gd name="T33" fmla="*/ 76 h 56"/>
                  <a:gd name="T34" fmla="*/ 235 w 20"/>
                  <a:gd name="T35" fmla="*/ 76 h 56"/>
                  <a:gd name="T36" fmla="*/ 235 w 20"/>
                  <a:gd name="T37" fmla="*/ 76 h 56"/>
                  <a:gd name="T38" fmla="*/ 235 w 20"/>
                  <a:gd name="T39" fmla="*/ 119 h 56"/>
                  <a:gd name="T40" fmla="*/ 235 w 20"/>
                  <a:gd name="T41" fmla="*/ 119 h 56"/>
                  <a:gd name="T42" fmla="*/ 235 w 20"/>
                  <a:gd name="T43" fmla="*/ 119 h 56"/>
                  <a:gd name="T44" fmla="*/ 217 w 20"/>
                  <a:gd name="T45" fmla="*/ 119 h 56"/>
                  <a:gd name="T46" fmla="*/ 217 w 20"/>
                  <a:gd name="T47" fmla="*/ 119 h 56"/>
                  <a:gd name="T48" fmla="*/ 217 w 20"/>
                  <a:gd name="T49" fmla="*/ 119 h 56"/>
                  <a:gd name="T50" fmla="*/ 186 w 20"/>
                  <a:gd name="T51" fmla="*/ 119 h 56"/>
                  <a:gd name="T52" fmla="*/ 186 w 20"/>
                  <a:gd name="T53" fmla="*/ 119 h 56"/>
                  <a:gd name="T54" fmla="*/ 149 w 20"/>
                  <a:gd name="T55" fmla="*/ 149 h 56"/>
                  <a:gd name="T56" fmla="*/ 96 w 20"/>
                  <a:gd name="T57" fmla="*/ 220 h 56"/>
                  <a:gd name="T58" fmla="*/ 149 w 20"/>
                  <a:gd name="T59" fmla="*/ 338 h 56"/>
                  <a:gd name="T60" fmla="*/ 149 w 20"/>
                  <a:gd name="T61" fmla="*/ 338 h 56"/>
                  <a:gd name="T62" fmla="*/ 186 w 20"/>
                  <a:gd name="T63" fmla="*/ 364 h 56"/>
                  <a:gd name="T64" fmla="*/ 186 w 20"/>
                  <a:gd name="T65" fmla="*/ 430 h 56"/>
                  <a:gd name="T66" fmla="*/ 149 w 20"/>
                  <a:gd name="T67" fmla="*/ 476 h 56"/>
                  <a:gd name="T68" fmla="*/ 96 w 20"/>
                  <a:gd name="T69" fmla="*/ 516 h 56"/>
                  <a:gd name="T70" fmla="*/ 96 w 20"/>
                  <a:gd name="T71" fmla="*/ 516 h 56"/>
                  <a:gd name="T72" fmla="*/ 186 w 20"/>
                  <a:gd name="T73" fmla="*/ 516 h 56"/>
                  <a:gd name="T74" fmla="*/ 217 w 20"/>
                  <a:gd name="T75" fmla="*/ 476 h 56"/>
                  <a:gd name="T76" fmla="*/ 235 w 20"/>
                  <a:gd name="T77" fmla="*/ 516 h 56"/>
                  <a:gd name="T78" fmla="*/ 235 w 20"/>
                  <a:gd name="T79" fmla="*/ 594 h 56"/>
                  <a:gd name="T80" fmla="*/ 235 w 20"/>
                  <a:gd name="T81" fmla="*/ 594 h 56"/>
                  <a:gd name="T82" fmla="*/ 217 w 20"/>
                  <a:gd name="T83" fmla="*/ 1033 h 56"/>
                  <a:gd name="T84" fmla="*/ 217 w 20"/>
                  <a:gd name="T85" fmla="*/ 1033 h 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"/>
                  <a:gd name="T130" fmla="*/ 0 h 56"/>
                  <a:gd name="T131" fmla="*/ 20 w 20"/>
                  <a:gd name="T132" fmla="*/ 56 h 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10" y="28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06"/>
              <p:cNvSpPr>
                <a:spLocks/>
              </p:cNvSpPr>
              <p:nvPr/>
            </p:nvSpPr>
            <p:spPr bwMode="auto">
              <a:xfrm>
                <a:off x="3160" y="1886"/>
                <a:ext cx="27" cy="33"/>
              </a:xfrm>
              <a:custGeom>
                <a:avLst/>
                <a:gdLst>
                  <a:gd name="T0" fmla="*/ 113 w 22"/>
                  <a:gd name="T1" fmla="*/ 58 h 26"/>
                  <a:gd name="T2" fmla="*/ 113 w 22"/>
                  <a:gd name="T3" fmla="*/ 58 h 26"/>
                  <a:gd name="T4" fmla="*/ 113 w 22"/>
                  <a:gd name="T5" fmla="*/ 151 h 26"/>
                  <a:gd name="T6" fmla="*/ 88 w 22"/>
                  <a:gd name="T7" fmla="*/ 192 h 26"/>
                  <a:gd name="T8" fmla="*/ 59 w 22"/>
                  <a:gd name="T9" fmla="*/ 244 h 26"/>
                  <a:gd name="T10" fmla="*/ 59 w 22"/>
                  <a:gd name="T11" fmla="*/ 253 h 26"/>
                  <a:gd name="T12" fmla="*/ 59 w 22"/>
                  <a:gd name="T13" fmla="*/ 253 h 26"/>
                  <a:gd name="T14" fmla="*/ 2 w 22"/>
                  <a:gd name="T15" fmla="*/ 402 h 26"/>
                  <a:gd name="T16" fmla="*/ 0 w 22"/>
                  <a:gd name="T17" fmla="*/ 572 h 26"/>
                  <a:gd name="T18" fmla="*/ 171 w 22"/>
                  <a:gd name="T19" fmla="*/ 572 h 26"/>
                  <a:gd name="T20" fmla="*/ 171 w 22"/>
                  <a:gd name="T21" fmla="*/ 572 h 26"/>
                  <a:gd name="T22" fmla="*/ 200 w 22"/>
                  <a:gd name="T23" fmla="*/ 499 h 26"/>
                  <a:gd name="T24" fmla="*/ 171 w 22"/>
                  <a:gd name="T25" fmla="*/ 449 h 26"/>
                  <a:gd name="T26" fmla="*/ 171 w 22"/>
                  <a:gd name="T27" fmla="*/ 449 h 26"/>
                  <a:gd name="T28" fmla="*/ 200 w 22"/>
                  <a:gd name="T29" fmla="*/ 402 h 26"/>
                  <a:gd name="T30" fmla="*/ 200 w 22"/>
                  <a:gd name="T31" fmla="*/ 402 h 26"/>
                  <a:gd name="T32" fmla="*/ 243 w 22"/>
                  <a:gd name="T33" fmla="*/ 354 h 26"/>
                  <a:gd name="T34" fmla="*/ 258 w 22"/>
                  <a:gd name="T35" fmla="*/ 354 h 26"/>
                  <a:gd name="T36" fmla="*/ 258 w 22"/>
                  <a:gd name="T37" fmla="*/ 354 h 26"/>
                  <a:gd name="T38" fmla="*/ 298 w 22"/>
                  <a:gd name="T39" fmla="*/ 354 h 26"/>
                  <a:gd name="T40" fmla="*/ 298 w 22"/>
                  <a:gd name="T41" fmla="*/ 354 h 26"/>
                  <a:gd name="T42" fmla="*/ 298 w 22"/>
                  <a:gd name="T43" fmla="*/ 317 h 26"/>
                  <a:gd name="T44" fmla="*/ 298 w 22"/>
                  <a:gd name="T45" fmla="*/ 317 h 26"/>
                  <a:gd name="T46" fmla="*/ 298 w 22"/>
                  <a:gd name="T47" fmla="*/ 253 h 26"/>
                  <a:gd name="T48" fmla="*/ 298 w 22"/>
                  <a:gd name="T49" fmla="*/ 244 h 26"/>
                  <a:gd name="T50" fmla="*/ 298 w 22"/>
                  <a:gd name="T51" fmla="*/ 244 h 26"/>
                  <a:gd name="T52" fmla="*/ 317 w 22"/>
                  <a:gd name="T53" fmla="*/ 192 h 26"/>
                  <a:gd name="T54" fmla="*/ 298 w 22"/>
                  <a:gd name="T55" fmla="*/ 94 h 26"/>
                  <a:gd name="T56" fmla="*/ 243 w 22"/>
                  <a:gd name="T57" fmla="*/ 0 h 26"/>
                  <a:gd name="T58" fmla="*/ 243 w 22"/>
                  <a:gd name="T59" fmla="*/ 0 h 26"/>
                  <a:gd name="T60" fmla="*/ 171 w 22"/>
                  <a:gd name="T61" fmla="*/ 0 h 26"/>
                  <a:gd name="T62" fmla="*/ 113 w 22"/>
                  <a:gd name="T63" fmla="*/ 58 h 26"/>
                  <a:gd name="T64" fmla="*/ 113 w 22"/>
                  <a:gd name="T65" fmla="*/ 58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"/>
                  <a:gd name="T100" fmla="*/ 0 h 26"/>
                  <a:gd name="T101" fmla="*/ 22 w 22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" h="26">
                    <a:moveTo>
                      <a:pt x="8" y="2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07"/>
              <p:cNvSpPr>
                <a:spLocks/>
              </p:cNvSpPr>
              <p:nvPr/>
            </p:nvSpPr>
            <p:spPr bwMode="auto">
              <a:xfrm>
                <a:off x="3157" y="1909"/>
                <a:ext cx="68" cy="92"/>
              </a:xfrm>
              <a:custGeom>
                <a:avLst/>
                <a:gdLst>
                  <a:gd name="T0" fmla="*/ 924 w 54"/>
                  <a:gd name="T1" fmla="*/ 0 h 74"/>
                  <a:gd name="T2" fmla="*/ 924 w 54"/>
                  <a:gd name="T3" fmla="*/ 0 h 74"/>
                  <a:gd name="T4" fmla="*/ 992 w 54"/>
                  <a:gd name="T5" fmla="*/ 210 h 74"/>
                  <a:gd name="T6" fmla="*/ 1078 w 54"/>
                  <a:gd name="T7" fmla="*/ 374 h 74"/>
                  <a:gd name="T8" fmla="*/ 1078 w 54"/>
                  <a:gd name="T9" fmla="*/ 374 h 74"/>
                  <a:gd name="T10" fmla="*/ 1040 w 54"/>
                  <a:gd name="T11" fmla="*/ 440 h 74"/>
                  <a:gd name="T12" fmla="*/ 961 w 54"/>
                  <a:gd name="T13" fmla="*/ 489 h 74"/>
                  <a:gd name="T14" fmla="*/ 553 w 54"/>
                  <a:gd name="T15" fmla="*/ 501 h 74"/>
                  <a:gd name="T16" fmla="*/ 876 w 54"/>
                  <a:gd name="T17" fmla="*/ 845 h 74"/>
                  <a:gd name="T18" fmla="*/ 876 w 54"/>
                  <a:gd name="T19" fmla="*/ 845 h 74"/>
                  <a:gd name="T20" fmla="*/ 763 w 54"/>
                  <a:gd name="T21" fmla="*/ 908 h 74"/>
                  <a:gd name="T22" fmla="*/ 729 w 54"/>
                  <a:gd name="T23" fmla="*/ 986 h 74"/>
                  <a:gd name="T24" fmla="*/ 680 w 54"/>
                  <a:gd name="T25" fmla="*/ 1022 h 74"/>
                  <a:gd name="T26" fmla="*/ 606 w 54"/>
                  <a:gd name="T27" fmla="*/ 1022 h 74"/>
                  <a:gd name="T28" fmla="*/ 606 w 54"/>
                  <a:gd name="T29" fmla="*/ 1022 h 74"/>
                  <a:gd name="T30" fmla="*/ 526 w 54"/>
                  <a:gd name="T31" fmla="*/ 1082 h 74"/>
                  <a:gd name="T32" fmla="*/ 439 w 54"/>
                  <a:gd name="T33" fmla="*/ 1169 h 74"/>
                  <a:gd name="T34" fmla="*/ 439 w 54"/>
                  <a:gd name="T35" fmla="*/ 1226 h 74"/>
                  <a:gd name="T36" fmla="*/ 390 w 54"/>
                  <a:gd name="T37" fmla="*/ 1258 h 74"/>
                  <a:gd name="T38" fmla="*/ 390 w 54"/>
                  <a:gd name="T39" fmla="*/ 1258 h 74"/>
                  <a:gd name="T40" fmla="*/ 310 w 54"/>
                  <a:gd name="T41" fmla="*/ 1258 h 74"/>
                  <a:gd name="T42" fmla="*/ 293 w 54"/>
                  <a:gd name="T43" fmla="*/ 1187 h 74"/>
                  <a:gd name="T44" fmla="*/ 195 w 54"/>
                  <a:gd name="T45" fmla="*/ 1120 h 74"/>
                  <a:gd name="T46" fmla="*/ 123 w 54"/>
                  <a:gd name="T47" fmla="*/ 1082 h 74"/>
                  <a:gd name="T48" fmla="*/ 123 w 54"/>
                  <a:gd name="T49" fmla="*/ 1082 h 74"/>
                  <a:gd name="T50" fmla="*/ 155 w 54"/>
                  <a:gd name="T51" fmla="*/ 680 h 74"/>
                  <a:gd name="T52" fmla="*/ 155 w 54"/>
                  <a:gd name="T53" fmla="*/ 680 h 74"/>
                  <a:gd name="T54" fmla="*/ 155 w 54"/>
                  <a:gd name="T55" fmla="*/ 618 h 74"/>
                  <a:gd name="T56" fmla="*/ 123 w 54"/>
                  <a:gd name="T57" fmla="*/ 578 h 74"/>
                  <a:gd name="T58" fmla="*/ 78 w 54"/>
                  <a:gd name="T59" fmla="*/ 618 h 74"/>
                  <a:gd name="T60" fmla="*/ 0 w 54"/>
                  <a:gd name="T61" fmla="*/ 618 h 74"/>
                  <a:gd name="T62" fmla="*/ 0 w 54"/>
                  <a:gd name="T63" fmla="*/ 618 h 74"/>
                  <a:gd name="T64" fmla="*/ 49 w 54"/>
                  <a:gd name="T65" fmla="*/ 578 h 74"/>
                  <a:gd name="T66" fmla="*/ 78 w 54"/>
                  <a:gd name="T67" fmla="*/ 547 h 74"/>
                  <a:gd name="T68" fmla="*/ 78 w 54"/>
                  <a:gd name="T69" fmla="*/ 489 h 74"/>
                  <a:gd name="T70" fmla="*/ 49 w 54"/>
                  <a:gd name="T71" fmla="*/ 440 h 74"/>
                  <a:gd name="T72" fmla="*/ 49 w 54"/>
                  <a:gd name="T73" fmla="*/ 440 h 74"/>
                  <a:gd name="T74" fmla="*/ 0 w 54"/>
                  <a:gd name="T75" fmla="*/ 344 h 74"/>
                  <a:gd name="T76" fmla="*/ 49 w 54"/>
                  <a:gd name="T77" fmla="*/ 277 h 74"/>
                  <a:gd name="T78" fmla="*/ 78 w 54"/>
                  <a:gd name="T79" fmla="*/ 229 h 74"/>
                  <a:gd name="T80" fmla="*/ 78 w 54"/>
                  <a:gd name="T81" fmla="*/ 229 h 74"/>
                  <a:gd name="T82" fmla="*/ 123 w 54"/>
                  <a:gd name="T83" fmla="*/ 229 h 74"/>
                  <a:gd name="T84" fmla="*/ 123 w 54"/>
                  <a:gd name="T85" fmla="*/ 229 h 74"/>
                  <a:gd name="T86" fmla="*/ 123 w 54"/>
                  <a:gd name="T87" fmla="*/ 229 h 74"/>
                  <a:gd name="T88" fmla="*/ 155 w 54"/>
                  <a:gd name="T89" fmla="*/ 229 h 74"/>
                  <a:gd name="T90" fmla="*/ 155 w 54"/>
                  <a:gd name="T91" fmla="*/ 229 h 74"/>
                  <a:gd name="T92" fmla="*/ 155 w 54"/>
                  <a:gd name="T93" fmla="*/ 229 h 74"/>
                  <a:gd name="T94" fmla="*/ 155 w 54"/>
                  <a:gd name="T95" fmla="*/ 210 h 74"/>
                  <a:gd name="T96" fmla="*/ 155 w 54"/>
                  <a:gd name="T97" fmla="*/ 210 h 74"/>
                  <a:gd name="T98" fmla="*/ 241 w 54"/>
                  <a:gd name="T99" fmla="*/ 210 h 74"/>
                  <a:gd name="T100" fmla="*/ 241 w 54"/>
                  <a:gd name="T101" fmla="*/ 210 h 74"/>
                  <a:gd name="T102" fmla="*/ 390 w 54"/>
                  <a:gd name="T103" fmla="*/ 277 h 74"/>
                  <a:gd name="T104" fmla="*/ 439 w 54"/>
                  <a:gd name="T105" fmla="*/ 277 h 74"/>
                  <a:gd name="T106" fmla="*/ 526 w 54"/>
                  <a:gd name="T107" fmla="*/ 229 h 74"/>
                  <a:gd name="T108" fmla="*/ 526 w 54"/>
                  <a:gd name="T109" fmla="*/ 229 h 74"/>
                  <a:gd name="T110" fmla="*/ 924 w 54"/>
                  <a:gd name="T111" fmla="*/ 0 h 74"/>
                  <a:gd name="T112" fmla="*/ 924 w 54"/>
                  <a:gd name="T113" fmla="*/ 0 h 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"/>
                  <a:gd name="T172" fmla="*/ 0 h 74"/>
                  <a:gd name="T173" fmla="*/ 54 w 54"/>
                  <a:gd name="T174" fmla="*/ 74 h 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" h="74">
                    <a:moveTo>
                      <a:pt x="46" y="0"/>
                    </a:moveTo>
                    <a:lnTo>
                      <a:pt x="46" y="0"/>
                    </a:lnTo>
                    <a:lnTo>
                      <a:pt x="50" y="12"/>
                    </a:lnTo>
                    <a:lnTo>
                      <a:pt x="54" y="22"/>
                    </a:lnTo>
                    <a:lnTo>
                      <a:pt x="52" y="26"/>
                    </a:lnTo>
                    <a:lnTo>
                      <a:pt x="48" y="28"/>
                    </a:lnTo>
                    <a:lnTo>
                      <a:pt x="28" y="30"/>
                    </a:lnTo>
                    <a:lnTo>
                      <a:pt x="44" y="50"/>
                    </a:lnTo>
                    <a:lnTo>
                      <a:pt x="38" y="54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0" y="60"/>
                    </a:lnTo>
                    <a:lnTo>
                      <a:pt x="26" y="64"/>
                    </a:lnTo>
                    <a:lnTo>
                      <a:pt x="22" y="68"/>
                    </a:lnTo>
                    <a:lnTo>
                      <a:pt x="22" y="72"/>
                    </a:lnTo>
                    <a:lnTo>
                      <a:pt x="20" y="74"/>
                    </a:lnTo>
                    <a:lnTo>
                      <a:pt x="16" y="74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6" y="64"/>
                    </a:lnTo>
                    <a:lnTo>
                      <a:pt x="8" y="40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6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8" name="Freeform 208"/>
            <p:cNvSpPr>
              <a:spLocks/>
            </p:cNvSpPr>
            <p:nvPr/>
          </p:nvSpPr>
          <p:spPr bwMode="auto">
            <a:xfrm>
              <a:off x="2776" y="1575"/>
              <a:ext cx="30" cy="20"/>
            </a:xfrm>
            <a:custGeom>
              <a:avLst/>
              <a:gdLst>
                <a:gd name="T0" fmla="*/ 334 w 24"/>
                <a:gd name="T1" fmla="*/ 290 h 16"/>
                <a:gd name="T2" fmla="*/ 334 w 24"/>
                <a:gd name="T3" fmla="*/ 290 h 16"/>
                <a:gd name="T4" fmla="*/ 364 w 24"/>
                <a:gd name="T5" fmla="*/ 290 h 16"/>
                <a:gd name="T6" fmla="*/ 364 w 24"/>
                <a:gd name="T7" fmla="*/ 234 h 16"/>
                <a:gd name="T8" fmla="*/ 364 w 24"/>
                <a:gd name="T9" fmla="*/ 234 h 16"/>
                <a:gd name="T10" fmla="*/ 364 w 24"/>
                <a:gd name="T11" fmla="*/ 217 h 16"/>
                <a:gd name="T12" fmla="*/ 413 w 24"/>
                <a:gd name="T13" fmla="*/ 234 h 16"/>
                <a:gd name="T14" fmla="*/ 413 w 24"/>
                <a:gd name="T15" fmla="*/ 234 h 16"/>
                <a:gd name="T16" fmla="*/ 413 w 24"/>
                <a:gd name="T17" fmla="*/ 217 h 16"/>
                <a:gd name="T18" fmla="*/ 430 w 24"/>
                <a:gd name="T19" fmla="*/ 217 h 16"/>
                <a:gd name="T20" fmla="*/ 430 w 24"/>
                <a:gd name="T21" fmla="*/ 217 h 16"/>
                <a:gd name="T22" fmla="*/ 430 w 24"/>
                <a:gd name="T23" fmla="*/ 139 h 16"/>
                <a:gd name="T24" fmla="*/ 430 w 24"/>
                <a:gd name="T25" fmla="*/ 139 h 16"/>
                <a:gd name="T26" fmla="*/ 430 w 24"/>
                <a:gd name="T27" fmla="*/ 139 h 16"/>
                <a:gd name="T28" fmla="*/ 413 w 24"/>
                <a:gd name="T29" fmla="*/ 139 h 16"/>
                <a:gd name="T30" fmla="*/ 413 w 24"/>
                <a:gd name="T31" fmla="*/ 139 h 16"/>
                <a:gd name="T32" fmla="*/ 364 w 24"/>
                <a:gd name="T33" fmla="*/ 139 h 16"/>
                <a:gd name="T34" fmla="*/ 364 w 24"/>
                <a:gd name="T35" fmla="*/ 139 h 16"/>
                <a:gd name="T36" fmla="*/ 413 w 24"/>
                <a:gd name="T37" fmla="*/ 96 h 16"/>
                <a:gd name="T38" fmla="*/ 413 w 24"/>
                <a:gd name="T39" fmla="*/ 96 h 16"/>
                <a:gd name="T40" fmla="*/ 413 w 24"/>
                <a:gd name="T41" fmla="*/ 96 h 16"/>
                <a:gd name="T42" fmla="*/ 413 w 24"/>
                <a:gd name="T43" fmla="*/ 62 h 16"/>
                <a:gd name="T44" fmla="*/ 413 w 24"/>
                <a:gd name="T45" fmla="*/ 62 h 16"/>
                <a:gd name="T46" fmla="*/ 364 w 24"/>
                <a:gd name="T47" fmla="*/ 62 h 16"/>
                <a:gd name="T48" fmla="*/ 364 w 24"/>
                <a:gd name="T49" fmla="*/ 62 h 16"/>
                <a:gd name="T50" fmla="*/ 364 w 24"/>
                <a:gd name="T51" fmla="*/ 40 h 16"/>
                <a:gd name="T52" fmla="*/ 364 w 24"/>
                <a:gd name="T53" fmla="*/ 40 h 16"/>
                <a:gd name="T54" fmla="*/ 364 w 24"/>
                <a:gd name="T55" fmla="*/ 0 h 16"/>
                <a:gd name="T56" fmla="*/ 364 w 24"/>
                <a:gd name="T57" fmla="*/ 0 h 16"/>
                <a:gd name="T58" fmla="*/ 235 w 24"/>
                <a:gd name="T59" fmla="*/ 0 h 16"/>
                <a:gd name="T60" fmla="*/ 235 w 24"/>
                <a:gd name="T61" fmla="*/ 0 h 16"/>
                <a:gd name="T62" fmla="*/ 186 w 24"/>
                <a:gd name="T63" fmla="*/ 0 h 16"/>
                <a:gd name="T64" fmla="*/ 186 w 24"/>
                <a:gd name="T65" fmla="*/ 0 h 16"/>
                <a:gd name="T66" fmla="*/ 186 w 24"/>
                <a:gd name="T67" fmla="*/ 40 h 16"/>
                <a:gd name="T68" fmla="*/ 149 w 24"/>
                <a:gd name="T69" fmla="*/ 0 h 16"/>
                <a:gd name="T70" fmla="*/ 149 w 24"/>
                <a:gd name="T71" fmla="*/ 0 h 16"/>
                <a:gd name="T72" fmla="*/ 119 w 24"/>
                <a:gd name="T73" fmla="*/ 40 h 16"/>
                <a:gd name="T74" fmla="*/ 76 w 24"/>
                <a:gd name="T75" fmla="*/ 40 h 16"/>
                <a:gd name="T76" fmla="*/ 76 w 24"/>
                <a:gd name="T77" fmla="*/ 40 h 16"/>
                <a:gd name="T78" fmla="*/ 76 w 24"/>
                <a:gd name="T79" fmla="*/ 62 h 16"/>
                <a:gd name="T80" fmla="*/ 49 w 24"/>
                <a:gd name="T81" fmla="*/ 62 h 16"/>
                <a:gd name="T82" fmla="*/ 49 w 24"/>
                <a:gd name="T83" fmla="*/ 96 h 16"/>
                <a:gd name="T84" fmla="*/ 49 w 24"/>
                <a:gd name="T85" fmla="*/ 96 h 16"/>
                <a:gd name="T86" fmla="*/ 49 w 24"/>
                <a:gd name="T87" fmla="*/ 96 h 16"/>
                <a:gd name="T88" fmla="*/ 0 w 24"/>
                <a:gd name="T89" fmla="*/ 96 h 16"/>
                <a:gd name="T90" fmla="*/ 0 w 24"/>
                <a:gd name="T91" fmla="*/ 174 h 16"/>
                <a:gd name="T92" fmla="*/ 0 w 24"/>
                <a:gd name="T93" fmla="*/ 174 h 16"/>
                <a:gd name="T94" fmla="*/ 76 w 24"/>
                <a:gd name="T95" fmla="*/ 217 h 16"/>
                <a:gd name="T96" fmla="*/ 119 w 24"/>
                <a:gd name="T97" fmla="*/ 217 h 16"/>
                <a:gd name="T98" fmla="*/ 149 w 24"/>
                <a:gd name="T99" fmla="*/ 174 h 16"/>
                <a:gd name="T100" fmla="*/ 149 w 24"/>
                <a:gd name="T101" fmla="*/ 174 h 16"/>
                <a:gd name="T102" fmla="*/ 186 w 24"/>
                <a:gd name="T103" fmla="*/ 174 h 16"/>
                <a:gd name="T104" fmla="*/ 186 w 24"/>
                <a:gd name="T105" fmla="*/ 217 h 16"/>
                <a:gd name="T106" fmla="*/ 186 w 24"/>
                <a:gd name="T107" fmla="*/ 217 h 16"/>
                <a:gd name="T108" fmla="*/ 220 w 24"/>
                <a:gd name="T109" fmla="*/ 234 h 16"/>
                <a:gd name="T110" fmla="*/ 220 w 24"/>
                <a:gd name="T111" fmla="*/ 234 h 16"/>
                <a:gd name="T112" fmla="*/ 235 w 24"/>
                <a:gd name="T113" fmla="*/ 234 h 16"/>
                <a:gd name="T114" fmla="*/ 334 w 24"/>
                <a:gd name="T115" fmla="*/ 290 h 16"/>
                <a:gd name="T116" fmla="*/ 334 w 24"/>
                <a:gd name="T117" fmla="*/ 29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"/>
                <a:gd name="T178" fmla="*/ 0 h 16"/>
                <a:gd name="T179" fmla="*/ 24 w 24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" h="16">
                  <a:moveTo>
                    <a:pt x="18" y="16"/>
                  </a:moveTo>
                  <a:lnTo>
                    <a:pt x="18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209"/>
            <p:cNvSpPr>
              <a:spLocks/>
            </p:cNvSpPr>
            <p:nvPr/>
          </p:nvSpPr>
          <p:spPr bwMode="auto">
            <a:xfrm>
              <a:off x="2736" y="1813"/>
              <a:ext cx="45" cy="102"/>
            </a:xfrm>
            <a:custGeom>
              <a:avLst/>
              <a:gdLst>
                <a:gd name="T0" fmla="*/ 400 w 36"/>
                <a:gd name="T1" fmla="*/ 1341 h 82"/>
                <a:gd name="T2" fmla="*/ 334 w 36"/>
                <a:gd name="T3" fmla="*/ 1366 h 82"/>
                <a:gd name="T4" fmla="*/ 234 w 36"/>
                <a:gd name="T5" fmla="*/ 1403 h 82"/>
                <a:gd name="T6" fmla="*/ 217 w 36"/>
                <a:gd name="T7" fmla="*/ 1403 h 82"/>
                <a:gd name="T8" fmla="*/ 139 w 36"/>
                <a:gd name="T9" fmla="*/ 1366 h 82"/>
                <a:gd name="T10" fmla="*/ 40 w 36"/>
                <a:gd name="T11" fmla="*/ 1366 h 82"/>
                <a:gd name="T12" fmla="*/ 0 w 36"/>
                <a:gd name="T13" fmla="*/ 1366 h 82"/>
                <a:gd name="T14" fmla="*/ 40 w 36"/>
                <a:gd name="T15" fmla="*/ 1341 h 82"/>
                <a:gd name="T16" fmla="*/ 62 w 36"/>
                <a:gd name="T17" fmla="*/ 1263 h 82"/>
                <a:gd name="T18" fmla="*/ 96 w 36"/>
                <a:gd name="T19" fmla="*/ 1230 h 82"/>
                <a:gd name="T20" fmla="*/ 96 w 36"/>
                <a:gd name="T21" fmla="*/ 1194 h 82"/>
                <a:gd name="T22" fmla="*/ 96 w 36"/>
                <a:gd name="T23" fmla="*/ 1169 h 82"/>
                <a:gd name="T24" fmla="*/ 96 w 36"/>
                <a:gd name="T25" fmla="*/ 1169 h 82"/>
                <a:gd name="T26" fmla="*/ 96 w 36"/>
                <a:gd name="T27" fmla="*/ 1027 h 82"/>
                <a:gd name="T28" fmla="*/ 96 w 36"/>
                <a:gd name="T29" fmla="*/ 989 h 82"/>
                <a:gd name="T30" fmla="*/ 96 w 36"/>
                <a:gd name="T31" fmla="*/ 989 h 82"/>
                <a:gd name="T32" fmla="*/ 40 w 36"/>
                <a:gd name="T33" fmla="*/ 989 h 82"/>
                <a:gd name="T34" fmla="*/ 40 w 36"/>
                <a:gd name="T35" fmla="*/ 989 h 82"/>
                <a:gd name="T36" fmla="*/ 40 w 36"/>
                <a:gd name="T37" fmla="*/ 913 h 82"/>
                <a:gd name="T38" fmla="*/ 0 w 36"/>
                <a:gd name="T39" fmla="*/ 913 h 82"/>
                <a:gd name="T40" fmla="*/ 0 w 36"/>
                <a:gd name="T41" fmla="*/ 901 h 82"/>
                <a:gd name="T42" fmla="*/ 0 w 36"/>
                <a:gd name="T43" fmla="*/ 851 h 82"/>
                <a:gd name="T44" fmla="*/ 0 w 36"/>
                <a:gd name="T45" fmla="*/ 724 h 82"/>
                <a:gd name="T46" fmla="*/ 40 w 36"/>
                <a:gd name="T47" fmla="*/ 724 h 82"/>
                <a:gd name="T48" fmla="*/ 62 w 36"/>
                <a:gd name="T49" fmla="*/ 639 h 82"/>
                <a:gd name="T50" fmla="*/ 62 w 36"/>
                <a:gd name="T51" fmla="*/ 550 h 82"/>
                <a:gd name="T52" fmla="*/ 139 w 36"/>
                <a:gd name="T53" fmla="*/ 404 h 82"/>
                <a:gd name="T54" fmla="*/ 139 w 36"/>
                <a:gd name="T55" fmla="*/ 353 h 82"/>
                <a:gd name="T56" fmla="*/ 174 w 36"/>
                <a:gd name="T57" fmla="*/ 229 h 82"/>
                <a:gd name="T58" fmla="*/ 174 w 36"/>
                <a:gd name="T59" fmla="*/ 136 h 82"/>
                <a:gd name="T60" fmla="*/ 174 w 36"/>
                <a:gd name="T61" fmla="*/ 96 h 82"/>
                <a:gd name="T62" fmla="*/ 174 w 36"/>
                <a:gd name="T63" fmla="*/ 62 h 82"/>
                <a:gd name="T64" fmla="*/ 174 w 36"/>
                <a:gd name="T65" fmla="*/ 2 h 82"/>
                <a:gd name="T66" fmla="*/ 290 w 36"/>
                <a:gd name="T67" fmla="*/ 0 h 82"/>
                <a:gd name="T68" fmla="*/ 334 w 36"/>
                <a:gd name="T69" fmla="*/ 2 h 82"/>
                <a:gd name="T70" fmla="*/ 362 w 36"/>
                <a:gd name="T71" fmla="*/ 62 h 82"/>
                <a:gd name="T72" fmla="*/ 362 w 36"/>
                <a:gd name="T73" fmla="*/ 62 h 82"/>
                <a:gd name="T74" fmla="*/ 424 w 36"/>
                <a:gd name="T75" fmla="*/ 62 h 82"/>
                <a:gd name="T76" fmla="*/ 456 w 36"/>
                <a:gd name="T77" fmla="*/ 96 h 82"/>
                <a:gd name="T78" fmla="*/ 570 w 36"/>
                <a:gd name="T79" fmla="*/ 62 h 82"/>
                <a:gd name="T80" fmla="*/ 570 w 36"/>
                <a:gd name="T81" fmla="*/ 96 h 82"/>
                <a:gd name="T82" fmla="*/ 625 w 36"/>
                <a:gd name="T83" fmla="*/ 136 h 82"/>
                <a:gd name="T84" fmla="*/ 651 w 36"/>
                <a:gd name="T85" fmla="*/ 169 h 82"/>
                <a:gd name="T86" fmla="*/ 625 w 36"/>
                <a:gd name="T87" fmla="*/ 210 h 82"/>
                <a:gd name="T88" fmla="*/ 530 w 36"/>
                <a:gd name="T89" fmla="*/ 302 h 82"/>
                <a:gd name="T90" fmla="*/ 512 w 36"/>
                <a:gd name="T91" fmla="*/ 302 h 82"/>
                <a:gd name="T92" fmla="*/ 512 w 36"/>
                <a:gd name="T93" fmla="*/ 353 h 82"/>
                <a:gd name="T94" fmla="*/ 512 w 36"/>
                <a:gd name="T95" fmla="*/ 376 h 82"/>
                <a:gd name="T96" fmla="*/ 512 w 36"/>
                <a:gd name="T97" fmla="*/ 442 h 82"/>
                <a:gd name="T98" fmla="*/ 512 w 36"/>
                <a:gd name="T99" fmla="*/ 489 h 82"/>
                <a:gd name="T100" fmla="*/ 512 w 36"/>
                <a:gd name="T101" fmla="*/ 503 h 82"/>
                <a:gd name="T102" fmla="*/ 512 w 36"/>
                <a:gd name="T103" fmla="*/ 639 h 82"/>
                <a:gd name="T104" fmla="*/ 456 w 36"/>
                <a:gd name="T105" fmla="*/ 639 h 82"/>
                <a:gd name="T106" fmla="*/ 400 w 36"/>
                <a:gd name="T107" fmla="*/ 639 h 82"/>
                <a:gd name="T108" fmla="*/ 400 w 36"/>
                <a:gd name="T109" fmla="*/ 684 h 82"/>
                <a:gd name="T110" fmla="*/ 456 w 36"/>
                <a:gd name="T111" fmla="*/ 826 h 82"/>
                <a:gd name="T112" fmla="*/ 456 w 36"/>
                <a:gd name="T113" fmla="*/ 913 h 82"/>
                <a:gd name="T114" fmla="*/ 424 w 36"/>
                <a:gd name="T115" fmla="*/ 960 h 82"/>
                <a:gd name="T116" fmla="*/ 424 w 36"/>
                <a:gd name="T117" fmla="*/ 1059 h 82"/>
                <a:gd name="T118" fmla="*/ 456 w 36"/>
                <a:gd name="T119" fmla="*/ 1059 h 82"/>
                <a:gd name="T120" fmla="*/ 456 w 36"/>
                <a:gd name="T121" fmla="*/ 1098 h 82"/>
                <a:gd name="T122" fmla="*/ 400 w 36"/>
                <a:gd name="T123" fmla="*/ 1230 h 82"/>
                <a:gd name="T124" fmla="*/ 400 w 36"/>
                <a:gd name="T125" fmla="*/ 1341 h 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"/>
                <a:gd name="T190" fmla="*/ 0 h 82"/>
                <a:gd name="T191" fmla="*/ 36 w 36"/>
                <a:gd name="T192" fmla="*/ 82 h 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" h="82">
                  <a:moveTo>
                    <a:pt x="22" y="78"/>
                  </a:moveTo>
                  <a:lnTo>
                    <a:pt x="22" y="78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4" y="82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4" y="56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210"/>
            <p:cNvSpPr>
              <a:spLocks/>
            </p:cNvSpPr>
            <p:nvPr/>
          </p:nvSpPr>
          <p:spPr bwMode="auto">
            <a:xfrm>
              <a:off x="2743" y="1783"/>
              <a:ext cx="188" cy="147"/>
            </a:xfrm>
            <a:custGeom>
              <a:avLst/>
              <a:gdLst>
                <a:gd name="T0" fmla="*/ 2784 w 150"/>
                <a:gd name="T1" fmla="*/ 354 h 118"/>
                <a:gd name="T2" fmla="*/ 2784 w 150"/>
                <a:gd name="T3" fmla="*/ 411 h 118"/>
                <a:gd name="T4" fmla="*/ 2710 w 150"/>
                <a:gd name="T5" fmla="*/ 512 h 118"/>
                <a:gd name="T6" fmla="*/ 2525 w 150"/>
                <a:gd name="T7" fmla="*/ 627 h 118"/>
                <a:gd name="T8" fmla="*/ 2221 w 150"/>
                <a:gd name="T9" fmla="*/ 795 h 118"/>
                <a:gd name="T10" fmla="*/ 2183 w 150"/>
                <a:gd name="T11" fmla="*/ 866 h 118"/>
                <a:gd name="T12" fmla="*/ 1955 w 150"/>
                <a:gd name="T13" fmla="*/ 1125 h 118"/>
                <a:gd name="T14" fmla="*/ 2076 w 150"/>
                <a:gd name="T15" fmla="*/ 1257 h 118"/>
                <a:gd name="T16" fmla="*/ 2027 w 150"/>
                <a:gd name="T17" fmla="*/ 1322 h 118"/>
                <a:gd name="T18" fmla="*/ 1995 w 150"/>
                <a:gd name="T19" fmla="*/ 1464 h 118"/>
                <a:gd name="T20" fmla="*/ 1955 w 150"/>
                <a:gd name="T21" fmla="*/ 1566 h 118"/>
                <a:gd name="T22" fmla="*/ 1891 w 150"/>
                <a:gd name="T23" fmla="*/ 1608 h 118"/>
                <a:gd name="T24" fmla="*/ 1701 w 150"/>
                <a:gd name="T25" fmla="*/ 1745 h 118"/>
                <a:gd name="T26" fmla="*/ 1617 w 150"/>
                <a:gd name="T27" fmla="*/ 1834 h 118"/>
                <a:gd name="T28" fmla="*/ 1424 w 150"/>
                <a:gd name="T29" fmla="*/ 1881 h 118"/>
                <a:gd name="T30" fmla="*/ 1174 w 150"/>
                <a:gd name="T31" fmla="*/ 1951 h 118"/>
                <a:gd name="T32" fmla="*/ 869 w 150"/>
                <a:gd name="T33" fmla="*/ 2052 h 118"/>
                <a:gd name="T34" fmla="*/ 718 w 150"/>
                <a:gd name="T35" fmla="*/ 2052 h 118"/>
                <a:gd name="T36" fmla="*/ 718 w 150"/>
                <a:gd name="T37" fmla="*/ 1951 h 118"/>
                <a:gd name="T38" fmla="*/ 671 w 150"/>
                <a:gd name="T39" fmla="*/ 1881 h 118"/>
                <a:gd name="T40" fmla="*/ 523 w 150"/>
                <a:gd name="T41" fmla="*/ 1823 h 118"/>
                <a:gd name="T42" fmla="*/ 367 w 150"/>
                <a:gd name="T43" fmla="*/ 1823 h 118"/>
                <a:gd name="T44" fmla="*/ 272 w 150"/>
                <a:gd name="T45" fmla="*/ 1700 h 118"/>
                <a:gd name="T46" fmla="*/ 367 w 150"/>
                <a:gd name="T47" fmla="*/ 1492 h 118"/>
                <a:gd name="T48" fmla="*/ 367 w 150"/>
                <a:gd name="T49" fmla="*/ 1359 h 118"/>
                <a:gd name="T50" fmla="*/ 293 w 150"/>
                <a:gd name="T51" fmla="*/ 1125 h 118"/>
                <a:gd name="T52" fmla="*/ 367 w 150"/>
                <a:gd name="T53" fmla="*/ 1079 h 118"/>
                <a:gd name="T54" fmla="*/ 417 w 150"/>
                <a:gd name="T55" fmla="*/ 913 h 118"/>
                <a:gd name="T56" fmla="*/ 417 w 150"/>
                <a:gd name="T57" fmla="*/ 795 h 118"/>
                <a:gd name="T58" fmla="*/ 457 w 150"/>
                <a:gd name="T59" fmla="*/ 733 h 118"/>
                <a:gd name="T60" fmla="*/ 523 w 150"/>
                <a:gd name="T61" fmla="*/ 558 h 118"/>
                <a:gd name="T62" fmla="*/ 488 w 150"/>
                <a:gd name="T63" fmla="*/ 498 h 118"/>
                <a:gd name="T64" fmla="*/ 272 w 150"/>
                <a:gd name="T65" fmla="*/ 498 h 118"/>
                <a:gd name="T66" fmla="*/ 232 w 150"/>
                <a:gd name="T67" fmla="*/ 448 h 118"/>
                <a:gd name="T68" fmla="*/ 76 w 150"/>
                <a:gd name="T69" fmla="*/ 448 h 118"/>
                <a:gd name="T70" fmla="*/ 119 w 150"/>
                <a:gd name="T71" fmla="*/ 354 h 118"/>
                <a:gd name="T72" fmla="*/ 76 w 150"/>
                <a:gd name="T73" fmla="*/ 284 h 118"/>
                <a:gd name="T74" fmla="*/ 76 w 150"/>
                <a:gd name="T75" fmla="*/ 213 h 118"/>
                <a:gd name="T76" fmla="*/ 0 w 150"/>
                <a:gd name="T77" fmla="*/ 137 h 118"/>
                <a:gd name="T78" fmla="*/ 119 w 150"/>
                <a:gd name="T79" fmla="*/ 96 h 118"/>
                <a:gd name="T80" fmla="*/ 232 w 150"/>
                <a:gd name="T81" fmla="*/ 62 h 118"/>
                <a:gd name="T82" fmla="*/ 293 w 150"/>
                <a:gd name="T83" fmla="*/ 0 h 118"/>
                <a:gd name="T84" fmla="*/ 457 w 150"/>
                <a:gd name="T85" fmla="*/ 2 h 118"/>
                <a:gd name="T86" fmla="*/ 671 w 150"/>
                <a:gd name="T87" fmla="*/ 2 h 118"/>
                <a:gd name="T88" fmla="*/ 1024 w 150"/>
                <a:gd name="T89" fmla="*/ 62 h 118"/>
                <a:gd name="T90" fmla="*/ 1245 w 150"/>
                <a:gd name="T91" fmla="*/ 62 h 118"/>
                <a:gd name="T92" fmla="*/ 1471 w 150"/>
                <a:gd name="T93" fmla="*/ 62 h 118"/>
                <a:gd name="T94" fmla="*/ 1577 w 150"/>
                <a:gd name="T95" fmla="*/ 62 h 118"/>
                <a:gd name="T96" fmla="*/ 1701 w 150"/>
                <a:gd name="T97" fmla="*/ 62 h 118"/>
                <a:gd name="T98" fmla="*/ 1725 w 150"/>
                <a:gd name="T99" fmla="*/ 137 h 118"/>
                <a:gd name="T100" fmla="*/ 1844 w 150"/>
                <a:gd name="T101" fmla="*/ 171 h 118"/>
                <a:gd name="T102" fmla="*/ 2027 w 150"/>
                <a:gd name="T103" fmla="*/ 232 h 118"/>
                <a:gd name="T104" fmla="*/ 2221 w 150"/>
                <a:gd name="T105" fmla="*/ 232 h 118"/>
                <a:gd name="T106" fmla="*/ 2376 w 150"/>
                <a:gd name="T107" fmla="*/ 304 h 118"/>
                <a:gd name="T108" fmla="*/ 2554 w 150"/>
                <a:gd name="T109" fmla="*/ 304 h 118"/>
                <a:gd name="T110" fmla="*/ 2672 w 150"/>
                <a:gd name="T111" fmla="*/ 284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118"/>
                <a:gd name="T170" fmla="*/ 150 w 15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118">
                  <a:moveTo>
                    <a:pt x="146" y="16"/>
                  </a:moveTo>
                  <a:lnTo>
                    <a:pt x="146" y="16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8" y="24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8" y="34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0" y="54"/>
                  </a:lnTo>
                  <a:lnTo>
                    <a:pt x="106" y="60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6" y="72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08" y="76"/>
                  </a:lnTo>
                  <a:lnTo>
                    <a:pt x="106" y="78"/>
                  </a:lnTo>
                  <a:lnTo>
                    <a:pt x="106" y="82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6" y="94"/>
                  </a:lnTo>
                  <a:lnTo>
                    <a:pt x="92" y="96"/>
                  </a:lnTo>
                  <a:lnTo>
                    <a:pt x="90" y="100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6" y="106"/>
                  </a:lnTo>
                  <a:lnTo>
                    <a:pt x="84" y="106"/>
                  </a:lnTo>
                  <a:lnTo>
                    <a:pt x="82" y="108"/>
                  </a:lnTo>
                  <a:lnTo>
                    <a:pt x="76" y="108"/>
                  </a:lnTo>
                  <a:lnTo>
                    <a:pt x="68" y="110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58" y="112"/>
                  </a:lnTo>
                  <a:lnTo>
                    <a:pt x="52" y="114"/>
                  </a:lnTo>
                  <a:lnTo>
                    <a:pt x="48" y="118"/>
                  </a:lnTo>
                  <a:lnTo>
                    <a:pt x="46" y="118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4" y="108"/>
                  </a:lnTo>
                  <a:lnTo>
                    <a:pt x="30" y="106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0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6" y="82"/>
                  </a:lnTo>
                  <a:lnTo>
                    <a:pt x="18" y="80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54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8" y="14"/>
                  </a:lnTo>
                  <a:lnTo>
                    <a:pt x="112" y="14"/>
                  </a:lnTo>
                  <a:lnTo>
                    <a:pt x="114" y="16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22" y="14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2" y="16"/>
                  </a:lnTo>
                  <a:lnTo>
                    <a:pt x="134" y="18"/>
                  </a:lnTo>
                  <a:lnTo>
                    <a:pt x="136" y="18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6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11"/>
            <p:cNvSpPr>
              <a:spLocks/>
            </p:cNvSpPr>
            <p:nvPr/>
          </p:nvSpPr>
          <p:spPr bwMode="auto">
            <a:xfrm>
              <a:off x="2813" y="1648"/>
              <a:ext cx="178" cy="157"/>
            </a:xfrm>
            <a:custGeom>
              <a:avLst/>
              <a:gdLst>
                <a:gd name="T0" fmla="*/ 2530 w 142"/>
                <a:gd name="T1" fmla="*/ 1918 h 126"/>
                <a:gd name="T2" fmla="*/ 2378 w 142"/>
                <a:gd name="T3" fmla="*/ 2039 h 126"/>
                <a:gd name="T4" fmla="*/ 2261 w 142"/>
                <a:gd name="T5" fmla="*/ 1951 h 126"/>
                <a:gd name="T6" fmla="*/ 2076 w 142"/>
                <a:gd name="T7" fmla="*/ 1918 h 126"/>
                <a:gd name="T8" fmla="*/ 1893 w 142"/>
                <a:gd name="T9" fmla="*/ 1990 h 126"/>
                <a:gd name="T10" fmla="*/ 1737 w 142"/>
                <a:gd name="T11" fmla="*/ 2126 h 126"/>
                <a:gd name="T12" fmla="*/ 1578 w 142"/>
                <a:gd name="T13" fmla="*/ 2164 h 126"/>
                <a:gd name="T14" fmla="*/ 1413 w 142"/>
                <a:gd name="T15" fmla="*/ 2202 h 126"/>
                <a:gd name="T16" fmla="*/ 1176 w 142"/>
                <a:gd name="T17" fmla="*/ 2126 h 126"/>
                <a:gd name="T18" fmla="*/ 978 w 142"/>
                <a:gd name="T19" fmla="*/ 2126 h 126"/>
                <a:gd name="T20" fmla="*/ 792 w 142"/>
                <a:gd name="T21" fmla="*/ 2058 h 126"/>
                <a:gd name="T22" fmla="*/ 671 w 142"/>
                <a:gd name="T23" fmla="*/ 1990 h 126"/>
                <a:gd name="T24" fmla="*/ 652 w 142"/>
                <a:gd name="T25" fmla="*/ 1918 h 126"/>
                <a:gd name="T26" fmla="*/ 792 w 142"/>
                <a:gd name="T27" fmla="*/ 1472 h 126"/>
                <a:gd name="T28" fmla="*/ 882 w 142"/>
                <a:gd name="T29" fmla="*/ 1420 h 126"/>
                <a:gd name="T30" fmla="*/ 822 w 142"/>
                <a:gd name="T31" fmla="*/ 1257 h 126"/>
                <a:gd name="T32" fmla="*/ 822 w 142"/>
                <a:gd name="T33" fmla="*/ 1185 h 126"/>
                <a:gd name="T34" fmla="*/ 652 w 142"/>
                <a:gd name="T35" fmla="*/ 1130 h 126"/>
                <a:gd name="T36" fmla="*/ 600 w 142"/>
                <a:gd name="T37" fmla="*/ 973 h 126"/>
                <a:gd name="T38" fmla="*/ 523 w 142"/>
                <a:gd name="T39" fmla="*/ 913 h 126"/>
                <a:gd name="T40" fmla="*/ 417 w 142"/>
                <a:gd name="T41" fmla="*/ 846 h 126"/>
                <a:gd name="T42" fmla="*/ 233 w 142"/>
                <a:gd name="T43" fmla="*/ 774 h 126"/>
                <a:gd name="T44" fmla="*/ 76 w 142"/>
                <a:gd name="T45" fmla="*/ 733 h 126"/>
                <a:gd name="T46" fmla="*/ 119 w 142"/>
                <a:gd name="T47" fmla="*/ 668 h 126"/>
                <a:gd name="T48" fmla="*/ 0 w 142"/>
                <a:gd name="T49" fmla="*/ 627 h 126"/>
                <a:gd name="T50" fmla="*/ 187 w 142"/>
                <a:gd name="T51" fmla="*/ 561 h 126"/>
                <a:gd name="T52" fmla="*/ 341 w 142"/>
                <a:gd name="T53" fmla="*/ 512 h 126"/>
                <a:gd name="T54" fmla="*/ 417 w 142"/>
                <a:gd name="T55" fmla="*/ 561 h 126"/>
                <a:gd name="T56" fmla="*/ 575 w 142"/>
                <a:gd name="T57" fmla="*/ 588 h 126"/>
                <a:gd name="T58" fmla="*/ 652 w 142"/>
                <a:gd name="T59" fmla="*/ 512 h 126"/>
                <a:gd name="T60" fmla="*/ 600 w 142"/>
                <a:gd name="T61" fmla="*/ 304 h 126"/>
                <a:gd name="T62" fmla="*/ 721 w 142"/>
                <a:gd name="T63" fmla="*/ 304 h 126"/>
                <a:gd name="T64" fmla="*/ 822 w 142"/>
                <a:gd name="T65" fmla="*/ 411 h 126"/>
                <a:gd name="T66" fmla="*/ 978 w 142"/>
                <a:gd name="T67" fmla="*/ 379 h 126"/>
                <a:gd name="T68" fmla="*/ 1024 w 142"/>
                <a:gd name="T69" fmla="*/ 304 h 126"/>
                <a:gd name="T70" fmla="*/ 1321 w 142"/>
                <a:gd name="T71" fmla="*/ 213 h 126"/>
                <a:gd name="T72" fmla="*/ 1413 w 142"/>
                <a:gd name="T73" fmla="*/ 96 h 126"/>
                <a:gd name="T74" fmla="*/ 1548 w 142"/>
                <a:gd name="T75" fmla="*/ 0 h 126"/>
                <a:gd name="T76" fmla="*/ 1737 w 142"/>
                <a:gd name="T77" fmla="*/ 96 h 126"/>
                <a:gd name="T78" fmla="*/ 1848 w 142"/>
                <a:gd name="T79" fmla="*/ 213 h 126"/>
                <a:gd name="T80" fmla="*/ 1927 w 142"/>
                <a:gd name="T81" fmla="*/ 171 h 126"/>
                <a:gd name="T82" fmla="*/ 1957 w 142"/>
                <a:gd name="T83" fmla="*/ 284 h 126"/>
                <a:gd name="T84" fmla="*/ 2076 w 142"/>
                <a:gd name="T85" fmla="*/ 354 h 126"/>
                <a:gd name="T86" fmla="*/ 2189 w 142"/>
                <a:gd name="T87" fmla="*/ 354 h 126"/>
                <a:gd name="T88" fmla="*/ 2453 w 142"/>
                <a:gd name="T89" fmla="*/ 450 h 126"/>
                <a:gd name="T90" fmla="*/ 2635 w 142"/>
                <a:gd name="T91" fmla="*/ 512 h 126"/>
                <a:gd name="T92" fmla="*/ 2555 w 142"/>
                <a:gd name="T93" fmla="*/ 795 h 126"/>
                <a:gd name="T94" fmla="*/ 2530 w 142"/>
                <a:gd name="T95" fmla="*/ 846 h 126"/>
                <a:gd name="T96" fmla="*/ 2416 w 142"/>
                <a:gd name="T97" fmla="*/ 926 h 126"/>
                <a:gd name="T98" fmla="*/ 2261 w 142"/>
                <a:gd name="T99" fmla="*/ 1185 h 126"/>
                <a:gd name="T100" fmla="*/ 2378 w 142"/>
                <a:gd name="T101" fmla="*/ 1140 h 126"/>
                <a:gd name="T102" fmla="*/ 2530 w 142"/>
                <a:gd name="T103" fmla="*/ 1292 h 126"/>
                <a:gd name="T104" fmla="*/ 2555 w 142"/>
                <a:gd name="T105" fmla="*/ 1408 h 126"/>
                <a:gd name="T106" fmla="*/ 2555 w 142"/>
                <a:gd name="T107" fmla="*/ 1539 h 126"/>
                <a:gd name="T108" fmla="*/ 2555 w 142"/>
                <a:gd name="T109" fmla="*/ 1754 h 126"/>
                <a:gd name="T110" fmla="*/ 2685 w 142"/>
                <a:gd name="T111" fmla="*/ 1823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126"/>
                <a:gd name="T170" fmla="*/ 142 w 142"/>
                <a:gd name="T171" fmla="*/ 126 h 1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126">
                  <a:moveTo>
                    <a:pt x="140" y="106"/>
                  </a:moveTo>
                  <a:lnTo>
                    <a:pt x="140" y="106"/>
                  </a:lnTo>
                  <a:lnTo>
                    <a:pt x="136" y="106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2" y="110"/>
                  </a:lnTo>
                  <a:lnTo>
                    <a:pt x="132" y="114"/>
                  </a:lnTo>
                  <a:lnTo>
                    <a:pt x="128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2" y="114"/>
                  </a:lnTo>
                  <a:lnTo>
                    <a:pt x="120" y="112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102" y="112"/>
                  </a:lnTo>
                  <a:lnTo>
                    <a:pt x="100" y="114"/>
                  </a:lnTo>
                  <a:lnTo>
                    <a:pt x="96" y="116"/>
                  </a:lnTo>
                  <a:lnTo>
                    <a:pt x="94" y="120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4" y="124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58" y="124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8" y="118"/>
                  </a:lnTo>
                  <a:lnTo>
                    <a:pt x="44" y="118"/>
                  </a:lnTo>
                  <a:lnTo>
                    <a:pt x="42" y="118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6" y="108"/>
                  </a:lnTo>
                  <a:lnTo>
                    <a:pt x="40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4" y="82"/>
                  </a:lnTo>
                  <a:lnTo>
                    <a:pt x="48" y="86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4" y="76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42" y="68"/>
                  </a:lnTo>
                  <a:lnTo>
                    <a:pt x="40" y="66"/>
                  </a:lnTo>
                  <a:lnTo>
                    <a:pt x="36" y="64"/>
                  </a:lnTo>
                  <a:lnTo>
                    <a:pt x="34" y="64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0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30" y="26"/>
                  </a:lnTo>
                  <a:lnTo>
                    <a:pt x="136" y="26"/>
                  </a:lnTo>
                  <a:lnTo>
                    <a:pt x="140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2" y="52"/>
                  </a:lnTo>
                  <a:lnTo>
                    <a:pt x="128" y="54"/>
                  </a:lnTo>
                  <a:lnTo>
                    <a:pt x="126" y="56"/>
                  </a:lnTo>
                  <a:lnTo>
                    <a:pt x="124" y="58"/>
                  </a:lnTo>
                  <a:lnTo>
                    <a:pt x="122" y="64"/>
                  </a:lnTo>
                  <a:lnTo>
                    <a:pt x="120" y="68"/>
                  </a:lnTo>
                  <a:lnTo>
                    <a:pt x="122" y="70"/>
                  </a:lnTo>
                  <a:lnTo>
                    <a:pt x="124" y="68"/>
                  </a:lnTo>
                  <a:lnTo>
                    <a:pt x="126" y="66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82"/>
                  </a:lnTo>
                  <a:lnTo>
                    <a:pt x="132" y="86"/>
                  </a:lnTo>
                  <a:lnTo>
                    <a:pt x="134" y="88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0"/>
                  </a:lnTo>
                  <a:lnTo>
                    <a:pt x="138" y="100"/>
                  </a:lnTo>
                  <a:lnTo>
                    <a:pt x="142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0" y="10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12"/>
            <p:cNvSpPr>
              <a:spLocks/>
            </p:cNvSpPr>
            <p:nvPr/>
          </p:nvSpPr>
          <p:spPr bwMode="auto">
            <a:xfrm>
              <a:off x="2961" y="1583"/>
              <a:ext cx="127" cy="130"/>
            </a:xfrm>
            <a:custGeom>
              <a:avLst/>
              <a:gdLst>
                <a:gd name="T0" fmla="*/ 489 w 102"/>
                <a:gd name="T1" fmla="*/ 0 h 104"/>
                <a:gd name="T2" fmla="*/ 512 w 102"/>
                <a:gd name="T3" fmla="*/ 76 h 104"/>
                <a:gd name="T4" fmla="*/ 558 w 102"/>
                <a:gd name="T5" fmla="*/ 119 h 104"/>
                <a:gd name="T6" fmla="*/ 584 w 102"/>
                <a:gd name="T7" fmla="*/ 186 h 104"/>
                <a:gd name="T8" fmla="*/ 656 w 102"/>
                <a:gd name="T9" fmla="*/ 244 h 104"/>
                <a:gd name="T10" fmla="*/ 621 w 102"/>
                <a:gd name="T11" fmla="*/ 220 h 104"/>
                <a:gd name="T12" fmla="*/ 512 w 102"/>
                <a:gd name="T13" fmla="*/ 291 h 104"/>
                <a:gd name="T14" fmla="*/ 448 w 102"/>
                <a:gd name="T15" fmla="*/ 334 h 104"/>
                <a:gd name="T16" fmla="*/ 411 w 102"/>
                <a:gd name="T17" fmla="*/ 364 h 104"/>
                <a:gd name="T18" fmla="*/ 411 w 102"/>
                <a:gd name="T19" fmla="*/ 334 h 104"/>
                <a:gd name="T20" fmla="*/ 232 w 102"/>
                <a:gd name="T21" fmla="*/ 364 h 104"/>
                <a:gd name="T22" fmla="*/ 171 w 102"/>
                <a:gd name="T23" fmla="*/ 430 h 104"/>
                <a:gd name="T24" fmla="*/ 137 w 102"/>
                <a:gd name="T25" fmla="*/ 594 h 104"/>
                <a:gd name="T26" fmla="*/ 171 w 102"/>
                <a:gd name="T27" fmla="*/ 653 h 104"/>
                <a:gd name="T28" fmla="*/ 2 w 102"/>
                <a:gd name="T29" fmla="*/ 743 h 104"/>
                <a:gd name="T30" fmla="*/ 0 w 102"/>
                <a:gd name="T31" fmla="*/ 929 h 104"/>
                <a:gd name="T32" fmla="*/ 0 w 102"/>
                <a:gd name="T33" fmla="*/ 1020 h 104"/>
                <a:gd name="T34" fmla="*/ 62 w 102"/>
                <a:gd name="T35" fmla="*/ 1232 h 104"/>
                <a:gd name="T36" fmla="*/ 137 w 102"/>
                <a:gd name="T37" fmla="*/ 1389 h 104"/>
                <a:gd name="T38" fmla="*/ 377 w 102"/>
                <a:gd name="T39" fmla="*/ 1453 h 104"/>
                <a:gd name="T40" fmla="*/ 303 w 102"/>
                <a:gd name="T41" fmla="*/ 1675 h 104"/>
                <a:gd name="T42" fmla="*/ 303 w 102"/>
                <a:gd name="T43" fmla="*/ 1816 h 104"/>
                <a:gd name="T44" fmla="*/ 512 w 102"/>
                <a:gd name="T45" fmla="*/ 1816 h 104"/>
                <a:gd name="T46" fmla="*/ 727 w 102"/>
                <a:gd name="T47" fmla="*/ 1863 h 104"/>
                <a:gd name="T48" fmla="*/ 921 w 102"/>
                <a:gd name="T49" fmla="*/ 1905 h 104"/>
                <a:gd name="T50" fmla="*/ 1037 w 102"/>
                <a:gd name="T51" fmla="*/ 1816 h 104"/>
                <a:gd name="T52" fmla="*/ 1137 w 102"/>
                <a:gd name="T53" fmla="*/ 1816 h 104"/>
                <a:gd name="T54" fmla="*/ 1282 w 102"/>
                <a:gd name="T55" fmla="*/ 1793 h 104"/>
                <a:gd name="T56" fmla="*/ 1396 w 102"/>
                <a:gd name="T57" fmla="*/ 1756 h 104"/>
                <a:gd name="T58" fmla="*/ 1416 w 102"/>
                <a:gd name="T59" fmla="*/ 1816 h 104"/>
                <a:gd name="T60" fmla="*/ 1462 w 102"/>
                <a:gd name="T61" fmla="*/ 1711 h 104"/>
                <a:gd name="T62" fmla="*/ 1490 w 102"/>
                <a:gd name="T63" fmla="*/ 1639 h 104"/>
                <a:gd name="T64" fmla="*/ 1550 w 102"/>
                <a:gd name="T65" fmla="*/ 1575 h 104"/>
                <a:gd name="T66" fmla="*/ 1550 w 102"/>
                <a:gd name="T67" fmla="*/ 1434 h 104"/>
                <a:gd name="T68" fmla="*/ 1321 w 102"/>
                <a:gd name="T69" fmla="*/ 1232 h 104"/>
                <a:gd name="T70" fmla="*/ 1245 w 102"/>
                <a:gd name="T71" fmla="*/ 1095 h 104"/>
                <a:gd name="T72" fmla="*/ 1490 w 102"/>
                <a:gd name="T73" fmla="*/ 1020 h 104"/>
                <a:gd name="T74" fmla="*/ 1688 w 102"/>
                <a:gd name="T75" fmla="*/ 929 h 104"/>
                <a:gd name="T76" fmla="*/ 1763 w 102"/>
                <a:gd name="T77" fmla="*/ 936 h 104"/>
                <a:gd name="T78" fmla="*/ 1688 w 102"/>
                <a:gd name="T79" fmla="*/ 653 h 104"/>
                <a:gd name="T80" fmla="*/ 1631 w 102"/>
                <a:gd name="T81" fmla="*/ 516 h 104"/>
                <a:gd name="T82" fmla="*/ 1550 w 102"/>
                <a:gd name="T83" fmla="*/ 413 h 104"/>
                <a:gd name="T84" fmla="*/ 1631 w 102"/>
                <a:gd name="T85" fmla="*/ 220 h 104"/>
                <a:gd name="T86" fmla="*/ 1530 w 102"/>
                <a:gd name="T87" fmla="*/ 149 h 104"/>
                <a:gd name="T88" fmla="*/ 1490 w 102"/>
                <a:gd name="T89" fmla="*/ 119 h 104"/>
                <a:gd name="T90" fmla="*/ 1416 w 102"/>
                <a:gd name="T91" fmla="*/ 149 h 104"/>
                <a:gd name="T92" fmla="*/ 1282 w 102"/>
                <a:gd name="T93" fmla="*/ 186 h 104"/>
                <a:gd name="T94" fmla="*/ 1352 w 102"/>
                <a:gd name="T95" fmla="*/ 119 h 104"/>
                <a:gd name="T96" fmla="*/ 1198 w 102"/>
                <a:gd name="T97" fmla="*/ 186 h 104"/>
                <a:gd name="T98" fmla="*/ 1037 w 102"/>
                <a:gd name="T99" fmla="*/ 186 h 104"/>
                <a:gd name="T100" fmla="*/ 865 w 102"/>
                <a:gd name="T101" fmla="*/ 186 h 104"/>
                <a:gd name="T102" fmla="*/ 865 w 102"/>
                <a:gd name="T103" fmla="*/ 119 h 104"/>
                <a:gd name="T104" fmla="*/ 758 w 102"/>
                <a:gd name="T105" fmla="*/ 119 h 104"/>
                <a:gd name="T106" fmla="*/ 695 w 102"/>
                <a:gd name="T107" fmla="*/ 49 h 1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"/>
                <a:gd name="T163" fmla="*/ 0 h 104"/>
                <a:gd name="T164" fmla="*/ 102 w 102"/>
                <a:gd name="T165" fmla="*/ 104 h 1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" h="104">
                  <a:moveTo>
                    <a:pt x="38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8"/>
                  </a:lnTo>
                  <a:lnTo>
                    <a:pt x="18" y="92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42" y="102"/>
                  </a:lnTo>
                  <a:lnTo>
                    <a:pt x="46" y="102"/>
                  </a:lnTo>
                  <a:lnTo>
                    <a:pt x="50" y="102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2" y="100"/>
                  </a:lnTo>
                  <a:lnTo>
                    <a:pt x="74" y="98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6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2" y="92"/>
                  </a:lnTo>
                  <a:lnTo>
                    <a:pt x="84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90" y="86"/>
                  </a:lnTo>
                  <a:lnTo>
                    <a:pt x="92" y="82"/>
                  </a:lnTo>
                  <a:lnTo>
                    <a:pt x="92" y="80"/>
                  </a:lnTo>
                  <a:lnTo>
                    <a:pt x="90" y="78"/>
                  </a:lnTo>
                  <a:lnTo>
                    <a:pt x="86" y="76"/>
                  </a:lnTo>
                  <a:lnTo>
                    <a:pt x="82" y="72"/>
                  </a:lnTo>
                  <a:lnTo>
                    <a:pt x="78" y="70"/>
                  </a:lnTo>
                  <a:lnTo>
                    <a:pt x="76" y="68"/>
                  </a:lnTo>
                  <a:lnTo>
                    <a:pt x="74" y="64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8" y="58"/>
                  </a:lnTo>
                  <a:lnTo>
                    <a:pt x="86" y="56"/>
                  </a:lnTo>
                  <a:lnTo>
                    <a:pt x="90" y="54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48"/>
                  </a:lnTo>
                  <a:lnTo>
                    <a:pt x="100" y="42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4" y="18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8" y="1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13"/>
            <p:cNvSpPr>
              <a:spLocks/>
            </p:cNvSpPr>
            <p:nvPr/>
          </p:nvSpPr>
          <p:spPr bwMode="auto">
            <a:xfrm>
              <a:off x="2986" y="1545"/>
              <a:ext cx="35" cy="38"/>
            </a:xfrm>
            <a:custGeom>
              <a:avLst/>
              <a:gdLst>
                <a:gd name="T0" fmla="*/ 338 w 28"/>
                <a:gd name="T1" fmla="*/ 649 h 30"/>
                <a:gd name="T2" fmla="*/ 338 w 28"/>
                <a:gd name="T3" fmla="*/ 649 h 30"/>
                <a:gd name="T4" fmla="*/ 291 w 28"/>
                <a:gd name="T5" fmla="*/ 595 h 30"/>
                <a:gd name="T6" fmla="*/ 291 w 28"/>
                <a:gd name="T7" fmla="*/ 512 h 30"/>
                <a:gd name="T8" fmla="*/ 291 w 28"/>
                <a:gd name="T9" fmla="*/ 470 h 30"/>
                <a:gd name="T10" fmla="*/ 338 w 28"/>
                <a:gd name="T11" fmla="*/ 470 h 30"/>
                <a:gd name="T12" fmla="*/ 338 w 28"/>
                <a:gd name="T13" fmla="*/ 437 h 30"/>
                <a:gd name="T14" fmla="*/ 364 w 28"/>
                <a:gd name="T15" fmla="*/ 398 h 30"/>
                <a:gd name="T16" fmla="*/ 364 w 28"/>
                <a:gd name="T17" fmla="*/ 345 h 30"/>
                <a:gd name="T18" fmla="*/ 413 w 28"/>
                <a:gd name="T19" fmla="*/ 345 h 30"/>
                <a:gd name="T20" fmla="*/ 413 w 28"/>
                <a:gd name="T21" fmla="*/ 314 h 30"/>
                <a:gd name="T22" fmla="*/ 430 w 28"/>
                <a:gd name="T23" fmla="*/ 314 h 30"/>
                <a:gd name="T24" fmla="*/ 476 w 28"/>
                <a:gd name="T25" fmla="*/ 314 h 30"/>
                <a:gd name="T26" fmla="*/ 516 w 28"/>
                <a:gd name="T27" fmla="*/ 215 h 30"/>
                <a:gd name="T28" fmla="*/ 413 w 28"/>
                <a:gd name="T29" fmla="*/ 215 h 30"/>
                <a:gd name="T30" fmla="*/ 364 w 28"/>
                <a:gd name="T31" fmla="*/ 215 h 30"/>
                <a:gd name="T32" fmla="*/ 364 w 28"/>
                <a:gd name="T33" fmla="*/ 170 h 30"/>
                <a:gd name="T34" fmla="*/ 364 w 28"/>
                <a:gd name="T35" fmla="*/ 170 h 30"/>
                <a:gd name="T36" fmla="*/ 364 w 28"/>
                <a:gd name="T37" fmla="*/ 170 h 30"/>
                <a:gd name="T38" fmla="*/ 338 w 28"/>
                <a:gd name="T39" fmla="*/ 84 h 30"/>
                <a:gd name="T40" fmla="*/ 291 w 28"/>
                <a:gd name="T41" fmla="*/ 52 h 30"/>
                <a:gd name="T42" fmla="*/ 270 w 28"/>
                <a:gd name="T43" fmla="*/ 0 h 30"/>
                <a:gd name="T44" fmla="*/ 220 w 28"/>
                <a:gd name="T45" fmla="*/ 52 h 30"/>
                <a:gd name="T46" fmla="*/ 186 w 28"/>
                <a:gd name="T47" fmla="*/ 52 h 30"/>
                <a:gd name="T48" fmla="*/ 186 w 28"/>
                <a:gd name="T49" fmla="*/ 134 h 30"/>
                <a:gd name="T50" fmla="*/ 186 w 28"/>
                <a:gd name="T51" fmla="*/ 134 h 30"/>
                <a:gd name="T52" fmla="*/ 186 w 28"/>
                <a:gd name="T53" fmla="*/ 84 h 30"/>
                <a:gd name="T54" fmla="*/ 149 w 28"/>
                <a:gd name="T55" fmla="*/ 52 h 30"/>
                <a:gd name="T56" fmla="*/ 119 w 28"/>
                <a:gd name="T57" fmla="*/ 84 h 30"/>
                <a:gd name="T58" fmla="*/ 149 w 28"/>
                <a:gd name="T59" fmla="*/ 134 h 30"/>
                <a:gd name="T60" fmla="*/ 76 w 28"/>
                <a:gd name="T61" fmla="*/ 134 h 30"/>
                <a:gd name="T62" fmla="*/ 49 w 28"/>
                <a:gd name="T63" fmla="*/ 84 h 30"/>
                <a:gd name="T64" fmla="*/ 0 w 28"/>
                <a:gd name="T65" fmla="*/ 84 h 30"/>
                <a:gd name="T66" fmla="*/ 49 w 28"/>
                <a:gd name="T67" fmla="*/ 215 h 30"/>
                <a:gd name="T68" fmla="*/ 76 w 28"/>
                <a:gd name="T69" fmla="*/ 215 h 30"/>
                <a:gd name="T70" fmla="*/ 49 w 28"/>
                <a:gd name="T71" fmla="*/ 252 h 30"/>
                <a:gd name="T72" fmla="*/ 49 w 28"/>
                <a:gd name="T73" fmla="*/ 345 h 30"/>
                <a:gd name="T74" fmla="*/ 76 w 28"/>
                <a:gd name="T75" fmla="*/ 398 h 30"/>
                <a:gd name="T76" fmla="*/ 76 w 28"/>
                <a:gd name="T77" fmla="*/ 437 h 30"/>
                <a:gd name="T78" fmla="*/ 76 w 28"/>
                <a:gd name="T79" fmla="*/ 437 h 30"/>
                <a:gd name="T80" fmla="*/ 119 w 28"/>
                <a:gd name="T81" fmla="*/ 470 h 30"/>
                <a:gd name="T82" fmla="*/ 119 w 28"/>
                <a:gd name="T83" fmla="*/ 512 h 30"/>
                <a:gd name="T84" fmla="*/ 149 w 28"/>
                <a:gd name="T85" fmla="*/ 512 h 30"/>
                <a:gd name="T86" fmla="*/ 149 w 28"/>
                <a:gd name="T87" fmla="*/ 595 h 30"/>
                <a:gd name="T88" fmla="*/ 149 w 28"/>
                <a:gd name="T89" fmla="*/ 649 h 30"/>
                <a:gd name="T90" fmla="*/ 270 w 28"/>
                <a:gd name="T91" fmla="*/ 649 h 30"/>
                <a:gd name="T92" fmla="*/ 338 w 28"/>
                <a:gd name="T93" fmla="*/ 649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30"/>
                <a:gd name="T143" fmla="*/ 28 w 28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30">
                  <a:moveTo>
                    <a:pt x="18" y="30"/>
                  </a:moveTo>
                  <a:lnTo>
                    <a:pt x="18" y="30"/>
                  </a:lnTo>
                  <a:lnTo>
                    <a:pt x="16" y="28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14"/>
            <p:cNvSpPr>
              <a:spLocks/>
            </p:cNvSpPr>
            <p:nvPr/>
          </p:nvSpPr>
          <p:spPr bwMode="auto">
            <a:xfrm>
              <a:off x="2988" y="1538"/>
              <a:ext cx="25" cy="15"/>
            </a:xfrm>
            <a:custGeom>
              <a:avLst/>
              <a:gdLst>
                <a:gd name="T0" fmla="*/ 40 w 20"/>
                <a:gd name="T1" fmla="*/ 220 h 12"/>
                <a:gd name="T2" fmla="*/ 40 w 20"/>
                <a:gd name="T3" fmla="*/ 220 h 12"/>
                <a:gd name="T4" fmla="*/ 40 w 20"/>
                <a:gd name="T5" fmla="*/ 186 h 12"/>
                <a:gd name="T6" fmla="*/ 0 w 20"/>
                <a:gd name="T7" fmla="*/ 149 h 12"/>
                <a:gd name="T8" fmla="*/ 0 w 20"/>
                <a:gd name="T9" fmla="*/ 149 h 12"/>
                <a:gd name="T10" fmla="*/ 40 w 20"/>
                <a:gd name="T11" fmla="*/ 149 h 12"/>
                <a:gd name="T12" fmla="*/ 62 w 20"/>
                <a:gd name="T13" fmla="*/ 119 h 12"/>
                <a:gd name="T14" fmla="*/ 62 w 20"/>
                <a:gd name="T15" fmla="*/ 119 h 12"/>
                <a:gd name="T16" fmla="*/ 62 w 20"/>
                <a:gd name="T17" fmla="*/ 119 h 12"/>
                <a:gd name="T18" fmla="*/ 96 w 20"/>
                <a:gd name="T19" fmla="*/ 119 h 12"/>
                <a:gd name="T20" fmla="*/ 96 w 20"/>
                <a:gd name="T21" fmla="*/ 119 h 12"/>
                <a:gd name="T22" fmla="*/ 149 w 20"/>
                <a:gd name="T23" fmla="*/ 119 h 12"/>
                <a:gd name="T24" fmla="*/ 149 w 20"/>
                <a:gd name="T25" fmla="*/ 119 h 12"/>
                <a:gd name="T26" fmla="*/ 186 w 20"/>
                <a:gd name="T27" fmla="*/ 119 h 12"/>
                <a:gd name="T28" fmla="*/ 186 w 20"/>
                <a:gd name="T29" fmla="*/ 119 h 12"/>
                <a:gd name="T30" fmla="*/ 217 w 20"/>
                <a:gd name="T31" fmla="*/ 49 h 12"/>
                <a:gd name="T32" fmla="*/ 290 w 20"/>
                <a:gd name="T33" fmla="*/ 49 h 12"/>
                <a:gd name="T34" fmla="*/ 290 w 20"/>
                <a:gd name="T35" fmla="*/ 49 h 12"/>
                <a:gd name="T36" fmla="*/ 363 w 20"/>
                <a:gd name="T37" fmla="*/ 0 h 12"/>
                <a:gd name="T38" fmla="*/ 363 w 20"/>
                <a:gd name="T39" fmla="*/ 0 h 12"/>
                <a:gd name="T40" fmla="*/ 363 w 20"/>
                <a:gd name="T41" fmla="*/ 0 h 12"/>
                <a:gd name="T42" fmla="*/ 363 w 20"/>
                <a:gd name="T43" fmla="*/ 49 h 12"/>
                <a:gd name="T44" fmla="*/ 363 w 20"/>
                <a:gd name="T45" fmla="*/ 49 h 12"/>
                <a:gd name="T46" fmla="*/ 363 w 20"/>
                <a:gd name="T47" fmla="*/ 119 h 12"/>
                <a:gd name="T48" fmla="*/ 334 w 20"/>
                <a:gd name="T49" fmla="*/ 149 h 12"/>
                <a:gd name="T50" fmla="*/ 334 w 20"/>
                <a:gd name="T51" fmla="*/ 149 h 12"/>
                <a:gd name="T52" fmla="*/ 334 w 20"/>
                <a:gd name="T53" fmla="*/ 186 h 12"/>
                <a:gd name="T54" fmla="*/ 334 w 20"/>
                <a:gd name="T55" fmla="*/ 186 h 12"/>
                <a:gd name="T56" fmla="*/ 334 w 20"/>
                <a:gd name="T57" fmla="*/ 186 h 12"/>
                <a:gd name="T58" fmla="*/ 334 w 20"/>
                <a:gd name="T59" fmla="*/ 186 h 12"/>
                <a:gd name="T60" fmla="*/ 290 w 20"/>
                <a:gd name="T61" fmla="*/ 119 h 12"/>
                <a:gd name="T62" fmla="*/ 217 w 20"/>
                <a:gd name="T63" fmla="*/ 119 h 12"/>
                <a:gd name="T64" fmla="*/ 217 w 20"/>
                <a:gd name="T65" fmla="*/ 119 h 12"/>
                <a:gd name="T66" fmla="*/ 217 w 20"/>
                <a:gd name="T67" fmla="*/ 119 h 12"/>
                <a:gd name="T68" fmla="*/ 186 w 20"/>
                <a:gd name="T69" fmla="*/ 149 h 12"/>
                <a:gd name="T70" fmla="*/ 186 w 20"/>
                <a:gd name="T71" fmla="*/ 149 h 12"/>
                <a:gd name="T72" fmla="*/ 149 w 20"/>
                <a:gd name="T73" fmla="*/ 119 h 12"/>
                <a:gd name="T74" fmla="*/ 96 w 20"/>
                <a:gd name="T75" fmla="*/ 149 h 12"/>
                <a:gd name="T76" fmla="*/ 96 w 20"/>
                <a:gd name="T77" fmla="*/ 149 h 12"/>
                <a:gd name="T78" fmla="*/ 62 w 20"/>
                <a:gd name="T79" fmla="*/ 186 h 12"/>
                <a:gd name="T80" fmla="*/ 62 w 20"/>
                <a:gd name="T81" fmla="*/ 186 h 12"/>
                <a:gd name="T82" fmla="*/ 62 w 20"/>
                <a:gd name="T83" fmla="*/ 220 h 12"/>
                <a:gd name="T84" fmla="*/ 40 w 20"/>
                <a:gd name="T85" fmla="*/ 220 h 12"/>
                <a:gd name="T86" fmla="*/ 40 w 20"/>
                <a:gd name="T87" fmla="*/ 220 h 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"/>
                <a:gd name="T133" fmla="*/ 0 h 12"/>
                <a:gd name="T134" fmla="*/ 20 w 20"/>
                <a:gd name="T135" fmla="*/ 12 h 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" h="12">
                  <a:moveTo>
                    <a:pt x="2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15"/>
            <p:cNvSpPr>
              <a:spLocks/>
            </p:cNvSpPr>
            <p:nvPr/>
          </p:nvSpPr>
          <p:spPr bwMode="auto">
            <a:xfrm>
              <a:off x="3008" y="1573"/>
              <a:ext cx="15" cy="7"/>
            </a:xfrm>
            <a:custGeom>
              <a:avLst/>
              <a:gdLst>
                <a:gd name="T0" fmla="*/ 0 w 12"/>
                <a:gd name="T1" fmla="*/ 2 h 6"/>
                <a:gd name="T2" fmla="*/ 0 w 12"/>
                <a:gd name="T3" fmla="*/ 2 h 6"/>
                <a:gd name="T4" fmla="*/ 76 w 12"/>
                <a:gd name="T5" fmla="*/ 2 h 6"/>
                <a:gd name="T6" fmla="*/ 119 w 12"/>
                <a:gd name="T7" fmla="*/ 0 h 6"/>
                <a:gd name="T8" fmla="*/ 149 w 12"/>
                <a:gd name="T9" fmla="*/ 2 h 6"/>
                <a:gd name="T10" fmla="*/ 149 w 12"/>
                <a:gd name="T11" fmla="*/ 2 h 6"/>
                <a:gd name="T12" fmla="*/ 149 w 12"/>
                <a:gd name="T13" fmla="*/ 2 h 6"/>
                <a:gd name="T14" fmla="*/ 149 w 12"/>
                <a:gd name="T15" fmla="*/ 2 h 6"/>
                <a:gd name="T16" fmla="*/ 186 w 12"/>
                <a:gd name="T17" fmla="*/ 0 h 6"/>
                <a:gd name="T18" fmla="*/ 186 w 12"/>
                <a:gd name="T19" fmla="*/ 2 h 6"/>
                <a:gd name="T20" fmla="*/ 186 w 12"/>
                <a:gd name="T21" fmla="*/ 2 h 6"/>
                <a:gd name="T22" fmla="*/ 220 w 12"/>
                <a:gd name="T23" fmla="*/ 31 h 6"/>
                <a:gd name="T24" fmla="*/ 186 w 12"/>
                <a:gd name="T25" fmla="*/ 42 h 6"/>
                <a:gd name="T26" fmla="*/ 186 w 12"/>
                <a:gd name="T27" fmla="*/ 42 h 6"/>
                <a:gd name="T28" fmla="*/ 149 w 12"/>
                <a:gd name="T29" fmla="*/ 42 h 6"/>
                <a:gd name="T30" fmla="*/ 76 w 12"/>
                <a:gd name="T31" fmla="*/ 42 h 6"/>
                <a:gd name="T32" fmla="*/ 76 w 12"/>
                <a:gd name="T33" fmla="*/ 42 h 6"/>
                <a:gd name="T34" fmla="*/ 0 w 12"/>
                <a:gd name="T35" fmla="*/ 31 h 6"/>
                <a:gd name="T36" fmla="*/ 0 w 12"/>
                <a:gd name="T37" fmla="*/ 31 h 6"/>
                <a:gd name="T38" fmla="*/ 0 w 12"/>
                <a:gd name="T39" fmla="*/ 2 h 6"/>
                <a:gd name="T40" fmla="*/ 0 w 12"/>
                <a:gd name="T41" fmla="*/ 2 h 6"/>
                <a:gd name="T42" fmla="*/ 0 w 12"/>
                <a:gd name="T43" fmla="*/ 2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6"/>
                <a:gd name="T68" fmla="*/ 12 w 12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16"/>
            <p:cNvSpPr>
              <a:spLocks/>
            </p:cNvSpPr>
            <p:nvPr/>
          </p:nvSpPr>
          <p:spPr bwMode="auto">
            <a:xfrm>
              <a:off x="3023" y="1560"/>
              <a:ext cx="20" cy="23"/>
            </a:xfrm>
            <a:custGeom>
              <a:avLst/>
              <a:gdLst>
                <a:gd name="T0" fmla="*/ 0 w 16"/>
                <a:gd name="T1" fmla="*/ 201 h 18"/>
                <a:gd name="T2" fmla="*/ 0 w 16"/>
                <a:gd name="T3" fmla="*/ 201 h 18"/>
                <a:gd name="T4" fmla="*/ 40 w 16"/>
                <a:gd name="T5" fmla="*/ 282 h 18"/>
                <a:gd name="T6" fmla="*/ 40 w 16"/>
                <a:gd name="T7" fmla="*/ 334 h 18"/>
                <a:gd name="T8" fmla="*/ 40 w 16"/>
                <a:gd name="T9" fmla="*/ 334 h 18"/>
                <a:gd name="T10" fmla="*/ 62 w 16"/>
                <a:gd name="T11" fmla="*/ 334 h 18"/>
                <a:gd name="T12" fmla="*/ 96 w 16"/>
                <a:gd name="T13" fmla="*/ 334 h 18"/>
                <a:gd name="T14" fmla="*/ 139 w 16"/>
                <a:gd name="T15" fmla="*/ 334 h 18"/>
                <a:gd name="T16" fmla="*/ 139 w 16"/>
                <a:gd name="T17" fmla="*/ 334 h 18"/>
                <a:gd name="T18" fmla="*/ 139 w 16"/>
                <a:gd name="T19" fmla="*/ 334 h 18"/>
                <a:gd name="T20" fmla="*/ 96 w 16"/>
                <a:gd name="T21" fmla="*/ 382 h 18"/>
                <a:gd name="T22" fmla="*/ 96 w 16"/>
                <a:gd name="T23" fmla="*/ 382 h 18"/>
                <a:gd name="T24" fmla="*/ 139 w 16"/>
                <a:gd name="T25" fmla="*/ 382 h 18"/>
                <a:gd name="T26" fmla="*/ 139 w 16"/>
                <a:gd name="T27" fmla="*/ 382 h 18"/>
                <a:gd name="T28" fmla="*/ 217 w 16"/>
                <a:gd name="T29" fmla="*/ 427 h 18"/>
                <a:gd name="T30" fmla="*/ 234 w 16"/>
                <a:gd name="T31" fmla="*/ 427 h 18"/>
                <a:gd name="T32" fmla="*/ 234 w 16"/>
                <a:gd name="T33" fmla="*/ 427 h 18"/>
                <a:gd name="T34" fmla="*/ 234 w 16"/>
                <a:gd name="T35" fmla="*/ 427 h 18"/>
                <a:gd name="T36" fmla="*/ 217 w 16"/>
                <a:gd name="T37" fmla="*/ 334 h 18"/>
                <a:gd name="T38" fmla="*/ 234 w 16"/>
                <a:gd name="T39" fmla="*/ 282 h 18"/>
                <a:gd name="T40" fmla="*/ 234 w 16"/>
                <a:gd name="T41" fmla="*/ 282 h 18"/>
                <a:gd name="T42" fmla="*/ 290 w 16"/>
                <a:gd name="T43" fmla="*/ 282 h 18"/>
                <a:gd name="T44" fmla="*/ 234 w 16"/>
                <a:gd name="T45" fmla="*/ 257 h 18"/>
                <a:gd name="T46" fmla="*/ 234 w 16"/>
                <a:gd name="T47" fmla="*/ 201 h 18"/>
                <a:gd name="T48" fmla="*/ 234 w 16"/>
                <a:gd name="T49" fmla="*/ 201 h 18"/>
                <a:gd name="T50" fmla="*/ 234 w 16"/>
                <a:gd name="T51" fmla="*/ 201 h 18"/>
                <a:gd name="T52" fmla="*/ 290 w 16"/>
                <a:gd name="T53" fmla="*/ 157 h 18"/>
                <a:gd name="T54" fmla="*/ 290 w 16"/>
                <a:gd name="T55" fmla="*/ 96 h 18"/>
                <a:gd name="T56" fmla="*/ 290 w 16"/>
                <a:gd name="T57" fmla="*/ 96 h 18"/>
                <a:gd name="T58" fmla="*/ 290 w 16"/>
                <a:gd name="T59" fmla="*/ 59 h 18"/>
                <a:gd name="T60" fmla="*/ 290 w 16"/>
                <a:gd name="T61" fmla="*/ 0 h 18"/>
                <a:gd name="T62" fmla="*/ 290 w 16"/>
                <a:gd name="T63" fmla="*/ 0 h 18"/>
                <a:gd name="T64" fmla="*/ 217 w 16"/>
                <a:gd name="T65" fmla="*/ 0 h 18"/>
                <a:gd name="T66" fmla="*/ 217 w 16"/>
                <a:gd name="T67" fmla="*/ 59 h 18"/>
                <a:gd name="T68" fmla="*/ 217 w 16"/>
                <a:gd name="T69" fmla="*/ 59 h 18"/>
                <a:gd name="T70" fmla="*/ 217 w 16"/>
                <a:gd name="T71" fmla="*/ 59 h 18"/>
                <a:gd name="T72" fmla="*/ 217 w 16"/>
                <a:gd name="T73" fmla="*/ 59 h 18"/>
                <a:gd name="T74" fmla="*/ 234 w 16"/>
                <a:gd name="T75" fmla="*/ 96 h 18"/>
                <a:gd name="T76" fmla="*/ 234 w 16"/>
                <a:gd name="T77" fmla="*/ 96 h 18"/>
                <a:gd name="T78" fmla="*/ 234 w 16"/>
                <a:gd name="T79" fmla="*/ 96 h 18"/>
                <a:gd name="T80" fmla="*/ 217 w 16"/>
                <a:gd name="T81" fmla="*/ 157 h 18"/>
                <a:gd name="T82" fmla="*/ 217 w 16"/>
                <a:gd name="T83" fmla="*/ 157 h 18"/>
                <a:gd name="T84" fmla="*/ 217 w 16"/>
                <a:gd name="T85" fmla="*/ 96 h 18"/>
                <a:gd name="T86" fmla="*/ 217 w 16"/>
                <a:gd name="T87" fmla="*/ 157 h 18"/>
                <a:gd name="T88" fmla="*/ 217 w 16"/>
                <a:gd name="T89" fmla="*/ 157 h 18"/>
                <a:gd name="T90" fmla="*/ 217 w 16"/>
                <a:gd name="T91" fmla="*/ 157 h 18"/>
                <a:gd name="T92" fmla="*/ 174 w 16"/>
                <a:gd name="T93" fmla="*/ 157 h 18"/>
                <a:gd name="T94" fmla="*/ 174 w 16"/>
                <a:gd name="T95" fmla="*/ 96 h 18"/>
                <a:gd name="T96" fmla="*/ 174 w 16"/>
                <a:gd name="T97" fmla="*/ 96 h 18"/>
                <a:gd name="T98" fmla="*/ 139 w 16"/>
                <a:gd name="T99" fmla="*/ 96 h 18"/>
                <a:gd name="T100" fmla="*/ 96 w 16"/>
                <a:gd name="T101" fmla="*/ 96 h 18"/>
                <a:gd name="T102" fmla="*/ 139 w 16"/>
                <a:gd name="T103" fmla="*/ 96 h 18"/>
                <a:gd name="T104" fmla="*/ 139 w 16"/>
                <a:gd name="T105" fmla="*/ 96 h 18"/>
                <a:gd name="T106" fmla="*/ 139 w 16"/>
                <a:gd name="T107" fmla="*/ 157 h 18"/>
                <a:gd name="T108" fmla="*/ 96 w 16"/>
                <a:gd name="T109" fmla="*/ 157 h 18"/>
                <a:gd name="T110" fmla="*/ 96 w 16"/>
                <a:gd name="T111" fmla="*/ 157 h 18"/>
                <a:gd name="T112" fmla="*/ 40 w 16"/>
                <a:gd name="T113" fmla="*/ 157 h 18"/>
                <a:gd name="T114" fmla="*/ 0 w 16"/>
                <a:gd name="T115" fmla="*/ 201 h 18"/>
                <a:gd name="T116" fmla="*/ 0 w 16"/>
                <a:gd name="T117" fmla="*/ 201 h 18"/>
                <a:gd name="T118" fmla="*/ 0 w 16"/>
                <a:gd name="T119" fmla="*/ 201 h 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"/>
                <a:gd name="T181" fmla="*/ 0 h 18"/>
                <a:gd name="T182" fmla="*/ 16 w 16"/>
                <a:gd name="T183" fmla="*/ 18 h 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" h="18">
                  <a:moveTo>
                    <a:pt x="0" y="8"/>
                  </a:moveTo>
                  <a:lnTo>
                    <a:pt x="0" y="8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17"/>
            <p:cNvSpPr>
              <a:spLocks/>
            </p:cNvSpPr>
            <p:nvPr/>
          </p:nvSpPr>
          <p:spPr bwMode="auto">
            <a:xfrm>
              <a:off x="3003" y="1793"/>
              <a:ext cx="15" cy="35"/>
            </a:xfrm>
            <a:custGeom>
              <a:avLst/>
              <a:gdLst>
                <a:gd name="T0" fmla="*/ 186 w 12"/>
                <a:gd name="T1" fmla="*/ 476 h 28"/>
                <a:gd name="T2" fmla="*/ 186 w 12"/>
                <a:gd name="T3" fmla="*/ 476 h 28"/>
                <a:gd name="T4" fmla="*/ 220 w 12"/>
                <a:gd name="T5" fmla="*/ 364 h 28"/>
                <a:gd name="T6" fmla="*/ 220 w 12"/>
                <a:gd name="T7" fmla="*/ 364 h 28"/>
                <a:gd name="T8" fmla="*/ 220 w 12"/>
                <a:gd name="T9" fmla="*/ 291 h 28"/>
                <a:gd name="T10" fmla="*/ 220 w 12"/>
                <a:gd name="T11" fmla="*/ 186 h 28"/>
                <a:gd name="T12" fmla="*/ 220 w 12"/>
                <a:gd name="T13" fmla="*/ 186 h 28"/>
                <a:gd name="T14" fmla="*/ 220 w 12"/>
                <a:gd name="T15" fmla="*/ 76 h 28"/>
                <a:gd name="T16" fmla="*/ 220 w 12"/>
                <a:gd name="T17" fmla="*/ 76 h 28"/>
                <a:gd name="T18" fmla="*/ 186 w 12"/>
                <a:gd name="T19" fmla="*/ 0 h 28"/>
                <a:gd name="T20" fmla="*/ 186 w 12"/>
                <a:gd name="T21" fmla="*/ 49 h 28"/>
                <a:gd name="T22" fmla="*/ 186 w 12"/>
                <a:gd name="T23" fmla="*/ 49 h 28"/>
                <a:gd name="T24" fmla="*/ 149 w 12"/>
                <a:gd name="T25" fmla="*/ 76 h 28"/>
                <a:gd name="T26" fmla="*/ 119 w 12"/>
                <a:gd name="T27" fmla="*/ 76 h 28"/>
                <a:gd name="T28" fmla="*/ 119 w 12"/>
                <a:gd name="T29" fmla="*/ 76 h 28"/>
                <a:gd name="T30" fmla="*/ 76 w 12"/>
                <a:gd name="T31" fmla="*/ 119 h 28"/>
                <a:gd name="T32" fmla="*/ 76 w 12"/>
                <a:gd name="T33" fmla="*/ 119 h 28"/>
                <a:gd name="T34" fmla="*/ 49 w 12"/>
                <a:gd name="T35" fmla="*/ 119 h 28"/>
                <a:gd name="T36" fmla="*/ 49 w 12"/>
                <a:gd name="T37" fmla="*/ 119 h 28"/>
                <a:gd name="T38" fmla="*/ 49 w 12"/>
                <a:gd name="T39" fmla="*/ 149 h 28"/>
                <a:gd name="T40" fmla="*/ 49 w 12"/>
                <a:gd name="T41" fmla="*/ 149 h 28"/>
                <a:gd name="T42" fmla="*/ 49 w 12"/>
                <a:gd name="T43" fmla="*/ 149 h 28"/>
                <a:gd name="T44" fmla="*/ 49 w 12"/>
                <a:gd name="T45" fmla="*/ 186 h 28"/>
                <a:gd name="T46" fmla="*/ 0 w 12"/>
                <a:gd name="T47" fmla="*/ 186 h 28"/>
                <a:gd name="T48" fmla="*/ 49 w 12"/>
                <a:gd name="T49" fmla="*/ 186 h 28"/>
                <a:gd name="T50" fmla="*/ 49 w 12"/>
                <a:gd name="T51" fmla="*/ 186 h 28"/>
                <a:gd name="T52" fmla="*/ 49 w 12"/>
                <a:gd name="T53" fmla="*/ 220 h 28"/>
                <a:gd name="T54" fmla="*/ 49 w 12"/>
                <a:gd name="T55" fmla="*/ 220 h 28"/>
                <a:gd name="T56" fmla="*/ 49 w 12"/>
                <a:gd name="T57" fmla="*/ 270 h 28"/>
                <a:gd name="T58" fmla="*/ 49 w 12"/>
                <a:gd name="T59" fmla="*/ 270 h 28"/>
                <a:gd name="T60" fmla="*/ 49 w 12"/>
                <a:gd name="T61" fmla="*/ 270 h 28"/>
                <a:gd name="T62" fmla="*/ 49 w 12"/>
                <a:gd name="T63" fmla="*/ 291 h 28"/>
                <a:gd name="T64" fmla="*/ 49 w 12"/>
                <a:gd name="T65" fmla="*/ 338 h 28"/>
                <a:gd name="T66" fmla="*/ 49 w 12"/>
                <a:gd name="T67" fmla="*/ 364 h 28"/>
                <a:gd name="T68" fmla="*/ 76 w 12"/>
                <a:gd name="T69" fmla="*/ 364 h 28"/>
                <a:gd name="T70" fmla="*/ 76 w 12"/>
                <a:gd name="T71" fmla="*/ 364 h 28"/>
                <a:gd name="T72" fmla="*/ 76 w 12"/>
                <a:gd name="T73" fmla="*/ 364 h 28"/>
                <a:gd name="T74" fmla="*/ 76 w 12"/>
                <a:gd name="T75" fmla="*/ 413 h 28"/>
                <a:gd name="T76" fmla="*/ 76 w 12"/>
                <a:gd name="T77" fmla="*/ 430 h 28"/>
                <a:gd name="T78" fmla="*/ 119 w 12"/>
                <a:gd name="T79" fmla="*/ 430 h 28"/>
                <a:gd name="T80" fmla="*/ 119 w 12"/>
                <a:gd name="T81" fmla="*/ 430 h 28"/>
                <a:gd name="T82" fmla="*/ 149 w 12"/>
                <a:gd name="T83" fmla="*/ 430 h 28"/>
                <a:gd name="T84" fmla="*/ 186 w 12"/>
                <a:gd name="T85" fmla="*/ 476 h 28"/>
                <a:gd name="T86" fmla="*/ 186 w 12"/>
                <a:gd name="T87" fmla="*/ 516 h 28"/>
                <a:gd name="T88" fmla="*/ 186 w 12"/>
                <a:gd name="T89" fmla="*/ 476 h 28"/>
                <a:gd name="T90" fmla="*/ 186 w 12"/>
                <a:gd name="T91" fmla="*/ 476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"/>
                <a:gd name="T139" fmla="*/ 0 h 28"/>
                <a:gd name="T140" fmla="*/ 12 w 12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" h="28">
                  <a:moveTo>
                    <a:pt x="10" y="26"/>
                  </a:moveTo>
                  <a:lnTo>
                    <a:pt x="10" y="26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18"/>
            <p:cNvSpPr>
              <a:spLocks/>
            </p:cNvSpPr>
            <p:nvPr/>
          </p:nvSpPr>
          <p:spPr bwMode="auto">
            <a:xfrm>
              <a:off x="3003" y="1828"/>
              <a:ext cx="20" cy="42"/>
            </a:xfrm>
            <a:custGeom>
              <a:avLst/>
              <a:gdLst>
                <a:gd name="T0" fmla="*/ 174 w 16"/>
                <a:gd name="T1" fmla="*/ 2 h 34"/>
                <a:gd name="T2" fmla="*/ 174 w 16"/>
                <a:gd name="T3" fmla="*/ 2 h 34"/>
                <a:gd name="T4" fmla="*/ 174 w 16"/>
                <a:gd name="T5" fmla="*/ 0 h 34"/>
                <a:gd name="T6" fmla="*/ 217 w 16"/>
                <a:gd name="T7" fmla="*/ 2 h 34"/>
                <a:gd name="T8" fmla="*/ 217 w 16"/>
                <a:gd name="T9" fmla="*/ 2 h 34"/>
                <a:gd name="T10" fmla="*/ 234 w 16"/>
                <a:gd name="T11" fmla="*/ 93 h 34"/>
                <a:gd name="T12" fmla="*/ 234 w 16"/>
                <a:gd name="T13" fmla="*/ 93 h 34"/>
                <a:gd name="T14" fmla="*/ 290 w 16"/>
                <a:gd name="T15" fmla="*/ 187 h 34"/>
                <a:gd name="T16" fmla="*/ 290 w 16"/>
                <a:gd name="T17" fmla="*/ 187 h 34"/>
                <a:gd name="T18" fmla="*/ 290 w 16"/>
                <a:gd name="T19" fmla="*/ 216 h 34"/>
                <a:gd name="T20" fmla="*/ 290 w 16"/>
                <a:gd name="T21" fmla="*/ 216 h 34"/>
                <a:gd name="T22" fmla="*/ 234 w 16"/>
                <a:gd name="T23" fmla="*/ 257 h 34"/>
                <a:gd name="T24" fmla="*/ 234 w 16"/>
                <a:gd name="T25" fmla="*/ 257 h 34"/>
                <a:gd name="T26" fmla="*/ 290 w 16"/>
                <a:gd name="T27" fmla="*/ 278 h 34"/>
                <a:gd name="T28" fmla="*/ 234 w 16"/>
                <a:gd name="T29" fmla="*/ 343 h 34"/>
                <a:gd name="T30" fmla="*/ 234 w 16"/>
                <a:gd name="T31" fmla="*/ 343 h 34"/>
                <a:gd name="T32" fmla="*/ 234 w 16"/>
                <a:gd name="T33" fmla="*/ 377 h 34"/>
                <a:gd name="T34" fmla="*/ 234 w 16"/>
                <a:gd name="T35" fmla="*/ 408 h 34"/>
                <a:gd name="T36" fmla="*/ 234 w 16"/>
                <a:gd name="T37" fmla="*/ 408 h 34"/>
                <a:gd name="T38" fmla="*/ 234 w 16"/>
                <a:gd name="T39" fmla="*/ 466 h 34"/>
                <a:gd name="T40" fmla="*/ 234 w 16"/>
                <a:gd name="T41" fmla="*/ 504 h 34"/>
                <a:gd name="T42" fmla="*/ 234 w 16"/>
                <a:gd name="T43" fmla="*/ 504 h 34"/>
                <a:gd name="T44" fmla="*/ 217 w 16"/>
                <a:gd name="T45" fmla="*/ 466 h 34"/>
                <a:gd name="T46" fmla="*/ 174 w 16"/>
                <a:gd name="T47" fmla="*/ 466 h 34"/>
                <a:gd name="T48" fmla="*/ 174 w 16"/>
                <a:gd name="T49" fmla="*/ 466 h 34"/>
                <a:gd name="T50" fmla="*/ 174 w 16"/>
                <a:gd name="T51" fmla="*/ 504 h 34"/>
                <a:gd name="T52" fmla="*/ 174 w 16"/>
                <a:gd name="T53" fmla="*/ 527 h 34"/>
                <a:gd name="T54" fmla="*/ 174 w 16"/>
                <a:gd name="T55" fmla="*/ 527 h 34"/>
                <a:gd name="T56" fmla="*/ 174 w 16"/>
                <a:gd name="T57" fmla="*/ 527 h 34"/>
                <a:gd name="T58" fmla="*/ 96 w 16"/>
                <a:gd name="T59" fmla="*/ 527 h 34"/>
                <a:gd name="T60" fmla="*/ 96 w 16"/>
                <a:gd name="T61" fmla="*/ 527 h 34"/>
                <a:gd name="T62" fmla="*/ 96 w 16"/>
                <a:gd name="T63" fmla="*/ 527 h 34"/>
                <a:gd name="T64" fmla="*/ 62 w 16"/>
                <a:gd name="T65" fmla="*/ 504 h 34"/>
                <a:gd name="T66" fmla="*/ 40 w 16"/>
                <a:gd name="T67" fmla="*/ 466 h 34"/>
                <a:gd name="T68" fmla="*/ 40 w 16"/>
                <a:gd name="T69" fmla="*/ 466 h 34"/>
                <a:gd name="T70" fmla="*/ 40 w 16"/>
                <a:gd name="T71" fmla="*/ 377 h 34"/>
                <a:gd name="T72" fmla="*/ 40 w 16"/>
                <a:gd name="T73" fmla="*/ 317 h 34"/>
                <a:gd name="T74" fmla="*/ 40 w 16"/>
                <a:gd name="T75" fmla="*/ 317 h 34"/>
                <a:gd name="T76" fmla="*/ 62 w 16"/>
                <a:gd name="T77" fmla="*/ 317 h 34"/>
                <a:gd name="T78" fmla="*/ 62 w 16"/>
                <a:gd name="T79" fmla="*/ 317 h 34"/>
                <a:gd name="T80" fmla="*/ 40 w 16"/>
                <a:gd name="T81" fmla="*/ 278 h 34"/>
                <a:gd name="T82" fmla="*/ 40 w 16"/>
                <a:gd name="T83" fmla="*/ 257 h 34"/>
                <a:gd name="T84" fmla="*/ 40 w 16"/>
                <a:gd name="T85" fmla="*/ 257 h 34"/>
                <a:gd name="T86" fmla="*/ 62 w 16"/>
                <a:gd name="T87" fmla="*/ 187 h 34"/>
                <a:gd name="T88" fmla="*/ 40 w 16"/>
                <a:gd name="T89" fmla="*/ 151 h 34"/>
                <a:gd name="T90" fmla="*/ 40 w 16"/>
                <a:gd name="T91" fmla="*/ 151 h 34"/>
                <a:gd name="T92" fmla="*/ 0 w 16"/>
                <a:gd name="T93" fmla="*/ 151 h 34"/>
                <a:gd name="T94" fmla="*/ 0 w 16"/>
                <a:gd name="T95" fmla="*/ 122 h 34"/>
                <a:gd name="T96" fmla="*/ 0 w 16"/>
                <a:gd name="T97" fmla="*/ 122 h 34"/>
                <a:gd name="T98" fmla="*/ 0 w 16"/>
                <a:gd name="T99" fmla="*/ 61 h 34"/>
                <a:gd name="T100" fmla="*/ 0 w 16"/>
                <a:gd name="T101" fmla="*/ 61 h 34"/>
                <a:gd name="T102" fmla="*/ 40 w 16"/>
                <a:gd name="T103" fmla="*/ 61 h 34"/>
                <a:gd name="T104" fmla="*/ 96 w 16"/>
                <a:gd name="T105" fmla="*/ 61 h 34"/>
                <a:gd name="T106" fmla="*/ 96 w 16"/>
                <a:gd name="T107" fmla="*/ 61 h 34"/>
                <a:gd name="T108" fmla="*/ 139 w 16"/>
                <a:gd name="T109" fmla="*/ 2 h 34"/>
                <a:gd name="T110" fmla="*/ 174 w 16"/>
                <a:gd name="T111" fmla="*/ 2 h 34"/>
                <a:gd name="T112" fmla="*/ 174 w 16"/>
                <a:gd name="T113" fmla="*/ 2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"/>
                <a:gd name="T172" fmla="*/ 0 h 34"/>
                <a:gd name="T173" fmla="*/ 16 w 16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" h="34">
                  <a:moveTo>
                    <a:pt x="10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19"/>
            <p:cNvSpPr>
              <a:spLocks/>
            </p:cNvSpPr>
            <p:nvPr/>
          </p:nvSpPr>
          <p:spPr bwMode="auto">
            <a:xfrm>
              <a:off x="3071" y="1883"/>
              <a:ext cx="50" cy="30"/>
            </a:xfrm>
            <a:custGeom>
              <a:avLst/>
              <a:gdLst>
                <a:gd name="T0" fmla="*/ 719 w 40"/>
                <a:gd name="T1" fmla="*/ 49 h 24"/>
                <a:gd name="T2" fmla="*/ 719 w 40"/>
                <a:gd name="T3" fmla="*/ 49 h 24"/>
                <a:gd name="T4" fmla="*/ 699 w 40"/>
                <a:gd name="T5" fmla="*/ 0 h 24"/>
                <a:gd name="T6" fmla="*/ 699 w 40"/>
                <a:gd name="T7" fmla="*/ 0 h 24"/>
                <a:gd name="T8" fmla="*/ 651 w 40"/>
                <a:gd name="T9" fmla="*/ 49 h 24"/>
                <a:gd name="T10" fmla="*/ 651 w 40"/>
                <a:gd name="T11" fmla="*/ 49 h 24"/>
                <a:gd name="T12" fmla="*/ 625 w 40"/>
                <a:gd name="T13" fmla="*/ 49 h 24"/>
                <a:gd name="T14" fmla="*/ 625 w 40"/>
                <a:gd name="T15" fmla="*/ 49 h 24"/>
                <a:gd name="T16" fmla="*/ 575 w 40"/>
                <a:gd name="T17" fmla="*/ 49 h 24"/>
                <a:gd name="T18" fmla="*/ 575 w 40"/>
                <a:gd name="T19" fmla="*/ 49 h 24"/>
                <a:gd name="T20" fmla="*/ 530 w 40"/>
                <a:gd name="T21" fmla="*/ 49 h 24"/>
                <a:gd name="T22" fmla="*/ 512 w 40"/>
                <a:gd name="T23" fmla="*/ 49 h 24"/>
                <a:gd name="T24" fmla="*/ 460 w 40"/>
                <a:gd name="T25" fmla="*/ 76 h 24"/>
                <a:gd name="T26" fmla="*/ 424 w 40"/>
                <a:gd name="T27" fmla="*/ 76 h 24"/>
                <a:gd name="T28" fmla="*/ 424 w 40"/>
                <a:gd name="T29" fmla="*/ 76 h 24"/>
                <a:gd name="T30" fmla="*/ 400 w 40"/>
                <a:gd name="T31" fmla="*/ 76 h 24"/>
                <a:gd name="T32" fmla="*/ 334 w 40"/>
                <a:gd name="T33" fmla="*/ 119 h 24"/>
                <a:gd name="T34" fmla="*/ 334 w 40"/>
                <a:gd name="T35" fmla="*/ 119 h 24"/>
                <a:gd name="T36" fmla="*/ 290 w 40"/>
                <a:gd name="T37" fmla="*/ 76 h 24"/>
                <a:gd name="T38" fmla="*/ 235 w 40"/>
                <a:gd name="T39" fmla="*/ 76 h 24"/>
                <a:gd name="T40" fmla="*/ 235 w 40"/>
                <a:gd name="T41" fmla="*/ 76 h 24"/>
                <a:gd name="T42" fmla="*/ 217 w 40"/>
                <a:gd name="T43" fmla="*/ 76 h 24"/>
                <a:gd name="T44" fmla="*/ 186 w 40"/>
                <a:gd name="T45" fmla="*/ 76 h 24"/>
                <a:gd name="T46" fmla="*/ 149 w 40"/>
                <a:gd name="T47" fmla="*/ 76 h 24"/>
                <a:gd name="T48" fmla="*/ 96 w 40"/>
                <a:gd name="T49" fmla="*/ 76 h 24"/>
                <a:gd name="T50" fmla="*/ 96 w 40"/>
                <a:gd name="T51" fmla="*/ 76 h 24"/>
                <a:gd name="T52" fmla="*/ 62 w 40"/>
                <a:gd name="T53" fmla="*/ 76 h 24"/>
                <a:gd name="T54" fmla="*/ 40 w 40"/>
                <a:gd name="T55" fmla="*/ 119 h 24"/>
                <a:gd name="T56" fmla="*/ 40 w 40"/>
                <a:gd name="T57" fmla="*/ 119 h 24"/>
                <a:gd name="T58" fmla="*/ 0 w 40"/>
                <a:gd name="T59" fmla="*/ 149 h 24"/>
                <a:gd name="T60" fmla="*/ 40 w 40"/>
                <a:gd name="T61" fmla="*/ 186 h 24"/>
                <a:gd name="T62" fmla="*/ 62 w 40"/>
                <a:gd name="T63" fmla="*/ 220 h 24"/>
                <a:gd name="T64" fmla="*/ 62 w 40"/>
                <a:gd name="T65" fmla="*/ 220 h 24"/>
                <a:gd name="T66" fmla="*/ 149 w 40"/>
                <a:gd name="T67" fmla="*/ 220 h 24"/>
                <a:gd name="T68" fmla="*/ 217 w 40"/>
                <a:gd name="T69" fmla="*/ 235 h 24"/>
                <a:gd name="T70" fmla="*/ 217 w 40"/>
                <a:gd name="T71" fmla="*/ 235 h 24"/>
                <a:gd name="T72" fmla="*/ 235 w 40"/>
                <a:gd name="T73" fmla="*/ 334 h 24"/>
                <a:gd name="T74" fmla="*/ 290 w 40"/>
                <a:gd name="T75" fmla="*/ 334 h 24"/>
                <a:gd name="T76" fmla="*/ 334 w 40"/>
                <a:gd name="T77" fmla="*/ 364 h 24"/>
                <a:gd name="T78" fmla="*/ 334 w 40"/>
                <a:gd name="T79" fmla="*/ 364 h 24"/>
                <a:gd name="T80" fmla="*/ 424 w 40"/>
                <a:gd name="T81" fmla="*/ 364 h 24"/>
                <a:gd name="T82" fmla="*/ 460 w 40"/>
                <a:gd name="T83" fmla="*/ 413 h 24"/>
                <a:gd name="T84" fmla="*/ 460 w 40"/>
                <a:gd name="T85" fmla="*/ 413 h 24"/>
                <a:gd name="T86" fmla="*/ 512 w 40"/>
                <a:gd name="T87" fmla="*/ 430 h 24"/>
                <a:gd name="T88" fmla="*/ 575 w 40"/>
                <a:gd name="T89" fmla="*/ 430 h 24"/>
                <a:gd name="T90" fmla="*/ 575 w 40"/>
                <a:gd name="T91" fmla="*/ 430 h 24"/>
                <a:gd name="T92" fmla="*/ 575 w 40"/>
                <a:gd name="T93" fmla="*/ 430 h 24"/>
                <a:gd name="T94" fmla="*/ 625 w 40"/>
                <a:gd name="T95" fmla="*/ 364 h 24"/>
                <a:gd name="T96" fmla="*/ 625 w 40"/>
                <a:gd name="T97" fmla="*/ 364 h 24"/>
                <a:gd name="T98" fmla="*/ 625 w 40"/>
                <a:gd name="T99" fmla="*/ 334 h 24"/>
                <a:gd name="T100" fmla="*/ 625 w 40"/>
                <a:gd name="T101" fmla="*/ 291 h 24"/>
                <a:gd name="T102" fmla="*/ 625 w 40"/>
                <a:gd name="T103" fmla="*/ 291 h 24"/>
                <a:gd name="T104" fmla="*/ 625 w 40"/>
                <a:gd name="T105" fmla="*/ 235 h 24"/>
                <a:gd name="T106" fmla="*/ 625 w 40"/>
                <a:gd name="T107" fmla="*/ 235 h 24"/>
                <a:gd name="T108" fmla="*/ 651 w 40"/>
                <a:gd name="T109" fmla="*/ 220 h 24"/>
                <a:gd name="T110" fmla="*/ 625 w 40"/>
                <a:gd name="T111" fmla="*/ 220 h 24"/>
                <a:gd name="T112" fmla="*/ 625 w 40"/>
                <a:gd name="T113" fmla="*/ 186 h 24"/>
                <a:gd name="T114" fmla="*/ 651 w 40"/>
                <a:gd name="T115" fmla="*/ 186 h 24"/>
                <a:gd name="T116" fmla="*/ 651 w 40"/>
                <a:gd name="T117" fmla="*/ 186 h 24"/>
                <a:gd name="T118" fmla="*/ 699 w 40"/>
                <a:gd name="T119" fmla="*/ 119 h 24"/>
                <a:gd name="T120" fmla="*/ 719 w 40"/>
                <a:gd name="T121" fmla="*/ 49 h 24"/>
                <a:gd name="T122" fmla="*/ 719 w 40"/>
                <a:gd name="T123" fmla="*/ 49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24"/>
                <a:gd name="T188" fmla="*/ 40 w 40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24">
                  <a:moveTo>
                    <a:pt x="40" y="2"/>
                  </a:moveTo>
                  <a:lnTo>
                    <a:pt x="40" y="2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6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20"/>
            <p:cNvSpPr>
              <a:spLocks/>
            </p:cNvSpPr>
            <p:nvPr/>
          </p:nvSpPr>
          <p:spPr bwMode="auto">
            <a:xfrm>
              <a:off x="3013" y="1678"/>
              <a:ext cx="118" cy="52"/>
            </a:xfrm>
            <a:custGeom>
              <a:avLst/>
              <a:gdLst>
                <a:gd name="T0" fmla="*/ 913 w 94"/>
                <a:gd name="T1" fmla="*/ 167 h 42"/>
                <a:gd name="T2" fmla="*/ 889 w 94"/>
                <a:gd name="T3" fmla="*/ 207 h 42"/>
                <a:gd name="T4" fmla="*/ 815 w 94"/>
                <a:gd name="T5" fmla="*/ 258 h 42"/>
                <a:gd name="T6" fmla="*/ 815 w 94"/>
                <a:gd name="T7" fmla="*/ 282 h 42"/>
                <a:gd name="T8" fmla="*/ 815 w 94"/>
                <a:gd name="T9" fmla="*/ 319 h 42"/>
                <a:gd name="T10" fmla="*/ 767 w 94"/>
                <a:gd name="T11" fmla="*/ 392 h 42"/>
                <a:gd name="T12" fmla="*/ 727 w 94"/>
                <a:gd name="T13" fmla="*/ 319 h 42"/>
                <a:gd name="T14" fmla="*/ 727 w 94"/>
                <a:gd name="T15" fmla="*/ 319 h 42"/>
                <a:gd name="T16" fmla="*/ 659 w 94"/>
                <a:gd name="T17" fmla="*/ 349 h 42"/>
                <a:gd name="T18" fmla="*/ 579 w 94"/>
                <a:gd name="T19" fmla="*/ 392 h 42"/>
                <a:gd name="T20" fmla="*/ 461 w 94"/>
                <a:gd name="T21" fmla="*/ 392 h 42"/>
                <a:gd name="T22" fmla="*/ 341 w 94"/>
                <a:gd name="T23" fmla="*/ 392 h 42"/>
                <a:gd name="T24" fmla="*/ 341 w 94"/>
                <a:gd name="T25" fmla="*/ 392 h 42"/>
                <a:gd name="T26" fmla="*/ 272 w 94"/>
                <a:gd name="T27" fmla="*/ 425 h 42"/>
                <a:gd name="T28" fmla="*/ 154 w 94"/>
                <a:gd name="T29" fmla="*/ 425 h 42"/>
                <a:gd name="T30" fmla="*/ 0 w 94"/>
                <a:gd name="T31" fmla="*/ 425 h 42"/>
                <a:gd name="T32" fmla="*/ 49 w 94"/>
                <a:gd name="T33" fmla="*/ 485 h 42"/>
                <a:gd name="T34" fmla="*/ 123 w 94"/>
                <a:gd name="T35" fmla="*/ 541 h 42"/>
                <a:gd name="T36" fmla="*/ 154 w 94"/>
                <a:gd name="T37" fmla="*/ 541 h 42"/>
                <a:gd name="T38" fmla="*/ 233 w 94"/>
                <a:gd name="T39" fmla="*/ 605 h 42"/>
                <a:gd name="T40" fmla="*/ 304 w 94"/>
                <a:gd name="T41" fmla="*/ 605 h 42"/>
                <a:gd name="T42" fmla="*/ 427 w 94"/>
                <a:gd name="T43" fmla="*/ 579 h 42"/>
                <a:gd name="T44" fmla="*/ 579 w 94"/>
                <a:gd name="T45" fmla="*/ 541 h 42"/>
                <a:gd name="T46" fmla="*/ 659 w 94"/>
                <a:gd name="T47" fmla="*/ 579 h 42"/>
                <a:gd name="T48" fmla="*/ 727 w 94"/>
                <a:gd name="T49" fmla="*/ 605 h 42"/>
                <a:gd name="T50" fmla="*/ 815 w 94"/>
                <a:gd name="T51" fmla="*/ 651 h 42"/>
                <a:gd name="T52" fmla="*/ 963 w 94"/>
                <a:gd name="T53" fmla="*/ 651 h 42"/>
                <a:gd name="T54" fmla="*/ 1146 w 94"/>
                <a:gd name="T55" fmla="*/ 670 h 42"/>
                <a:gd name="T56" fmla="*/ 1272 w 94"/>
                <a:gd name="T57" fmla="*/ 605 h 42"/>
                <a:gd name="T58" fmla="*/ 1333 w 94"/>
                <a:gd name="T59" fmla="*/ 579 h 42"/>
                <a:gd name="T60" fmla="*/ 1427 w 94"/>
                <a:gd name="T61" fmla="*/ 579 h 42"/>
                <a:gd name="T62" fmla="*/ 1498 w 94"/>
                <a:gd name="T63" fmla="*/ 579 h 42"/>
                <a:gd name="T64" fmla="*/ 1574 w 94"/>
                <a:gd name="T65" fmla="*/ 579 h 42"/>
                <a:gd name="T66" fmla="*/ 1668 w 94"/>
                <a:gd name="T67" fmla="*/ 485 h 42"/>
                <a:gd name="T68" fmla="*/ 1668 w 94"/>
                <a:gd name="T69" fmla="*/ 392 h 42"/>
                <a:gd name="T70" fmla="*/ 1612 w 94"/>
                <a:gd name="T71" fmla="*/ 319 h 42"/>
                <a:gd name="T72" fmla="*/ 1726 w 94"/>
                <a:gd name="T73" fmla="*/ 349 h 42"/>
                <a:gd name="T74" fmla="*/ 1759 w 94"/>
                <a:gd name="T75" fmla="*/ 282 h 42"/>
                <a:gd name="T76" fmla="*/ 1806 w 94"/>
                <a:gd name="T77" fmla="*/ 207 h 42"/>
                <a:gd name="T78" fmla="*/ 1668 w 94"/>
                <a:gd name="T79" fmla="*/ 207 h 42"/>
                <a:gd name="T80" fmla="*/ 1375 w 94"/>
                <a:gd name="T81" fmla="*/ 62 h 42"/>
                <a:gd name="T82" fmla="*/ 1272 w 94"/>
                <a:gd name="T83" fmla="*/ 2 h 42"/>
                <a:gd name="T84" fmla="*/ 1193 w 94"/>
                <a:gd name="T85" fmla="*/ 2 h 42"/>
                <a:gd name="T86" fmla="*/ 1146 w 94"/>
                <a:gd name="T87" fmla="*/ 135 h 42"/>
                <a:gd name="T88" fmla="*/ 1062 w 94"/>
                <a:gd name="T89" fmla="*/ 135 h 42"/>
                <a:gd name="T90" fmla="*/ 963 w 94"/>
                <a:gd name="T91" fmla="*/ 95 h 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42"/>
                <a:gd name="T140" fmla="*/ 94 w 94"/>
                <a:gd name="T141" fmla="*/ 42 h 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42">
                  <a:moveTo>
                    <a:pt x="50" y="6"/>
                  </a:moveTo>
                  <a:lnTo>
                    <a:pt x="50" y="6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6" y="38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4" y="32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6" y="24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86" y="12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21"/>
            <p:cNvSpPr>
              <a:spLocks/>
            </p:cNvSpPr>
            <p:nvPr/>
          </p:nvSpPr>
          <p:spPr bwMode="auto">
            <a:xfrm>
              <a:off x="3051" y="1645"/>
              <a:ext cx="100" cy="48"/>
            </a:xfrm>
            <a:custGeom>
              <a:avLst/>
              <a:gdLst>
                <a:gd name="T0" fmla="*/ 1162 w 80"/>
                <a:gd name="T1" fmla="*/ 796 h 38"/>
                <a:gd name="T2" fmla="*/ 1271 w 80"/>
                <a:gd name="T3" fmla="*/ 661 h 38"/>
                <a:gd name="T4" fmla="*/ 1345 w 80"/>
                <a:gd name="T5" fmla="*/ 587 h 38"/>
                <a:gd name="T6" fmla="*/ 1384 w 80"/>
                <a:gd name="T7" fmla="*/ 499 h 38"/>
                <a:gd name="T8" fmla="*/ 1453 w 80"/>
                <a:gd name="T9" fmla="*/ 414 h 38"/>
                <a:gd name="T10" fmla="*/ 1224 w 80"/>
                <a:gd name="T11" fmla="*/ 307 h 38"/>
                <a:gd name="T12" fmla="*/ 1162 w 80"/>
                <a:gd name="T13" fmla="*/ 206 h 38"/>
                <a:gd name="T14" fmla="*/ 1124 w 80"/>
                <a:gd name="T15" fmla="*/ 163 h 38"/>
                <a:gd name="T16" fmla="*/ 1092 w 80"/>
                <a:gd name="T17" fmla="*/ 163 h 38"/>
                <a:gd name="T18" fmla="*/ 976 w 80"/>
                <a:gd name="T19" fmla="*/ 129 h 38"/>
                <a:gd name="T20" fmla="*/ 976 w 80"/>
                <a:gd name="T21" fmla="*/ 163 h 38"/>
                <a:gd name="T22" fmla="*/ 976 w 80"/>
                <a:gd name="T23" fmla="*/ 206 h 38"/>
                <a:gd name="T24" fmla="*/ 936 w 80"/>
                <a:gd name="T25" fmla="*/ 248 h 38"/>
                <a:gd name="T26" fmla="*/ 899 w 80"/>
                <a:gd name="T27" fmla="*/ 206 h 38"/>
                <a:gd name="T28" fmla="*/ 829 w 80"/>
                <a:gd name="T29" fmla="*/ 129 h 38"/>
                <a:gd name="T30" fmla="*/ 651 w 80"/>
                <a:gd name="T31" fmla="*/ 81 h 38"/>
                <a:gd name="T32" fmla="*/ 575 w 80"/>
                <a:gd name="T33" fmla="*/ 51 h 38"/>
                <a:gd name="T34" fmla="*/ 530 w 80"/>
                <a:gd name="T35" fmla="*/ 81 h 38"/>
                <a:gd name="T36" fmla="*/ 460 w 80"/>
                <a:gd name="T37" fmla="*/ 0 h 38"/>
                <a:gd name="T38" fmla="*/ 424 w 80"/>
                <a:gd name="T39" fmla="*/ 0 h 38"/>
                <a:gd name="T40" fmla="*/ 400 w 80"/>
                <a:gd name="T41" fmla="*/ 51 h 38"/>
                <a:gd name="T42" fmla="*/ 235 w 80"/>
                <a:gd name="T43" fmla="*/ 129 h 38"/>
                <a:gd name="T44" fmla="*/ 96 w 80"/>
                <a:gd name="T45" fmla="*/ 163 h 38"/>
                <a:gd name="T46" fmla="*/ 40 w 80"/>
                <a:gd name="T47" fmla="*/ 206 h 38"/>
                <a:gd name="T48" fmla="*/ 0 w 80"/>
                <a:gd name="T49" fmla="*/ 206 h 38"/>
                <a:gd name="T50" fmla="*/ 40 w 80"/>
                <a:gd name="T51" fmla="*/ 307 h 38"/>
                <a:gd name="T52" fmla="*/ 62 w 80"/>
                <a:gd name="T53" fmla="*/ 388 h 38"/>
                <a:gd name="T54" fmla="*/ 186 w 80"/>
                <a:gd name="T55" fmla="*/ 465 h 38"/>
                <a:gd name="T56" fmla="*/ 235 w 80"/>
                <a:gd name="T57" fmla="*/ 551 h 38"/>
                <a:gd name="T58" fmla="*/ 334 w 80"/>
                <a:gd name="T59" fmla="*/ 587 h 38"/>
                <a:gd name="T60" fmla="*/ 363 w 80"/>
                <a:gd name="T61" fmla="*/ 661 h 38"/>
                <a:gd name="T62" fmla="*/ 424 w 80"/>
                <a:gd name="T63" fmla="*/ 707 h 38"/>
                <a:gd name="T64" fmla="*/ 460 w 80"/>
                <a:gd name="T65" fmla="*/ 707 h 38"/>
                <a:gd name="T66" fmla="*/ 530 w 80"/>
                <a:gd name="T67" fmla="*/ 707 h 38"/>
                <a:gd name="T68" fmla="*/ 575 w 80"/>
                <a:gd name="T69" fmla="*/ 587 h 38"/>
                <a:gd name="T70" fmla="*/ 575 w 80"/>
                <a:gd name="T71" fmla="*/ 551 h 38"/>
                <a:gd name="T72" fmla="*/ 651 w 80"/>
                <a:gd name="T73" fmla="*/ 587 h 38"/>
                <a:gd name="T74" fmla="*/ 699 w 80"/>
                <a:gd name="T75" fmla="*/ 630 h 38"/>
                <a:gd name="T76" fmla="*/ 829 w 80"/>
                <a:gd name="T77" fmla="*/ 630 h 38"/>
                <a:gd name="T78" fmla="*/ 1017 w 80"/>
                <a:gd name="T79" fmla="*/ 796 h 38"/>
                <a:gd name="T80" fmla="*/ 1092 w 80"/>
                <a:gd name="T81" fmla="*/ 796 h 38"/>
                <a:gd name="T82" fmla="*/ 1162 w 80"/>
                <a:gd name="T83" fmla="*/ 796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"/>
                <a:gd name="T127" fmla="*/ 0 h 38"/>
                <a:gd name="T128" fmla="*/ 80 w 80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" h="38">
                  <a:moveTo>
                    <a:pt x="64" y="38"/>
                  </a:moveTo>
                  <a:lnTo>
                    <a:pt x="64" y="38"/>
                  </a:lnTo>
                  <a:lnTo>
                    <a:pt x="64" y="36"/>
                  </a:lnTo>
                  <a:lnTo>
                    <a:pt x="70" y="32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80" y="20"/>
                  </a:lnTo>
                  <a:lnTo>
                    <a:pt x="74" y="16"/>
                  </a:lnTo>
                  <a:lnTo>
                    <a:pt x="68" y="14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22"/>
            <p:cNvSpPr>
              <a:spLocks/>
            </p:cNvSpPr>
            <p:nvPr/>
          </p:nvSpPr>
          <p:spPr bwMode="auto">
            <a:xfrm>
              <a:off x="2963" y="1708"/>
              <a:ext cx="65" cy="32"/>
            </a:xfrm>
            <a:custGeom>
              <a:avLst/>
              <a:gdLst>
                <a:gd name="T0" fmla="*/ 244 w 52"/>
                <a:gd name="T1" fmla="*/ 388 h 26"/>
                <a:gd name="T2" fmla="*/ 220 w 52"/>
                <a:gd name="T3" fmla="*/ 329 h 26"/>
                <a:gd name="T4" fmla="*/ 186 w 52"/>
                <a:gd name="T5" fmla="*/ 267 h 26"/>
                <a:gd name="T6" fmla="*/ 76 w 52"/>
                <a:gd name="T7" fmla="*/ 302 h 26"/>
                <a:gd name="T8" fmla="*/ 49 w 52"/>
                <a:gd name="T9" fmla="*/ 329 h 26"/>
                <a:gd name="T10" fmla="*/ 0 w 52"/>
                <a:gd name="T11" fmla="*/ 302 h 26"/>
                <a:gd name="T12" fmla="*/ 49 w 52"/>
                <a:gd name="T13" fmla="*/ 245 h 26"/>
                <a:gd name="T14" fmla="*/ 76 w 52"/>
                <a:gd name="T15" fmla="*/ 143 h 26"/>
                <a:gd name="T16" fmla="*/ 149 w 52"/>
                <a:gd name="T17" fmla="*/ 90 h 26"/>
                <a:gd name="T18" fmla="*/ 220 w 52"/>
                <a:gd name="T19" fmla="*/ 59 h 26"/>
                <a:gd name="T20" fmla="*/ 186 w 52"/>
                <a:gd name="T21" fmla="*/ 59 h 26"/>
                <a:gd name="T22" fmla="*/ 186 w 52"/>
                <a:gd name="T23" fmla="*/ 2 h 26"/>
                <a:gd name="T24" fmla="*/ 244 w 52"/>
                <a:gd name="T25" fmla="*/ 0 h 26"/>
                <a:gd name="T26" fmla="*/ 291 w 52"/>
                <a:gd name="T27" fmla="*/ 0 h 26"/>
                <a:gd name="T28" fmla="*/ 334 w 52"/>
                <a:gd name="T29" fmla="*/ 0 h 26"/>
                <a:gd name="T30" fmla="*/ 430 w 52"/>
                <a:gd name="T31" fmla="*/ 0 h 26"/>
                <a:gd name="T32" fmla="*/ 516 w 52"/>
                <a:gd name="T33" fmla="*/ 0 h 26"/>
                <a:gd name="T34" fmla="*/ 516 w 52"/>
                <a:gd name="T35" fmla="*/ 0 h 26"/>
                <a:gd name="T36" fmla="*/ 743 w 52"/>
                <a:gd name="T37" fmla="*/ 2 h 26"/>
                <a:gd name="T38" fmla="*/ 780 w 52"/>
                <a:gd name="T39" fmla="*/ 59 h 26"/>
                <a:gd name="T40" fmla="*/ 780 w 52"/>
                <a:gd name="T41" fmla="*/ 90 h 26"/>
                <a:gd name="T42" fmla="*/ 780 w 52"/>
                <a:gd name="T43" fmla="*/ 116 h 26"/>
                <a:gd name="T44" fmla="*/ 839 w 52"/>
                <a:gd name="T45" fmla="*/ 143 h 26"/>
                <a:gd name="T46" fmla="*/ 876 w 52"/>
                <a:gd name="T47" fmla="*/ 143 h 26"/>
                <a:gd name="T48" fmla="*/ 936 w 52"/>
                <a:gd name="T49" fmla="*/ 208 h 26"/>
                <a:gd name="T50" fmla="*/ 929 w 52"/>
                <a:gd name="T51" fmla="*/ 245 h 26"/>
                <a:gd name="T52" fmla="*/ 876 w 52"/>
                <a:gd name="T53" fmla="*/ 245 h 26"/>
                <a:gd name="T54" fmla="*/ 876 w 52"/>
                <a:gd name="T55" fmla="*/ 245 h 26"/>
                <a:gd name="T56" fmla="*/ 876 w 52"/>
                <a:gd name="T57" fmla="*/ 267 h 26"/>
                <a:gd name="T58" fmla="*/ 876 w 52"/>
                <a:gd name="T59" fmla="*/ 302 h 26"/>
                <a:gd name="T60" fmla="*/ 839 w 52"/>
                <a:gd name="T61" fmla="*/ 302 h 26"/>
                <a:gd name="T62" fmla="*/ 839 w 52"/>
                <a:gd name="T63" fmla="*/ 302 h 26"/>
                <a:gd name="T64" fmla="*/ 780 w 52"/>
                <a:gd name="T65" fmla="*/ 267 h 26"/>
                <a:gd name="T66" fmla="*/ 780 w 52"/>
                <a:gd name="T67" fmla="*/ 267 h 26"/>
                <a:gd name="T68" fmla="*/ 743 w 52"/>
                <a:gd name="T69" fmla="*/ 329 h 26"/>
                <a:gd name="T70" fmla="*/ 701 w 52"/>
                <a:gd name="T71" fmla="*/ 367 h 26"/>
                <a:gd name="T72" fmla="*/ 653 w 52"/>
                <a:gd name="T73" fmla="*/ 367 h 26"/>
                <a:gd name="T74" fmla="*/ 594 w 52"/>
                <a:gd name="T75" fmla="*/ 329 h 26"/>
                <a:gd name="T76" fmla="*/ 594 w 52"/>
                <a:gd name="T77" fmla="*/ 302 h 26"/>
                <a:gd name="T78" fmla="*/ 516 w 52"/>
                <a:gd name="T79" fmla="*/ 267 h 26"/>
                <a:gd name="T80" fmla="*/ 430 w 52"/>
                <a:gd name="T81" fmla="*/ 367 h 26"/>
                <a:gd name="T82" fmla="*/ 413 w 52"/>
                <a:gd name="T83" fmla="*/ 388 h 26"/>
                <a:gd name="T84" fmla="*/ 364 w 52"/>
                <a:gd name="T85" fmla="*/ 367 h 26"/>
                <a:gd name="T86" fmla="*/ 244 w 52"/>
                <a:gd name="T87" fmla="*/ 388 h 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"/>
                <a:gd name="T133" fmla="*/ 0 h 26"/>
                <a:gd name="T134" fmla="*/ 52 w 52"/>
                <a:gd name="T135" fmla="*/ 26 h 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" h="26">
                  <a:moveTo>
                    <a:pt x="14" y="26"/>
                  </a:moveTo>
                  <a:lnTo>
                    <a:pt x="14" y="26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23"/>
            <p:cNvSpPr>
              <a:spLocks/>
            </p:cNvSpPr>
            <p:nvPr/>
          </p:nvSpPr>
          <p:spPr bwMode="auto">
            <a:xfrm>
              <a:off x="3168" y="1803"/>
              <a:ext cx="30" cy="55"/>
            </a:xfrm>
            <a:custGeom>
              <a:avLst/>
              <a:gdLst>
                <a:gd name="T0" fmla="*/ 334 w 24"/>
                <a:gd name="T1" fmla="*/ 806 h 44"/>
                <a:gd name="T2" fmla="*/ 220 w 24"/>
                <a:gd name="T3" fmla="*/ 719 h 44"/>
                <a:gd name="T4" fmla="*/ 186 w 24"/>
                <a:gd name="T5" fmla="*/ 699 h 44"/>
                <a:gd name="T6" fmla="*/ 149 w 24"/>
                <a:gd name="T7" fmla="*/ 653 h 44"/>
                <a:gd name="T8" fmla="*/ 119 w 24"/>
                <a:gd name="T9" fmla="*/ 575 h 44"/>
                <a:gd name="T10" fmla="*/ 76 w 24"/>
                <a:gd name="T11" fmla="*/ 531 h 44"/>
                <a:gd name="T12" fmla="*/ 119 w 24"/>
                <a:gd name="T13" fmla="*/ 531 h 44"/>
                <a:gd name="T14" fmla="*/ 149 w 24"/>
                <a:gd name="T15" fmla="*/ 531 h 44"/>
                <a:gd name="T16" fmla="*/ 119 w 24"/>
                <a:gd name="T17" fmla="*/ 516 h 44"/>
                <a:gd name="T18" fmla="*/ 119 w 24"/>
                <a:gd name="T19" fmla="*/ 460 h 44"/>
                <a:gd name="T20" fmla="*/ 119 w 24"/>
                <a:gd name="T21" fmla="*/ 413 h 44"/>
                <a:gd name="T22" fmla="*/ 119 w 24"/>
                <a:gd name="T23" fmla="*/ 363 h 44"/>
                <a:gd name="T24" fmla="*/ 119 w 24"/>
                <a:gd name="T25" fmla="*/ 363 h 44"/>
                <a:gd name="T26" fmla="*/ 76 w 24"/>
                <a:gd name="T27" fmla="*/ 235 h 44"/>
                <a:gd name="T28" fmla="*/ 76 w 24"/>
                <a:gd name="T29" fmla="*/ 218 h 44"/>
                <a:gd name="T30" fmla="*/ 49 w 24"/>
                <a:gd name="T31" fmla="*/ 186 h 44"/>
                <a:gd name="T32" fmla="*/ 76 w 24"/>
                <a:gd name="T33" fmla="*/ 149 h 44"/>
                <a:gd name="T34" fmla="*/ 49 w 24"/>
                <a:gd name="T35" fmla="*/ 96 h 44"/>
                <a:gd name="T36" fmla="*/ 49 w 24"/>
                <a:gd name="T37" fmla="*/ 96 h 44"/>
                <a:gd name="T38" fmla="*/ 49 w 24"/>
                <a:gd name="T39" fmla="*/ 62 h 44"/>
                <a:gd name="T40" fmla="*/ 49 w 24"/>
                <a:gd name="T41" fmla="*/ 40 h 44"/>
                <a:gd name="T42" fmla="*/ 76 w 24"/>
                <a:gd name="T43" fmla="*/ 0 h 44"/>
                <a:gd name="T44" fmla="*/ 220 w 24"/>
                <a:gd name="T45" fmla="*/ 62 h 44"/>
                <a:gd name="T46" fmla="*/ 291 w 24"/>
                <a:gd name="T47" fmla="*/ 218 h 44"/>
                <a:gd name="T48" fmla="*/ 291 w 24"/>
                <a:gd name="T49" fmla="*/ 235 h 44"/>
                <a:gd name="T50" fmla="*/ 334 w 24"/>
                <a:gd name="T51" fmla="*/ 290 h 44"/>
                <a:gd name="T52" fmla="*/ 430 w 24"/>
                <a:gd name="T53" fmla="*/ 413 h 44"/>
                <a:gd name="T54" fmla="*/ 430 w 24"/>
                <a:gd name="T55" fmla="*/ 460 h 44"/>
                <a:gd name="T56" fmla="*/ 413 w 24"/>
                <a:gd name="T57" fmla="*/ 653 h 44"/>
                <a:gd name="T58" fmla="*/ 364 w 24"/>
                <a:gd name="T59" fmla="*/ 719 h 44"/>
                <a:gd name="T60" fmla="*/ 334 w 24"/>
                <a:gd name="T61" fmla="*/ 780 h 44"/>
                <a:gd name="T62" fmla="*/ 334 w 24"/>
                <a:gd name="T63" fmla="*/ 806 h 44"/>
                <a:gd name="T64" fmla="*/ 334 w 24"/>
                <a:gd name="T65" fmla="*/ 806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44"/>
                <a:gd name="T101" fmla="*/ 24 w 24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44">
                  <a:moveTo>
                    <a:pt x="18" y="44"/>
                  </a:moveTo>
                  <a:lnTo>
                    <a:pt x="18" y="44"/>
                  </a:lnTo>
                  <a:lnTo>
                    <a:pt x="16" y="44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24"/>
            <p:cNvSpPr>
              <a:spLocks/>
            </p:cNvSpPr>
            <p:nvPr/>
          </p:nvSpPr>
          <p:spPr bwMode="auto">
            <a:xfrm>
              <a:off x="2978" y="1720"/>
              <a:ext cx="180" cy="173"/>
            </a:xfrm>
            <a:custGeom>
              <a:avLst/>
              <a:gdLst>
                <a:gd name="T0" fmla="*/ 1482 w 144"/>
                <a:gd name="T1" fmla="*/ 293 h 138"/>
                <a:gd name="T2" fmla="*/ 1378 w 144"/>
                <a:gd name="T3" fmla="*/ 367 h 138"/>
                <a:gd name="T4" fmla="*/ 1308 w 144"/>
                <a:gd name="T5" fmla="*/ 534 h 138"/>
                <a:gd name="T6" fmla="*/ 1271 w 144"/>
                <a:gd name="T7" fmla="*/ 654 h 138"/>
                <a:gd name="T8" fmla="*/ 1378 w 144"/>
                <a:gd name="T9" fmla="*/ 792 h 138"/>
                <a:gd name="T10" fmla="*/ 1562 w 144"/>
                <a:gd name="T11" fmla="*/ 978 h 138"/>
                <a:gd name="T12" fmla="*/ 1815 w 144"/>
                <a:gd name="T13" fmla="*/ 1364 h 138"/>
                <a:gd name="T14" fmla="*/ 2061 w 144"/>
                <a:gd name="T15" fmla="*/ 1424 h 138"/>
                <a:gd name="T16" fmla="*/ 2061 w 144"/>
                <a:gd name="T17" fmla="*/ 1512 h 138"/>
                <a:gd name="T18" fmla="*/ 2321 w 144"/>
                <a:gd name="T19" fmla="*/ 1656 h 138"/>
                <a:gd name="T20" fmla="*/ 2576 w 144"/>
                <a:gd name="T21" fmla="*/ 1804 h 138"/>
                <a:gd name="T22" fmla="*/ 2615 w 144"/>
                <a:gd name="T23" fmla="*/ 1957 h 138"/>
                <a:gd name="T24" fmla="*/ 2515 w 144"/>
                <a:gd name="T25" fmla="*/ 1895 h 138"/>
                <a:gd name="T26" fmla="*/ 2381 w 144"/>
                <a:gd name="T27" fmla="*/ 1848 h 138"/>
                <a:gd name="T28" fmla="*/ 2274 w 144"/>
                <a:gd name="T29" fmla="*/ 1957 h 138"/>
                <a:gd name="T30" fmla="*/ 2321 w 144"/>
                <a:gd name="T31" fmla="*/ 2028 h 138"/>
                <a:gd name="T32" fmla="*/ 2440 w 144"/>
                <a:gd name="T33" fmla="*/ 2231 h 138"/>
                <a:gd name="T34" fmla="*/ 2381 w 144"/>
                <a:gd name="T35" fmla="*/ 2309 h 138"/>
                <a:gd name="T36" fmla="*/ 2246 w 144"/>
                <a:gd name="T37" fmla="*/ 2480 h 138"/>
                <a:gd name="T38" fmla="*/ 2061 w 144"/>
                <a:gd name="T39" fmla="*/ 2480 h 138"/>
                <a:gd name="T40" fmla="*/ 2101 w 144"/>
                <a:gd name="T41" fmla="*/ 2329 h 138"/>
                <a:gd name="T42" fmla="*/ 2061 w 144"/>
                <a:gd name="T43" fmla="*/ 2145 h 138"/>
                <a:gd name="T44" fmla="*/ 1986 w 144"/>
                <a:gd name="T45" fmla="*/ 1957 h 138"/>
                <a:gd name="T46" fmla="*/ 1815 w 144"/>
                <a:gd name="T47" fmla="*/ 1895 h 138"/>
                <a:gd name="T48" fmla="*/ 1741 w 144"/>
                <a:gd name="T49" fmla="*/ 1804 h 138"/>
                <a:gd name="T50" fmla="*/ 1694 w 144"/>
                <a:gd name="T51" fmla="*/ 1741 h 138"/>
                <a:gd name="T52" fmla="*/ 1482 w 144"/>
                <a:gd name="T53" fmla="*/ 1656 h 138"/>
                <a:gd name="T54" fmla="*/ 1271 w 144"/>
                <a:gd name="T55" fmla="*/ 1474 h 138"/>
                <a:gd name="T56" fmla="*/ 1114 w 144"/>
                <a:gd name="T57" fmla="*/ 1321 h 138"/>
                <a:gd name="T58" fmla="*/ 1017 w 144"/>
                <a:gd name="T59" fmla="*/ 1245 h 138"/>
                <a:gd name="T60" fmla="*/ 867 w 144"/>
                <a:gd name="T61" fmla="*/ 1028 h 138"/>
                <a:gd name="T62" fmla="*/ 713 w 144"/>
                <a:gd name="T63" fmla="*/ 839 h 138"/>
                <a:gd name="T64" fmla="*/ 362 w 144"/>
                <a:gd name="T65" fmla="*/ 752 h 138"/>
                <a:gd name="T66" fmla="*/ 174 w 144"/>
                <a:gd name="T67" fmla="*/ 904 h 138"/>
                <a:gd name="T68" fmla="*/ 174 w 144"/>
                <a:gd name="T69" fmla="*/ 792 h 138"/>
                <a:gd name="T70" fmla="*/ 40 w 144"/>
                <a:gd name="T71" fmla="*/ 721 h 138"/>
                <a:gd name="T72" fmla="*/ 40 w 144"/>
                <a:gd name="T73" fmla="*/ 575 h 138"/>
                <a:gd name="T74" fmla="*/ 62 w 144"/>
                <a:gd name="T75" fmla="*/ 426 h 138"/>
                <a:gd name="T76" fmla="*/ 40 w 144"/>
                <a:gd name="T77" fmla="*/ 341 h 138"/>
                <a:gd name="T78" fmla="*/ 139 w 144"/>
                <a:gd name="T79" fmla="*/ 272 h 138"/>
                <a:gd name="T80" fmla="*/ 290 w 144"/>
                <a:gd name="T81" fmla="*/ 149 h 138"/>
                <a:gd name="T82" fmla="*/ 362 w 144"/>
                <a:gd name="T83" fmla="*/ 233 h 138"/>
                <a:gd name="T84" fmla="*/ 512 w 144"/>
                <a:gd name="T85" fmla="*/ 233 h 138"/>
                <a:gd name="T86" fmla="*/ 570 w 144"/>
                <a:gd name="T87" fmla="*/ 187 h 138"/>
                <a:gd name="T88" fmla="*/ 651 w 144"/>
                <a:gd name="T89" fmla="*/ 187 h 138"/>
                <a:gd name="T90" fmla="*/ 651 w 144"/>
                <a:gd name="T91" fmla="*/ 119 h 138"/>
                <a:gd name="T92" fmla="*/ 713 w 144"/>
                <a:gd name="T93" fmla="*/ 76 h 138"/>
                <a:gd name="T94" fmla="*/ 867 w 144"/>
                <a:gd name="T95" fmla="*/ 76 h 138"/>
                <a:gd name="T96" fmla="*/ 1046 w 144"/>
                <a:gd name="T97" fmla="*/ 0 h 138"/>
                <a:gd name="T98" fmla="*/ 1219 w 144"/>
                <a:gd name="T99" fmla="*/ 76 h 138"/>
                <a:gd name="T100" fmla="*/ 1378 w 144"/>
                <a:gd name="T101" fmla="*/ 119 h 138"/>
                <a:gd name="T102" fmla="*/ 1406 w 144"/>
                <a:gd name="T103" fmla="*/ 187 h 138"/>
                <a:gd name="T104" fmla="*/ 1482 w 144"/>
                <a:gd name="T105" fmla="*/ 272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4"/>
                <a:gd name="T160" fmla="*/ 0 h 138"/>
                <a:gd name="T161" fmla="*/ 144 w 144"/>
                <a:gd name="T162" fmla="*/ 138 h 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4" h="138">
                  <a:moveTo>
                    <a:pt x="84" y="20"/>
                  </a:moveTo>
                  <a:lnTo>
                    <a:pt x="84" y="2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80" y="20"/>
                  </a:lnTo>
                  <a:lnTo>
                    <a:pt x="76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2" y="28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76" y="42"/>
                  </a:lnTo>
                  <a:lnTo>
                    <a:pt x="80" y="44"/>
                  </a:lnTo>
                  <a:lnTo>
                    <a:pt x="84" y="48"/>
                  </a:lnTo>
                  <a:lnTo>
                    <a:pt x="86" y="52"/>
                  </a:lnTo>
                  <a:lnTo>
                    <a:pt x="88" y="58"/>
                  </a:lnTo>
                  <a:lnTo>
                    <a:pt x="92" y="66"/>
                  </a:lnTo>
                  <a:lnTo>
                    <a:pt x="100" y="72"/>
                  </a:lnTo>
                  <a:lnTo>
                    <a:pt x="104" y="74"/>
                  </a:lnTo>
                  <a:lnTo>
                    <a:pt x="106" y="74"/>
                  </a:lnTo>
                  <a:lnTo>
                    <a:pt x="110" y="74"/>
                  </a:lnTo>
                  <a:lnTo>
                    <a:pt x="114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6" y="82"/>
                  </a:lnTo>
                  <a:lnTo>
                    <a:pt x="122" y="86"/>
                  </a:lnTo>
                  <a:lnTo>
                    <a:pt x="128" y="88"/>
                  </a:lnTo>
                  <a:lnTo>
                    <a:pt x="134" y="94"/>
                  </a:lnTo>
                  <a:lnTo>
                    <a:pt x="138" y="94"/>
                  </a:lnTo>
                  <a:lnTo>
                    <a:pt x="142" y="96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38" y="100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30" y="98"/>
                  </a:lnTo>
                  <a:lnTo>
                    <a:pt x="128" y="98"/>
                  </a:lnTo>
                  <a:lnTo>
                    <a:pt x="126" y="102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30" y="110"/>
                  </a:lnTo>
                  <a:lnTo>
                    <a:pt x="130" y="114"/>
                  </a:lnTo>
                  <a:lnTo>
                    <a:pt x="132" y="116"/>
                  </a:lnTo>
                  <a:lnTo>
                    <a:pt x="134" y="118"/>
                  </a:lnTo>
                  <a:lnTo>
                    <a:pt x="132" y="118"/>
                  </a:lnTo>
                  <a:lnTo>
                    <a:pt x="130" y="118"/>
                  </a:lnTo>
                  <a:lnTo>
                    <a:pt x="130" y="122"/>
                  </a:lnTo>
                  <a:lnTo>
                    <a:pt x="130" y="124"/>
                  </a:lnTo>
                  <a:lnTo>
                    <a:pt x="126" y="126"/>
                  </a:lnTo>
                  <a:lnTo>
                    <a:pt x="124" y="132"/>
                  </a:lnTo>
                  <a:lnTo>
                    <a:pt x="122" y="136"/>
                  </a:lnTo>
                  <a:lnTo>
                    <a:pt x="118" y="138"/>
                  </a:lnTo>
                  <a:lnTo>
                    <a:pt x="114" y="136"/>
                  </a:lnTo>
                  <a:lnTo>
                    <a:pt x="114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18" y="120"/>
                  </a:lnTo>
                  <a:lnTo>
                    <a:pt x="118" y="118"/>
                  </a:lnTo>
                  <a:lnTo>
                    <a:pt x="114" y="114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0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102" y="100"/>
                  </a:lnTo>
                  <a:lnTo>
                    <a:pt x="100" y="100"/>
                  </a:lnTo>
                  <a:lnTo>
                    <a:pt x="102" y="98"/>
                  </a:lnTo>
                  <a:lnTo>
                    <a:pt x="100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2"/>
                  </a:lnTo>
                  <a:lnTo>
                    <a:pt x="90" y="92"/>
                  </a:lnTo>
                  <a:lnTo>
                    <a:pt x="86" y="88"/>
                  </a:lnTo>
                  <a:lnTo>
                    <a:pt x="82" y="88"/>
                  </a:lnTo>
                  <a:lnTo>
                    <a:pt x="78" y="86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4" y="72"/>
                  </a:lnTo>
                  <a:lnTo>
                    <a:pt x="62" y="70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54" y="60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6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0" y="40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4" y="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25"/>
            <p:cNvSpPr>
              <a:spLocks/>
            </p:cNvSpPr>
            <p:nvPr/>
          </p:nvSpPr>
          <p:spPr bwMode="auto">
            <a:xfrm>
              <a:off x="3073" y="1583"/>
              <a:ext cx="148" cy="95"/>
            </a:xfrm>
            <a:custGeom>
              <a:avLst/>
              <a:gdLst>
                <a:gd name="T0" fmla="*/ 233 w 118"/>
                <a:gd name="T1" fmla="*/ 931 h 76"/>
                <a:gd name="T2" fmla="*/ 192 w 118"/>
                <a:gd name="T3" fmla="*/ 745 h 76"/>
                <a:gd name="T4" fmla="*/ 153 w 118"/>
                <a:gd name="T5" fmla="*/ 575 h 76"/>
                <a:gd name="T6" fmla="*/ 122 w 118"/>
                <a:gd name="T7" fmla="*/ 512 h 76"/>
                <a:gd name="T8" fmla="*/ 49 w 118"/>
                <a:gd name="T9" fmla="*/ 460 h 76"/>
                <a:gd name="T10" fmla="*/ 0 w 118"/>
                <a:gd name="T11" fmla="*/ 400 h 76"/>
                <a:gd name="T12" fmla="*/ 77 w 118"/>
                <a:gd name="T13" fmla="*/ 334 h 76"/>
                <a:gd name="T14" fmla="*/ 77 w 118"/>
                <a:gd name="T15" fmla="*/ 217 h 76"/>
                <a:gd name="T16" fmla="*/ 122 w 118"/>
                <a:gd name="T17" fmla="*/ 217 h 76"/>
                <a:gd name="T18" fmla="*/ 233 w 118"/>
                <a:gd name="T19" fmla="*/ 139 h 76"/>
                <a:gd name="T20" fmla="*/ 426 w 118"/>
                <a:gd name="T21" fmla="*/ 96 h 76"/>
                <a:gd name="T22" fmla="*/ 611 w 118"/>
                <a:gd name="T23" fmla="*/ 62 h 76"/>
                <a:gd name="T24" fmla="*/ 794 w 118"/>
                <a:gd name="T25" fmla="*/ 0 h 76"/>
                <a:gd name="T26" fmla="*/ 1031 w 118"/>
                <a:gd name="T27" fmla="*/ 0 h 76"/>
                <a:gd name="T28" fmla="*/ 1109 w 118"/>
                <a:gd name="T29" fmla="*/ 62 h 76"/>
                <a:gd name="T30" fmla="*/ 1031 w 118"/>
                <a:gd name="T31" fmla="*/ 40 h 76"/>
                <a:gd name="T32" fmla="*/ 1031 w 118"/>
                <a:gd name="T33" fmla="*/ 62 h 76"/>
                <a:gd name="T34" fmla="*/ 1109 w 118"/>
                <a:gd name="T35" fmla="*/ 139 h 76"/>
                <a:gd name="T36" fmla="*/ 1184 w 118"/>
                <a:gd name="T37" fmla="*/ 62 h 76"/>
                <a:gd name="T38" fmla="*/ 1208 w 118"/>
                <a:gd name="T39" fmla="*/ 62 h 76"/>
                <a:gd name="T40" fmla="*/ 1184 w 118"/>
                <a:gd name="T41" fmla="*/ 139 h 76"/>
                <a:gd name="T42" fmla="*/ 1184 w 118"/>
                <a:gd name="T43" fmla="*/ 139 h 76"/>
                <a:gd name="T44" fmla="*/ 1419 w 118"/>
                <a:gd name="T45" fmla="*/ 96 h 76"/>
                <a:gd name="T46" fmla="*/ 1597 w 118"/>
                <a:gd name="T47" fmla="*/ 96 h 76"/>
                <a:gd name="T48" fmla="*/ 1713 w 118"/>
                <a:gd name="T49" fmla="*/ 62 h 76"/>
                <a:gd name="T50" fmla="*/ 1787 w 118"/>
                <a:gd name="T51" fmla="*/ 62 h 76"/>
                <a:gd name="T52" fmla="*/ 1863 w 118"/>
                <a:gd name="T53" fmla="*/ 96 h 76"/>
                <a:gd name="T54" fmla="*/ 1900 w 118"/>
                <a:gd name="T55" fmla="*/ 96 h 76"/>
                <a:gd name="T56" fmla="*/ 1965 w 118"/>
                <a:gd name="T57" fmla="*/ 174 h 76"/>
                <a:gd name="T58" fmla="*/ 2049 w 118"/>
                <a:gd name="T59" fmla="*/ 290 h 76"/>
                <a:gd name="T60" fmla="*/ 2017 w 118"/>
                <a:gd name="T61" fmla="*/ 460 h 76"/>
                <a:gd name="T62" fmla="*/ 1965 w 118"/>
                <a:gd name="T63" fmla="*/ 575 h 76"/>
                <a:gd name="T64" fmla="*/ 2049 w 118"/>
                <a:gd name="T65" fmla="*/ 745 h 76"/>
                <a:gd name="T66" fmla="*/ 2196 w 118"/>
                <a:gd name="T67" fmla="*/ 931 h 76"/>
                <a:gd name="T68" fmla="*/ 2241 w 118"/>
                <a:gd name="T69" fmla="*/ 976 h 76"/>
                <a:gd name="T70" fmla="*/ 2196 w 118"/>
                <a:gd name="T71" fmla="*/ 1017 h 76"/>
                <a:gd name="T72" fmla="*/ 2196 w 118"/>
                <a:gd name="T73" fmla="*/ 1046 h 76"/>
                <a:gd name="T74" fmla="*/ 2125 w 118"/>
                <a:gd name="T75" fmla="*/ 1124 h 76"/>
                <a:gd name="T76" fmla="*/ 2017 w 118"/>
                <a:gd name="T77" fmla="*/ 1308 h 76"/>
                <a:gd name="T78" fmla="*/ 1943 w 118"/>
                <a:gd name="T79" fmla="*/ 1384 h 76"/>
                <a:gd name="T80" fmla="*/ 1787 w 118"/>
                <a:gd name="T81" fmla="*/ 1308 h 76"/>
                <a:gd name="T82" fmla="*/ 1667 w 118"/>
                <a:gd name="T83" fmla="*/ 1271 h 76"/>
                <a:gd name="T84" fmla="*/ 1597 w 118"/>
                <a:gd name="T85" fmla="*/ 1308 h 76"/>
                <a:gd name="T86" fmla="*/ 1560 w 118"/>
                <a:gd name="T87" fmla="*/ 1308 h 76"/>
                <a:gd name="T88" fmla="*/ 1441 w 118"/>
                <a:gd name="T89" fmla="*/ 1308 h 76"/>
                <a:gd name="T90" fmla="*/ 1366 w 118"/>
                <a:gd name="T91" fmla="*/ 1271 h 76"/>
                <a:gd name="T92" fmla="*/ 1249 w 118"/>
                <a:gd name="T93" fmla="*/ 1308 h 76"/>
                <a:gd name="T94" fmla="*/ 1060 w 118"/>
                <a:gd name="T95" fmla="*/ 1219 h 76"/>
                <a:gd name="T96" fmla="*/ 884 w 118"/>
                <a:gd name="T97" fmla="*/ 1092 h 76"/>
                <a:gd name="T98" fmla="*/ 794 w 118"/>
                <a:gd name="T99" fmla="*/ 1046 h 76"/>
                <a:gd name="T100" fmla="*/ 674 w 118"/>
                <a:gd name="T101" fmla="*/ 1017 h 76"/>
                <a:gd name="T102" fmla="*/ 722 w 118"/>
                <a:gd name="T103" fmla="*/ 1092 h 76"/>
                <a:gd name="T104" fmla="*/ 655 w 118"/>
                <a:gd name="T105" fmla="*/ 1124 h 76"/>
                <a:gd name="T106" fmla="*/ 576 w 118"/>
                <a:gd name="T107" fmla="*/ 1046 h 76"/>
                <a:gd name="T108" fmla="*/ 341 w 118"/>
                <a:gd name="T109" fmla="*/ 976 h 76"/>
                <a:gd name="T110" fmla="*/ 233 w 118"/>
                <a:gd name="T111" fmla="*/ 976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76"/>
                <a:gd name="T170" fmla="*/ 118 w 118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76">
                  <a:moveTo>
                    <a:pt x="12" y="54"/>
                  </a:moveTo>
                  <a:lnTo>
                    <a:pt x="12" y="54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0" y="42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22"/>
                  </a:lnTo>
                  <a:lnTo>
                    <a:pt x="110" y="24"/>
                  </a:lnTo>
                  <a:lnTo>
                    <a:pt x="106" y="26"/>
                  </a:lnTo>
                  <a:lnTo>
                    <a:pt x="104" y="28"/>
                  </a:lnTo>
                  <a:lnTo>
                    <a:pt x="104" y="32"/>
                  </a:lnTo>
                  <a:lnTo>
                    <a:pt x="106" y="36"/>
                  </a:lnTo>
                  <a:lnTo>
                    <a:pt x="108" y="42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6" y="52"/>
                  </a:lnTo>
                  <a:lnTo>
                    <a:pt x="118" y="54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6" y="58"/>
                  </a:lnTo>
                  <a:lnTo>
                    <a:pt x="114" y="58"/>
                  </a:lnTo>
                  <a:lnTo>
                    <a:pt x="112" y="62"/>
                  </a:lnTo>
                  <a:lnTo>
                    <a:pt x="106" y="68"/>
                  </a:lnTo>
                  <a:lnTo>
                    <a:pt x="106" y="72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2" y="76"/>
                  </a:lnTo>
                  <a:lnTo>
                    <a:pt x="98" y="74"/>
                  </a:lnTo>
                  <a:lnTo>
                    <a:pt x="94" y="72"/>
                  </a:lnTo>
                  <a:lnTo>
                    <a:pt x="90" y="70"/>
                  </a:lnTo>
                  <a:lnTo>
                    <a:pt x="88" y="70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4" y="74"/>
                  </a:lnTo>
                  <a:lnTo>
                    <a:pt x="82" y="72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2" y="70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6" y="72"/>
                  </a:lnTo>
                  <a:lnTo>
                    <a:pt x="62" y="70"/>
                  </a:lnTo>
                  <a:lnTo>
                    <a:pt x="56" y="66"/>
                  </a:lnTo>
                  <a:lnTo>
                    <a:pt x="50" y="6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4" y="62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26"/>
            <p:cNvSpPr>
              <a:spLocks/>
            </p:cNvSpPr>
            <p:nvPr/>
          </p:nvSpPr>
          <p:spPr bwMode="auto">
            <a:xfrm>
              <a:off x="3153" y="1578"/>
              <a:ext cx="38" cy="15"/>
            </a:xfrm>
            <a:custGeom>
              <a:avLst/>
              <a:gdLst>
                <a:gd name="T0" fmla="*/ 0 w 30"/>
                <a:gd name="T1" fmla="*/ 149 h 12"/>
                <a:gd name="T2" fmla="*/ 0 w 30"/>
                <a:gd name="T3" fmla="*/ 149 h 12"/>
                <a:gd name="T4" fmla="*/ 84 w 30"/>
                <a:gd name="T5" fmla="*/ 149 h 12"/>
                <a:gd name="T6" fmla="*/ 84 w 30"/>
                <a:gd name="T7" fmla="*/ 149 h 12"/>
                <a:gd name="T8" fmla="*/ 84 w 30"/>
                <a:gd name="T9" fmla="*/ 149 h 12"/>
                <a:gd name="T10" fmla="*/ 84 w 30"/>
                <a:gd name="T11" fmla="*/ 149 h 12"/>
                <a:gd name="T12" fmla="*/ 0 w 30"/>
                <a:gd name="T13" fmla="*/ 149 h 12"/>
                <a:gd name="T14" fmla="*/ 0 w 30"/>
                <a:gd name="T15" fmla="*/ 149 h 12"/>
                <a:gd name="T16" fmla="*/ 0 w 30"/>
                <a:gd name="T17" fmla="*/ 119 h 12"/>
                <a:gd name="T18" fmla="*/ 0 w 30"/>
                <a:gd name="T19" fmla="*/ 119 h 12"/>
                <a:gd name="T20" fmla="*/ 0 w 30"/>
                <a:gd name="T21" fmla="*/ 119 h 12"/>
                <a:gd name="T22" fmla="*/ 0 w 30"/>
                <a:gd name="T23" fmla="*/ 76 h 12"/>
                <a:gd name="T24" fmla="*/ 52 w 30"/>
                <a:gd name="T25" fmla="*/ 76 h 12"/>
                <a:gd name="T26" fmla="*/ 52 w 30"/>
                <a:gd name="T27" fmla="*/ 76 h 12"/>
                <a:gd name="T28" fmla="*/ 84 w 30"/>
                <a:gd name="T29" fmla="*/ 76 h 12"/>
                <a:gd name="T30" fmla="*/ 134 w 30"/>
                <a:gd name="T31" fmla="*/ 76 h 12"/>
                <a:gd name="T32" fmla="*/ 134 w 30"/>
                <a:gd name="T33" fmla="*/ 76 h 12"/>
                <a:gd name="T34" fmla="*/ 170 w 30"/>
                <a:gd name="T35" fmla="*/ 76 h 12"/>
                <a:gd name="T36" fmla="*/ 215 w 30"/>
                <a:gd name="T37" fmla="*/ 0 h 12"/>
                <a:gd name="T38" fmla="*/ 215 w 30"/>
                <a:gd name="T39" fmla="*/ 0 h 12"/>
                <a:gd name="T40" fmla="*/ 252 w 30"/>
                <a:gd name="T41" fmla="*/ 0 h 12"/>
                <a:gd name="T42" fmla="*/ 252 w 30"/>
                <a:gd name="T43" fmla="*/ 49 h 12"/>
                <a:gd name="T44" fmla="*/ 252 w 30"/>
                <a:gd name="T45" fmla="*/ 76 h 12"/>
                <a:gd name="T46" fmla="*/ 314 w 30"/>
                <a:gd name="T47" fmla="*/ 49 h 12"/>
                <a:gd name="T48" fmla="*/ 314 w 30"/>
                <a:gd name="T49" fmla="*/ 49 h 12"/>
                <a:gd name="T50" fmla="*/ 398 w 30"/>
                <a:gd name="T51" fmla="*/ 49 h 12"/>
                <a:gd name="T52" fmla="*/ 398 w 30"/>
                <a:gd name="T53" fmla="*/ 49 h 12"/>
                <a:gd name="T54" fmla="*/ 512 w 30"/>
                <a:gd name="T55" fmla="*/ 49 h 12"/>
                <a:gd name="T56" fmla="*/ 566 w 30"/>
                <a:gd name="T57" fmla="*/ 49 h 12"/>
                <a:gd name="T58" fmla="*/ 649 w 30"/>
                <a:gd name="T59" fmla="*/ 49 h 12"/>
                <a:gd name="T60" fmla="*/ 649 w 30"/>
                <a:gd name="T61" fmla="*/ 49 h 12"/>
                <a:gd name="T62" fmla="*/ 649 w 30"/>
                <a:gd name="T63" fmla="*/ 76 h 12"/>
                <a:gd name="T64" fmla="*/ 649 w 30"/>
                <a:gd name="T65" fmla="*/ 149 h 12"/>
                <a:gd name="T66" fmla="*/ 649 w 30"/>
                <a:gd name="T67" fmla="*/ 149 h 12"/>
                <a:gd name="T68" fmla="*/ 595 w 30"/>
                <a:gd name="T69" fmla="*/ 186 h 12"/>
                <a:gd name="T70" fmla="*/ 566 w 30"/>
                <a:gd name="T71" fmla="*/ 149 h 12"/>
                <a:gd name="T72" fmla="*/ 470 w 30"/>
                <a:gd name="T73" fmla="*/ 149 h 12"/>
                <a:gd name="T74" fmla="*/ 437 w 30"/>
                <a:gd name="T75" fmla="*/ 186 h 12"/>
                <a:gd name="T76" fmla="*/ 437 w 30"/>
                <a:gd name="T77" fmla="*/ 186 h 12"/>
                <a:gd name="T78" fmla="*/ 345 w 30"/>
                <a:gd name="T79" fmla="*/ 220 h 12"/>
                <a:gd name="T80" fmla="*/ 314 w 30"/>
                <a:gd name="T81" fmla="*/ 186 h 12"/>
                <a:gd name="T82" fmla="*/ 215 w 30"/>
                <a:gd name="T83" fmla="*/ 186 h 12"/>
                <a:gd name="T84" fmla="*/ 0 w 30"/>
                <a:gd name="T85" fmla="*/ 149 h 12"/>
                <a:gd name="T86" fmla="*/ 0 w 30"/>
                <a:gd name="T87" fmla="*/ 149 h 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12"/>
                <a:gd name="T134" fmla="*/ 30 w 30"/>
                <a:gd name="T135" fmla="*/ 12 h 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12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27"/>
            <p:cNvSpPr>
              <a:spLocks/>
            </p:cNvSpPr>
            <p:nvPr/>
          </p:nvSpPr>
          <p:spPr bwMode="auto">
            <a:xfrm>
              <a:off x="2958" y="1665"/>
              <a:ext cx="8" cy="8"/>
            </a:xfrm>
            <a:custGeom>
              <a:avLst/>
              <a:gdLst>
                <a:gd name="T0" fmla="*/ 155 w 6"/>
                <a:gd name="T1" fmla="*/ 268 h 6"/>
                <a:gd name="T2" fmla="*/ 155 w 6"/>
                <a:gd name="T3" fmla="*/ 268 h 6"/>
                <a:gd name="T4" fmla="*/ 0 w 6"/>
                <a:gd name="T5" fmla="*/ 268 h 6"/>
                <a:gd name="T6" fmla="*/ 0 w 6"/>
                <a:gd name="T7" fmla="*/ 268 h 6"/>
                <a:gd name="T8" fmla="*/ 87 w 6"/>
                <a:gd name="T9" fmla="*/ 155 h 6"/>
                <a:gd name="T10" fmla="*/ 155 w 6"/>
                <a:gd name="T11" fmla="*/ 0 h 6"/>
                <a:gd name="T12" fmla="*/ 155 w 6"/>
                <a:gd name="T13" fmla="*/ 0 h 6"/>
                <a:gd name="T14" fmla="*/ 268 w 6"/>
                <a:gd name="T15" fmla="*/ 87 h 6"/>
                <a:gd name="T16" fmla="*/ 155 w 6"/>
                <a:gd name="T17" fmla="*/ 268 h 6"/>
                <a:gd name="T18" fmla="*/ 155 w 6"/>
                <a:gd name="T19" fmla="*/ 268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28"/>
            <p:cNvSpPr>
              <a:spLocks/>
            </p:cNvSpPr>
            <p:nvPr/>
          </p:nvSpPr>
          <p:spPr bwMode="auto">
            <a:xfrm>
              <a:off x="2738" y="1573"/>
              <a:ext cx="60" cy="62"/>
            </a:xfrm>
            <a:custGeom>
              <a:avLst/>
              <a:gdLst>
                <a:gd name="T0" fmla="*/ 719 w 48"/>
                <a:gd name="T1" fmla="*/ 0 h 50"/>
                <a:gd name="T2" fmla="*/ 653 w 48"/>
                <a:gd name="T3" fmla="*/ 0 h 50"/>
                <a:gd name="T4" fmla="*/ 625 w 48"/>
                <a:gd name="T5" fmla="*/ 0 h 50"/>
                <a:gd name="T6" fmla="*/ 537 w 48"/>
                <a:gd name="T7" fmla="*/ 2 h 50"/>
                <a:gd name="T8" fmla="*/ 460 w 48"/>
                <a:gd name="T9" fmla="*/ 62 h 50"/>
                <a:gd name="T10" fmla="*/ 413 w 48"/>
                <a:gd name="T11" fmla="*/ 95 h 50"/>
                <a:gd name="T12" fmla="*/ 430 w 48"/>
                <a:gd name="T13" fmla="*/ 167 h 50"/>
                <a:gd name="T14" fmla="*/ 460 w 48"/>
                <a:gd name="T15" fmla="*/ 167 h 50"/>
                <a:gd name="T16" fmla="*/ 413 w 48"/>
                <a:gd name="T17" fmla="*/ 224 h 50"/>
                <a:gd name="T18" fmla="*/ 334 w 48"/>
                <a:gd name="T19" fmla="*/ 224 h 50"/>
                <a:gd name="T20" fmla="*/ 149 w 48"/>
                <a:gd name="T21" fmla="*/ 207 h 50"/>
                <a:gd name="T22" fmla="*/ 186 w 48"/>
                <a:gd name="T23" fmla="*/ 224 h 50"/>
                <a:gd name="T24" fmla="*/ 119 w 48"/>
                <a:gd name="T25" fmla="*/ 260 h 50"/>
                <a:gd name="T26" fmla="*/ 220 w 48"/>
                <a:gd name="T27" fmla="*/ 284 h 50"/>
                <a:gd name="T28" fmla="*/ 186 w 48"/>
                <a:gd name="T29" fmla="*/ 352 h 50"/>
                <a:gd name="T30" fmla="*/ 119 w 48"/>
                <a:gd name="T31" fmla="*/ 396 h 50"/>
                <a:gd name="T32" fmla="*/ 149 w 48"/>
                <a:gd name="T33" fmla="*/ 396 h 50"/>
                <a:gd name="T34" fmla="*/ 186 w 48"/>
                <a:gd name="T35" fmla="*/ 428 h 50"/>
                <a:gd name="T36" fmla="*/ 291 w 48"/>
                <a:gd name="T37" fmla="*/ 428 h 50"/>
                <a:gd name="T38" fmla="*/ 235 w 48"/>
                <a:gd name="T39" fmla="*/ 455 h 50"/>
                <a:gd name="T40" fmla="*/ 220 w 48"/>
                <a:gd name="T41" fmla="*/ 491 h 50"/>
                <a:gd name="T42" fmla="*/ 149 w 48"/>
                <a:gd name="T43" fmla="*/ 549 h 50"/>
                <a:gd name="T44" fmla="*/ 220 w 48"/>
                <a:gd name="T45" fmla="*/ 549 h 50"/>
                <a:gd name="T46" fmla="*/ 334 w 48"/>
                <a:gd name="T47" fmla="*/ 531 h 50"/>
                <a:gd name="T48" fmla="*/ 364 w 48"/>
                <a:gd name="T49" fmla="*/ 549 h 50"/>
                <a:gd name="T50" fmla="*/ 149 w 48"/>
                <a:gd name="T51" fmla="*/ 601 h 50"/>
                <a:gd name="T52" fmla="*/ 149 w 48"/>
                <a:gd name="T53" fmla="*/ 658 h 50"/>
                <a:gd name="T54" fmla="*/ 49 w 48"/>
                <a:gd name="T55" fmla="*/ 658 h 50"/>
                <a:gd name="T56" fmla="*/ 0 w 48"/>
                <a:gd name="T57" fmla="*/ 681 h 50"/>
                <a:gd name="T58" fmla="*/ 119 w 48"/>
                <a:gd name="T59" fmla="*/ 681 h 50"/>
                <a:gd name="T60" fmla="*/ 49 w 48"/>
                <a:gd name="T61" fmla="*/ 722 h 50"/>
                <a:gd name="T62" fmla="*/ 186 w 48"/>
                <a:gd name="T63" fmla="*/ 722 h 50"/>
                <a:gd name="T64" fmla="*/ 76 w 48"/>
                <a:gd name="T65" fmla="*/ 789 h 50"/>
                <a:gd name="T66" fmla="*/ 119 w 48"/>
                <a:gd name="T67" fmla="*/ 789 h 50"/>
                <a:gd name="T68" fmla="*/ 149 w 48"/>
                <a:gd name="T69" fmla="*/ 816 h 50"/>
                <a:gd name="T70" fmla="*/ 291 w 48"/>
                <a:gd name="T71" fmla="*/ 789 h 50"/>
                <a:gd name="T72" fmla="*/ 430 w 48"/>
                <a:gd name="T73" fmla="*/ 755 h 50"/>
                <a:gd name="T74" fmla="*/ 516 w 48"/>
                <a:gd name="T75" fmla="*/ 722 h 50"/>
                <a:gd name="T76" fmla="*/ 653 w 48"/>
                <a:gd name="T77" fmla="*/ 681 h 50"/>
                <a:gd name="T78" fmla="*/ 701 w 48"/>
                <a:gd name="T79" fmla="*/ 681 h 50"/>
                <a:gd name="T80" fmla="*/ 806 w 48"/>
                <a:gd name="T81" fmla="*/ 681 h 50"/>
                <a:gd name="T82" fmla="*/ 839 w 48"/>
                <a:gd name="T83" fmla="*/ 614 h 50"/>
                <a:gd name="T84" fmla="*/ 876 w 48"/>
                <a:gd name="T85" fmla="*/ 549 h 50"/>
                <a:gd name="T86" fmla="*/ 839 w 48"/>
                <a:gd name="T87" fmla="*/ 455 h 50"/>
                <a:gd name="T88" fmla="*/ 876 w 48"/>
                <a:gd name="T89" fmla="*/ 396 h 50"/>
                <a:gd name="T90" fmla="*/ 839 w 48"/>
                <a:gd name="T91" fmla="*/ 322 h 50"/>
                <a:gd name="T92" fmla="*/ 876 w 48"/>
                <a:gd name="T93" fmla="*/ 284 h 50"/>
                <a:gd name="T94" fmla="*/ 780 w 48"/>
                <a:gd name="T95" fmla="*/ 260 h 50"/>
                <a:gd name="T96" fmla="*/ 701 w 48"/>
                <a:gd name="T97" fmla="*/ 207 h 50"/>
                <a:gd name="T98" fmla="*/ 537 w 48"/>
                <a:gd name="T99" fmla="*/ 135 h 50"/>
                <a:gd name="T100" fmla="*/ 625 w 48"/>
                <a:gd name="T101" fmla="*/ 95 h 50"/>
                <a:gd name="T102" fmla="*/ 701 w 48"/>
                <a:gd name="T103" fmla="*/ 2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"/>
                <a:gd name="T157" fmla="*/ 0 h 50"/>
                <a:gd name="T158" fmla="*/ 48 w 48"/>
                <a:gd name="T159" fmla="*/ 50 h 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" h="50">
                  <a:moveTo>
                    <a:pt x="38" y="2"/>
                  </a:moveTo>
                  <a:lnTo>
                    <a:pt x="38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10" y="44"/>
                  </a:lnTo>
                  <a:lnTo>
                    <a:pt x="4" y="46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29"/>
            <p:cNvSpPr>
              <a:spLocks/>
            </p:cNvSpPr>
            <p:nvPr/>
          </p:nvSpPr>
          <p:spPr bwMode="auto">
            <a:xfrm>
              <a:off x="2916" y="1640"/>
              <a:ext cx="47" cy="33"/>
            </a:xfrm>
            <a:custGeom>
              <a:avLst/>
              <a:gdLst>
                <a:gd name="T0" fmla="*/ 0 w 38"/>
                <a:gd name="T1" fmla="*/ 151 h 26"/>
                <a:gd name="T2" fmla="*/ 93 w 38"/>
                <a:gd name="T3" fmla="*/ 94 h 26"/>
                <a:gd name="T4" fmla="*/ 218 w 38"/>
                <a:gd name="T5" fmla="*/ 0 h 26"/>
                <a:gd name="T6" fmla="*/ 278 w 38"/>
                <a:gd name="T7" fmla="*/ 58 h 26"/>
                <a:gd name="T8" fmla="*/ 318 w 38"/>
                <a:gd name="T9" fmla="*/ 94 h 26"/>
                <a:gd name="T10" fmla="*/ 448 w 38"/>
                <a:gd name="T11" fmla="*/ 58 h 26"/>
                <a:gd name="T12" fmla="*/ 480 w 38"/>
                <a:gd name="T13" fmla="*/ 58 h 26"/>
                <a:gd name="T14" fmla="*/ 480 w 38"/>
                <a:gd name="T15" fmla="*/ 94 h 26"/>
                <a:gd name="T16" fmla="*/ 537 w 38"/>
                <a:gd name="T17" fmla="*/ 94 h 26"/>
                <a:gd name="T18" fmla="*/ 537 w 38"/>
                <a:gd name="T19" fmla="*/ 151 h 26"/>
                <a:gd name="T20" fmla="*/ 575 w 38"/>
                <a:gd name="T21" fmla="*/ 192 h 26"/>
                <a:gd name="T22" fmla="*/ 575 w 38"/>
                <a:gd name="T23" fmla="*/ 244 h 26"/>
                <a:gd name="T24" fmla="*/ 575 w 38"/>
                <a:gd name="T25" fmla="*/ 317 h 26"/>
                <a:gd name="T26" fmla="*/ 601 w 38"/>
                <a:gd name="T27" fmla="*/ 449 h 26"/>
                <a:gd name="T28" fmla="*/ 537 w 38"/>
                <a:gd name="T29" fmla="*/ 572 h 26"/>
                <a:gd name="T30" fmla="*/ 511 w 38"/>
                <a:gd name="T31" fmla="*/ 517 h 26"/>
                <a:gd name="T32" fmla="*/ 480 w 38"/>
                <a:gd name="T33" fmla="*/ 517 h 26"/>
                <a:gd name="T34" fmla="*/ 448 w 38"/>
                <a:gd name="T35" fmla="*/ 572 h 26"/>
                <a:gd name="T36" fmla="*/ 448 w 38"/>
                <a:gd name="T37" fmla="*/ 572 h 26"/>
                <a:gd name="T38" fmla="*/ 388 w 38"/>
                <a:gd name="T39" fmla="*/ 499 h 26"/>
                <a:gd name="T40" fmla="*/ 344 w 38"/>
                <a:gd name="T41" fmla="*/ 499 h 26"/>
                <a:gd name="T42" fmla="*/ 344 w 38"/>
                <a:gd name="T43" fmla="*/ 402 h 26"/>
                <a:gd name="T44" fmla="*/ 344 w 38"/>
                <a:gd name="T45" fmla="*/ 354 h 26"/>
                <a:gd name="T46" fmla="*/ 318 w 38"/>
                <a:gd name="T47" fmla="*/ 354 h 26"/>
                <a:gd name="T48" fmla="*/ 278 w 38"/>
                <a:gd name="T49" fmla="*/ 449 h 26"/>
                <a:gd name="T50" fmla="*/ 257 w 38"/>
                <a:gd name="T51" fmla="*/ 449 h 26"/>
                <a:gd name="T52" fmla="*/ 257 w 38"/>
                <a:gd name="T53" fmla="*/ 402 h 26"/>
                <a:gd name="T54" fmla="*/ 218 w 38"/>
                <a:gd name="T55" fmla="*/ 317 h 26"/>
                <a:gd name="T56" fmla="*/ 205 w 38"/>
                <a:gd name="T57" fmla="*/ 253 h 26"/>
                <a:gd name="T58" fmla="*/ 166 w 38"/>
                <a:gd name="T59" fmla="*/ 253 h 26"/>
                <a:gd name="T60" fmla="*/ 93 w 38"/>
                <a:gd name="T61" fmla="*/ 244 h 26"/>
                <a:gd name="T62" fmla="*/ 2 w 38"/>
                <a:gd name="T63" fmla="*/ 192 h 26"/>
                <a:gd name="T64" fmla="*/ 0 w 38"/>
                <a:gd name="T65" fmla="*/ 151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26"/>
                <a:gd name="T101" fmla="*/ 38 w 38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2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30"/>
            <p:cNvSpPr>
              <a:spLocks/>
            </p:cNvSpPr>
            <p:nvPr/>
          </p:nvSpPr>
          <p:spPr bwMode="auto">
            <a:xfrm>
              <a:off x="2933" y="1608"/>
              <a:ext cx="43" cy="42"/>
            </a:xfrm>
            <a:custGeom>
              <a:avLst/>
              <a:gdLst>
                <a:gd name="T0" fmla="*/ 465 w 34"/>
                <a:gd name="T1" fmla="*/ 527 h 34"/>
                <a:gd name="T2" fmla="*/ 417 w 34"/>
                <a:gd name="T3" fmla="*/ 504 h 34"/>
                <a:gd name="T4" fmla="*/ 417 w 34"/>
                <a:gd name="T5" fmla="*/ 466 h 34"/>
                <a:gd name="T6" fmla="*/ 330 w 34"/>
                <a:gd name="T7" fmla="*/ 466 h 34"/>
                <a:gd name="T8" fmla="*/ 330 w 34"/>
                <a:gd name="T9" fmla="*/ 435 h 34"/>
                <a:gd name="T10" fmla="*/ 307 w 34"/>
                <a:gd name="T11" fmla="*/ 435 h 34"/>
                <a:gd name="T12" fmla="*/ 129 w 34"/>
                <a:gd name="T13" fmla="*/ 466 h 34"/>
                <a:gd name="T14" fmla="*/ 81 w 34"/>
                <a:gd name="T15" fmla="*/ 435 h 34"/>
                <a:gd name="T16" fmla="*/ 0 w 34"/>
                <a:gd name="T17" fmla="*/ 408 h 34"/>
                <a:gd name="T18" fmla="*/ 51 w 34"/>
                <a:gd name="T19" fmla="*/ 408 h 34"/>
                <a:gd name="T20" fmla="*/ 81 w 34"/>
                <a:gd name="T21" fmla="*/ 435 h 34"/>
                <a:gd name="T22" fmla="*/ 129 w 34"/>
                <a:gd name="T23" fmla="*/ 408 h 34"/>
                <a:gd name="T24" fmla="*/ 129 w 34"/>
                <a:gd name="T25" fmla="*/ 408 h 34"/>
                <a:gd name="T26" fmla="*/ 206 w 34"/>
                <a:gd name="T27" fmla="*/ 435 h 34"/>
                <a:gd name="T28" fmla="*/ 163 w 34"/>
                <a:gd name="T29" fmla="*/ 377 h 34"/>
                <a:gd name="T30" fmla="*/ 163 w 34"/>
                <a:gd name="T31" fmla="*/ 377 h 34"/>
                <a:gd name="T32" fmla="*/ 129 w 34"/>
                <a:gd name="T33" fmla="*/ 377 h 34"/>
                <a:gd name="T34" fmla="*/ 206 w 34"/>
                <a:gd name="T35" fmla="*/ 343 h 34"/>
                <a:gd name="T36" fmla="*/ 163 w 34"/>
                <a:gd name="T37" fmla="*/ 343 h 34"/>
                <a:gd name="T38" fmla="*/ 129 w 34"/>
                <a:gd name="T39" fmla="*/ 317 h 34"/>
                <a:gd name="T40" fmla="*/ 129 w 34"/>
                <a:gd name="T41" fmla="*/ 317 h 34"/>
                <a:gd name="T42" fmla="*/ 206 w 34"/>
                <a:gd name="T43" fmla="*/ 187 h 34"/>
                <a:gd name="T44" fmla="*/ 249 w 34"/>
                <a:gd name="T45" fmla="*/ 93 h 34"/>
                <a:gd name="T46" fmla="*/ 307 w 34"/>
                <a:gd name="T47" fmla="*/ 61 h 34"/>
                <a:gd name="T48" fmla="*/ 307 w 34"/>
                <a:gd name="T49" fmla="*/ 93 h 34"/>
                <a:gd name="T50" fmla="*/ 330 w 34"/>
                <a:gd name="T51" fmla="*/ 93 h 34"/>
                <a:gd name="T52" fmla="*/ 330 w 34"/>
                <a:gd name="T53" fmla="*/ 122 h 34"/>
                <a:gd name="T54" fmla="*/ 330 w 34"/>
                <a:gd name="T55" fmla="*/ 151 h 34"/>
                <a:gd name="T56" fmla="*/ 330 w 34"/>
                <a:gd name="T57" fmla="*/ 151 h 34"/>
                <a:gd name="T58" fmla="*/ 330 w 34"/>
                <a:gd name="T59" fmla="*/ 187 h 34"/>
                <a:gd name="T60" fmla="*/ 330 w 34"/>
                <a:gd name="T61" fmla="*/ 216 h 34"/>
                <a:gd name="T62" fmla="*/ 330 w 34"/>
                <a:gd name="T63" fmla="*/ 216 h 34"/>
                <a:gd name="T64" fmla="*/ 330 w 34"/>
                <a:gd name="T65" fmla="*/ 257 h 34"/>
                <a:gd name="T66" fmla="*/ 388 w 34"/>
                <a:gd name="T67" fmla="*/ 216 h 34"/>
                <a:gd name="T68" fmla="*/ 417 w 34"/>
                <a:gd name="T69" fmla="*/ 187 h 34"/>
                <a:gd name="T70" fmla="*/ 465 w 34"/>
                <a:gd name="T71" fmla="*/ 151 h 34"/>
                <a:gd name="T72" fmla="*/ 465 w 34"/>
                <a:gd name="T73" fmla="*/ 151 h 34"/>
                <a:gd name="T74" fmla="*/ 465 w 34"/>
                <a:gd name="T75" fmla="*/ 122 h 34"/>
                <a:gd name="T76" fmla="*/ 465 w 34"/>
                <a:gd name="T77" fmla="*/ 93 h 34"/>
                <a:gd name="T78" fmla="*/ 417 w 34"/>
                <a:gd name="T79" fmla="*/ 61 h 34"/>
                <a:gd name="T80" fmla="*/ 465 w 34"/>
                <a:gd name="T81" fmla="*/ 2 h 34"/>
                <a:gd name="T82" fmla="*/ 465 w 34"/>
                <a:gd name="T83" fmla="*/ 2 h 34"/>
                <a:gd name="T84" fmla="*/ 588 w 34"/>
                <a:gd name="T85" fmla="*/ 0 h 34"/>
                <a:gd name="T86" fmla="*/ 667 w 34"/>
                <a:gd name="T87" fmla="*/ 0 h 34"/>
                <a:gd name="T88" fmla="*/ 713 w 34"/>
                <a:gd name="T89" fmla="*/ 0 h 34"/>
                <a:gd name="T90" fmla="*/ 667 w 34"/>
                <a:gd name="T91" fmla="*/ 61 h 34"/>
                <a:gd name="T92" fmla="*/ 667 w 34"/>
                <a:gd name="T93" fmla="*/ 93 h 34"/>
                <a:gd name="T94" fmla="*/ 667 w 34"/>
                <a:gd name="T95" fmla="*/ 122 h 34"/>
                <a:gd name="T96" fmla="*/ 636 w 34"/>
                <a:gd name="T97" fmla="*/ 216 h 34"/>
                <a:gd name="T98" fmla="*/ 667 w 34"/>
                <a:gd name="T99" fmla="*/ 216 h 34"/>
                <a:gd name="T100" fmla="*/ 667 w 34"/>
                <a:gd name="T101" fmla="*/ 257 h 34"/>
                <a:gd name="T102" fmla="*/ 636 w 34"/>
                <a:gd name="T103" fmla="*/ 278 h 34"/>
                <a:gd name="T104" fmla="*/ 503 w 34"/>
                <a:gd name="T105" fmla="*/ 317 h 34"/>
                <a:gd name="T106" fmla="*/ 465 w 34"/>
                <a:gd name="T107" fmla="*/ 343 h 34"/>
                <a:gd name="T108" fmla="*/ 503 w 34"/>
                <a:gd name="T109" fmla="*/ 377 h 34"/>
                <a:gd name="T110" fmla="*/ 465 w 34"/>
                <a:gd name="T111" fmla="*/ 466 h 34"/>
                <a:gd name="T112" fmla="*/ 465 w 34"/>
                <a:gd name="T113" fmla="*/ 504 h 34"/>
                <a:gd name="T114" fmla="*/ 465 w 34"/>
                <a:gd name="T115" fmla="*/ 527 h 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4"/>
                <a:gd name="T176" fmla="*/ 34 w 34"/>
                <a:gd name="T177" fmla="*/ 34 h 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4">
                  <a:moveTo>
                    <a:pt x="22" y="34"/>
                  </a:moveTo>
                  <a:lnTo>
                    <a:pt x="22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31"/>
            <p:cNvSpPr>
              <a:spLocks/>
            </p:cNvSpPr>
            <p:nvPr/>
          </p:nvSpPr>
          <p:spPr bwMode="auto">
            <a:xfrm>
              <a:off x="3128" y="1668"/>
              <a:ext cx="73" cy="37"/>
            </a:xfrm>
            <a:custGeom>
              <a:avLst/>
              <a:gdLst>
                <a:gd name="T0" fmla="*/ 369 w 58"/>
                <a:gd name="T1" fmla="*/ 2 h 30"/>
                <a:gd name="T2" fmla="*/ 478 w 58"/>
                <a:gd name="T3" fmla="*/ 2 h 30"/>
                <a:gd name="T4" fmla="*/ 550 w 58"/>
                <a:gd name="T5" fmla="*/ 2 h 30"/>
                <a:gd name="T6" fmla="*/ 602 w 58"/>
                <a:gd name="T7" fmla="*/ 59 h 30"/>
                <a:gd name="T8" fmla="*/ 680 w 58"/>
                <a:gd name="T9" fmla="*/ 2 h 30"/>
                <a:gd name="T10" fmla="*/ 758 w 58"/>
                <a:gd name="T11" fmla="*/ 59 h 30"/>
                <a:gd name="T12" fmla="*/ 785 w 58"/>
                <a:gd name="T13" fmla="*/ 90 h 30"/>
                <a:gd name="T14" fmla="*/ 785 w 58"/>
                <a:gd name="T15" fmla="*/ 59 h 30"/>
                <a:gd name="T16" fmla="*/ 871 w 58"/>
                <a:gd name="T17" fmla="*/ 2 h 30"/>
                <a:gd name="T18" fmla="*/ 924 w 58"/>
                <a:gd name="T19" fmla="*/ 2 h 30"/>
                <a:gd name="T20" fmla="*/ 1077 w 58"/>
                <a:gd name="T21" fmla="*/ 90 h 30"/>
                <a:gd name="T22" fmla="*/ 1163 w 58"/>
                <a:gd name="T23" fmla="*/ 122 h 30"/>
                <a:gd name="T24" fmla="*/ 1163 w 58"/>
                <a:gd name="T25" fmla="*/ 150 h 30"/>
                <a:gd name="T26" fmla="*/ 1163 w 58"/>
                <a:gd name="T27" fmla="*/ 255 h 30"/>
                <a:gd name="T28" fmla="*/ 1163 w 58"/>
                <a:gd name="T29" fmla="*/ 274 h 30"/>
                <a:gd name="T30" fmla="*/ 924 w 58"/>
                <a:gd name="T31" fmla="*/ 255 h 30"/>
                <a:gd name="T32" fmla="*/ 871 w 58"/>
                <a:gd name="T33" fmla="*/ 208 h 30"/>
                <a:gd name="T34" fmla="*/ 785 w 58"/>
                <a:gd name="T35" fmla="*/ 255 h 30"/>
                <a:gd name="T36" fmla="*/ 758 w 58"/>
                <a:gd name="T37" fmla="*/ 274 h 30"/>
                <a:gd name="T38" fmla="*/ 602 w 58"/>
                <a:gd name="T39" fmla="*/ 338 h 30"/>
                <a:gd name="T40" fmla="*/ 478 w 58"/>
                <a:gd name="T41" fmla="*/ 376 h 30"/>
                <a:gd name="T42" fmla="*/ 369 w 58"/>
                <a:gd name="T43" fmla="*/ 376 h 30"/>
                <a:gd name="T44" fmla="*/ 308 w 58"/>
                <a:gd name="T45" fmla="*/ 428 h 30"/>
                <a:gd name="T46" fmla="*/ 308 w 58"/>
                <a:gd name="T47" fmla="*/ 428 h 30"/>
                <a:gd name="T48" fmla="*/ 195 w 58"/>
                <a:gd name="T49" fmla="*/ 464 h 30"/>
                <a:gd name="T50" fmla="*/ 123 w 58"/>
                <a:gd name="T51" fmla="*/ 428 h 30"/>
                <a:gd name="T52" fmla="*/ 0 w 58"/>
                <a:gd name="T53" fmla="*/ 391 h 30"/>
                <a:gd name="T54" fmla="*/ 49 w 58"/>
                <a:gd name="T55" fmla="*/ 314 h 30"/>
                <a:gd name="T56" fmla="*/ 49 w 58"/>
                <a:gd name="T57" fmla="*/ 274 h 30"/>
                <a:gd name="T58" fmla="*/ 155 w 58"/>
                <a:gd name="T59" fmla="*/ 208 h 30"/>
                <a:gd name="T60" fmla="*/ 240 w 58"/>
                <a:gd name="T61" fmla="*/ 122 h 30"/>
                <a:gd name="T62" fmla="*/ 369 w 58"/>
                <a:gd name="T63" fmla="*/ 2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30"/>
                <a:gd name="T98" fmla="*/ 58 w 5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30">
                  <a:moveTo>
                    <a:pt x="18" y="2"/>
                  </a:moveTo>
                  <a:lnTo>
                    <a:pt x="18" y="2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232"/>
            <p:cNvSpPr>
              <a:spLocks/>
            </p:cNvSpPr>
            <p:nvPr/>
          </p:nvSpPr>
          <p:spPr bwMode="auto">
            <a:xfrm>
              <a:off x="3116" y="1685"/>
              <a:ext cx="90" cy="58"/>
            </a:xfrm>
            <a:custGeom>
              <a:avLst/>
              <a:gdLst>
                <a:gd name="T0" fmla="*/ 1308 w 72"/>
                <a:gd name="T1" fmla="*/ 245 h 46"/>
                <a:gd name="T2" fmla="*/ 1221 w 72"/>
                <a:gd name="T3" fmla="*/ 126 h 46"/>
                <a:gd name="T4" fmla="*/ 1221 w 72"/>
                <a:gd name="T5" fmla="*/ 79 h 46"/>
                <a:gd name="T6" fmla="*/ 1114 w 72"/>
                <a:gd name="T7" fmla="*/ 79 h 46"/>
                <a:gd name="T8" fmla="*/ 1017 w 72"/>
                <a:gd name="T9" fmla="*/ 50 h 46"/>
                <a:gd name="T10" fmla="*/ 931 w 72"/>
                <a:gd name="T11" fmla="*/ 50 h 46"/>
                <a:gd name="T12" fmla="*/ 867 w 72"/>
                <a:gd name="T13" fmla="*/ 79 h 46"/>
                <a:gd name="T14" fmla="*/ 800 w 72"/>
                <a:gd name="T15" fmla="*/ 79 h 46"/>
                <a:gd name="T16" fmla="*/ 713 w 72"/>
                <a:gd name="T17" fmla="*/ 159 h 46"/>
                <a:gd name="T18" fmla="*/ 512 w 72"/>
                <a:gd name="T19" fmla="*/ 200 h 46"/>
                <a:gd name="T20" fmla="*/ 456 w 72"/>
                <a:gd name="T21" fmla="*/ 245 h 46"/>
                <a:gd name="T22" fmla="*/ 456 w 72"/>
                <a:gd name="T23" fmla="*/ 298 h 46"/>
                <a:gd name="T24" fmla="*/ 424 w 72"/>
                <a:gd name="T25" fmla="*/ 318 h 46"/>
                <a:gd name="T26" fmla="*/ 362 w 72"/>
                <a:gd name="T27" fmla="*/ 318 h 46"/>
                <a:gd name="T28" fmla="*/ 174 w 72"/>
                <a:gd name="T29" fmla="*/ 245 h 46"/>
                <a:gd name="T30" fmla="*/ 174 w 72"/>
                <a:gd name="T31" fmla="*/ 318 h 46"/>
                <a:gd name="T32" fmla="*/ 62 w 72"/>
                <a:gd name="T33" fmla="*/ 318 h 46"/>
                <a:gd name="T34" fmla="*/ 40 w 72"/>
                <a:gd name="T35" fmla="*/ 298 h 46"/>
                <a:gd name="T36" fmla="*/ 62 w 72"/>
                <a:gd name="T37" fmla="*/ 376 h 46"/>
                <a:gd name="T38" fmla="*/ 96 w 72"/>
                <a:gd name="T39" fmla="*/ 401 h 46"/>
                <a:gd name="T40" fmla="*/ 62 w 72"/>
                <a:gd name="T41" fmla="*/ 492 h 46"/>
                <a:gd name="T42" fmla="*/ 40 w 72"/>
                <a:gd name="T43" fmla="*/ 538 h 46"/>
                <a:gd name="T44" fmla="*/ 0 w 72"/>
                <a:gd name="T45" fmla="*/ 620 h 46"/>
                <a:gd name="T46" fmla="*/ 62 w 72"/>
                <a:gd name="T47" fmla="*/ 638 h 46"/>
                <a:gd name="T48" fmla="*/ 62 w 72"/>
                <a:gd name="T49" fmla="*/ 687 h 46"/>
                <a:gd name="T50" fmla="*/ 96 w 72"/>
                <a:gd name="T51" fmla="*/ 782 h 46"/>
                <a:gd name="T52" fmla="*/ 234 w 72"/>
                <a:gd name="T53" fmla="*/ 804 h 46"/>
                <a:gd name="T54" fmla="*/ 334 w 72"/>
                <a:gd name="T55" fmla="*/ 855 h 46"/>
                <a:gd name="T56" fmla="*/ 400 w 72"/>
                <a:gd name="T57" fmla="*/ 890 h 46"/>
                <a:gd name="T58" fmla="*/ 456 w 72"/>
                <a:gd name="T59" fmla="*/ 890 h 46"/>
                <a:gd name="T60" fmla="*/ 512 w 72"/>
                <a:gd name="T61" fmla="*/ 890 h 46"/>
                <a:gd name="T62" fmla="*/ 530 w 72"/>
                <a:gd name="T63" fmla="*/ 804 h 46"/>
                <a:gd name="T64" fmla="*/ 686 w 72"/>
                <a:gd name="T65" fmla="*/ 804 h 46"/>
                <a:gd name="T66" fmla="*/ 713 w 72"/>
                <a:gd name="T67" fmla="*/ 804 h 46"/>
                <a:gd name="T68" fmla="*/ 800 w 72"/>
                <a:gd name="T69" fmla="*/ 804 h 46"/>
                <a:gd name="T70" fmla="*/ 931 w 72"/>
                <a:gd name="T71" fmla="*/ 804 h 46"/>
                <a:gd name="T72" fmla="*/ 1046 w 72"/>
                <a:gd name="T73" fmla="*/ 736 h 46"/>
                <a:gd name="T74" fmla="*/ 1114 w 72"/>
                <a:gd name="T75" fmla="*/ 560 h 46"/>
                <a:gd name="T76" fmla="*/ 1162 w 72"/>
                <a:gd name="T77" fmla="*/ 492 h 46"/>
                <a:gd name="T78" fmla="*/ 1219 w 72"/>
                <a:gd name="T79" fmla="*/ 444 h 46"/>
                <a:gd name="T80" fmla="*/ 1219 w 72"/>
                <a:gd name="T81" fmla="*/ 298 h 46"/>
                <a:gd name="T82" fmla="*/ 1308 w 72"/>
                <a:gd name="T83" fmla="*/ 245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46"/>
                <a:gd name="T128" fmla="*/ 72 w 72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46">
                  <a:moveTo>
                    <a:pt x="72" y="12"/>
                  </a:moveTo>
                  <a:lnTo>
                    <a:pt x="72" y="12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2" y="4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8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0"/>
                  </a:lnTo>
                  <a:lnTo>
                    <a:pt x="34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8" y="36"/>
                  </a:lnTo>
                  <a:lnTo>
                    <a:pt x="62" y="28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66" y="14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233"/>
            <p:cNvSpPr>
              <a:spLocks/>
            </p:cNvSpPr>
            <p:nvPr/>
          </p:nvSpPr>
          <p:spPr bwMode="auto">
            <a:xfrm>
              <a:off x="3201" y="1608"/>
              <a:ext cx="255" cy="157"/>
            </a:xfrm>
            <a:custGeom>
              <a:avLst/>
              <a:gdLst>
                <a:gd name="T0" fmla="*/ 0 w 204"/>
                <a:gd name="T1" fmla="*/ 1140 h 126"/>
                <a:gd name="T2" fmla="*/ 0 w 204"/>
                <a:gd name="T3" fmla="*/ 973 h 126"/>
                <a:gd name="T4" fmla="*/ 76 w 204"/>
                <a:gd name="T5" fmla="*/ 846 h 126"/>
                <a:gd name="T6" fmla="*/ 243 w 204"/>
                <a:gd name="T7" fmla="*/ 627 h 126"/>
                <a:gd name="T8" fmla="*/ 291 w 204"/>
                <a:gd name="T9" fmla="*/ 588 h 126"/>
                <a:gd name="T10" fmla="*/ 186 w 204"/>
                <a:gd name="T11" fmla="*/ 304 h 126"/>
                <a:gd name="T12" fmla="*/ 537 w 204"/>
                <a:gd name="T13" fmla="*/ 284 h 126"/>
                <a:gd name="T14" fmla="*/ 1095 w 204"/>
                <a:gd name="T15" fmla="*/ 354 h 126"/>
                <a:gd name="T16" fmla="*/ 1275 w 204"/>
                <a:gd name="T17" fmla="*/ 354 h 126"/>
                <a:gd name="T18" fmla="*/ 1434 w 204"/>
                <a:gd name="T19" fmla="*/ 304 h 126"/>
                <a:gd name="T20" fmla="*/ 1711 w 204"/>
                <a:gd name="T21" fmla="*/ 284 h 126"/>
                <a:gd name="T22" fmla="*/ 1863 w 204"/>
                <a:gd name="T23" fmla="*/ 62 h 126"/>
                <a:gd name="T24" fmla="*/ 2267 w 204"/>
                <a:gd name="T25" fmla="*/ 2 h 126"/>
                <a:gd name="T26" fmla="*/ 2329 w 204"/>
                <a:gd name="T27" fmla="*/ 213 h 126"/>
                <a:gd name="T28" fmla="*/ 2556 w 204"/>
                <a:gd name="T29" fmla="*/ 304 h 126"/>
                <a:gd name="T30" fmla="*/ 2688 w 204"/>
                <a:gd name="T31" fmla="*/ 561 h 126"/>
                <a:gd name="T32" fmla="*/ 2978 w 204"/>
                <a:gd name="T33" fmla="*/ 588 h 126"/>
                <a:gd name="T34" fmla="*/ 3316 w 204"/>
                <a:gd name="T35" fmla="*/ 699 h 126"/>
                <a:gd name="T36" fmla="*/ 3720 w 204"/>
                <a:gd name="T37" fmla="*/ 774 h 126"/>
                <a:gd name="T38" fmla="*/ 3639 w 204"/>
                <a:gd name="T39" fmla="*/ 926 h 126"/>
                <a:gd name="T40" fmla="*/ 3720 w 204"/>
                <a:gd name="T41" fmla="*/ 1130 h 126"/>
                <a:gd name="T42" fmla="*/ 3494 w 204"/>
                <a:gd name="T43" fmla="*/ 1363 h 126"/>
                <a:gd name="T44" fmla="*/ 3343 w 204"/>
                <a:gd name="T45" fmla="*/ 1566 h 126"/>
                <a:gd name="T46" fmla="*/ 3164 w 204"/>
                <a:gd name="T47" fmla="*/ 1646 h 126"/>
                <a:gd name="T48" fmla="*/ 2978 w 204"/>
                <a:gd name="T49" fmla="*/ 1706 h 126"/>
                <a:gd name="T50" fmla="*/ 2744 w 204"/>
                <a:gd name="T51" fmla="*/ 1769 h 126"/>
                <a:gd name="T52" fmla="*/ 2764 w 204"/>
                <a:gd name="T53" fmla="*/ 1754 h 126"/>
                <a:gd name="T54" fmla="*/ 2688 w 204"/>
                <a:gd name="T55" fmla="*/ 1769 h 126"/>
                <a:gd name="T56" fmla="*/ 2893 w 204"/>
                <a:gd name="T57" fmla="*/ 1882 h 126"/>
                <a:gd name="T58" fmla="*/ 3101 w 204"/>
                <a:gd name="T59" fmla="*/ 1951 h 126"/>
                <a:gd name="T60" fmla="*/ 3249 w 204"/>
                <a:gd name="T61" fmla="*/ 1990 h 126"/>
                <a:gd name="T62" fmla="*/ 3101 w 204"/>
                <a:gd name="T63" fmla="*/ 2039 h 126"/>
                <a:gd name="T64" fmla="*/ 2893 w 204"/>
                <a:gd name="T65" fmla="*/ 2100 h 126"/>
                <a:gd name="T66" fmla="*/ 2618 w 204"/>
                <a:gd name="T67" fmla="*/ 2126 h 126"/>
                <a:gd name="T68" fmla="*/ 2556 w 204"/>
                <a:gd name="T69" fmla="*/ 1990 h 126"/>
                <a:gd name="T70" fmla="*/ 2442 w 204"/>
                <a:gd name="T71" fmla="*/ 1918 h 126"/>
                <a:gd name="T72" fmla="*/ 2556 w 204"/>
                <a:gd name="T73" fmla="*/ 1754 h 126"/>
                <a:gd name="T74" fmla="*/ 2442 w 204"/>
                <a:gd name="T75" fmla="*/ 1769 h 126"/>
                <a:gd name="T76" fmla="*/ 2211 w 204"/>
                <a:gd name="T77" fmla="*/ 1706 h 126"/>
                <a:gd name="T78" fmla="*/ 2267 w 204"/>
                <a:gd name="T79" fmla="*/ 1685 h 126"/>
                <a:gd name="T80" fmla="*/ 2381 w 204"/>
                <a:gd name="T81" fmla="*/ 1646 h 126"/>
                <a:gd name="T82" fmla="*/ 2045 w 204"/>
                <a:gd name="T83" fmla="*/ 1685 h 126"/>
                <a:gd name="T84" fmla="*/ 1863 w 204"/>
                <a:gd name="T85" fmla="*/ 1685 h 126"/>
                <a:gd name="T86" fmla="*/ 1863 w 204"/>
                <a:gd name="T87" fmla="*/ 1769 h 126"/>
                <a:gd name="T88" fmla="*/ 1756 w 204"/>
                <a:gd name="T89" fmla="*/ 1918 h 126"/>
                <a:gd name="T90" fmla="*/ 1575 w 204"/>
                <a:gd name="T91" fmla="*/ 1951 h 126"/>
                <a:gd name="T92" fmla="*/ 1434 w 204"/>
                <a:gd name="T93" fmla="*/ 1918 h 126"/>
                <a:gd name="T94" fmla="*/ 1525 w 204"/>
                <a:gd name="T95" fmla="*/ 1754 h 126"/>
                <a:gd name="T96" fmla="*/ 1675 w 204"/>
                <a:gd name="T97" fmla="*/ 1769 h 126"/>
                <a:gd name="T98" fmla="*/ 1711 w 204"/>
                <a:gd name="T99" fmla="*/ 1685 h 126"/>
                <a:gd name="T100" fmla="*/ 1594 w 204"/>
                <a:gd name="T101" fmla="*/ 1363 h 126"/>
                <a:gd name="T102" fmla="*/ 1575 w 204"/>
                <a:gd name="T103" fmla="*/ 1257 h 126"/>
                <a:gd name="T104" fmla="*/ 1434 w 204"/>
                <a:gd name="T105" fmla="*/ 1185 h 126"/>
                <a:gd name="T106" fmla="*/ 1162 w 204"/>
                <a:gd name="T107" fmla="*/ 1140 h 126"/>
                <a:gd name="T108" fmla="*/ 1020 w 204"/>
                <a:gd name="T109" fmla="*/ 1185 h 126"/>
                <a:gd name="T110" fmla="*/ 701 w 204"/>
                <a:gd name="T111" fmla="*/ 1185 h 126"/>
                <a:gd name="T112" fmla="*/ 430 w 204"/>
                <a:gd name="T113" fmla="*/ 1212 h 126"/>
                <a:gd name="T114" fmla="*/ 243 w 204"/>
                <a:gd name="T115" fmla="*/ 1257 h 126"/>
                <a:gd name="T116" fmla="*/ 119 w 204"/>
                <a:gd name="T117" fmla="*/ 1212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"/>
                <a:gd name="T178" fmla="*/ 0 h 126"/>
                <a:gd name="T179" fmla="*/ 204 w 204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" h="126">
                  <a:moveTo>
                    <a:pt x="4" y="74"/>
                  </a:moveTo>
                  <a:lnTo>
                    <a:pt x="4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8" y="18"/>
                  </a:lnTo>
                  <a:lnTo>
                    <a:pt x="24" y="16"/>
                  </a:lnTo>
                  <a:lnTo>
                    <a:pt x="30" y="16"/>
                  </a:lnTo>
                  <a:lnTo>
                    <a:pt x="40" y="20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6" y="22"/>
                  </a:lnTo>
                  <a:lnTo>
                    <a:pt x="70" y="20"/>
                  </a:lnTo>
                  <a:lnTo>
                    <a:pt x="72" y="22"/>
                  </a:lnTo>
                  <a:lnTo>
                    <a:pt x="74" y="18"/>
                  </a:lnTo>
                  <a:lnTo>
                    <a:pt x="76" y="16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4"/>
                  </a:lnTo>
                  <a:lnTo>
                    <a:pt x="126" y="6"/>
                  </a:lnTo>
                  <a:lnTo>
                    <a:pt x="130" y="6"/>
                  </a:lnTo>
                  <a:lnTo>
                    <a:pt x="130" y="8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0" y="16"/>
                  </a:lnTo>
                  <a:lnTo>
                    <a:pt x="140" y="18"/>
                  </a:lnTo>
                  <a:lnTo>
                    <a:pt x="142" y="20"/>
                  </a:lnTo>
                  <a:lnTo>
                    <a:pt x="146" y="24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8" y="32"/>
                  </a:lnTo>
                  <a:lnTo>
                    <a:pt x="154" y="34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4" y="34"/>
                  </a:lnTo>
                  <a:lnTo>
                    <a:pt x="166" y="32"/>
                  </a:lnTo>
                  <a:lnTo>
                    <a:pt x="168" y="32"/>
                  </a:lnTo>
                  <a:lnTo>
                    <a:pt x="172" y="36"/>
                  </a:lnTo>
                  <a:lnTo>
                    <a:pt x="176" y="38"/>
                  </a:lnTo>
                  <a:lnTo>
                    <a:pt x="182" y="40"/>
                  </a:lnTo>
                  <a:lnTo>
                    <a:pt x="188" y="40"/>
                  </a:lnTo>
                  <a:lnTo>
                    <a:pt x="192" y="42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4" y="46"/>
                  </a:lnTo>
                  <a:lnTo>
                    <a:pt x="202" y="48"/>
                  </a:lnTo>
                  <a:lnTo>
                    <a:pt x="198" y="52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0" y="56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198" y="74"/>
                  </a:lnTo>
                  <a:lnTo>
                    <a:pt x="194" y="76"/>
                  </a:lnTo>
                  <a:lnTo>
                    <a:pt x="192" y="78"/>
                  </a:lnTo>
                  <a:lnTo>
                    <a:pt x="190" y="82"/>
                  </a:lnTo>
                  <a:lnTo>
                    <a:pt x="190" y="88"/>
                  </a:lnTo>
                  <a:lnTo>
                    <a:pt x="186" y="90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0" y="90"/>
                  </a:lnTo>
                  <a:lnTo>
                    <a:pt x="178" y="92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0" y="96"/>
                  </a:lnTo>
                  <a:lnTo>
                    <a:pt x="168" y="100"/>
                  </a:lnTo>
                  <a:lnTo>
                    <a:pt x="164" y="98"/>
                  </a:lnTo>
                  <a:lnTo>
                    <a:pt x="160" y="98"/>
                  </a:lnTo>
                  <a:lnTo>
                    <a:pt x="158" y="100"/>
                  </a:lnTo>
                  <a:lnTo>
                    <a:pt x="156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6" y="100"/>
                  </a:lnTo>
                  <a:lnTo>
                    <a:pt x="152" y="100"/>
                  </a:lnTo>
                  <a:lnTo>
                    <a:pt x="146" y="102"/>
                  </a:lnTo>
                  <a:lnTo>
                    <a:pt x="146" y="100"/>
                  </a:lnTo>
                  <a:lnTo>
                    <a:pt x="146" y="102"/>
                  </a:lnTo>
                  <a:lnTo>
                    <a:pt x="148" y="102"/>
                  </a:lnTo>
                  <a:lnTo>
                    <a:pt x="150" y="104"/>
                  </a:lnTo>
                  <a:lnTo>
                    <a:pt x="152" y="104"/>
                  </a:lnTo>
                  <a:lnTo>
                    <a:pt x="156" y="106"/>
                  </a:lnTo>
                  <a:lnTo>
                    <a:pt x="158" y="108"/>
                  </a:lnTo>
                  <a:lnTo>
                    <a:pt x="158" y="110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70" y="112"/>
                  </a:lnTo>
                  <a:lnTo>
                    <a:pt x="174" y="110"/>
                  </a:lnTo>
                  <a:lnTo>
                    <a:pt x="178" y="112"/>
                  </a:lnTo>
                  <a:lnTo>
                    <a:pt x="180" y="114"/>
                  </a:lnTo>
                  <a:lnTo>
                    <a:pt x="178" y="114"/>
                  </a:lnTo>
                  <a:lnTo>
                    <a:pt x="178" y="116"/>
                  </a:lnTo>
                  <a:lnTo>
                    <a:pt x="176" y="116"/>
                  </a:lnTo>
                  <a:lnTo>
                    <a:pt x="174" y="116"/>
                  </a:lnTo>
                  <a:lnTo>
                    <a:pt x="170" y="116"/>
                  </a:lnTo>
                  <a:lnTo>
                    <a:pt x="168" y="116"/>
                  </a:lnTo>
                  <a:lnTo>
                    <a:pt x="164" y="116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6" y="122"/>
                  </a:lnTo>
                  <a:lnTo>
                    <a:pt x="154" y="124"/>
                  </a:lnTo>
                  <a:lnTo>
                    <a:pt x="152" y="126"/>
                  </a:lnTo>
                  <a:lnTo>
                    <a:pt x="144" y="124"/>
                  </a:lnTo>
                  <a:lnTo>
                    <a:pt x="144" y="122"/>
                  </a:lnTo>
                  <a:lnTo>
                    <a:pt x="146" y="120"/>
                  </a:lnTo>
                  <a:lnTo>
                    <a:pt x="146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4" y="110"/>
                  </a:lnTo>
                  <a:lnTo>
                    <a:pt x="138" y="106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6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0" y="102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4" y="96"/>
                  </a:lnTo>
                  <a:lnTo>
                    <a:pt x="126" y="96"/>
                  </a:lnTo>
                  <a:lnTo>
                    <a:pt x="124" y="96"/>
                  </a:lnTo>
                  <a:lnTo>
                    <a:pt x="122" y="94"/>
                  </a:lnTo>
                  <a:lnTo>
                    <a:pt x="124" y="94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4" y="92"/>
                  </a:lnTo>
                  <a:lnTo>
                    <a:pt x="120" y="92"/>
                  </a:lnTo>
                  <a:lnTo>
                    <a:pt x="116" y="94"/>
                  </a:lnTo>
                  <a:lnTo>
                    <a:pt x="112" y="96"/>
                  </a:lnTo>
                  <a:lnTo>
                    <a:pt x="106" y="98"/>
                  </a:lnTo>
                  <a:lnTo>
                    <a:pt x="104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4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08"/>
                  </a:lnTo>
                  <a:lnTo>
                    <a:pt x="90" y="110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84" y="114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82" y="108"/>
                  </a:lnTo>
                  <a:lnTo>
                    <a:pt x="84" y="106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102"/>
                  </a:lnTo>
                  <a:lnTo>
                    <a:pt x="88" y="102"/>
                  </a:lnTo>
                  <a:lnTo>
                    <a:pt x="90" y="102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4" y="96"/>
                  </a:lnTo>
                  <a:lnTo>
                    <a:pt x="92" y="92"/>
                  </a:lnTo>
                  <a:lnTo>
                    <a:pt x="90" y="88"/>
                  </a:lnTo>
                  <a:lnTo>
                    <a:pt x="90" y="84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2" y="70"/>
                  </a:lnTo>
                  <a:lnTo>
                    <a:pt x="80" y="70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4" y="66"/>
                  </a:lnTo>
                  <a:lnTo>
                    <a:pt x="62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4" y="68"/>
                  </a:lnTo>
                  <a:lnTo>
                    <a:pt x="42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" name="Group 234"/>
            <p:cNvGrpSpPr>
              <a:grpSpLocks/>
            </p:cNvGrpSpPr>
            <p:nvPr/>
          </p:nvGrpSpPr>
          <p:grpSpPr bwMode="auto">
            <a:xfrm>
              <a:off x="617" y="1245"/>
              <a:ext cx="1633" cy="1088"/>
              <a:chOff x="341" y="1171"/>
              <a:chExt cx="1633" cy="1088"/>
            </a:xfrm>
          </p:grpSpPr>
          <p:sp>
            <p:nvSpPr>
              <p:cNvPr id="155" name="Freeform 235"/>
              <p:cNvSpPr>
                <a:spLocks/>
              </p:cNvSpPr>
              <p:nvPr/>
            </p:nvSpPr>
            <p:spPr bwMode="auto">
              <a:xfrm>
                <a:off x="1369" y="2209"/>
                <a:ext cx="48" cy="40"/>
              </a:xfrm>
              <a:custGeom>
                <a:avLst/>
                <a:gdLst>
                  <a:gd name="T0" fmla="*/ 707 w 38"/>
                  <a:gd name="T1" fmla="*/ 570 h 32"/>
                  <a:gd name="T2" fmla="*/ 630 w 38"/>
                  <a:gd name="T3" fmla="*/ 530 h 32"/>
                  <a:gd name="T4" fmla="*/ 414 w 38"/>
                  <a:gd name="T5" fmla="*/ 530 h 32"/>
                  <a:gd name="T6" fmla="*/ 328 w 38"/>
                  <a:gd name="T7" fmla="*/ 530 h 32"/>
                  <a:gd name="T8" fmla="*/ 248 w 38"/>
                  <a:gd name="T9" fmla="*/ 530 h 32"/>
                  <a:gd name="T10" fmla="*/ 163 w 38"/>
                  <a:gd name="T11" fmla="*/ 530 h 32"/>
                  <a:gd name="T12" fmla="*/ 129 w 38"/>
                  <a:gd name="T13" fmla="*/ 570 h 32"/>
                  <a:gd name="T14" fmla="*/ 129 w 38"/>
                  <a:gd name="T15" fmla="*/ 530 h 32"/>
                  <a:gd name="T16" fmla="*/ 51 w 38"/>
                  <a:gd name="T17" fmla="*/ 509 h 32"/>
                  <a:gd name="T18" fmla="*/ 0 w 38"/>
                  <a:gd name="T19" fmla="*/ 509 h 32"/>
                  <a:gd name="T20" fmla="*/ 0 w 38"/>
                  <a:gd name="T21" fmla="*/ 424 h 32"/>
                  <a:gd name="T22" fmla="*/ 51 w 38"/>
                  <a:gd name="T23" fmla="*/ 382 h 32"/>
                  <a:gd name="T24" fmla="*/ 129 w 38"/>
                  <a:gd name="T25" fmla="*/ 382 h 32"/>
                  <a:gd name="T26" fmla="*/ 248 w 38"/>
                  <a:gd name="T27" fmla="*/ 424 h 32"/>
                  <a:gd name="T28" fmla="*/ 248 w 38"/>
                  <a:gd name="T29" fmla="*/ 424 h 32"/>
                  <a:gd name="T30" fmla="*/ 328 w 38"/>
                  <a:gd name="T31" fmla="*/ 424 h 32"/>
                  <a:gd name="T32" fmla="*/ 465 w 38"/>
                  <a:gd name="T33" fmla="*/ 382 h 32"/>
                  <a:gd name="T34" fmla="*/ 551 w 38"/>
                  <a:gd name="T35" fmla="*/ 382 h 32"/>
                  <a:gd name="T36" fmla="*/ 465 w 38"/>
                  <a:gd name="T37" fmla="*/ 306 h 32"/>
                  <a:gd name="T38" fmla="*/ 465 w 38"/>
                  <a:gd name="T39" fmla="*/ 290 h 32"/>
                  <a:gd name="T40" fmla="*/ 414 w 38"/>
                  <a:gd name="T41" fmla="*/ 234 h 32"/>
                  <a:gd name="T42" fmla="*/ 414 w 38"/>
                  <a:gd name="T43" fmla="*/ 217 h 32"/>
                  <a:gd name="T44" fmla="*/ 414 w 38"/>
                  <a:gd name="T45" fmla="*/ 174 h 32"/>
                  <a:gd name="T46" fmla="*/ 414 w 38"/>
                  <a:gd name="T47" fmla="*/ 139 h 32"/>
                  <a:gd name="T48" fmla="*/ 414 w 38"/>
                  <a:gd name="T49" fmla="*/ 96 h 32"/>
                  <a:gd name="T50" fmla="*/ 328 w 38"/>
                  <a:gd name="T51" fmla="*/ 62 h 32"/>
                  <a:gd name="T52" fmla="*/ 328 w 38"/>
                  <a:gd name="T53" fmla="*/ 0 h 32"/>
                  <a:gd name="T54" fmla="*/ 388 w 38"/>
                  <a:gd name="T55" fmla="*/ 0 h 32"/>
                  <a:gd name="T56" fmla="*/ 414 w 38"/>
                  <a:gd name="T57" fmla="*/ 0 h 32"/>
                  <a:gd name="T58" fmla="*/ 499 w 38"/>
                  <a:gd name="T59" fmla="*/ 0 h 32"/>
                  <a:gd name="T60" fmla="*/ 630 w 38"/>
                  <a:gd name="T61" fmla="*/ 40 h 32"/>
                  <a:gd name="T62" fmla="*/ 630 w 38"/>
                  <a:gd name="T63" fmla="*/ 40 h 32"/>
                  <a:gd name="T64" fmla="*/ 661 w 38"/>
                  <a:gd name="T65" fmla="*/ 0 h 32"/>
                  <a:gd name="T66" fmla="*/ 744 w 38"/>
                  <a:gd name="T67" fmla="*/ 40 h 32"/>
                  <a:gd name="T68" fmla="*/ 796 w 38"/>
                  <a:gd name="T69" fmla="*/ 62 h 32"/>
                  <a:gd name="T70" fmla="*/ 744 w 38"/>
                  <a:gd name="T71" fmla="*/ 139 h 32"/>
                  <a:gd name="T72" fmla="*/ 744 w 38"/>
                  <a:gd name="T73" fmla="*/ 174 h 32"/>
                  <a:gd name="T74" fmla="*/ 744 w 38"/>
                  <a:gd name="T75" fmla="*/ 234 h 32"/>
                  <a:gd name="T76" fmla="*/ 744 w 38"/>
                  <a:gd name="T77" fmla="*/ 290 h 32"/>
                  <a:gd name="T78" fmla="*/ 744 w 38"/>
                  <a:gd name="T79" fmla="*/ 382 h 32"/>
                  <a:gd name="T80" fmla="*/ 707 w 38"/>
                  <a:gd name="T81" fmla="*/ 424 h 32"/>
                  <a:gd name="T82" fmla="*/ 661 w 38"/>
                  <a:gd name="T83" fmla="*/ 456 h 32"/>
                  <a:gd name="T84" fmla="*/ 707 w 38"/>
                  <a:gd name="T85" fmla="*/ 570 h 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32"/>
                  <a:gd name="T131" fmla="*/ 38 w 38"/>
                  <a:gd name="T132" fmla="*/ 32 h 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32">
                    <a:moveTo>
                      <a:pt x="34" y="32"/>
                    </a:moveTo>
                    <a:lnTo>
                      <a:pt x="34" y="32"/>
                    </a:lnTo>
                    <a:lnTo>
                      <a:pt x="30" y="30"/>
                    </a:lnTo>
                    <a:lnTo>
                      <a:pt x="26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36"/>
              <p:cNvSpPr>
                <a:spLocks/>
              </p:cNvSpPr>
              <p:nvPr/>
            </p:nvSpPr>
            <p:spPr bwMode="auto">
              <a:xfrm>
                <a:off x="1409" y="2207"/>
                <a:ext cx="63" cy="50"/>
              </a:xfrm>
              <a:custGeom>
                <a:avLst/>
                <a:gdLst>
                  <a:gd name="T0" fmla="*/ 50 w 50"/>
                  <a:gd name="T1" fmla="*/ 625 h 40"/>
                  <a:gd name="T2" fmla="*/ 50 w 50"/>
                  <a:gd name="T3" fmla="*/ 651 h 40"/>
                  <a:gd name="T4" fmla="*/ 50 w 50"/>
                  <a:gd name="T5" fmla="*/ 719 h 40"/>
                  <a:gd name="T6" fmla="*/ 50 w 50"/>
                  <a:gd name="T7" fmla="*/ 719 h 40"/>
                  <a:gd name="T8" fmla="*/ 126 w 50"/>
                  <a:gd name="T9" fmla="*/ 719 h 40"/>
                  <a:gd name="T10" fmla="*/ 159 w 50"/>
                  <a:gd name="T11" fmla="*/ 719 h 40"/>
                  <a:gd name="T12" fmla="*/ 200 w 50"/>
                  <a:gd name="T13" fmla="*/ 699 h 40"/>
                  <a:gd name="T14" fmla="*/ 294 w 50"/>
                  <a:gd name="T15" fmla="*/ 625 h 40"/>
                  <a:gd name="T16" fmla="*/ 318 w 50"/>
                  <a:gd name="T17" fmla="*/ 625 h 40"/>
                  <a:gd name="T18" fmla="*/ 318 w 50"/>
                  <a:gd name="T19" fmla="*/ 575 h 40"/>
                  <a:gd name="T20" fmla="*/ 318 w 50"/>
                  <a:gd name="T21" fmla="*/ 575 h 40"/>
                  <a:gd name="T22" fmla="*/ 370 w 50"/>
                  <a:gd name="T23" fmla="*/ 530 h 40"/>
                  <a:gd name="T24" fmla="*/ 370 w 50"/>
                  <a:gd name="T25" fmla="*/ 530 h 40"/>
                  <a:gd name="T26" fmla="*/ 401 w 50"/>
                  <a:gd name="T27" fmla="*/ 575 h 40"/>
                  <a:gd name="T28" fmla="*/ 484 w 50"/>
                  <a:gd name="T29" fmla="*/ 575 h 40"/>
                  <a:gd name="T30" fmla="*/ 537 w 50"/>
                  <a:gd name="T31" fmla="*/ 512 h 40"/>
                  <a:gd name="T32" fmla="*/ 556 w 50"/>
                  <a:gd name="T33" fmla="*/ 512 h 40"/>
                  <a:gd name="T34" fmla="*/ 610 w 50"/>
                  <a:gd name="T35" fmla="*/ 530 h 40"/>
                  <a:gd name="T36" fmla="*/ 733 w 50"/>
                  <a:gd name="T37" fmla="*/ 512 h 40"/>
                  <a:gd name="T38" fmla="*/ 769 w 50"/>
                  <a:gd name="T39" fmla="*/ 530 h 40"/>
                  <a:gd name="T40" fmla="*/ 853 w 50"/>
                  <a:gd name="T41" fmla="*/ 575 h 40"/>
                  <a:gd name="T42" fmla="*/ 883 w 50"/>
                  <a:gd name="T43" fmla="*/ 575 h 40"/>
                  <a:gd name="T44" fmla="*/ 929 w 50"/>
                  <a:gd name="T45" fmla="*/ 530 h 40"/>
                  <a:gd name="T46" fmla="*/ 969 w 50"/>
                  <a:gd name="T47" fmla="*/ 530 h 40"/>
                  <a:gd name="T48" fmla="*/ 1009 w 50"/>
                  <a:gd name="T49" fmla="*/ 512 h 40"/>
                  <a:gd name="T50" fmla="*/ 1009 w 50"/>
                  <a:gd name="T51" fmla="*/ 424 h 40"/>
                  <a:gd name="T52" fmla="*/ 853 w 50"/>
                  <a:gd name="T53" fmla="*/ 334 h 40"/>
                  <a:gd name="T54" fmla="*/ 769 w 50"/>
                  <a:gd name="T55" fmla="*/ 235 h 40"/>
                  <a:gd name="T56" fmla="*/ 636 w 50"/>
                  <a:gd name="T57" fmla="*/ 235 h 40"/>
                  <a:gd name="T58" fmla="*/ 556 w 50"/>
                  <a:gd name="T59" fmla="*/ 235 h 40"/>
                  <a:gd name="T60" fmla="*/ 636 w 50"/>
                  <a:gd name="T61" fmla="*/ 217 h 40"/>
                  <a:gd name="T62" fmla="*/ 683 w 50"/>
                  <a:gd name="T63" fmla="*/ 217 h 40"/>
                  <a:gd name="T64" fmla="*/ 769 w 50"/>
                  <a:gd name="T65" fmla="*/ 186 h 40"/>
                  <a:gd name="T66" fmla="*/ 733 w 50"/>
                  <a:gd name="T67" fmla="*/ 186 h 40"/>
                  <a:gd name="T68" fmla="*/ 610 w 50"/>
                  <a:gd name="T69" fmla="*/ 186 h 40"/>
                  <a:gd name="T70" fmla="*/ 610 w 50"/>
                  <a:gd name="T71" fmla="*/ 149 h 40"/>
                  <a:gd name="T72" fmla="*/ 556 w 50"/>
                  <a:gd name="T73" fmla="*/ 96 h 40"/>
                  <a:gd name="T74" fmla="*/ 484 w 50"/>
                  <a:gd name="T75" fmla="*/ 96 h 40"/>
                  <a:gd name="T76" fmla="*/ 441 w 50"/>
                  <a:gd name="T77" fmla="*/ 62 h 40"/>
                  <a:gd name="T78" fmla="*/ 401 w 50"/>
                  <a:gd name="T79" fmla="*/ 40 h 40"/>
                  <a:gd name="T80" fmla="*/ 294 w 50"/>
                  <a:gd name="T81" fmla="*/ 0 h 40"/>
                  <a:gd name="T82" fmla="*/ 200 w 50"/>
                  <a:gd name="T83" fmla="*/ 40 h 40"/>
                  <a:gd name="T84" fmla="*/ 126 w 50"/>
                  <a:gd name="T85" fmla="*/ 40 h 40"/>
                  <a:gd name="T86" fmla="*/ 79 w 50"/>
                  <a:gd name="T87" fmla="*/ 62 h 40"/>
                  <a:gd name="T88" fmla="*/ 79 w 50"/>
                  <a:gd name="T89" fmla="*/ 186 h 40"/>
                  <a:gd name="T90" fmla="*/ 79 w 50"/>
                  <a:gd name="T91" fmla="*/ 217 h 40"/>
                  <a:gd name="T92" fmla="*/ 126 w 50"/>
                  <a:gd name="T93" fmla="*/ 235 h 40"/>
                  <a:gd name="T94" fmla="*/ 79 w 50"/>
                  <a:gd name="T95" fmla="*/ 290 h 40"/>
                  <a:gd name="T96" fmla="*/ 79 w 50"/>
                  <a:gd name="T97" fmla="*/ 363 h 40"/>
                  <a:gd name="T98" fmla="*/ 50 w 50"/>
                  <a:gd name="T99" fmla="*/ 460 h 40"/>
                  <a:gd name="T100" fmla="*/ 0 w 50"/>
                  <a:gd name="T101" fmla="*/ 512 h 40"/>
                  <a:gd name="T102" fmla="*/ 50 w 50"/>
                  <a:gd name="T103" fmla="*/ 530 h 40"/>
                  <a:gd name="T104" fmla="*/ 50 w 50"/>
                  <a:gd name="T105" fmla="*/ 625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"/>
                  <a:gd name="T160" fmla="*/ 0 h 40"/>
                  <a:gd name="T161" fmla="*/ 50 w 5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" h="40">
                    <a:moveTo>
                      <a:pt x="2" y="34"/>
                    </a:moveTo>
                    <a:lnTo>
                      <a:pt x="2" y="34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37"/>
              <p:cNvSpPr>
                <a:spLocks/>
              </p:cNvSpPr>
              <p:nvPr/>
            </p:nvSpPr>
            <p:spPr bwMode="auto">
              <a:xfrm>
                <a:off x="704" y="1599"/>
                <a:ext cx="910" cy="495"/>
              </a:xfrm>
              <a:custGeom>
                <a:avLst/>
                <a:gdLst>
                  <a:gd name="T0" fmla="*/ 4770 w 728"/>
                  <a:gd name="T1" fmla="*/ 6523 h 396"/>
                  <a:gd name="T2" fmla="*/ 5095 w 728"/>
                  <a:gd name="T3" fmla="*/ 6228 h 396"/>
                  <a:gd name="T4" fmla="*/ 5420 w 728"/>
                  <a:gd name="T5" fmla="*/ 6006 h 396"/>
                  <a:gd name="T6" fmla="*/ 5536 w 728"/>
                  <a:gd name="T7" fmla="*/ 5889 h 396"/>
                  <a:gd name="T8" fmla="*/ 6251 w 728"/>
                  <a:gd name="T9" fmla="*/ 5818 h 396"/>
                  <a:gd name="T10" fmla="*/ 6651 w 728"/>
                  <a:gd name="T11" fmla="*/ 5934 h 396"/>
                  <a:gd name="T12" fmla="*/ 6699 w 728"/>
                  <a:gd name="T13" fmla="*/ 5724 h 396"/>
                  <a:gd name="T14" fmla="*/ 6941 w 728"/>
                  <a:gd name="T15" fmla="*/ 5536 h 396"/>
                  <a:gd name="T16" fmla="*/ 7344 w 728"/>
                  <a:gd name="T17" fmla="*/ 5583 h 396"/>
                  <a:gd name="T18" fmla="*/ 7722 w 728"/>
                  <a:gd name="T19" fmla="*/ 5749 h 396"/>
                  <a:gd name="T20" fmla="*/ 8225 w 728"/>
                  <a:gd name="T21" fmla="*/ 5871 h 396"/>
                  <a:gd name="T22" fmla="*/ 8301 w 728"/>
                  <a:gd name="T23" fmla="*/ 6656 h 396"/>
                  <a:gd name="T24" fmla="*/ 8469 w 728"/>
                  <a:gd name="T25" fmla="*/ 7108 h 396"/>
                  <a:gd name="T26" fmla="*/ 8607 w 728"/>
                  <a:gd name="T27" fmla="*/ 7175 h 396"/>
                  <a:gd name="T28" fmla="*/ 8680 w 728"/>
                  <a:gd name="T29" fmla="*/ 6251 h 396"/>
                  <a:gd name="T30" fmla="*/ 8662 w 728"/>
                  <a:gd name="T31" fmla="*/ 5536 h 396"/>
                  <a:gd name="T32" fmla="*/ 8974 w 728"/>
                  <a:gd name="T33" fmla="*/ 4882 h 396"/>
                  <a:gd name="T34" fmla="*/ 9536 w 728"/>
                  <a:gd name="T35" fmla="*/ 4549 h 396"/>
                  <a:gd name="T36" fmla="*/ 10192 w 728"/>
                  <a:gd name="T37" fmla="*/ 4145 h 396"/>
                  <a:gd name="T38" fmla="*/ 10376 w 728"/>
                  <a:gd name="T39" fmla="*/ 3938 h 396"/>
                  <a:gd name="T40" fmla="*/ 10400 w 728"/>
                  <a:gd name="T41" fmla="*/ 3816 h 396"/>
                  <a:gd name="T42" fmla="*/ 10400 w 728"/>
                  <a:gd name="T43" fmla="*/ 3249 h 396"/>
                  <a:gd name="T44" fmla="*/ 10545 w 728"/>
                  <a:gd name="T45" fmla="*/ 2838 h 396"/>
                  <a:gd name="T46" fmla="*/ 10545 w 728"/>
                  <a:gd name="T47" fmla="*/ 3249 h 396"/>
                  <a:gd name="T48" fmla="*/ 10663 w 728"/>
                  <a:gd name="T49" fmla="*/ 3273 h 396"/>
                  <a:gd name="T50" fmla="*/ 10731 w 728"/>
                  <a:gd name="T51" fmla="*/ 2893 h 396"/>
                  <a:gd name="T52" fmla="*/ 11061 w 728"/>
                  <a:gd name="T53" fmla="*/ 2744 h 396"/>
                  <a:gd name="T54" fmla="*/ 11278 w 728"/>
                  <a:gd name="T55" fmla="*/ 2442 h 396"/>
                  <a:gd name="T56" fmla="*/ 11868 w 728"/>
                  <a:gd name="T57" fmla="*/ 2211 h 396"/>
                  <a:gd name="T58" fmla="*/ 12111 w 728"/>
                  <a:gd name="T59" fmla="*/ 2045 h 396"/>
                  <a:gd name="T60" fmla="*/ 12663 w 728"/>
                  <a:gd name="T61" fmla="*/ 1500 h 396"/>
                  <a:gd name="T62" fmla="*/ 13233 w 728"/>
                  <a:gd name="T63" fmla="*/ 1224 h 396"/>
                  <a:gd name="T64" fmla="*/ 13174 w 728"/>
                  <a:gd name="T65" fmla="*/ 653 h 396"/>
                  <a:gd name="T66" fmla="*/ 12561 w 728"/>
                  <a:gd name="T67" fmla="*/ 806 h 396"/>
                  <a:gd name="T68" fmla="*/ 11278 w 728"/>
                  <a:gd name="T69" fmla="*/ 1224 h 396"/>
                  <a:gd name="T70" fmla="*/ 10906 w 728"/>
                  <a:gd name="T71" fmla="*/ 1675 h 396"/>
                  <a:gd name="T72" fmla="*/ 9896 w 728"/>
                  <a:gd name="T73" fmla="*/ 2079 h 396"/>
                  <a:gd name="T74" fmla="*/ 9536 w 728"/>
                  <a:gd name="T75" fmla="*/ 1816 h 396"/>
                  <a:gd name="T76" fmla="*/ 9424 w 728"/>
                  <a:gd name="T77" fmla="*/ 1500 h 396"/>
                  <a:gd name="T78" fmla="*/ 9500 w 728"/>
                  <a:gd name="T79" fmla="*/ 1049 h 396"/>
                  <a:gd name="T80" fmla="*/ 9056 w 728"/>
                  <a:gd name="T81" fmla="*/ 1224 h 396"/>
                  <a:gd name="T82" fmla="*/ 8374 w 728"/>
                  <a:gd name="T83" fmla="*/ 2139 h 396"/>
                  <a:gd name="T84" fmla="*/ 8837 w 728"/>
                  <a:gd name="T85" fmla="*/ 1162 h 396"/>
                  <a:gd name="T86" fmla="*/ 9022 w 728"/>
                  <a:gd name="T87" fmla="*/ 1020 h 396"/>
                  <a:gd name="T88" fmla="*/ 9652 w 728"/>
                  <a:gd name="T89" fmla="*/ 899 h 396"/>
                  <a:gd name="T90" fmla="*/ 8905 w 728"/>
                  <a:gd name="T91" fmla="*/ 719 h 396"/>
                  <a:gd name="T92" fmla="*/ 8607 w 728"/>
                  <a:gd name="T93" fmla="*/ 719 h 396"/>
                  <a:gd name="T94" fmla="*/ 7899 w 728"/>
                  <a:gd name="T95" fmla="*/ 780 h 396"/>
                  <a:gd name="T96" fmla="*/ 8039 w 728"/>
                  <a:gd name="T97" fmla="*/ 334 h 396"/>
                  <a:gd name="T98" fmla="*/ 7522 w 728"/>
                  <a:gd name="T99" fmla="*/ 119 h 396"/>
                  <a:gd name="T100" fmla="*/ 1675 w 728"/>
                  <a:gd name="T101" fmla="*/ 460 h 396"/>
                  <a:gd name="T102" fmla="*/ 1049 w 728"/>
                  <a:gd name="T103" fmla="*/ 876 h 396"/>
                  <a:gd name="T104" fmla="*/ 290 w 728"/>
                  <a:gd name="T105" fmla="*/ 2079 h 396"/>
                  <a:gd name="T106" fmla="*/ 0 w 728"/>
                  <a:gd name="T107" fmla="*/ 2978 h 396"/>
                  <a:gd name="T108" fmla="*/ 40 w 728"/>
                  <a:gd name="T109" fmla="*/ 3391 h 396"/>
                  <a:gd name="T110" fmla="*/ 62 w 728"/>
                  <a:gd name="T111" fmla="*/ 4029 h 396"/>
                  <a:gd name="T112" fmla="*/ 334 w 728"/>
                  <a:gd name="T113" fmla="*/ 4435 h 396"/>
                  <a:gd name="T114" fmla="*/ 1219 w 728"/>
                  <a:gd name="T115" fmla="*/ 4922 h 396"/>
                  <a:gd name="T116" fmla="*/ 3201 w 728"/>
                  <a:gd name="T117" fmla="*/ 5650 h 396"/>
                  <a:gd name="T118" fmla="*/ 3720 w 728"/>
                  <a:gd name="T119" fmla="*/ 5749 h 396"/>
                  <a:gd name="T120" fmla="*/ 4395 w 728"/>
                  <a:gd name="T121" fmla="*/ 6955 h 3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28"/>
                  <a:gd name="T184" fmla="*/ 0 h 396"/>
                  <a:gd name="T185" fmla="*/ 728 w 728"/>
                  <a:gd name="T186" fmla="*/ 396 h 3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28" h="396">
                    <a:moveTo>
                      <a:pt x="254" y="386"/>
                    </a:moveTo>
                    <a:lnTo>
                      <a:pt x="254" y="386"/>
                    </a:lnTo>
                    <a:lnTo>
                      <a:pt x="256" y="378"/>
                    </a:lnTo>
                    <a:lnTo>
                      <a:pt x="256" y="376"/>
                    </a:lnTo>
                    <a:lnTo>
                      <a:pt x="256" y="374"/>
                    </a:lnTo>
                    <a:lnTo>
                      <a:pt x="256" y="372"/>
                    </a:lnTo>
                    <a:lnTo>
                      <a:pt x="258" y="368"/>
                    </a:lnTo>
                    <a:lnTo>
                      <a:pt x="260" y="364"/>
                    </a:lnTo>
                    <a:lnTo>
                      <a:pt x="260" y="358"/>
                    </a:lnTo>
                    <a:lnTo>
                      <a:pt x="262" y="358"/>
                    </a:lnTo>
                    <a:lnTo>
                      <a:pt x="262" y="356"/>
                    </a:lnTo>
                    <a:lnTo>
                      <a:pt x="264" y="356"/>
                    </a:lnTo>
                    <a:lnTo>
                      <a:pt x="266" y="356"/>
                    </a:lnTo>
                    <a:lnTo>
                      <a:pt x="268" y="354"/>
                    </a:lnTo>
                    <a:lnTo>
                      <a:pt x="270" y="350"/>
                    </a:lnTo>
                    <a:lnTo>
                      <a:pt x="272" y="348"/>
                    </a:lnTo>
                    <a:lnTo>
                      <a:pt x="274" y="346"/>
                    </a:lnTo>
                    <a:lnTo>
                      <a:pt x="276" y="344"/>
                    </a:lnTo>
                    <a:lnTo>
                      <a:pt x="276" y="342"/>
                    </a:lnTo>
                    <a:lnTo>
                      <a:pt x="278" y="344"/>
                    </a:lnTo>
                    <a:lnTo>
                      <a:pt x="280" y="342"/>
                    </a:lnTo>
                    <a:lnTo>
                      <a:pt x="280" y="338"/>
                    </a:lnTo>
                    <a:lnTo>
                      <a:pt x="280" y="336"/>
                    </a:lnTo>
                    <a:lnTo>
                      <a:pt x="282" y="336"/>
                    </a:lnTo>
                    <a:lnTo>
                      <a:pt x="284" y="336"/>
                    </a:lnTo>
                    <a:lnTo>
                      <a:pt x="286" y="336"/>
                    </a:lnTo>
                    <a:lnTo>
                      <a:pt x="288" y="334"/>
                    </a:lnTo>
                    <a:lnTo>
                      <a:pt x="288" y="336"/>
                    </a:lnTo>
                    <a:lnTo>
                      <a:pt x="290" y="336"/>
                    </a:lnTo>
                    <a:lnTo>
                      <a:pt x="292" y="334"/>
                    </a:lnTo>
                    <a:lnTo>
                      <a:pt x="294" y="330"/>
                    </a:lnTo>
                    <a:lnTo>
                      <a:pt x="298" y="330"/>
                    </a:lnTo>
                    <a:lnTo>
                      <a:pt x="302" y="328"/>
                    </a:lnTo>
                    <a:lnTo>
                      <a:pt x="302" y="326"/>
                    </a:lnTo>
                    <a:lnTo>
                      <a:pt x="302" y="324"/>
                    </a:lnTo>
                    <a:lnTo>
                      <a:pt x="302" y="322"/>
                    </a:lnTo>
                    <a:lnTo>
                      <a:pt x="302" y="320"/>
                    </a:lnTo>
                    <a:lnTo>
                      <a:pt x="304" y="320"/>
                    </a:lnTo>
                    <a:lnTo>
                      <a:pt x="308" y="316"/>
                    </a:lnTo>
                    <a:lnTo>
                      <a:pt x="306" y="320"/>
                    </a:lnTo>
                    <a:lnTo>
                      <a:pt x="306" y="322"/>
                    </a:lnTo>
                    <a:lnTo>
                      <a:pt x="304" y="324"/>
                    </a:lnTo>
                    <a:lnTo>
                      <a:pt x="304" y="326"/>
                    </a:lnTo>
                    <a:lnTo>
                      <a:pt x="306" y="324"/>
                    </a:lnTo>
                    <a:lnTo>
                      <a:pt x="314" y="318"/>
                    </a:lnTo>
                    <a:lnTo>
                      <a:pt x="318" y="316"/>
                    </a:lnTo>
                    <a:lnTo>
                      <a:pt x="322" y="314"/>
                    </a:lnTo>
                    <a:lnTo>
                      <a:pt x="328" y="316"/>
                    </a:lnTo>
                    <a:lnTo>
                      <a:pt x="334" y="320"/>
                    </a:lnTo>
                    <a:lnTo>
                      <a:pt x="336" y="320"/>
                    </a:lnTo>
                    <a:lnTo>
                      <a:pt x="338" y="320"/>
                    </a:lnTo>
                    <a:lnTo>
                      <a:pt x="342" y="318"/>
                    </a:lnTo>
                    <a:lnTo>
                      <a:pt x="344" y="320"/>
                    </a:lnTo>
                    <a:lnTo>
                      <a:pt x="346" y="322"/>
                    </a:lnTo>
                    <a:lnTo>
                      <a:pt x="348" y="320"/>
                    </a:lnTo>
                    <a:lnTo>
                      <a:pt x="348" y="322"/>
                    </a:lnTo>
                    <a:lnTo>
                      <a:pt x="350" y="324"/>
                    </a:lnTo>
                    <a:lnTo>
                      <a:pt x="354" y="324"/>
                    </a:lnTo>
                    <a:lnTo>
                      <a:pt x="358" y="324"/>
                    </a:lnTo>
                    <a:lnTo>
                      <a:pt x="360" y="326"/>
                    </a:lnTo>
                    <a:lnTo>
                      <a:pt x="362" y="328"/>
                    </a:lnTo>
                    <a:lnTo>
                      <a:pt x="364" y="326"/>
                    </a:lnTo>
                    <a:lnTo>
                      <a:pt x="366" y="326"/>
                    </a:lnTo>
                    <a:lnTo>
                      <a:pt x="368" y="328"/>
                    </a:lnTo>
                    <a:lnTo>
                      <a:pt x="372" y="328"/>
                    </a:lnTo>
                    <a:lnTo>
                      <a:pt x="374" y="326"/>
                    </a:lnTo>
                    <a:lnTo>
                      <a:pt x="372" y="324"/>
                    </a:lnTo>
                    <a:lnTo>
                      <a:pt x="370" y="324"/>
                    </a:lnTo>
                    <a:lnTo>
                      <a:pt x="370" y="322"/>
                    </a:lnTo>
                    <a:lnTo>
                      <a:pt x="370" y="320"/>
                    </a:lnTo>
                    <a:lnTo>
                      <a:pt x="368" y="318"/>
                    </a:lnTo>
                    <a:lnTo>
                      <a:pt x="368" y="316"/>
                    </a:lnTo>
                    <a:lnTo>
                      <a:pt x="368" y="314"/>
                    </a:lnTo>
                    <a:lnTo>
                      <a:pt x="364" y="314"/>
                    </a:lnTo>
                    <a:lnTo>
                      <a:pt x="360" y="312"/>
                    </a:lnTo>
                    <a:lnTo>
                      <a:pt x="360" y="310"/>
                    </a:lnTo>
                    <a:lnTo>
                      <a:pt x="362" y="308"/>
                    </a:lnTo>
                    <a:lnTo>
                      <a:pt x="364" y="308"/>
                    </a:lnTo>
                    <a:lnTo>
                      <a:pt x="368" y="310"/>
                    </a:lnTo>
                    <a:lnTo>
                      <a:pt x="372" y="310"/>
                    </a:lnTo>
                    <a:lnTo>
                      <a:pt x="378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4"/>
                    </a:lnTo>
                    <a:lnTo>
                      <a:pt x="384" y="304"/>
                    </a:lnTo>
                    <a:lnTo>
                      <a:pt x="382" y="306"/>
                    </a:lnTo>
                    <a:lnTo>
                      <a:pt x="384" y="308"/>
                    </a:lnTo>
                    <a:lnTo>
                      <a:pt x="388" y="308"/>
                    </a:lnTo>
                    <a:lnTo>
                      <a:pt x="392" y="306"/>
                    </a:lnTo>
                    <a:lnTo>
                      <a:pt x="392" y="304"/>
                    </a:lnTo>
                    <a:lnTo>
                      <a:pt x="396" y="306"/>
                    </a:lnTo>
                    <a:lnTo>
                      <a:pt x="400" y="308"/>
                    </a:lnTo>
                    <a:lnTo>
                      <a:pt x="404" y="306"/>
                    </a:lnTo>
                    <a:lnTo>
                      <a:pt x="404" y="304"/>
                    </a:lnTo>
                    <a:lnTo>
                      <a:pt x="408" y="304"/>
                    </a:lnTo>
                    <a:lnTo>
                      <a:pt x="416" y="304"/>
                    </a:lnTo>
                    <a:lnTo>
                      <a:pt x="410" y="306"/>
                    </a:lnTo>
                    <a:lnTo>
                      <a:pt x="406" y="306"/>
                    </a:lnTo>
                    <a:lnTo>
                      <a:pt x="410" y="308"/>
                    </a:lnTo>
                    <a:lnTo>
                      <a:pt x="424" y="312"/>
                    </a:lnTo>
                    <a:lnTo>
                      <a:pt x="426" y="314"/>
                    </a:lnTo>
                    <a:lnTo>
                      <a:pt x="424" y="314"/>
                    </a:lnTo>
                    <a:lnTo>
                      <a:pt x="424" y="316"/>
                    </a:lnTo>
                    <a:lnTo>
                      <a:pt x="428" y="316"/>
                    </a:lnTo>
                    <a:lnTo>
                      <a:pt x="430" y="316"/>
                    </a:lnTo>
                    <a:lnTo>
                      <a:pt x="434" y="316"/>
                    </a:lnTo>
                    <a:lnTo>
                      <a:pt x="438" y="314"/>
                    </a:lnTo>
                    <a:lnTo>
                      <a:pt x="442" y="312"/>
                    </a:lnTo>
                    <a:lnTo>
                      <a:pt x="444" y="312"/>
                    </a:lnTo>
                    <a:lnTo>
                      <a:pt x="446" y="314"/>
                    </a:lnTo>
                    <a:lnTo>
                      <a:pt x="448" y="316"/>
                    </a:lnTo>
                    <a:lnTo>
                      <a:pt x="450" y="318"/>
                    </a:lnTo>
                    <a:lnTo>
                      <a:pt x="452" y="320"/>
                    </a:lnTo>
                    <a:lnTo>
                      <a:pt x="452" y="322"/>
                    </a:lnTo>
                    <a:lnTo>
                      <a:pt x="456" y="326"/>
                    </a:lnTo>
                    <a:lnTo>
                      <a:pt x="456" y="328"/>
                    </a:lnTo>
                    <a:lnTo>
                      <a:pt x="456" y="330"/>
                    </a:lnTo>
                    <a:lnTo>
                      <a:pt x="454" y="336"/>
                    </a:lnTo>
                    <a:lnTo>
                      <a:pt x="452" y="342"/>
                    </a:lnTo>
                    <a:lnTo>
                      <a:pt x="450" y="348"/>
                    </a:lnTo>
                    <a:lnTo>
                      <a:pt x="452" y="350"/>
                    </a:lnTo>
                    <a:lnTo>
                      <a:pt x="450" y="352"/>
                    </a:lnTo>
                    <a:lnTo>
                      <a:pt x="450" y="356"/>
                    </a:lnTo>
                    <a:lnTo>
                      <a:pt x="452" y="366"/>
                    </a:lnTo>
                    <a:lnTo>
                      <a:pt x="456" y="364"/>
                    </a:lnTo>
                    <a:lnTo>
                      <a:pt x="456" y="366"/>
                    </a:lnTo>
                    <a:lnTo>
                      <a:pt x="454" y="370"/>
                    </a:lnTo>
                    <a:lnTo>
                      <a:pt x="456" y="376"/>
                    </a:lnTo>
                    <a:lnTo>
                      <a:pt x="456" y="380"/>
                    </a:lnTo>
                    <a:lnTo>
                      <a:pt x="458" y="382"/>
                    </a:lnTo>
                    <a:lnTo>
                      <a:pt x="460" y="382"/>
                    </a:lnTo>
                    <a:lnTo>
                      <a:pt x="460" y="384"/>
                    </a:lnTo>
                    <a:lnTo>
                      <a:pt x="462" y="386"/>
                    </a:lnTo>
                    <a:lnTo>
                      <a:pt x="464" y="388"/>
                    </a:lnTo>
                    <a:lnTo>
                      <a:pt x="466" y="390"/>
                    </a:lnTo>
                    <a:lnTo>
                      <a:pt x="464" y="392"/>
                    </a:lnTo>
                    <a:lnTo>
                      <a:pt x="464" y="394"/>
                    </a:lnTo>
                    <a:lnTo>
                      <a:pt x="462" y="394"/>
                    </a:lnTo>
                    <a:lnTo>
                      <a:pt x="460" y="394"/>
                    </a:lnTo>
                    <a:lnTo>
                      <a:pt x="462" y="396"/>
                    </a:lnTo>
                    <a:lnTo>
                      <a:pt x="464" y="396"/>
                    </a:lnTo>
                    <a:lnTo>
                      <a:pt x="468" y="396"/>
                    </a:lnTo>
                    <a:lnTo>
                      <a:pt x="470" y="396"/>
                    </a:lnTo>
                    <a:lnTo>
                      <a:pt x="472" y="394"/>
                    </a:lnTo>
                    <a:lnTo>
                      <a:pt x="474" y="394"/>
                    </a:lnTo>
                    <a:lnTo>
                      <a:pt x="476" y="392"/>
                    </a:lnTo>
                    <a:lnTo>
                      <a:pt x="476" y="390"/>
                    </a:lnTo>
                    <a:lnTo>
                      <a:pt x="478" y="386"/>
                    </a:lnTo>
                    <a:lnTo>
                      <a:pt x="482" y="372"/>
                    </a:lnTo>
                    <a:lnTo>
                      <a:pt x="482" y="366"/>
                    </a:lnTo>
                    <a:lnTo>
                      <a:pt x="482" y="364"/>
                    </a:lnTo>
                    <a:lnTo>
                      <a:pt x="480" y="356"/>
                    </a:lnTo>
                    <a:lnTo>
                      <a:pt x="478" y="352"/>
                    </a:lnTo>
                    <a:lnTo>
                      <a:pt x="478" y="344"/>
                    </a:lnTo>
                    <a:lnTo>
                      <a:pt x="478" y="342"/>
                    </a:lnTo>
                    <a:lnTo>
                      <a:pt x="478" y="346"/>
                    </a:lnTo>
                    <a:lnTo>
                      <a:pt x="480" y="352"/>
                    </a:lnTo>
                    <a:lnTo>
                      <a:pt x="480" y="346"/>
                    </a:lnTo>
                    <a:lnTo>
                      <a:pt x="478" y="336"/>
                    </a:lnTo>
                    <a:lnTo>
                      <a:pt x="478" y="334"/>
                    </a:lnTo>
                    <a:lnTo>
                      <a:pt x="478" y="330"/>
                    </a:lnTo>
                    <a:lnTo>
                      <a:pt x="476" y="316"/>
                    </a:lnTo>
                    <a:lnTo>
                      <a:pt x="476" y="310"/>
                    </a:lnTo>
                    <a:lnTo>
                      <a:pt x="476" y="304"/>
                    </a:lnTo>
                    <a:lnTo>
                      <a:pt x="478" y="302"/>
                    </a:lnTo>
                    <a:lnTo>
                      <a:pt x="478" y="298"/>
                    </a:lnTo>
                    <a:lnTo>
                      <a:pt x="480" y="292"/>
                    </a:lnTo>
                    <a:lnTo>
                      <a:pt x="488" y="280"/>
                    </a:lnTo>
                    <a:lnTo>
                      <a:pt x="492" y="276"/>
                    </a:lnTo>
                    <a:lnTo>
                      <a:pt x="494" y="276"/>
                    </a:lnTo>
                    <a:lnTo>
                      <a:pt x="494" y="274"/>
                    </a:lnTo>
                    <a:lnTo>
                      <a:pt x="494" y="272"/>
                    </a:lnTo>
                    <a:lnTo>
                      <a:pt x="496" y="272"/>
                    </a:lnTo>
                    <a:lnTo>
                      <a:pt x="496" y="270"/>
                    </a:lnTo>
                    <a:lnTo>
                      <a:pt x="494" y="268"/>
                    </a:lnTo>
                    <a:lnTo>
                      <a:pt x="494" y="266"/>
                    </a:lnTo>
                    <a:lnTo>
                      <a:pt x="496" y="266"/>
                    </a:lnTo>
                    <a:lnTo>
                      <a:pt x="498" y="268"/>
                    </a:lnTo>
                    <a:lnTo>
                      <a:pt x="500" y="268"/>
                    </a:lnTo>
                    <a:lnTo>
                      <a:pt x="502" y="266"/>
                    </a:lnTo>
                    <a:lnTo>
                      <a:pt x="504" y="266"/>
                    </a:lnTo>
                    <a:lnTo>
                      <a:pt x="506" y="266"/>
                    </a:lnTo>
                    <a:lnTo>
                      <a:pt x="512" y="262"/>
                    </a:lnTo>
                    <a:lnTo>
                      <a:pt x="514" y="260"/>
                    </a:lnTo>
                    <a:lnTo>
                      <a:pt x="518" y="254"/>
                    </a:lnTo>
                    <a:lnTo>
                      <a:pt x="524" y="250"/>
                    </a:lnTo>
                    <a:lnTo>
                      <a:pt x="526" y="248"/>
                    </a:lnTo>
                    <a:lnTo>
                      <a:pt x="530" y="248"/>
                    </a:lnTo>
                    <a:lnTo>
                      <a:pt x="534" y="246"/>
                    </a:lnTo>
                    <a:lnTo>
                      <a:pt x="538" y="242"/>
                    </a:lnTo>
                    <a:lnTo>
                      <a:pt x="542" y="238"/>
                    </a:lnTo>
                    <a:lnTo>
                      <a:pt x="544" y="238"/>
                    </a:lnTo>
                    <a:lnTo>
                      <a:pt x="546" y="238"/>
                    </a:lnTo>
                    <a:lnTo>
                      <a:pt x="548" y="234"/>
                    </a:lnTo>
                    <a:lnTo>
                      <a:pt x="550" y="232"/>
                    </a:lnTo>
                    <a:lnTo>
                      <a:pt x="554" y="230"/>
                    </a:lnTo>
                    <a:lnTo>
                      <a:pt x="558" y="230"/>
                    </a:lnTo>
                    <a:lnTo>
                      <a:pt x="560" y="228"/>
                    </a:lnTo>
                    <a:lnTo>
                      <a:pt x="564" y="224"/>
                    </a:lnTo>
                    <a:lnTo>
                      <a:pt x="560" y="224"/>
                    </a:lnTo>
                    <a:lnTo>
                      <a:pt x="560" y="222"/>
                    </a:lnTo>
                    <a:lnTo>
                      <a:pt x="562" y="220"/>
                    </a:lnTo>
                    <a:lnTo>
                      <a:pt x="560" y="218"/>
                    </a:lnTo>
                    <a:lnTo>
                      <a:pt x="558" y="218"/>
                    </a:lnTo>
                    <a:lnTo>
                      <a:pt x="562" y="218"/>
                    </a:lnTo>
                    <a:lnTo>
                      <a:pt x="568" y="220"/>
                    </a:lnTo>
                    <a:lnTo>
                      <a:pt x="570" y="216"/>
                    </a:lnTo>
                    <a:lnTo>
                      <a:pt x="572" y="214"/>
                    </a:lnTo>
                    <a:lnTo>
                      <a:pt x="572" y="212"/>
                    </a:lnTo>
                    <a:lnTo>
                      <a:pt x="570" y="212"/>
                    </a:lnTo>
                    <a:lnTo>
                      <a:pt x="570" y="214"/>
                    </a:lnTo>
                    <a:lnTo>
                      <a:pt x="568" y="212"/>
                    </a:lnTo>
                    <a:lnTo>
                      <a:pt x="566" y="212"/>
                    </a:lnTo>
                    <a:lnTo>
                      <a:pt x="562" y="212"/>
                    </a:lnTo>
                    <a:lnTo>
                      <a:pt x="564" y="208"/>
                    </a:lnTo>
                    <a:lnTo>
                      <a:pt x="564" y="210"/>
                    </a:lnTo>
                    <a:lnTo>
                      <a:pt x="566" y="210"/>
                    </a:lnTo>
                    <a:lnTo>
                      <a:pt x="572" y="210"/>
                    </a:lnTo>
                    <a:lnTo>
                      <a:pt x="574" y="208"/>
                    </a:lnTo>
                    <a:lnTo>
                      <a:pt x="574" y="206"/>
                    </a:lnTo>
                    <a:lnTo>
                      <a:pt x="574" y="198"/>
                    </a:lnTo>
                    <a:lnTo>
                      <a:pt x="572" y="188"/>
                    </a:lnTo>
                    <a:lnTo>
                      <a:pt x="572" y="186"/>
                    </a:lnTo>
                    <a:lnTo>
                      <a:pt x="570" y="186"/>
                    </a:lnTo>
                    <a:lnTo>
                      <a:pt x="572" y="184"/>
                    </a:lnTo>
                    <a:lnTo>
                      <a:pt x="570" y="182"/>
                    </a:lnTo>
                    <a:lnTo>
                      <a:pt x="568" y="178"/>
                    </a:lnTo>
                    <a:lnTo>
                      <a:pt x="570" y="178"/>
                    </a:lnTo>
                    <a:lnTo>
                      <a:pt x="572" y="178"/>
                    </a:lnTo>
                    <a:lnTo>
                      <a:pt x="572" y="174"/>
                    </a:lnTo>
                    <a:lnTo>
                      <a:pt x="570" y="172"/>
                    </a:lnTo>
                    <a:lnTo>
                      <a:pt x="568" y="170"/>
                    </a:lnTo>
                    <a:lnTo>
                      <a:pt x="572" y="172"/>
                    </a:lnTo>
                    <a:lnTo>
                      <a:pt x="572" y="170"/>
                    </a:lnTo>
                    <a:lnTo>
                      <a:pt x="570" y="166"/>
                    </a:lnTo>
                    <a:lnTo>
                      <a:pt x="572" y="168"/>
                    </a:lnTo>
                    <a:lnTo>
                      <a:pt x="572" y="166"/>
                    </a:lnTo>
                    <a:lnTo>
                      <a:pt x="572" y="162"/>
                    </a:lnTo>
                    <a:lnTo>
                      <a:pt x="574" y="160"/>
                    </a:lnTo>
                    <a:lnTo>
                      <a:pt x="580" y="156"/>
                    </a:lnTo>
                    <a:lnTo>
                      <a:pt x="582" y="156"/>
                    </a:lnTo>
                    <a:lnTo>
                      <a:pt x="580" y="158"/>
                    </a:lnTo>
                    <a:lnTo>
                      <a:pt x="578" y="162"/>
                    </a:lnTo>
                    <a:lnTo>
                      <a:pt x="578" y="164"/>
                    </a:lnTo>
                    <a:lnTo>
                      <a:pt x="576" y="168"/>
                    </a:lnTo>
                    <a:lnTo>
                      <a:pt x="578" y="168"/>
                    </a:lnTo>
                    <a:lnTo>
                      <a:pt x="578" y="170"/>
                    </a:lnTo>
                    <a:lnTo>
                      <a:pt x="578" y="172"/>
                    </a:lnTo>
                    <a:lnTo>
                      <a:pt x="578" y="174"/>
                    </a:lnTo>
                    <a:lnTo>
                      <a:pt x="580" y="176"/>
                    </a:lnTo>
                    <a:lnTo>
                      <a:pt x="580" y="178"/>
                    </a:lnTo>
                    <a:lnTo>
                      <a:pt x="580" y="182"/>
                    </a:lnTo>
                    <a:lnTo>
                      <a:pt x="576" y="186"/>
                    </a:lnTo>
                    <a:lnTo>
                      <a:pt x="578" y="188"/>
                    </a:lnTo>
                    <a:lnTo>
                      <a:pt x="580" y="186"/>
                    </a:lnTo>
                    <a:lnTo>
                      <a:pt x="582" y="184"/>
                    </a:lnTo>
                    <a:lnTo>
                      <a:pt x="584" y="180"/>
                    </a:lnTo>
                    <a:lnTo>
                      <a:pt x="588" y="170"/>
                    </a:lnTo>
                    <a:lnTo>
                      <a:pt x="590" y="170"/>
                    </a:lnTo>
                    <a:lnTo>
                      <a:pt x="588" y="174"/>
                    </a:lnTo>
                    <a:lnTo>
                      <a:pt x="586" y="180"/>
                    </a:lnTo>
                    <a:lnTo>
                      <a:pt x="592" y="172"/>
                    </a:lnTo>
                    <a:lnTo>
                      <a:pt x="592" y="168"/>
                    </a:lnTo>
                    <a:lnTo>
                      <a:pt x="592" y="164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88" y="158"/>
                    </a:lnTo>
                    <a:lnTo>
                      <a:pt x="586" y="156"/>
                    </a:lnTo>
                    <a:lnTo>
                      <a:pt x="586" y="152"/>
                    </a:lnTo>
                    <a:lnTo>
                      <a:pt x="588" y="156"/>
                    </a:lnTo>
                    <a:lnTo>
                      <a:pt x="590" y="158"/>
                    </a:lnTo>
                    <a:lnTo>
                      <a:pt x="592" y="162"/>
                    </a:lnTo>
                    <a:lnTo>
                      <a:pt x="592" y="164"/>
                    </a:lnTo>
                    <a:lnTo>
                      <a:pt x="594" y="164"/>
                    </a:lnTo>
                    <a:lnTo>
                      <a:pt x="596" y="160"/>
                    </a:lnTo>
                    <a:lnTo>
                      <a:pt x="598" y="156"/>
                    </a:lnTo>
                    <a:lnTo>
                      <a:pt x="600" y="156"/>
                    </a:lnTo>
                    <a:lnTo>
                      <a:pt x="602" y="154"/>
                    </a:lnTo>
                    <a:lnTo>
                      <a:pt x="602" y="152"/>
                    </a:lnTo>
                    <a:lnTo>
                      <a:pt x="604" y="150"/>
                    </a:lnTo>
                    <a:lnTo>
                      <a:pt x="606" y="152"/>
                    </a:lnTo>
                    <a:lnTo>
                      <a:pt x="608" y="150"/>
                    </a:lnTo>
                    <a:lnTo>
                      <a:pt x="606" y="146"/>
                    </a:lnTo>
                    <a:lnTo>
                      <a:pt x="604" y="144"/>
                    </a:lnTo>
                    <a:lnTo>
                      <a:pt x="608" y="148"/>
                    </a:lnTo>
                    <a:lnTo>
                      <a:pt x="610" y="148"/>
                    </a:lnTo>
                    <a:lnTo>
                      <a:pt x="612" y="146"/>
                    </a:lnTo>
                    <a:lnTo>
                      <a:pt x="614" y="142"/>
                    </a:lnTo>
                    <a:lnTo>
                      <a:pt x="618" y="140"/>
                    </a:lnTo>
                    <a:lnTo>
                      <a:pt x="620" y="136"/>
                    </a:lnTo>
                    <a:lnTo>
                      <a:pt x="618" y="136"/>
                    </a:lnTo>
                    <a:lnTo>
                      <a:pt x="620" y="134"/>
                    </a:lnTo>
                    <a:lnTo>
                      <a:pt x="622" y="132"/>
                    </a:lnTo>
                    <a:lnTo>
                      <a:pt x="624" y="130"/>
                    </a:lnTo>
                    <a:lnTo>
                      <a:pt x="626" y="130"/>
                    </a:lnTo>
                    <a:lnTo>
                      <a:pt x="628" y="126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4" y="122"/>
                    </a:lnTo>
                    <a:lnTo>
                      <a:pt x="646" y="122"/>
                    </a:lnTo>
                    <a:lnTo>
                      <a:pt x="648" y="122"/>
                    </a:lnTo>
                    <a:lnTo>
                      <a:pt x="652" y="122"/>
                    </a:lnTo>
                    <a:lnTo>
                      <a:pt x="654" y="120"/>
                    </a:lnTo>
                    <a:lnTo>
                      <a:pt x="656" y="118"/>
                    </a:lnTo>
                    <a:lnTo>
                      <a:pt x="658" y="116"/>
                    </a:lnTo>
                    <a:lnTo>
                      <a:pt x="658" y="118"/>
                    </a:lnTo>
                    <a:lnTo>
                      <a:pt x="660" y="120"/>
                    </a:lnTo>
                    <a:lnTo>
                      <a:pt x="662" y="118"/>
                    </a:lnTo>
                    <a:lnTo>
                      <a:pt x="666" y="116"/>
                    </a:lnTo>
                    <a:lnTo>
                      <a:pt x="668" y="116"/>
                    </a:lnTo>
                    <a:lnTo>
                      <a:pt x="668" y="118"/>
                    </a:lnTo>
                    <a:lnTo>
                      <a:pt x="670" y="114"/>
                    </a:lnTo>
                    <a:lnTo>
                      <a:pt x="668" y="114"/>
                    </a:lnTo>
                    <a:lnTo>
                      <a:pt x="666" y="112"/>
                    </a:lnTo>
                    <a:lnTo>
                      <a:pt x="664" y="106"/>
                    </a:lnTo>
                    <a:lnTo>
                      <a:pt x="668" y="100"/>
                    </a:lnTo>
                    <a:lnTo>
                      <a:pt x="672" y="96"/>
                    </a:lnTo>
                    <a:lnTo>
                      <a:pt x="676" y="92"/>
                    </a:lnTo>
                    <a:lnTo>
                      <a:pt x="680" y="88"/>
                    </a:lnTo>
                    <a:lnTo>
                      <a:pt x="682" y="86"/>
                    </a:lnTo>
                    <a:lnTo>
                      <a:pt x="686" y="86"/>
                    </a:lnTo>
                    <a:lnTo>
                      <a:pt x="690" y="84"/>
                    </a:lnTo>
                    <a:lnTo>
                      <a:pt x="692" y="82"/>
                    </a:lnTo>
                    <a:lnTo>
                      <a:pt x="694" y="84"/>
                    </a:lnTo>
                    <a:lnTo>
                      <a:pt x="696" y="82"/>
                    </a:lnTo>
                    <a:lnTo>
                      <a:pt x="700" y="76"/>
                    </a:lnTo>
                    <a:lnTo>
                      <a:pt x="702" y="80"/>
                    </a:lnTo>
                    <a:lnTo>
                      <a:pt x="704" y="78"/>
                    </a:lnTo>
                    <a:lnTo>
                      <a:pt x="706" y="74"/>
                    </a:lnTo>
                    <a:lnTo>
                      <a:pt x="708" y="76"/>
                    </a:lnTo>
                    <a:lnTo>
                      <a:pt x="712" y="76"/>
                    </a:lnTo>
                    <a:lnTo>
                      <a:pt x="714" y="76"/>
                    </a:lnTo>
                    <a:lnTo>
                      <a:pt x="722" y="72"/>
                    </a:lnTo>
                    <a:lnTo>
                      <a:pt x="728" y="68"/>
                    </a:lnTo>
                    <a:lnTo>
                      <a:pt x="728" y="6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2" y="62"/>
                    </a:lnTo>
                    <a:lnTo>
                      <a:pt x="720" y="58"/>
                    </a:lnTo>
                    <a:lnTo>
                      <a:pt x="718" y="58"/>
                    </a:lnTo>
                    <a:lnTo>
                      <a:pt x="718" y="56"/>
                    </a:lnTo>
                    <a:lnTo>
                      <a:pt x="718" y="54"/>
                    </a:lnTo>
                    <a:lnTo>
                      <a:pt x="724" y="36"/>
                    </a:lnTo>
                    <a:lnTo>
                      <a:pt x="724" y="32"/>
                    </a:lnTo>
                    <a:lnTo>
                      <a:pt x="722" y="32"/>
                    </a:lnTo>
                    <a:lnTo>
                      <a:pt x="722" y="30"/>
                    </a:lnTo>
                    <a:lnTo>
                      <a:pt x="720" y="28"/>
                    </a:lnTo>
                    <a:lnTo>
                      <a:pt x="718" y="28"/>
                    </a:lnTo>
                    <a:lnTo>
                      <a:pt x="712" y="32"/>
                    </a:lnTo>
                    <a:lnTo>
                      <a:pt x="706" y="32"/>
                    </a:lnTo>
                    <a:lnTo>
                      <a:pt x="704" y="32"/>
                    </a:lnTo>
                    <a:lnTo>
                      <a:pt x="704" y="30"/>
                    </a:lnTo>
                    <a:lnTo>
                      <a:pt x="700" y="34"/>
                    </a:lnTo>
                    <a:lnTo>
                      <a:pt x="694" y="40"/>
                    </a:lnTo>
                    <a:lnTo>
                      <a:pt x="690" y="44"/>
                    </a:lnTo>
                    <a:lnTo>
                      <a:pt x="686" y="48"/>
                    </a:lnTo>
                    <a:lnTo>
                      <a:pt x="686" y="52"/>
                    </a:lnTo>
                    <a:lnTo>
                      <a:pt x="684" y="54"/>
                    </a:lnTo>
                    <a:lnTo>
                      <a:pt x="682" y="56"/>
                    </a:lnTo>
                    <a:lnTo>
                      <a:pt x="680" y="56"/>
                    </a:lnTo>
                    <a:lnTo>
                      <a:pt x="676" y="60"/>
                    </a:lnTo>
                    <a:lnTo>
                      <a:pt x="674" y="62"/>
                    </a:lnTo>
                    <a:lnTo>
                      <a:pt x="668" y="66"/>
                    </a:lnTo>
                    <a:lnTo>
                      <a:pt x="628" y="66"/>
                    </a:lnTo>
                    <a:lnTo>
                      <a:pt x="620" y="68"/>
                    </a:lnTo>
                    <a:lnTo>
                      <a:pt x="616" y="72"/>
                    </a:lnTo>
                    <a:lnTo>
                      <a:pt x="614" y="76"/>
                    </a:lnTo>
                    <a:lnTo>
                      <a:pt x="610" y="80"/>
                    </a:lnTo>
                    <a:lnTo>
                      <a:pt x="606" y="82"/>
                    </a:lnTo>
                    <a:lnTo>
                      <a:pt x="606" y="84"/>
                    </a:lnTo>
                    <a:lnTo>
                      <a:pt x="608" y="84"/>
                    </a:lnTo>
                    <a:lnTo>
                      <a:pt x="606" y="86"/>
                    </a:lnTo>
                    <a:lnTo>
                      <a:pt x="606" y="88"/>
                    </a:lnTo>
                    <a:lnTo>
                      <a:pt x="608" y="90"/>
                    </a:lnTo>
                    <a:lnTo>
                      <a:pt x="606" y="90"/>
                    </a:lnTo>
                    <a:lnTo>
                      <a:pt x="600" y="92"/>
                    </a:lnTo>
                    <a:lnTo>
                      <a:pt x="596" y="92"/>
                    </a:lnTo>
                    <a:lnTo>
                      <a:pt x="594" y="94"/>
                    </a:lnTo>
                    <a:lnTo>
                      <a:pt x="590" y="96"/>
                    </a:lnTo>
                    <a:lnTo>
                      <a:pt x="580" y="96"/>
                    </a:lnTo>
                    <a:lnTo>
                      <a:pt x="570" y="96"/>
                    </a:lnTo>
                    <a:lnTo>
                      <a:pt x="570" y="100"/>
                    </a:lnTo>
                    <a:lnTo>
                      <a:pt x="566" y="104"/>
                    </a:lnTo>
                    <a:lnTo>
                      <a:pt x="560" y="108"/>
                    </a:lnTo>
                    <a:lnTo>
                      <a:pt x="556" y="110"/>
                    </a:lnTo>
                    <a:lnTo>
                      <a:pt x="552" y="110"/>
                    </a:lnTo>
                    <a:lnTo>
                      <a:pt x="544" y="114"/>
                    </a:lnTo>
                    <a:lnTo>
                      <a:pt x="538" y="118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26" y="122"/>
                    </a:lnTo>
                    <a:lnTo>
                      <a:pt x="524" y="122"/>
                    </a:lnTo>
                    <a:lnTo>
                      <a:pt x="516" y="118"/>
                    </a:lnTo>
                    <a:lnTo>
                      <a:pt x="512" y="118"/>
                    </a:lnTo>
                    <a:lnTo>
                      <a:pt x="512" y="116"/>
                    </a:lnTo>
                    <a:lnTo>
                      <a:pt x="518" y="110"/>
                    </a:lnTo>
                    <a:lnTo>
                      <a:pt x="522" y="102"/>
                    </a:lnTo>
                    <a:lnTo>
                      <a:pt x="522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96"/>
                    </a:lnTo>
                    <a:lnTo>
                      <a:pt x="528" y="86"/>
                    </a:lnTo>
                    <a:lnTo>
                      <a:pt x="526" y="82"/>
                    </a:lnTo>
                    <a:lnTo>
                      <a:pt x="524" y="84"/>
                    </a:lnTo>
                    <a:lnTo>
                      <a:pt x="522" y="84"/>
                    </a:lnTo>
                    <a:lnTo>
                      <a:pt x="520" y="84"/>
                    </a:lnTo>
                    <a:lnTo>
                      <a:pt x="518" y="84"/>
                    </a:lnTo>
                    <a:lnTo>
                      <a:pt x="518" y="82"/>
                    </a:lnTo>
                    <a:lnTo>
                      <a:pt x="520" y="82"/>
                    </a:lnTo>
                    <a:lnTo>
                      <a:pt x="522" y="80"/>
                    </a:lnTo>
                    <a:lnTo>
                      <a:pt x="520" y="80"/>
                    </a:lnTo>
                    <a:lnTo>
                      <a:pt x="520" y="78"/>
                    </a:lnTo>
                    <a:lnTo>
                      <a:pt x="522" y="76"/>
                    </a:lnTo>
                    <a:lnTo>
                      <a:pt x="524" y="72"/>
                    </a:lnTo>
                    <a:lnTo>
                      <a:pt x="526" y="68"/>
                    </a:lnTo>
                    <a:lnTo>
                      <a:pt x="526" y="64"/>
                    </a:lnTo>
                    <a:lnTo>
                      <a:pt x="522" y="58"/>
                    </a:lnTo>
                    <a:lnTo>
                      <a:pt x="516" y="56"/>
                    </a:lnTo>
                    <a:lnTo>
                      <a:pt x="512" y="58"/>
                    </a:lnTo>
                    <a:lnTo>
                      <a:pt x="510" y="60"/>
                    </a:lnTo>
                    <a:lnTo>
                      <a:pt x="508" y="62"/>
                    </a:lnTo>
                    <a:lnTo>
                      <a:pt x="506" y="64"/>
                    </a:lnTo>
                    <a:lnTo>
                      <a:pt x="504" y="66"/>
                    </a:lnTo>
                    <a:lnTo>
                      <a:pt x="502" y="68"/>
                    </a:lnTo>
                    <a:lnTo>
                      <a:pt x="500" y="72"/>
                    </a:lnTo>
                    <a:lnTo>
                      <a:pt x="500" y="68"/>
                    </a:lnTo>
                    <a:lnTo>
                      <a:pt x="500" y="66"/>
                    </a:lnTo>
                    <a:lnTo>
                      <a:pt x="498" y="68"/>
                    </a:lnTo>
                    <a:lnTo>
                      <a:pt x="494" y="72"/>
                    </a:lnTo>
                    <a:lnTo>
                      <a:pt x="488" y="82"/>
                    </a:lnTo>
                    <a:lnTo>
                      <a:pt x="484" y="88"/>
                    </a:lnTo>
                    <a:lnTo>
                      <a:pt x="486" y="92"/>
                    </a:lnTo>
                    <a:lnTo>
                      <a:pt x="486" y="94"/>
                    </a:lnTo>
                    <a:lnTo>
                      <a:pt x="486" y="98"/>
                    </a:lnTo>
                    <a:lnTo>
                      <a:pt x="484" y="102"/>
                    </a:lnTo>
                    <a:lnTo>
                      <a:pt x="480" y="108"/>
                    </a:lnTo>
                    <a:lnTo>
                      <a:pt x="470" y="116"/>
                    </a:lnTo>
                    <a:lnTo>
                      <a:pt x="460" y="118"/>
                    </a:lnTo>
                    <a:lnTo>
                      <a:pt x="458" y="118"/>
                    </a:lnTo>
                    <a:lnTo>
                      <a:pt x="456" y="118"/>
                    </a:lnTo>
                    <a:lnTo>
                      <a:pt x="456" y="114"/>
                    </a:lnTo>
                    <a:lnTo>
                      <a:pt x="458" y="106"/>
                    </a:lnTo>
                    <a:lnTo>
                      <a:pt x="466" y="92"/>
                    </a:lnTo>
                    <a:lnTo>
                      <a:pt x="468" y="88"/>
                    </a:lnTo>
                    <a:lnTo>
                      <a:pt x="470" y="86"/>
                    </a:lnTo>
                    <a:lnTo>
                      <a:pt x="476" y="80"/>
                    </a:lnTo>
                    <a:lnTo>
                      <a:pt x="486" y="68"/>
                    </a:lnTo>
                    <a:lnTo>
                      <a:pt x="490" y="62"/>
                    </a:lnTo>
                    <a:lnTo>
                      <a:pt x="490" y="60"/>
                    </a:lnTo>
                    <a:lnTo>
                      <a:pt x="486" y="64"/>
                    </a:lnTo>
                    <a:lnTo>
                      <a:pt x="482" y="66"/>
                    </a:lnTo>
                    <a:lnTo>
                      <a:pt x="476" y="72"/>
                    </a:lnTo>
                    <a:lnTo>
                      <a:pt x="482" y="64"/>
                    </a:lnTo>
                    <a:lnTo>
                      <a:pt x="488" y="58"/>
                    </a:lnTo>
                    <a:lnTo>
                      <a:pt x="492" y="56"/>
                    </a:lnTo>
                    <a:lnTo>
                      <a:pt x="490" y="58"/>
                    </a:lnTo>
                    <a:lnTo>
                      <a:pt x="492" y="58"/>
                    </a:lnTo>
                    <a:lnTo>
                      <a:pt x="494" y="58"/>
                    </a:lnTo>
                    <a:lnTo>
                      <a:pt x="496" y="56"/>
                    </a:lnTo>
                    <a:lnTo>
                      <a:pt x="500" y="54"/>
                    </a:lnTo>
                    <a:lnTo>
                      <a:pt x="504" y="54"/>
                    </a:lnTo>
                    <a:lnTo>
                      <a:pt x="508" y="54"/>
                    </a:lnTo>
                    <a:lnTo>
                      <a:pt x="512" y="52"/>
                    </a:lnTo>
                    <a:lnTo>
                      <a:pt x="514" y="54"/>
                    </a:lnTo>
                    <a:lnTo>
                      <a:pt x="516" y="56"/>
                    </a:lnTo>
                    <a:lnTo>
                      <a:pt x="518" y="54"/>
                    </a:lnTo>
                    <a:lnTo>
                      <a:pt x="520" y="54"/>
                    </a:lnTo>
                    <a:lnTo>
                      <a:pt x="526" y="54"/>
                    </a:lnTo>
                    <a:lnTo>
                      <a:pt x="530" y="54"/>
                    </a:lnTo>
                    <a:lnTo>
                      <a:pt x="530" y="52"/>
                    </a:lnTo>
                    <a:lnTo>
                      <a:pt x="530" y="50"/>
                    </a:lnTo>
                    <a:lnTo>
                      <a:pt x="526" y="48"/>
                    </a:lnTo>
                    <a:lnTo>
                      <a:pt x="522" y="48"/>
                    </a:lnTo>
                    <a:lnTo>
                      <a:pt x="518" y="48"/>
                    </a:lnTo>
                    <a:lnTo>
                      <a:pt x="518" y="46"/>
                    </a:lnTo>
                    <a:lnTo>
                      <a:pt x="518" y="44"/>
                    </a:lnTo>
                    <a:lnTo>
                      <a:pt x="512" y="44"/>
                    </a:lnTo>
                    <a:lnTo>
                      <a:pt x="504" y="44"/>
                    </a:lnTo>
                    <a:lnTo>
                      <a:pt x="500" y="44"/>
                    </a:lnTo>
                    <a:lnTo>
                      <a:pt x="496" y="44"/>
                    </a:lnTo>
                    <a:lnTo>
                      <a:pt x="490" y="42"/>
                    </a:lnTo>
                    <a:lnTo>
                      <a:pt x="490" y="40"/>
                    </a:lnTo>
                    <a:lnTo>
                      <a:pt x="488" y="38"/>
                    </a:lnTo>
                    <a:lnTo>
                      <a:pt x="486" y="38"/>
                    </a:lnTo>
                    <a:lnTo>
                      <a:pt x="482" y="38"/>
                    </a:lnTo>
                    <a:lnTo>
                      <a:pt x="480" y="38"/>
                    </a:lnTo>
                    <a:lnTo>
                      <a:pt x="484" y="36"/>
                    </a:lnTo>
                    <a:lnTo>
                      <a:pt x="488" y="34"/>
                    </a:lnTo>
                    <a:lnTo>
                      <a:pt x="482" y="34"/>
                    </a:lnTo>
                    <a:lnTo>
                      <a:pt x="478" y="36"/>
                    </a:lnTo>
                    <a:lnTo>
                      <a:pt x="476" y="38"/>
                    </a:lnTo>
                    <a:lnTo>
                      <a:pt x="474" y="40"/>
                    </a:lnTo>
                    <a:lnTo>
                      <a:pt x="468" y="42"/>
                    </a:lnTo>
                    <a:lnTo>
                      <a:pt x="462" y="44"/>
                    </a:lnTo>
                    <a:lnTo>
                      <a:pt x="456" y="46"/>
                    </a:lnTo>
                    <a:lnTo>
                      <a:pt x="452" y="48"/>
                    </a:lnTo>
                    <a:lnTo>
                      <a:pt x="450" y="46"/>
                    </a:lnTo>
                    <a:lnTo>
                      <a:pt x="450" y="42"/>
                    </a:lnTo>
                    <a:lnTo>
                      <a:pt x="442" y="44"/>
                    </a:lnTo>
                    <a:lnTo>
                      <a:pt x="434" y="44"/>
                    </a:lnTo>
                    <a:lnTo>
                      <a:pt x="432" y="44"/>
                    </a:lnTo>
                    <a:lnTo>
                      <a:pt x="434" y="42"/>
                    </a:lnTo>
                    <a:lnTo>
                      <a:pt x="446" y="36"/>
                    </a:lnTo>
                    <a:lnTo>
                      <a:pt x="454" y="30"/>
                    </a:lnTo>
                    <a:lnTo>
                      <a:pt x="460" y="24"/>
                    </a:lnTo>
                    <a:lnTo>
                      <a:pt x="464" y="24"/>
                    </a:lnTo>
                    <a:lnTo>
                      <a:pt x="470" y="24"/>
                    </a:lnTo>
                    <a:lnTo>
                      <a:pt x="466" y="22"/>
                    </a:lnTo>
                    <a:lnTo>
                      <a:pt x="464" y="20"/>
                    </a:lnTo>
                    <a:lnTo>
                      <a:pt x="456" y="20"/>
                    </a:lnTo>
                    <a:lnTo>
                      <a:pt x="452" y="20"/>
                    </a:lnTo>
                    <a:lnTo>
                      <a:pt x="448" y="18"/>
                    </a:lnTo>
                    <a:lnTo>
                      <a:pt x="444" y="18"/>
                    </a:lnTo>
                    <a:lnTo>
                      <a:pt x="442" y="18"/>
                    </a:lnTo>
                    <a:lnTo>
                      <a:pt x="440" y="18"/>
                    </a:lnTo>
                    <a:lnTo>
                      <a:pt x="436" y="16"/>
                    </a:lnTo>
                    <a:lnTo>
                      <a:pt x="430" y="12"/>
                    </a:lnTo>
                    <a:lnTo>
                      <a:pt x="426" y="12"/>
                    </a:lnTo>
                    <a:lnTo>
                      <a:pt x="422" y="10"/>
                    </a:lnTo>
                    <a:lnTo>
                      <a:pt x="420" y="10"/>
                    </a:lnTo>
                    <a:lnTo>
                      <a:pt x="420" y="6"/>
                    </a:lnTo>
                    <a:lnTo>
                      <a:pt x="422" y="2"/>
                    </a:lnTo>
                    <a:lnTo>
                      <a:pt x="422" y="0"/>
                    </a:lnTo>
                    <a:lnTo>
                      <a:pt x="418" y="2"/>
                    </a:lnTo>
                    <a:lnTo>
                      <a:pt x="414" y="6"/>
                    </a:lnTo>
                    <a:lnTo>
                      <a:pt x="412" y="8"/>
                    </a:lnTo>
                    <a:lnTo>
                      <a:pt x="408" y="10"/>
                    </a:lnTo>
                    <a:lnTo>
                      <a:pt x="98" y="10"/>
                    </a:lnTo>
                    <a:lnTo>
                      <a:pt x="100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8" y="18"/>
                    </a:lnTo>
                    <a:lnTo>
                      <a:pt x="100" y="20"/>
                    </a:lnTo>
                    <a:lnTo>
                      <a:pt x="96" y="22"/>
                    </a:lnTo>
                    <a:lnTo>
                      <a:pt x="92" y="26"/>
                    </a:lnTo>
                    <a:lnTo>
                      <a:pt x="90" y="32"/>
                    </a:lnTo>
                    <a:lnTo>
                      <a:pt x="88" y="32"/>
                    </a:lnTo>
                    <a:lnTo>
                      <a:pt x="90" y="24"/>
                    </a:lnTo>
                    <a:lnTo>
                      <a:pt x="88" y="22"/>
                    </a:lnTo>
                    <a:lnTo>
                      <a:pt x="84" y="22"/>
                    </a:lnTo>
                    <a:lnTo>
                      <a:pt x="78" y="22"/>
                    </a:lnTo>
                    <a:lnTo>
                      <a:pt x="74" y="20"/>
                    </a:lnTo>
                    <a:lnTo>
                      <a:pt x="70" y="20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2" y="40"/>
                    </a:lnTo>
                    <a:lnTo>
                      <a:pt x="58" y="48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4" y="56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54" y="56"/>
                    </a:lnTo>
                    <a:lnTo>
                      <a:pt x="38" y="82"/>
                    </a:lnTo>
                    <a:lnTo>
                      <a:pt x="24" y="98"/>
                    </a:lnTo>
                    <a:lnTo>
                      <a:pt x="20" y="102"/>
                    </a:lnTo>
                    <a:lnTo>
                      <a:pt x="18" y="106"/>
                    </a:lnTo>
                    <a:lnTo>
                      <a:pt x="16" y="114"/>
                    </a:lnTo>
                    <a:lnTo>
                      <a:pt x="16" y="122"/>
                    </a:lnTo>
                    <a:lnTo>
                      <a:pt x="16" y="124"/>
                    </a:lnTo>
                    <a:lnTo>
                      <a:pt x="10" y="128"/>
                    </a:lnTo>
                    <a:lnTo>
                      <a:pt x="10" y="130"/>
                    </a:lnTo>
                    <a:lnTo>
                      <a:pt x="8" y="134"/>
                    </a:lnTo>
                    <a:lnTo>
                      <a:pt x="2" y="140"/>
                    </a:lnTo>
                    <a:lnTo>
                      <a:pt x="2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2" y="158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4" y="182"/>
                    </a:lnTo>
                    <a:lnTo>
                      <a:pt x="6" y="182"/>
                    </a:lnTo>
                    <a:lnTo>
                      <a:pt x="8" y="180"/>
                    </a:lnTo>
                    <a:lnTo>
                      <a:pt x="10" y="180"/>
                    </a:lnTo>
                    <a:lnTo>
                      <a:pt x="8" y="180"/>
                    </a:lnTo>
                    <a:lnTo>
                      <a:pt x="8" y="182"/>
                    </a:lnTo>
                    <a:lnTo>
                      <a:pt x="6" y="182"/>
                    </a:lnTo>
                    <a:lnTo>
                      <a:pt x="2" y="186"/>
                    </a:lnTo>
                    <a:lnTo>
                      <a:pt x="0" y="186"/>
                    </a:lnTo>
                    <a:lnTo>
                      <a:pt x="0" y="188"/>
                    </a:lnTo>
                    <a:lnTo>
                      <a:pt x="2" y="194"/>
                    </a:lnTo>
                    <a:lnTo>
                      <a:pt x="4" y="198"/>
                    </a:lnTo>
                    <a:lnTo>
                      <a:pt x="4" y="200"/>
                    </a:lnTo>
                    <a:lnTo>
                      <a:pt x="4" y="202"/>
                    </a:lnTo>
                    <a:lnTo>
                      <a:pt x="2" y="204"/>
                    </a:lnTo>
                    <a:lnTo>
                      <a:pt x="2" y="206"/>
                    </a:lnTo>
                    <a:lnTo>
                      <a:pt x="2" y="210"/>
                    </a:lnTo>
                    <a:lnTo>
                      <a:pt x="4" y="214"/>
                    </a:lnTo>
                    <a:lnTo>
                      <a:pt x="4" y="218"/>
                    </a:lnTo>
                    <a:lnTo>
                      <a:pt x="2" y="220"/>
                    </a:lnTo>
                    <a:lnTo>
                      <a:pt x="4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6"/>
                    </a:lnTo>
                    <a:lnTo>
                      <a:pt x="6" y="228"/>
                    </a:lnTo>
                    <a:lnTo>
                      <a:pt x="6" y="232"/>
                    </a:lnTo>
                    <a:lnTo>
                      <a:pt x="4" y="234"/>
                    </a:lnTo>
                    <a:lnTo>
                      <a:pt x="6" y="236"/>
                    </a:lnTo>
                    <a:lnTo>
                      <a:pt x="10" y="238"/>
                    </a:lnTo>
                    <a:lnTo>
                      <a:pt x="16" y="240"/>
                    </a:lnTo>
                    <a:lnTo>
                      <a:pt x="18" y="242"/>
                    </a:lnTo>
                    <a:lnTo>
                      <a:pt x="18" y="244"/>
                    </a:lnTo>
                    <a:lnTo>
                      <a:pt x="20" y="246"/>
                    </a:lnTo>
                    <a:lnTo>
                      <a:pt x="22" y="246"/>
                    </a:lnTo>
                    <a:lnTo>
                      <a:pt x="24" y="248"/>
                    </a:lnTo>
                    <a:lnTo>
                      <a:pt x="28" y="250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36" y="262"/>
                    </a:lnTo>
                    <a:lnTo>
                      <a:pt x="34" y="264"/>
                    </a:lnTo>
                    <a:lnTo>
                      <a:pt x="36" y="266"/>
                    </a:lnTo>
                    <a:lnTo>
                      <a:pt x="36" y="270"/>
                    </a:lnTo>
                    <a:lnTo>
                      <a:pt x="66" y="270"/>
                    </a:lnTo>
                    <a:lnTo>
                      <a:pt x="64" y="272"/>
                    </a:lnTo>
                    <a:lnTo>
                      <a:pt x="106" y="292"/>
                    </a:lnTo>
                    <a:lnTo>
                      <a:pt x="136" y="292"/>
                    </a:lnTo>
                    <a:lnTo>
                      <a:pt x="140" y="284"/>
                    </a:lnTo>
                    <a:lnTo>
                      <a:pt x="162" y="284"/>
                    </a:lnTo>
                    <a:lnTo>
                      <a:pt x="162" y="286"/>
                    </a:lnTo>
                    <a:lnTo>
                      <a:pt x="168" y="292"/>
                    </a:lnTo>
                    <a:lnTo>
                      <a:pt x="170" y="296"/>
                    </a:lnTo>
                    <a:lnTo>
                      <a:pt x="174" y="300"/>
                    </a:lnTo>
                    <a:lnTo>
                      <a:pt x="176" y="302"/>
                    </a:lnTo>
                    <a:lnTo>
                      <a:pt x="178" y="306"/>
                    </a:lnTo>
                    <a:lnTo>
                      <a:pt x="176" y="310"/>
                    </a:lnTo>
                    <a:lnTo>
                      <a:pt x="176" y="316"/>
                    </a:lnTo>
                    <a:lnTo>
                      <a:pt x="178" y="318"/>
                    </a:lnTo>
                    <a:lnTo>
                      <a:pt x="180" y="320"/>
                    </a:lnTo>
                    <a:lnTo>
                      <a:pt x="188" y="326"/>
                    </a:lnTo>
                    <a:lnTo>
                      <a:pt x="192" y="326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198" y="318"/>
                    </a:lnTo>
                    <a:lnTo>
                      <a:pt x="200" y="318"/>
                    </a:lnTo>
                    <a:lnTo>
                      <a:pt x="202" y="316"/>
                    </a:lnTo>
                    <a:lnTo>
                      <a:pt x="204" y="316"/>
                    </a:lnTo>
                    <a:lnTo>
                      <a:pt x="210" y="318"/>
                    </a:lnTo>
                    <a:lnTo>
                      <a:pt x="216" y="320"/>
                    </a:lnTo>
                    <a:lnTo>
                      <a:pt x="218" y="324"/>
                    </a:lnTo>
                    <a:lnTo>
                      <a:pt x="222" y="330"/>
                    </a:lnTo>
                    <a:lnTo>
                      <a:pt x="224" y="342"/>
                    </a:lnTo>
                    <a:lnTo>
                      <a:pt x="228" y="356"/>
                    </a:lnTo>
                    <a:lnTo>
                      <a:pt x="230" y="362"/>
                    </a:lnTo>
                    <a:lnTo>
                      <a:pt x="232" y="366"/>
                    </a:lnTo>
                    <a:lnTo>
                      <a:pt x="232" y="370"/>
                    </a:lnTo>
                    <a:lnTo>
                      <a:pt x="232" y="376"/>
                    </a:lnTo>
                    <a:lnTo>
                      <a:pt x="236" y="380"/>
                    </a:lnTo>
                    <a:lnTo>
                      <a:pt x="242" y="382"/>
                    </a:lnTo>
                    <a:lnTo>
                      <a:pt x="254" y="3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38"/>
              <p:cNvSpPr>
                <a:spLocks/>
              </p:cNvSpPr>
              <p:nvPr/>
            </p:nvSpPr>
            <p:spPr bwMode="auto">
              <a:xfrm>
                <a:off x="341" y="1279"/>
                <a:ext cx="573" cy="232"/>
              </a:xfrm>
              <a:custGeom>
                <a:avLst/>
                <a:gdLst>
                  <a:gd name="T0" fmla="*/ 6663 w 458"/>
                  <a:gd name="T1" fmla="*/ 2866 h 186"/>
                  <a:gd name="T2" fmla="*/ 6738 w 458"/>
                  <a:gd name="T3" fmla="*/ 2342 h 186"/>
                  <a:gd name="T4" fmla="*/ 6322 w 458"/>
                  <a:gd name="T5" fmla="*/ 2401 h 186"/>
                  <a:gd name="T6" fmla="*/ 6077 w 458"/>
                  <a:gd name="T7" fmla="*/ 2342 h 186"/>
                  <a:gd name="T8" fmla="*/ 5515 w 458"/>
                  <a:gd name="T9" fmla="*/ 2163 h 186"/>
                  <a:gd name="T10" fmla="*/ 4820 w 458"/>
                  <a:gd name="T11" fmla="*/ 2064 h 186"/>
                  <a:gd name="T12" fmla="*/ 4702 w 458"/>
                  <a:gd name="T13" fmla="*/ 1799 h 186"/>
                  <a:gd name="T14" fmla="*/ 4343 w 458"/>
                  <a:gd name="T15" fmla="*/ 2074 h 186"/>
                  <a:gd name="T16" fmla="*/ 4115 w 458"/>
                  <a:gd name="T17" fmla="*/ 2163 h 186"/>
                  <a:gd name="T18" fmla="*/ 3567 w 458"/>
                  <a:gd name="T19" fmla="*/ 2273 h 186"/>
                  <a:gd name="T20" fmla="*/ 3647 w 458"/>
                  <a:gd name="T21" fmla="*/ 2074 h 186"/>
                  <a:gd name="T22" fmla="*/ 4115 w 458"/>
                  <a:gd name="T23" fmla="*/ 1705 h 186"/>
                  <a:gd name="T24" fmla="*/ 3567 w 458"/>
                  <a:gd name="T25" fmla="*/ 1878 h 186"/>
                  <a:gd name="T26" fmla="*/ 3523 w 458"/>
                  <a:gd name="T27" fmla="*/ 2074 h 186"/>
                  <a:gd name="T28" fmla="*/ 2869 w 458"/>
                  <a:gd name="T29" fmla="*/ 2273 h 186"/>
                  <a:gd name="T30" fmla="*/ 2943 w 458"/>
                  <a:gd name="T31" fmla="*/ 2401 h 186"/>
                  <a:gd name="T32" fmla="*/ 2697 w 458"/>
                  <a:gd name="T33" fmla="*/ 2512 h 186"/>
                  <a:gd name="T34" fmla="*/ 2124 w 458"/>
                  <a:gd name="T35" fmla="*/ 2722 h 186"/>
                  <a:gd name="T36" fmla="*/ 1880 w 458"/>
                  <a:gd name="T37" fmla="*/ 2866 h 186"/>
                  <a:gd name="T38" fmla="*/ 1222 w 458"/>
                  <a:gd name="T39" fmla="*/ 3051 h 186"/>
                  <a:gd name="T40" fmla="*/ 292 w 458"/>
                  <a:gd name="T41" fmla="*/ 3270 h 186"/>
                  <a:gd name="T42" fmla="*/ 594 w 458"/>
                  <a:gd name="T43" fmla="*/ 3078 h 186"/>
                  <a:gd name="T44" fmla="*/ 858 w 458"/>
                  <a:gd name="T45" fmla="*/ 2982 h 186"/>
                  <a:gd name="T46" fmla="*/ 1952 w 458"/>
                  <a:gd name="T47" fmla="*/ 2577 h 186"/>
                  <a:gd name="T48" fmla="*/ 1913 w 458"/>
                  <a:gd name="T49" fmla="*/ 2446 h 186"/>
                  <a:gd name="T50" fmla="*/ 1621 w 458"/>
                  <a:gd name="T51" fmla="*/ 2360 h 186"/>
                  <a:gd name="T52" fmla="*/ 1621 w 458"/>
                  <a:gd name="T53" fmla="*/ 2221 h 186"/>
                  <a:gd name="T54" fmla="*/ 1584 w 458"/>
                  <a:gd name="T55" fmla="*/ 2074 h 186"/>
                  <a:gd name="T56" fmla="*/ 1296 w 458"/>
                  <a:gd name="T57" fmla="*/ 2014 h 186"/>
                  <a:gd name="T58" fmla="*/ 1296 w 458"/>
                  <a:gd name="T59" fmla="*/ 2014 h 186"/>
                  <a:gd name="T60" fmla="*/ 1247 w 458"/>
                  <a:gd name="T61" fmla="*/ 1842 h 186"/>
                  <a:gd name="T62" fmla="*/ 1317 w 458"/>
                  <a:gd name="T63" fmla="*/ 1705 h 186"/>
                  <a:gd name="T64" fmla="*/ 1738 w 458"/>
                  <a:gd name="T65" fmla="*/ 1559 h 186"/>
                  <a:gd name="T66" fmla="*/ 2101 w 458"/>
                  <a:gd name="T67" fmla="*/ 1559 h 186"/>
                  <a:gd name="T68" fmla="*/ 2505 w 458"/>
                  <a:gd name="T69" fmla="*/ 1514 h 186"/>
                  <a:gd name="T70" fmla="*/ 2806 w 458"/>
                  <a:gd name="T71" fmla="*/ 1333 h 186"/>
                  <a:gd name="T72" fmla="*/ 3283 w 458"/>
                  <a:gd name="T73" fmla="*/ 1237 h 186"/>
                  <a:gd name="T74" fmla="*/ 2576 w 458"/>
                  <a:gd name="T75" fmla="*/ 1207 h 186"/>
                  <a:gd name="T76" fmla="*/ 2393 w 458"/>
                  <a:gd name="T77" fmla="*/ 1065 h 186"/>
                  <a:gd name="T78" fmla="*/ 2352 w 458"/>
                  <a:gd name="T79" fmla="*/ 918 h 186"/>
                  <a:gd name="T80" fmla="*/ 2841 w 458"/>
                  <a:gd name="T81" fmla="*/ 810 h 186"/>
                  <a:gd name="T82" fmla="*/ 3609 w 458"/>
                  <a:gd name="T83" fmla="*/ 879 h 186"/>
                  <a:gd name="T84" fmla="*/ 3895 w 458"/>
                  <a:gd name="T85" fmla="*/ 810 h 186"/>
                  <a:gd name="T86" fmla="*/ 4197 w 458"/>
                  <a:gd name="T87" fmla="*/ 736 h 186"/>
                  <a:gd name="T88" fmla="*/ 3822 w 458"/>
                  <a:gd name="T89" fmla="*/ 736 h 186"/>
                  <a:gd name="T90" fmla="*/ 3355 w 458"/>
                  <a:gd name="T91" fmla="*/ 520 h 186"/>
                  <a:gd name="T92" fmla="*/ 3456 w 458"/>
                  <a:gd name="T93" fmla="*/ 379 h 186"/>
                  <a:gd name="T94" fmla="*/ 4226 w 458"/>
                  <a:gd name="T95" fmla="*/ 354 h 186"/>
                  <a:gd name="T96" fmla="*/ 4906 w 458"/>
                  <a:gd name="T97" fmla="*/ 138 h 186"/>
                  <a:gd name="T98" fmla="*/ 5211 w 458"/>
                  <a:gd name="T99" fmla="*/ 172 h 186"/>
                  <a:gd name="T100" fmla="*/ 5410 w 458"/>
                  <a:gd name="T101" fmla="*/ 96 h 186"/>
                  <a:gd name="T102" fmla="*/ 6285 w 458"/>
                  <a:gd name="T103" fmla="*/ 0 h 186"/>
                  <a:gd name="T104" fmla="*/ 6369 w 458"/>
                  <a:gd name="T105" fmla="*/ 0 h 186"/>
                  <a:gd name="T106" fmla="*/ 6691 w 458"/>
                  <a:gd name="T107" fmla="*/ 138 h 186"/>
                  <a:gd name="T108" fmla="*/ 7360 w 458"/>
                  <a:gd name="T109" fmla="*/ 138 h 186"/>
                  <a:gd name="T110" fmla="*/ 8081 w 458"/>
                  <a:gd name="T111" fmla="*/ 96 h 186"/>
                  <a:gd name="T112" fmla="*/ 7268 w 458"/>
                  <a:gd name="T113" fmla="*/ 992 h 186"/>
                  <a:gd name="T114" fmla="*/ 6139 w 458"/>
                  <a:gd name="T115" fmla="*/ 2127 h 186"/>
                  <a:gd name="T116" fmla="*/ 6509 w 458"/>
                  <a:gd name="T117" fmla="*/ 2273 h 186"/>
                  <a:gd name="T118" fmla="*/ 6768 w 458"/>
                  <a:gd name="T119" fmla="*/ 2298 h 186"/>
                  <a:gd name="T120" fmla="*/ 6768 w 458"/>
                  <a:gd name="T121" fmla="*/ 2906 h 186"/>
                  <a:gd name="T122" fmla="*/ 6768 w 458"/>
                  <a:gd name="T123" fmla="*/ 3194 h 1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8"/>
                  <a:gd name="T187" fmla="*/ 0 h 186"/>
                  <a:gd name="T188" fmla="*/ 458 w 458"/>
                  <a:gd name="T189" fmla="*/ 186 h 1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8" h="186">
                    <a:moveTo>
                      <a:pt x="362" y="184"/>
                    </a:moveTo>
                    <a:lnTo>
                      <a:pt x="362" y="184"/>
                    </a:lnTo>
                    <a:lnTo>
                      <a:pt x="364" y="176"/>
                    </a:lnTo>
                    <a:lnTo>
                      <a:pt x="364" y="174"/>
                    </a:lnTo>
                    <a:lnTo>
                      <a:pt x="362" y="174"/>
                    </a:lnTo>
                    <a:lnTo>
                      <a:pt x="362" y="168"/>
                    </a:lnTo>
                    <a:lnTo>
                      <a:pt x="364" y="164"/>
                    </a:lnTo>
                    <a:lnTo>
                      <a:pt x="362" y="162"/>
                    </a:lnTo>
                    <a:lnTo>
                      <a:pt x="360" y="160"/>
                    </a:lnTo>
                    <a:lnTo>
                      <a:pt x="362" y="154"/>
                    </a:lnTo>
                    <a:lnTo>
                      <a:pt x="362" y="150"/>
                    </a:lnTo>
                    <a:lnTo>
                      <a:pt x="360" y="146"/>
                    </a:lnTo>
                    <a:lnTo>
                      <a:pt x="360" y="142"/>
                    </a:lnTo>
                    <a:lnTo>
                      <a:pt x="362" y="136"/>
                    </a:lnTo>
                    <a:lnTo>
                      <a:pt x="366" y="132"/>
                    </a:lnTo>
                    <a:lnTo>
                      <a:pt x="364" y="130"/>
                    </a:lnTo>
                    <a:lnTo>
                      <a:pt x="360" y="132"/>
                    </a:lnTo>
                    <a:lnTo>
                      <a:pt x="356" y="136"/>
                    </a:lnTo>
                    <a:lnTo>
                      <a:pt x="352" y="140"/>
                    </a:lnTo>
                    <a:lnTo>
                      <a:pt x="350" y="140"/>
                    </a:lnTo>
                    <a:lnTo>
                      <a:pt x="348" y="138"/>
                    </a:lnTo>
                    <a:lnTo>
                      <a:pt x="346" y="136"/>
                    </a:lnTo>
                    <a:lnTo>
                      <a:pt x="344" y="136"/>
                    </a:lnTo>
                    <a:lnTo>
                      <a:pt x="340" y="138"/>
                    </a:lnTo>
                    <a:lnTo>
                      <a:pt x="336" y="140"/>
                    </a:lnTo>
                    <a:lnTo>
                      <a:pt x="332" y="140"/>
                    </a:lnTo>
                    <a:lnTo>
                      <a:pt x="332" y="136"/>
                    </a:lnTo>
                    <a:lnTo>
                      <a:pt x="332" y="134"/>
                    </a:lnTo>
                    <a:lnTo>
                      <a:pt x="332" y="132"/>
                    </a:lnTo>
                    <a:lnTo>
                      <a:pt x="330" y="132"/>
                    </a:lnTo>
                    <a:lnTo>
                      <a:pt x="328" y="130"/>
                    </a:lnTo>
                    <a:lnTo>
                      <a:pt x="330" y="126"/>
                    </a:lnTo>
                    <a:lnTo>
                      <a:pt x="330" y="124"/>
                    </a:lnTo>
                    <a:lnTo>
                      <a:pt x="326" y="124"/>
                    </a:lnTo>
                    <a:lnTo>
                      <a:pt x="316" y="126"/>
                    </a:lnTo>
                    <a:lnTo>
                      <a:pt x="306" y="124"/>
                    </a:lnTo>
                    <a:lnTo>
                      <a:pt x="300" y="122"/>
                    </a:lnTo>
                    <a:lnTo>
                      <a:pt x="294" y="120"/>
                    </a:lnTo>
                    <a:lnTo>
                      <a:pt x="284" y="120"/>
                    </a:lnTo>
                    <a:lnTo>
                      <a:pt x="276" y="122"/>
                    </a:lnTo>
                    <a:lnTo>
                      <a:pt x="272" y="120"/>
                    </a:lnTo>
                    <a:lnTo>
                      <a:pt x="270" y="118"/>
                    </a:lnTo>
                    <a:lnTo>
                      <a:pt x="266" y="118"/>
                    </a:lnTo>
                    <a:lnTo>
                      <a:pt x="262" y="116"/>
                    </a:lnTo>
                    <a:lnTo>
                      <a:pt x="264" y="112"/>
                    </a:lnTo>
                    <a:lnTo>
                      <a:pt x="266" y="110"/>
                    </a:lnTo>
                    <a:lnTo>
                      <a:pt x="264" y="110"/>
                    </a:lnTo>
                    <a:lnTo>
                      <a:pt x="260" y="108"/>
                    </a:lnTo>
                    <a:lnTo>
                      <a:pt x="258" y="104"/>
                    </a:lnTo>
                    <a:lnTo>
                      <a:pt x="256" y="102"/>
                    </a:lnTo>
                    <a:lnTo>
                      <a:pt x="254" y="102"/>
                    </a:lnTo>
                    <a:lnTo>
                      <a:pt x="248" y="104"/>
                    </a:lnTo>
                    <a:lnTo>
                      <a:pt x="242" y="106"/>
                    </a:lnTo>
                    <a:lnTo>
                      <a:pt x="238" y="108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6" y="118"/>
                    </a:lnTo>
                    <a:lnTo>
                      <a:pt x="252" y="116"/>
                    </a:lnTo>
                    <a:lnTo>
                      <a:pt x="240" y="122"/>
                    </a:lnTo>
                    <a:lnTo>
                      <a:pt x="234" y="122"/>
                    </a:lnTo>
                    <a:lnTo>
                      <a:pt x="230" y="122"/>
                    </a:lnTo>
                    <a:lnTo>
                      <a:pt x="228" y="122"/>
                    </a:lnTo>
                    <a:lnTo>
                      <a:pt x="226" y="124"/>
                    </a:lnTo>
                    <a:lnTo>
                      <a:pt x="224" y="122"/>
                    </a:lnTo>
                    <a:lnTo>
                      <a:pt x="220" y="122"/>
                    </a:lnTo>
                    <a:lnTo>
                      <a:pt x="214" y="124"/>
                    </a:lnTo>
                    <a:lnTo>
                      <a:pt x="208" y="128"/>
                    </a:lnTo>
                    <a:lnTo>
                      <a:pt x="200" y="130"/>
                    </a:lnTo>
                    <a:lnTo>
                      <a:pt x="196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6" y="126"/>
                    </a:lnTo>
                    <a:lnTo>
                      <a:pt x="198" y="124"/>
                    </a:lnTo>
                    <a:lnTo>
                      <a:pt x="202" y="124"/>
                    </a:lnTo>
                    <a:lnTo>
                      <a:pt x="208" y="122"/>
                    </a:lnTo>
                    <a:lnTo>
                      <a:pt x="212" y="118"/>
                    </a:lnTo>
                    <a:lnTo>
                      <a:pt x="200" y="122"/>
                    </a:lnTo>
                    <a:lnTo>
                      <a:pt x="196" y="122"/>
                    </a:lnTo>
                    <a:lnTo>
                      <a:pt x="198" y="118"/>
                    </a:lnTo>
                    <a:lnTo>
                      <a:pt x="202" y="114"/>
                    </a:lnTo>
                    <a:lnTo>
                      <a:pt x="210" y="108"/>
                    </a:lnTo>
                    <a:lnTo>
                      <a:pt x="218" y="104"/>
                    </a:lnTo>
                    <a:lnTo>
                      <a:pt x="226" y="104"/>
                    </a:lnTo>
                    <a:lnTo>
                      <a:pt x="222" y="102"/>
                    </a:lnTo>
                    <a:lnTo>
                      <a:pt x="222" y="98"/>
                    </a:lnTo>
                    <a:lnTo>
                      <a:pt x="224" y="96"/>
                    </a:lnTo>
                    <a:lnTo>
                      <a:pt x="226" y="92"/>
                    </a:lnTo>
                    <a:lnTo>
                      <a:pt x="216" y="100"/>
                    </a:lnTo>
                    <a:lnTo>
                      <a:pt x="208" y="104"/>
                    </a:lnTo>
                    <a:lnTo>
                      <a:pt x="202" y="106"/>
                    </a:lnTo>
                    <a:lnTo>
                      <a:pt x="196" y="106"/>
                    </a:lnTo>
                    <a:lnTo>
                      <a:pt x="194" y="106"/>
                    </a:lnTo>
                    <a:lnTo>
                      <a:pt x="200" y="108"/>
                    </a:lnTo>
                    <a:lnTo>
                      <a:pt x="202" y="108"/>
                    </a:lnTo>
                    <a:lnTo>
                      <a:pt x="202" y="110"/>
                    </a:lnTo>
                    <a:lnTo>
                      <a:pt x="188" y="114"/>
                    </a:lnTo>
                    <a:lnTo>
                      <a:pt x="186" y="114"/>
                    </a:lnTo>
                    <a:lnTo>
                      <a:pt x="190" y="116"/>
                    </a:lnTo>
                    <a:lnTo>
                      <a:pt x="192" y="118"/>
                    </a:lnTo>
                    <a:lnTo>
                      <a:pt x="192" y="120"/>
                    </a:lnTo>
                    <a:lnTo>
                      <a:pt x="190" y="122"/>
                    </a:lnTo>
                    <a:lnTo>
                      <a:pt x="182" y="124"/>
                    </a:lnTo>
                    <a:lnTo>
                      <a:pt x="170" y="126"/>
                    </a:lnTo>
                    <a:lnTo>
                      <a:pt x="164" y="126"/>
                    </a:lnTo>
                    <a:lnTo>
                      <a:pt x="158" y="126"/>
                    </a:lnTo>
                    <a:lnTo>
                      <a:pt x="156" y="128"/>
                    </a:lnTo>
                    <a:lnTo>
                      <a:pt x="154" y="128"/>
                    </a:lnTo>
                    <a:lnTo>
                      <a:pt x="156" y="130"/>
                    </a:lnTo>
                    <a:lnTo>
                      <a:pt x="164" y="130"/>
                    </a:lnTo>
                    <a:lnTo>
                      <a:pt x="168" y="130"/>
                    </a:lnTo>
                    <a:lnTo>
                      <a:pt x="170" y="132"/>
                    </a:lnTo>
                    <a:lnTo>
                      <a:pt x="168" y="134"/>
                    </a:lnTo>
                    <a:lnTo>
                      <a:pt x="164" y="136"/>
                    </a:lnTo>
                    <a:lnTo>
                      <a:pt x="160" y="136"/>
                    </a:lnTo>
                    <a:lnTo>
                      <a:pt x="156" y="136"/>
                    </a:lnTo>
                    <a:lnTo>
                      <a:pt x="156" y="138"/>
                    </a:lnTo>
                    <a:lnTo>
                      <a:pt x="156" y="140"/>
                    </a:lnTo>
                    <a:lnTo>
                      <a:pt x="152" y="140"/>
                    </a:lnTo>
                    <a:lnTo>
                      <a:pt x="148" y="140"/>
                    </a:lnTo>
                    <a:lnTo>
                      <a:pt x="146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2" y="148"/>
                    </a:lnTo>
                    <a:lnTo>
                      <a:pt x="130" y="150"/>
                    </a:lnTo>
                    <a:lnTo>
                      <a:pt x="126" y="152"/>
                    </a:lnTo>
                    <a:lnTo>
                      <a:pt x="120" y="152"/>
                    </a:lnTo>
                    <a:lnTo>
                      <a:pt x="116" y="154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0" y="156"/>
                    </a:lnTo>
                    <a:lnTo>
                      <a:pt x="108" y="158"/>
                    </a:lnTo>
                    <a:lnTo>
                      <a:pt x="108" y="160"/>
                    </a:lnTo>
                    <a:lnTo>
                      <a:pt x="106" y="162"/>
                    </a:lnTo>
                    <a:lnTo>
                      <a:pt x="102" y="162"/>
                    </a:lnTo>
                    <a:lnTo>
                      <a:pt x="96" y="162"/>
                    </a:lnTo>
                    <a:lnTo>
                      <a:pt x="92" y="166"/>
                    </a:lnTo>
                    <a:lnTo>
                      <a:pt x="88" y="168"/>
                    </a:lnTo>
                    <a:lnTo>
                      <a:pt x="84" y="168"/>
                    </a:lnTo>
                    <a:lnTo>
                      <a:pt x="80" y="168"/>
                    </a:lnTo>
                    <a:lnTo>
                      <a:pt x="74" y="170"/>
                    </a:lnTo>
                    <a:lnTo>
                      <a:pt x="66" y="172"/>
                    </a:lnTo>
                    <a:lnTo>
                      <a:pt x="58" y="176"/>
                    </a:lnTo>
                    <a:lnTo>
                      <a:pt x="52" y="176"/>
                    </a:lnTo>
                    <a:lnTo>
                      <a:pt x="48" y="176"/>
                    </a:lnTo>
                    <a:lnTo>
                      <a:pt x="44" y="176"/>
                    </a:lnTo>
                    <a:lnTo>
                      <a:pt x="40" y="178"/>
                    </a:lnTo>
                    <a:lnTo>
                      <a:pt x="28" y="182"/>
                    </a:lnTo>
                    <a:lnTo>
                      <a:pt x="16" y="184"/>
                    </a:lnTo>
                    <a:lnTo>
                      <a:pt x="4" y="186"/>
                    </a:lnTo>
                    <a:lnTo>
                      <a:pt x="0" y="186"/>
                    </a:lnTo>
                    <a:lnTo>
                      <a:pt x="2" y="182"/>
                    </a:lnTo>
                    <a:lnTo>
                      <a:pt x="6" y="180"/>
                    </a:lnTo>
                    <a:lnTo>
                      <a:pt x="10" y="178"/>
                    </a:lnTo>
                    <a:lnTo>
                      <a:pt x="22" y="176"/>
                    </a:lnTo>
                    <a:lnTo>
                      <a:pt x="32" y="174"/>
                    </a:lnTo>
                    <a:lnTo>
                      <a:pt x="36" y="172"/>
                    </a:lnTo>
                    <a:lnTo>
                      <a:pt x="40" y="174"/>
                    </a:lnTo>
                    <a:lnTo>
                      <a:pt x="42" y="174"/>
                    </a:lnTo>
                    <a:lnTo>
                      <a:pt x="42" y="172"/>
                    </a:lnTo>
                    <a:lnTo>
                      <a:pt x="44" y="170"/>
                    </a:lnTo>
                    <a:lnTo>
                      <a:pt x="46" y="168"/>
                    </a:lnTo>
                    <a:lnTo>
                      <a:pt x="64" y="164"/>
                    </a:lnTo>
                    <a:lnTo>
                      <a:pt x="72" y="162"/>
                    </a:lnTo>
                    <a:lnTo>
                      <a:pt x="76" y="158"/>
                    </a:lnTo>
                    <a:lnTo>
                      <a:pt x="80" y="156"/>
                    </a:lnTo>
                    <a:lnTo>
                      <a:pt x="88" y="154"/>
                    </a:lnTo>
                    <a:lnTo>
                      <a:pt x="98" y="152"/>
                    </a:lnTo>
                    <a:lnTo>
                      <a:pt x="106" y="146"/>
                    </a:lnTo>
                    <a:lnTo>
                      <a:pt x="118" y="140"/>
                    </a:lnTo>
                    <a:lnTo>
                      <a:pt x="122" y="138"/>
                    </a:lnTo>
                    <a:lnTo>
                      <a:pt x="124" y="134"/>
                    </a:lnTo>
                    <a:lnTo>
                      <a:pt x="114" y="140"/>
                    </a:lnTo>
                    <a:lnTo>
                      <a:pt x="108" y="140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42"/>
                    </a:lnTo>
                    <a:lnTo>
                      <a:pt x="100" y="140"/>
                    </a:lnTo>
                    <a:lnTo>
                      <a:pt x="96" y="138"/>
                    </a:lnTo>
                    <a:lnTo>
                      <a:pt x="94" y="138"/>
                    </a:lnTo>
                    <a:lnTo>
                      <a:pt x="92" y="138"/>
                    </a:lnTo>
                    <a:lnTo>
                      <a:pt x="90" y="136"/>
                    </a:lnTo>
                    <a:lnTo>
                      <a:pt x="88" y="134"/>
                    </a:lnTo>
                    <a:lnTo>
                      <a:pt x="82" y="136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80" y="132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4"/>
                    </a:lnTo>
                    <a:lnTo>
                      <a:pt x="88" y="122"/>
                    </a:lnTo>
                    <a:lnTo>
                      <a:pt x="90" y="120"/>
                    </a:lnTo>
                    <a:lnTo>
                      <a:pt x="102" y="116"/>
                    </a:lnTo>
                    <a:lnTo>
                      <a:pt x="92" y="116"/>
                    </a:lnTo>
                    <a:lnTo>
                      <a:pt x="86" y="118"/>
                    </a:lnTo>
                    <a:lnTo>
                      <a:pt x="82" y="122"/>
                    </a:lnTo>
                    <a:lnTo>
                      <a:pt x="76" y="124"/>
                    </a:lnTo>
                    <a:lnTo>
                      <a:pt x="72" y="124"/>
                    </a:lnTo>
                    <a:lnTo>
                      <a:pt x="70" y="120"/>
                    </a:lnTo>
                    <a:lnTo>
                      <a:pt x="70" y="118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4" y="114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76" y="112"/>
                    </a:lnTo>
                    <a:lnTo>
                      <a:pt x="74" y="112"/>
                    </a:lnTo>
                    <a:lnTo>
                      <a:pt x="70" y="114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68" y="102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8" y="96"/>
                    </a:lnTo>
                    <a:lnTo>
                      <a:pt x="72" y="96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80" y="96"/>
                    </a:lnTo>
                    <a:lnTo>
                      <a:pt x="84" y="92"/>
                    </a:lnTo>
                    <a:lnTo>
                      <a:pt x="92" y="90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6" y="86"/>
                    </a:lnTo>
                    <a:lnTo>
                      <a:pt x="104" y="86"/>
                    </a:lnTo>
                    <a:lnTo>
                      <a:pt x="106" y="86"/>
                    </a:lnTo>
                    <a:lnTo>
                      <a:pt x="108" y="88"/>
                    </a:lnTo>
                    <a:lnTo>
                      <a:pt x="110" y="88"/>
                    </a:lnTo>
                    <a:lnTo>
                      <a:pt x="114" y="88"/>
                    </a:lnTo>
                    <a:lnTo>
                      <a:pt x="120" y="88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30" y="84"/>
                    </a:lnTo>
                    <a:lnTo>
                      <a:pt x="134" y="84"/>
                    </a:lnTo>
                    <a:lnTo>
                      <a:pt x="136" y="86"/>
                    </a:lnTo>
                    <a:lnTo>
                      <a:pt x="138" y="88"/>
                    </a:lnTo>
                    <a:lnTo>
                      <a:pt x="140" y="86"/>
                    </a:lnTo>
                    <a:lnTo>
                      <a:pt x="144" y="86"/>
                    </a:lnTo>
                    <a:lnTo>
                      <a:pt x="146" y="86"/>
                    </a:lnTo>
                    <a:lnTo>
                      <a:pt x="148" y="84"/>
                    </a:lnTo>
                    <a:lnTo>
                      <a:pt x="150" y="80"/>
                    </a:lnTo>
                    <a:lnTo>
                      <a:pt x="152" y="76"/>
                    </a:lnTo>
                    <a:lnTo>
                      <a:pt x="154" y="74"/>
                    </a:lnTo>
                    <a:lnTo>
                      <a:pt x="158" y="76"/>
                    </a:lnTo>
                    <a:lnTo>
                      <a:pt x="160" y="78"/>
                    </a:lnTo>
                    <a:lnTo>
                      <a:pt x="164" y="78"/>
                    </a:lnTo>
                    <a:lnTo>
                      <a:pt x="172" y="76"/>
                    </a:lnTo>
                    <a:lnTo>
                      <a:pt x="176" y="72"/>
                    </a:lnTo>
                    <a:lnTo>
                      <a:pt x="178" y="70"/>
                    </a:lnTo>
                    <a:lnTo>
                      <a:pt x="176" y="68"/>
                    </a:lnTo>
                    <a:lnTo>
                      <a:pt x="172" y="66"/>
                    </a:lnTo>
                    <a:lnTo>
                      <a:pt x="166" y="66"/>
                    </a:lnTo>
                    <a:lnTo>
                      <a:pt x="162" y="70"/>
                    </a:lnTo>
                    <a:lnTo>
                      <a:pt x="160" y="70"/>
                    </a:lnTo>
                    <a:lnTo>
                      <a:pt x="156" y="70"/>
                    </a:lnTo>
                    <a:lnTo>
                      <a:pt x="148" y="68"/>
                    </a:lnTo>
                    <a:lnTo>
                      <a:pt x="140" y="68"/>
                    </a:lnTo>
                    <a:lnTo>
                      <a:pt x="134" y="68"/>
                    </a:lnTo>
                    <a:lnTo>
                      <a:pt x="132" y="66"/>
                    </a:lnTo>
                    <a:lnTo>
                      <a:pt x="130" y="64"/>
                    </a:lnTo>
                    <a:lnTo>
                      <a:pt x="128" y="62"/>
                    </a:lnTo>
                    <a:lnTo>
                      <a:pt x="126" y="62"/>
                    </a:lnTo>
                    <a:lnTo>
                      <a:pt x="130" y="60"/>
                    </a:lnTo>
                    <a:lnTo>
                      <a:pt x="132" y="60"/>
                    </a:lnTo>
                    <a:lnTo>
                      <a:pt x="124" y="58"/>
                    </a:lnTo>
                    <a:lnTo>
                      <a:pt x="118" y="56"/>
                    </a:lnTo>
                    <a:lnTo>
                      <a:pt x="118" y="52"/>
                    </a:lnTo>
                    <a:lnTo>
                      <a:pt x="124" y="52"/>
                    </a:lnTo>
                    <a:lnTo>
                      <a:pt x="128" y="52"/>
                    </a:lnTo>
                    <a:lnTo>
                      <a:pt x="132" y="52"/>
                    </a:lnTo>
                    <a:lnTo>
                      <a:pt x="138" y="50"/>
                    </a:lnTo>
                    <a:lnTo>
                      <a:pt x="146" y="50"/>
                    </a:lnTo>
                    <a:lnTo>
                      <a:pt x="154" y="50"/>
                    </a:lnTo>
                    <a:lnTo>
                      <a:pt x="152" y="48"/>
                    </a:lnTo>
                    <a:lnTo>
                      <a:pt x="154" y="46"/>
                    </a:lnTo>
                    <a:lnTo>
                      <a:pt x="170" y="44"/>
                    </a:lnTo>
                    <a:lnTo>
                      <a:pt x="188" y="42"/>
                    </a:lnTo>
                    <a:lnTo>
                      <a:pt x="194" y="42"/>
                    </a:lnTo>
                    <a:lnTo>
                      <a:pt x="198" y="42"/>
                    </a:lnTo>
                    <a:lnTo>
                      <a:pt x="200" y="46"/>
                    </a:lnTo>
                    <a:lnTo>
                      <a:pt x="196" y="50"/>
                    </a:lnTo>
                    <a:lnTo>
                      <a:pt x="200" y="50"/>
                    </a:lnTo>
                    <a:lnTo>
                      <a:pt x="202" y="50"/>
                    </a:lnTo>
                    <a:lnTo>
                      <a:pt x="204" y="52"/>
                    </a:lnTo>
                    <a:lnTo>
                      <a:pt x="208" y="52"/>
                    </a:lnTo>
                    <a:lnTo>
                      <a:pt x="212" y="50"/>
                    </a:lnTo>
                    <a:lnTo>
                      <a:pt x="212" y="48"/>
                    </a:lnTo>
                    <a:lnTo>
                      <a:pt x="210" y="46"/>
                    </a:lnTo>
                    <a:lnTo>
                      <a:pt x="212" y="46"/>
                    </a:lnTo>
                    <a:lnTo>
                      <a:pt x="216" y="46"/>
                    </a:lnTo>
                    <a:lnTo>
                      <a:pt x="218" y="48"/>
                    </a:lnTo>
                    <a:lnTo>
                      <a:pt x="220" y="50"/>
                    </a:lnTo>
                    <a:lnTo>
                      <a:pt x="228" y="50"/>
                    </a:lnTo>
                    <a:lnTo>
                      <a:pt x="222" y="48"/>
                    </a:lnTo>
                    <a:lnTo>
                      <a:pt x="220" y="46"/>
                    </a:lnTo>
                    <a:lnTo>
                      <a:pt x="228" y="42"/>
                    </a:lnTo>
                    <a:lnTo>
                      <a:pt x="222" y="44"/>
                    </a:lnTo>
                    <a:lnTo>
                      <a:pt x="218" y="42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0" y="42"/>
                    </a:lnTo>
                    <a:lnTo>
                      <a:pt x="208" y="42"/>
                    </a:lnTo>
                    <a:lnTo>
                      <a:pt x="202" y="38"/>
                    </a:lnTo>
                    <a:lnTo>
                      <a:pt x="198" y="38"/>
                    </a:lnTo>
                    <a:lnTo>
                      <a:pt x="194" y="36"/>
                    </a:lnTo>
                    <a:lnTo>
                      <a:pt x="192" y="32"/>
                    </a:lnTo>
                    <a:lnTo>
                      <a:pt x="190" y="30"/>
                    </a:lnTo>
                    <a:lnTo>
                      <a:pt x="186" y="30"/>
                    </a:lnTo>
                    <a:lnTo>
                      <a:pt x="182" y="30"/>
                    </a:lnTo>
                    <a:lnTo>
                      <a:pt x="178" y="30"/>
                    </a:lnTo>
                    <a:lnTo>
                      <a:pt x="176" y="30"/>
                    </a:lnTo>
                    <a:lnTo>
                      <a:pt x="176" y="28"/>
                    </a:lnTo>
                    <a:lnTo>
                      <a:pt x="178" y="26"/>
                    </a:lnTo>
                    <a:lnTo>
                      <a:pt x="182" y="26"/>
                    </a:lnTo>
                    <a:lnTo>
                      <a:pt x="188" y="22"/>
                    </a:lnTo>
                    <a:lnTo>
                      <a:pt x="194" y="18"/>
                    </a:lnTo>
                    <a:lnTo>
                      <a:pt x="198" y="20"/>
                    </a:lnTo>
                    <a:lnTo>
                      <a:pt x="202" y="22"/>
                    </a:lnTo>
                    <a:lnTo>
                      <a:pt x="206" y="22"/>
                    </a:lnTo>
                    <a:lnTo>
                      <a:pt x="208" y="22"/>
                    </a:lnTo>
                    <a:lnTo>
                      <a:pt x="212" y="24"/>
                    </a:lnTo>
                    <a:lnTo>
                      <a:pt x="218" y="22"/>
                    </a:lnTo>
                    <a:lnTo>
                      <a:pt x="230" y="20"/>
                    </a:lnTo>
                    <a:lnTo>
                      <a:pt x="236" y="16"/>
                    </a:lnTo>
                    <a:lnTo>
                      <a:pt x="238" y="14"/>
                    </a:lnTo>
                    <a:lnTo>
                      <a:pt x="242" y="12"/>
                    </a:lnTo>
                    <a:lnTo>
                      <a:pt x="252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6" y="8"/>
                    </a:lnTo>
                    <a:lnTo>
                      <a:pt x="276" y="6"/>
                    </a:lnTo>
                    <a:lnTo>
                      <a:pt x="282" y="4"/>
                    </a:lnTo>
                    <a:lnTo>
                      <a:pt x="282" y="6"/>
                    </a:lnTo>
                    <a:lnTo>
                      <a:pt x="282" y="8"/>
                    </a:lnTo>
                    <a:lnTo>
                      <a:pt x="282" y="10"/>
                    </a:lnTo>
                    <a:lnTo>
                      <a:pt x="284" y="10"/>
                    </a:lnTo>
                    <a:lnTo>
                      <a:pt x="286" y="10"/>
                    </a:lnTo>
                    <a:lnTo>
                      <a:pt x="286" y="6"/>
                    </a:lnTo>
                    <a:lnTo>
                      <a:pt x="284" y="6"/>
                    </a:lnTo>
                    <a:lnTo>
                      <a:pt x="292" y="4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94" y="6"/>
                    </a:lnTo>
                    <a:lnTo>
                      <a:pt x="300" y="6"/>
                    </a:lnTo>
                    <a:lnTo>
                      <a:pt x="312" y="2"/>
                    </a:lnTo>
                    <a:lnTo>
                      <a:pt x="324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8" y="4"/>
                    </a:lnTo>
                    <a:lnTo>
                      <a:pt x="346" y="2"/>
                    </a:lnTo>
                    <a:lnTo>
                      <a:pt x="346" y="0"/>
                    </a:lnTo>
                    <a:lnTo>
                      <a:pt x="352" y="2"/>
                    </a:lnTo>
                    <a:lnTo>
                      <a:pt x="356" y="2"/>
                    </a:lnTo>
                    <a:lnTo>
                      <a:pt x="362" y="2"/>
                    </a:lnTo>
                    <a:lnTo>
                      <a:pt x="370" y="2"/>
                    </a:lnTo>
                    <a:lnTo>
                      <a:pt x="372" y="2"/>
                    </a:lnTo>
                    <a:lnTo>
                      <a:pt x="370" y="4"/>
                    </a:lnTo>
                    <a:lnTo>
                      <a:pt x="364" y="8"/>
                    </a:lnTo>
                    <a:lnTo>
                      <a:pt x="372" y="8"/>
                    </a:lnTo>
                    <a:lnTo>
                      <a:pt x="378" y="6"/>
                    </a:lnTo>
                    <a:lnTo>
                      <a:pt x="382" y="6"/>
                    </a:lnTo>
                    <a:lnTo>
                      <a:pt x="386" y="6"/>
                    </a:lnTo>
                    <a:lnTo>
                      <a:pt x="390" y="8"/>
                    </a:lnTo>
                    <a:lnTo>
                      <a:pt x="392" y="8"/>
                    </a:lnTo>
                    <a:lnTo>
                      <a:pt x="394" y="6"/>
                    </a:lnTo>
                    <a:lnTo>
                      <a:pt x="400" y="8"/>
                    </a:lnTo>
                    <a:lnTo>
                      <a:pt x="404" y="8"/>
                    </a:lnTo>
                    <a:lnTo>
                      <a:pt x="408" y="6"/>
                    </a:lnTo>
                    <a:lnTo>
                      <a:pt x="416" y="8"/>
                    </a:lnTo>
                    <a:lnTo>
                      <a:pt x="430" y="12"/>
                    </a:lnTo>
                    <a:lnTo>
                      <a:pt x="434" y="8"/>
                    </a:lnTo>
                    <a:lnTo>
                      <a:pt x="436" y="6"/>
                    </a:lnTo>
                    <a:lnTo>
                      <a:pt x="440" y="6"/>
                    </a:lnTo>
                    <a:lnTo>
                      <a:pt x="442" y="8"/>
                    </a:lnTo>
                    <a:lnTo>
                      <a:pt x="446" y="10"/>
                    </a:lnTo>
                    <a:lnTo>
                      <a:pt x="450" y="10"/>
                    </a:lnTo>
                    <a:lnTo>
                      <a:pt x="454" y="10"/>
                    </a:lnTo>
                    <a:lnTo>
                      <a:pt x="458" y="14"/>
                    </a:lnTo>
                    <a:lnTo>
                      <a:pt x="430" y="32"/>
                    </a:lnTo>
                    <a:lnTo>
                      <a:pt x="396" y="56"/>
                    </a:lnTo>
                    <a:lnTo>
                      <a:pt x="358" y="86"/>
                    </a:lnTo>
                    <a:lnTo>
                      <a:pt x="318" y="118"/>
                    </a:lnTo>
                    <a:lnTo>
                      <a:pt x="320" y="118"/>
                    </a:lnTo>
                    <a:lnTo>
                      <a:pt x="324" y="120"/>
                    </a:lnTo>
                    <a:lnTo>
                      <a:pt x="330" y="120"/>
                    </a:lnTo>
                    <a:lnTo>
                      <a:pt x="334" y="120"/>
                    </a:lnTo>
                    <a:lnTo>
                      <a:pt x="336" y="126"/>
                    </a:lnTo>
                    <a:lnTo>
                      <a:pt x="338" y="128"/>
                    </a:lnTo>
                    <a:lnTo>
                      <a:pt x="340" y="130"/>
                    </a:lnTo>
                    <a:lnTo>
                      <a:pt x="344" y="130"/>
                    </a:lnTo>
                    <a:lnTo>
                      <a:pt x="348" y="128"/>
                    </a:lnTo>
                    <a:lnTo>
                      <a:pt x="350" y="128"/>
                    </a:lnTo>
                    <a:lnTo>
                      <a:pt x="354" y="128"/>
                    </a:lnTo>
                    <a:lnTo>
                      <a:pt x="358" y="126"/>
                    </a:lnTo>
                    <a:lnTo>
                      <a:pt x="360" y="124"/>
                    </a:lnTo>
                    <a:lnTo>
                      <a:pt x="364" y="124"/>
                    </a:lnTo>
                    <a:lnTo>
                      <a:pt x="370" y="122"/>
                    </a:lnTo>
                    <a:lnTo>
                      <a:pt x="368" y="126"/>
                    </a:lnTo>
                    <a:lnTo>
                      <a:pt x="368" y="130"/>
                    </a:lnTo>
                    <a:lnTo>
                      <a:pt x="368" y="140"/>
                    </a:lnTo>
                    <a:lnTo>
                      <a:pt x="370" y="150"/>
                    </a:lnTo>
                    <a:lnTo>
                      <a:pt x="368" y="158"/>
                    </a:lnTo>
                    <a:lnTo>
                      <a:pt x="368" y="160"/>
                    </a:lnTo>
                    <a:lnTo>
                      <a:pt x="368" y="162"/>
                    </a:lnTo>
                    <a:lnTo>
                      <a:pt x="370" y="162"/>
                    </a:lnTo>
                    <a:lnTo>
                      <a:pt x="368" y="164"/>
                    </a:lnTo>
                    <a:lnTo>
                      <a:pt x="368" y="166"/>
                    </a:lnTo>
                    <a:lnTo>
                      <a:pt x="370" y="170"/>
                    </a:lnTo>
                    <a:lnTo>
                      <a:pt x="372" y="172"/>
                    </a:lnTo>
                    <a:lnTo>
                      <a:pt x="372" y="174"/>
                    </a:lnTo>
                    <a:lnTo>
                      <a:pt x="372" y="176"/>
                    </a:lnTo>
                    <a:lnTo>
                      <a:pt x="368" y="178"/>
                    </a:lnTo>
                    <a:lnTo>
                      <a:pt x="368" y="180"/>
                    </a:lnTo>
                    <a:lnTo>
                      <a:pt x="366" y="182"/>
                    </a:lnTo>
                    <a:lnTo>
                      <a:pt x="362" y="18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39"/>
              <p:cNvSpPr>
                <a:spLocks/>
              </p:cNvSpPr>
              <p:nvPr/>
            </p:nvSpPr>
            <p:spPr bwMode="auto">
              <a:xfrm>
                <a:off x="1206" y="2137"/>
                <a:ext cx="176" cy="75"/>
              </a:xfrm>
              <a:custGeom>
                <a:avLst/>
                <a:gdLst>
                  <a:gd name="T0" fmla="*/ 78 w 140"/>
                  <a:gd name="T1" fmla="*/ 451 h 60"/>
                  <a:gd name="T2" fmla="*/ 155 w 140"/>
                  <a:gd name="T3" fmla="*/ 413 h 60"/>
                  <a:gd name="T4" fmla="*/ 195 w 140"/>
                  <a:gd name="T5" fmla="*/ 451 h 60"/>
                  <a:gd name="T6" fmla="*/ 284 w 140"/>
                  <a:gd name="T7" fmla="*/ 413 h 60"/>
                  <a:gd name="T8" fmla="*/ 357 w 140"/>
                  <a:gd name="T9" fmla="*/ 291 h 60"/>
                  <a:gd name="T10" fmla="*/ 465 w 140"/>
                  <a:gd name="T11" fmla="*/ 291 h 60"/>
                  <a:gd name="T12" fmla="*/ 585 w 140"/>
                  <a:gd name="T13" fmla="*/ 186 h 60"/>
                  <a:gd name="T14" fmla="*/ 911 w 140"/>
                  <a:gd name="T15" fmla="*/ 231 h 60"/>
                  <a:gd name="T16" fmla="*/ 828 w 140"/>
                  <a:gd name="T17" fmla="*/ 270 h 60"/>
                  <a:gd name="T18" fmla="*/ 735 w 140"/>
                  <a:gd name="T19" fmla="*/ 291 h 60"/>
                  <a:gd name="T20" fmla="*/ 911 w 140"/>
                  <a:gd name="T21" fmla="*/ 364 h 60"/>
                  <a:gd name="T22" fmla="*/ 1096 w 140"/>
                  <a:gd name="T23" fmla="*/ 364 h 60"/>
                  <a:gd name="T24" fmla="*/ 1216 w 140"/>
                  <a:gd name="T25" fmla="*/ 338 h 60"/>
                  <a:gd name="T26" fmla="*/ 1216 w 140"/>
                  <a:gd name="T27" fmla="*/ 413 h 60"/>
                  <a:gd name="T28" fmla="*/ 1501 w 140"/>
                  <a:gd name="T29" fmla="*/ 564 h 60"/>
                  <a:gd name="T30" fmla="*/ 1579 w 140"/>
                  <a:gd name="T31" fmla="*/ 564 h 60"/>
                  <a:gd name="T32" fmla="*/ 1646 w 140"/>
                  <a:gd name="T33" fmla="*/ 594 h 60"/>
                  <a:gd name="T34" fmla="*/ 1646 w 140"/>
                  <a:gd name="T35" fmla="*/ 743 h 60"/>
                  <a:gd name="T36" fmla="*/ 1769 w 140"/>
                  <a:gd name="T37" fmla="*/ 856 h 60"/>
                  <a:gd name="T38" fmla="*/ 1887 w 140"/>
                  <a:gd name="T39" fmla="*/ 856 h 60"/>
                  <a:gd name="T40" fmla="*/ 1962 w 140"/>
                  <a:gd name="T41" fmla="*/ 856 h 60"/>
                  <a:gd name="T42" fmla="*/ 1991 w 140"/>
                  <a:gd name="T43" fmla="*/ 929 h 60"/>
                  <a:gd name="T44" fmla="*/ 1887 w 140"/>
                  <a:gd name="T45" fmla="*/ 993 h 60"/>
                  <a:gd name="T46" fmla="*/ 1837 w 140"/>
                  <a:gd name="T47" fmla="*/ 1101 h 60"/>
                  <a:gd name="T48" fmla="*/ 1962 w 140"/>
                  <a:gd name="T49" fmla="*/ 1101 h 60"/>
                  <a:gd name="T50" fmla="*/ 2225 w 140"/>
                  <a:gd name="T51" fmla="*/ 1070 h 60"/>
                  <a:gd name="T52" fmla="*/ 2420 w 140"/>
                  <a:gd name="T53" fmla="*/ 1070 h 60"/>
                  <a:gd name="T54" fmla="*/ 2467 w 140"/>
                  <a:gd name="T55" fmla="*/ 1070 h 60"/>
                  <a:gd name="T56" fmla="*/ 2737 w 140"/>
                  <a:gd name="T57" fmla="*/ 993 h 60"/>
                  <a:gd name="T58" fmla="*/ 2737 w 140"/>
                  <a:gd name="T59" fmla="*/ 936 h 60"/>
                  <a:gd name="T60" fmla="*/ 2614 w 140"/>
                  <a:gd name="T61" fmla="*/ 881 h 60"/>
                  <a:gd name="T62" fmla="*/ 2503 w 140"/>
                  <a:gd name="T63" fmla="*/ 856 h 60"/>
                  <a:gd name="T64" fmla="*/ 2467 w 140"/>
                  <a:gd name="T65" fmla="*/ 856 h 60"/>
                  <a:gd name="T66" fmla="*/ 2352 w 140"/>
                  <a:gd name="T67" fmla="*/ 806 h 60"/>
                  <a:gd name="T68" fmla="*/ 2379 w 140"/>
                  <a:gd name="T69" fmla="*/ 780 h 60"/>
                  <a:gd name="T70" fmla="*/ 2379 w 140"/>
                  <a:gd name="T71" fmla="*/ 705 h 60"/>
                  <a:gd name="T72" fmla="*/ 2420 w 140"/>
                  <a:gd name="T73" fmla="*/ 661 h 60"/>
                  <a:gd name="T74" fmla="*/ 2274 w 140"/>
                  <a:gd name="T75" fmla="*/ 661 h 60"/>
                  <a:gd name="T76" fmla="*/ 2116 w 140"/>
                  <a:gd name="T77" fmla="*/ 594 h 60"/>
                  <a:gd name="T78" fmla="*/ 1922 w 140"/>
                  <a:gd name="T79" fmla="*/ 476 h 60"/>
                  <a:gd name="T80" fmla="*/ 1837 w 140"/>
                  <a:gd name="T81" fmla="*/ 476 h 60"/>
                  <a:gd name="T82" fmla="*/ 1887 w 140"/>
                  <a:gd name="T83" fmla="*/ 451 h 60"/>
                  <a:gd name="T84" fmla="*/ 1769 w 140"/>
                  <a:gd name="T85" fmla="*/ 413 h 60"/>
                  <a:gd name="T86" fmla="*/ 1683 w 140"/>
                  <a:gd name="T87" fmla="*/ 364 h 60"/>
                  <a:gd name="T88" fmla="*/ 1529 w 140"/>
                  <a:gd name="T89" fmla="*/ 231 h 60"/>
                  <a:gd name="T90" fmla="*/ 1334 w 140"/>
                  <a:gd name="T91" fmla="*/ 149 h 60"/>
                  <a:gd name="T92" fmla="*/ 1291 w 140"/>
                  <a:gd name="T93" fmla="*/ 119 h 60"/>
                  <a:gd name="T94" fmla="*/ 1096 w 140"/>
                  <a:gd name="T95" fmla="*/ 49 h 60"/>
                  <a:gd name="T96" fmla="*/ 924 w 140"/>
                  <a:gd name="T97" fmla="*/ 0 h 60"/>
                  <a:gd name="T98" fmla="*/ 735 w 140"/>
                  <a:gd name="T99" fmla="*/ 0 h 60"/>
                  <a:gd name="T100" fmla="*/ 541 w 140"/>
                  <a:gd name="T101" fmla="*/ 0 h 60"/>
                  <a:gd name="T102" fmla="*/ 357 w 140"/>
                  <a:gd name="T103" fmla="*/ 76 h 60"/>
                  <a:gd name="T104" fmla="*/ 234 w 140"/>
                  <a:gd name="T105" fmla="*/ 149 h 60"/>
                  <a:gd name="T106" fmla="*/ 155 w 140"/>
                  <a:gd name="T107" fmla="*/ 270 h 60"/>
                  <a:gd name="T108" fmla="*/ 195 w 140"/>
                  <a:gd name="T109" fmla="*/ 338 h 60"/>
                  <a:gd name="T110" fmla="*/ 78 w 140"/>
                  <a:gd name="T111" fmla="*/ 413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"/>
                  <a:gd name="T169" fmla="*/ 0 h 60"/>
                  <a:gd name="T170" fmla="*/ 140 w 140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" h="60"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8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6" y="20"/>
                    </a:lnTo>
                    <a:lnTo>
                      <a:pt x="52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2" y="22"/>
                    </a:lnTo>
                    <a:lnTo>
                      <a:pt x="68" y="26"/>
                    </a:lnTo>
                    <a:lnTo>
                      <a:pt x="72" y="28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4" y="32"/>
                    </a:lnTo>
                    <a:lnTo>
                      <a:pt x="84" y="34"/>
                    </a:lnTo>
                    <a:lnTo>
                      <a:pt x="84" y="40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100" y="50"/>
                    </a:lnTo>
                    <a:lnTo>
                      <a:pt x="102" y="50"/>
                    </a:lnTo>
                    <a:lnTo>
                      <a:pt x="100" y="52"/>
                    </a:lnTo>
                    <a:lnTo>
                      <a:pt x="96" y="54"/>
                    </a:lnTo>
                    <a:lnTo>
                      <a:pt x="92" y="58"/>
                    </a:lnTo>
                    <a:lnTo>
                      <a:pt x="90" y="60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4" y="60"/>
                    </a:lnTo>
                    <a:lnTo>
                      <a:pt x="108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20" y="58"/>
                    </a:lnTo>
                    <a:lnTo>
                      <a:pt x="124" y="58"/>
                    </a:lnTo>
                    <a:lnTo>
                      <a:pt x="126" y="58"/>
                    </a:lnTo>
                    <a:lnTo>
                      <a:pt x="130" y="56"/>
                    </a:lnTo>
                    <a:lnTo>
                      <a:pt x="132" y="56"/>
                    </a:lnTo>
                    <a:lnTo>
                      <a:pt x="140" y="54"/>
                    </a:lnTo>
                    <a:lnTo>
                      <a:pt x="140" y="52"/>
                    </a:lnTo>
                    <a:lnTo>
                      <a:pt x="138" y="50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24" y="44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20" y="44"/>
                    </a:lnTo>
                    <a:lnTo>
                      <a:pt x="122" y="42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4" y="38"/>
                    </a:lnTo>
                    <a:lnTo>
                      <a:pt x="124" y="36"/>
                    </a:lnTo>
                    <a:lnTo>
                      <a:pt x="120" y="36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4" y="36"/>
                    </a:lnTo>
                    <a:lnTo>
                      <a:pt x="110" y="34"/>
                    </a:lnTo>
                    <a:lnTo>
                      <a:pt x="108" y="32"/>
                    </a:lnTo>
                    <a:lnTo>
                      <a:pt x="104" y="30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4" y="26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86" y="20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4" y="12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40"/>
              <p:cNvSpPr>
                <a:spLocks/>
              </p:cNvSpPr>
              <p:nvPr/>
            </p:nvSpPr>
            <p:spPr bwMode="auto">
              <a:xfrm>
                <a:off x="1299" y="2239"/>
                <a:ext cx="40" cy="20"/>
              </a:xfrm>
              <a:custGeom>
                <a:avLst/>
                <a:gdLst>
                  <a:gd name="T0" fmla="*/ 290 w 32"/>
                  <a:gd name="T1" fmla="*/ 290 h 16"/>
                  <a:gd name="T2" fmla="*/ 290 w 32"/>
                  <a:gd name="T3" fmla="*/ 290 h 16"/>
                  <a:gd name="T4" fmla="*/ 234 w 32"/>
                  <a:gd name="T5" fmla="*/ 234 h 16"/>
                  <a:gd name="T6" fmla="*/ 217 w 32"/>
                  <a:gd name="T7" fmla="*/ 217 h 16"/>
                  <a:gd name="T8" fmla="*/ 217 w 32"/>
                  <a:gd name="T9" fmla="*/ 217 h 16"/>
                  <a:gd name="T10" fmla="*/ 174 w 32"/>
                  <a:gd name="T11" fmla="*/ 217 h 16"/>
                  <a:gd name="T12" fmla="*/ 139 w 32"/>
                  <a:gd name="T13" fmla="*/ 139 h 16"/>
                  <a:gd name="T14" fmla="*/ 139 w 32"/>
                  <a:gd name="T15" fmla="*/ 139 h 16"/>
                  <a:gd name="T16" fmla="*/ 96 w 32"/>
                  <a:gd name="T17" fmla="*/ 96 h 16"/>
                  <a:gd name="T18" fmla="*/ 62 w 32"/>
                  <a:gd name="T19" fmla="*/ 96 h 16"/>
                  <a:gd name="T20" fmla="*/ 62 w 32"/>
                  <a:gd name="T21" fmla="*/ 96 h 16"/>
                  <a:gd name="T22" fmla="*/ 40 w 32"/>
                  <a:gd name="T23" fmla="*/ 62 h 16"/>
                  <a:gd name="T24" fmla="*/ 0 w 32"/>
                  <a:gd name="T25" fmla="*/ 40 h 16"/>
                  <a:gd name="T26" fmla="*/ 40 w 32"/>
                  <a:gd name="T27" fmla="*/ 40 h 16"/>
                  <a:gd name="T28" fmla="*/ 40 w 32"/>
                  <a:gd name="T29" fmla="*/ 40 h 16"/>
                  <a:gd name="T30" fmla="*/ 139 w 32"/>
                  <a:gd name="T31" fmla="*/ 0 h 16"/>
                  <a:gd name="T32" fmla="*/ 174 w 32"/>
                  <a:gd name="T33" fmla="*/ 0 h 16"/>
                  <a:gd name="T34" fmla="*/ 174 w 32"/>
                  <a:gd name="T35" fmla="*/ 0 h 16"/>
                  <a:gd name="T36" fmla="*/ 234 w 32"/>
                  <a:gd name="T37" fmla="*/ 0 h 16"/>
                  <a:gd name="T38" fmla="*/ 234 w 32"/>
                  <a:gd name="T39" fmla="*/ 0 h 16"/>
                  <a:gd name="T40" fmla="*/ 382 w 32"/>
                  <a:gd name="T41" fmla="*/ 40 h 16"/>
                  <a:gd name="T42" fmla="*/ 382 w 32"/>
                  <a:gd name="T43" fmla="*/ 40 h 16"/>
                  <a:gd name="T44" fmla="*/ 424 w 32"/>
                  <a:gd name="T45" fmla="*/ 96 h 16"/>
                  <a:gd name="T46" fmla="*/ 509 w 32"/>
                  <a:gd name="T47" fmla="*/ 139 h 16"/>
                  <a:gd name="T48" fmla="*/ 509 w 32"/>
                  <a:gd name="T49" fmla="*/ 139 h 16"/>
                  <a:gd name="T50" fmla="*/ 530 w 32"/>
                  <a:gd name="T51" fmla="*/ 139 h 16"/>
                  <a:gd name="T52" fmla="*/ 570 w 32"/>
                  <a:gd name="T53" fmla="*/ 174 h 16"/>
                  <a:gd name="T54" fmla="*/ 570 w 32"/>
                  <a:gd name="T55" fmla="*/ 174 h 16"/>
                  <a:gd name="T56" fmla="*/ 570 w 32"/>
                  <a:gd name="T57" fmla="*/ 217 h 16"/>
                  <a:gd name="T58" fmla="*/ 509 w 32"/>
                  <a:gd name="T59" fmla="*/ 217 h 16"/>
                  <a:gd name="T60" fmla="*/ 509 w 32"/>
                  <a:gd name="T61" fmla="*/ 217 h 16"/>
                  <a:gd name="T62" fmla="*/ 456 w 32"/>
                  <a:gd name="T63" fmla="*/ 234 h 16"/>
                  <a:gd name="T64" fmla="*/ 382 w 32"/>
                  <a:gd name="T65" fmla="*/ 234 h 16"/>
                  <a:gd name="T66" fmla="*/ 382 w 32"/>
                  <a:gd name="T67" fmla="*/ 234 h 16"/>
                  <a:gd name="T68" fmla="*/ 362 w 32"/>
                  <a:gd name="T69" fmla="*/ 217 h 16"/>
                  <a:gd name="T70" fmla="*/ 362 w 32"/>
                  <a:gd name="T71" fmla="*/ 234 h 16"/>
                  <a:gd name="T72" fmla="*/ 362 w 32"/>
                  <a:gd name="T73" fmla="*/ 234 h 16"/>
                  <a:gd name="T74" fmla="*/ 362 w 32"/>
                  <a:gd name="T75" fmla="*/ 234 h 16"/>
                  <a:gd name="T76" fmla="*/ 306 w 32"/>
                  <a:gd name="T77" fmla="*/ 234 h 16"/>
                  <a:gd name="T78" fmla="*/ 306 w 32"/>
                  <a:gd name="T79" fmla="*/ 234 h 16"/>
                  <a:gd name="T80" fmla="*/ 290 w 32"/>
                  <a:gd name="T81" fmla="*/ 234 h 16"/>
                  <a:gd name="T82" fmla="*/ 290 w 32"/>
                  <a:gd name="T83" fmla="*/ 234 h 16"/>
                  <a:gd name="T84" fmla="*/ 290 w 32"/>
                  <a:gd name="T85" fmla="*/ 234 h 16"/>
                  <a:gd name="T86" fmla="*/ 306 w 32"/>
                  <a:gd name="T87" fmla="*/ 290 h 16"/>
                  <a:gd name="T88" fmla="*/ 290 w 32"/>
                  <a:gd name="T89" fmla="*/ 290 h 16"/>
                  <a:gd name="T90" fmla="*/ 290 w 32"/>
                  <a:gd name="T91" fmla="*/ 290 h 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"/>
                  <a:gd name="T139" fmla="*/ 0 h 16"/>
                  <a:gd name="T140" fmla="*/ 32 w 32"/>
                  <a:gd name="T141" fmla="*/ 16 h 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6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41"/>
              <p:cNvSpPr>
                <a:spLocks/>
              </p:cNvSpPr>
              <p:nvPr/>
            </p:nvSpPr>
            <p:spPr bwMode="auto">
              <a:xfrm>
                <a:off x="1487" y="2244"/>
                <a:ext cx="27" cy="10"/>
              </a:xfrm>
              <a:custGeom>
                <a:avLst/>
                <a:gdLst>
                  <a:gd name="T0" fmla="*/ 59 w 22"/>
                  <a:gd name="T1" fmla="*/ 0 h 8"/>
                  <a:gd name="T2" fmla="*/ 59 w 22"/>
                  <a:gd name="T3" fmla="*/ 0 h 8"/>
                  <a:gd name="T4" fmla="*/ 2 w 22"/>
                  <a:gd name="T5" fmla="*/ 0 h 8"/>
                  <a:gd name="T6" fmla="*/ 2 w 22"/>
                  <a:gd name="T7" fmla="*/ 40 h 8"/>
                  <a:gd name="T8" fmla="*/ 2 w 22"/>
                  <a:gd name="T9" fmla="*/ 40 h 8"/>
                  <a:gd name="T10" fmla="*/ 2 w 22"/>
                  <a:gd name="T11" fmla="*/ 40 h 8"/>
                  <a:gd name="T12" fmla="*/ 2 w 22"/>
                  <a:gd name="T13" fmla="*/ 40 h 8"/>
                  <a:gd name="T14" fmla="*/ 2 w 22"/>
                  <a:gd name="T15" fmla="*/ 40 h 8"/>
                  <a:gd name="T16" fmla="*/ 2 w 22"/>
                  <a:gd name="T17" fmla="*/ 96 h 8"/>
                  <a:gd name="T18" fmla="*/ 0 w 22"/>
                  <a:gd name="T19" fmla="*/ 96 h 8"/>
                  <a:gd name="T20" fmla="*/ 2 w 22"/>
                  <a:gd name="T21" fmla="*/ 139 h 8"/>
                  <a:gd name="T22" fmla="*/ 2 w 22"/>
                  <a:gd name="T23" fmla="*/ 139 h 8"/>
                  <a:gd name="T24" fmla="*/ 88 w 22"/>
                  <a:gd name="T25" fmla="*/ 139 h 8"/>
                  <a:gd name="T26" fmla="*/ 88 w 22"/>
                  <a:gd name="T27" fmla="*/ 139 h 8"/>
                  <a:gd name="T28" fmla="*/ 139 w 22"/>
                  <a:gd name="T29" fmla="*/ 96 h 8"/>
                  <a:gd name="T30" fmla="*/ 171 w 22"/>
                  <a:gd name="T31" fmla="*/ 96 h 8"/>
                  <a:gd name="T32" fmla="*/ 171 w 22"/>
                  <a:gd name="T33" fmla="*/ 96 h 8"/>
                  <a:gd name="T34" fmla="*/ 243 w 22"/>
                  <a:gd name="T35" fmla="*/ 139 h 8"/>
                  <a:gd name="T36" fmla="*/ 258 w 22"/>
                  <a:gd name="T37" fmla="*/ 96 h 8"/>
                  <a:gd name="T38" fmla="*/ 258 w 22"/>
                  <a:gd name="T39" fmla="*/ 96 h 8"/>
                  <a:gd name="T40" fmla="*/ 258 w 22"/>
                  <a:gd name="T41" fmla="*/ 96 h 8"/>
                  <a:gd name="T42" fmla="*/ 298 w 22"/>
                  <a:gd name="T43" fmla="*/ 62 h 8"/>
                  <a:gd name="T44" fmla="*/ 298 w 22"/>
                  <a:gd name="T45" fmla="*/ 62 h 8"/>
                  <a:gd name="T46" fmla="*/ 317 w 22"/>
                  <a:gd name="T47" fmla="*/ 62 h 8"/>
                  <a:gd name="T48" fmla="*/ 317 w 22"/>
                  <a:gd name="T49" fmla="*/ 40 h 8"/>
                  <a:gd name="T50" fmla="*/ 298 w 22"/>
                  <a:gd name="T51" fmla="*/ 0 h 8"/>
                  <a:gd name="T52" fmla="*/ 298 w 22"/>
                  <a:gd name="T53" fmla="*/ 0 h 8"/>
                  <a:gd name="T54" fmla="*/ 200 w 22"/>
                  <a:gd name="T55" fmla="*/ 0 h 8"/>
                  <a:gd name="T56" fmla="*/ 200 w 22"/>
                  <a:gd name="T57" fmla="*/ 0 h 8"/>
                  <a:gd name="T58" fmla="*/ 171 w 22"/>
                  <a:gd name="T59" fmla="*/ 0 h 8"/>
                  <a:gd name="T60" fmla="*/ 59 w 22"/>
                  <a:gd name="T61" fmla="*/ 0 h 8"/>
                  <a:gd name="T62" fmla="*/ 59 w 22"/>
                  <a:gd name="T63" fmla="*/ 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8"/>
                  <a:gd name="T98" fmla="*/ 22 w 22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42"/>
              <p:cNvSpPr>
                <a:spLocks/>
              </p:cNvSpPr>
              <p:nvPr/>
            </p:nvSpPr>
            <p:spPr bwMode="auto">
              <a:xfrm>
                <a:off x="739" y="1264"/>
                <a:ext cx="1080" cy="477"/>
              </a:xfrm>
              <a:custGeom>
                <a:avLst/>
                <a:gdLst>
                  <a:gd name="T0" fmla="*/ 7175 w 864"/>
                  <a:gd name="T1" fmla="*/ 4811 h 382"/>
                  <a:gd name="T2" fmla="*/ 743 w 864"/>
                  <a:gd name="T3" fmla="*/ 4203 h 382"/>
                  <a:gd name="T4" fmla="*/ 936 w 864"/>
                  <a:gd name="T5" fmla="*/ 3258 h 382"/>
                  <a:gd name="T6" fmla="*/ 655 w 864"/>
                  <a:gd name="T7" fmla="*/ 2515 h 382"/>
                  <a:gd name="T8" fmla="*/ 2838 w 864"/>
                  <a:gd name="T9" fmla="*/ 508 h 382"/>
                  <a:gd name="T10" fmla="*/ 4079 w 864"/>
                  <a:gd name="T11" fmla="*/ 422 h 382"/>
                  <a:gd name="T12" fmla="*/ 4735 w 864"/>
                  <a:gd name="T13" fmla="*/ 508 h 382"/>
                  <a:gd name="T14" fmla="*/ 5420 w 864"/>
                  <a:gd name="T15" fmla="*/ 290 h 382"/>
                  <a:gd name="T16" fmla="*/ 6748 w 864"/>
                  <a:gd name="T17" fmla="*/ 508 h 382"/>
                  <a:gd name="T18" fmla="*/ 6955 w 864"/>
                  <a:gd name="T19" fmla="*/ 711 h 382"/>
                  <a:gd name="T20" fmla="*/ 7861 w 864"/>
                  <a:gd name="T21" fmla="*/ 859 h 382"/>
                  <a:gd name="T22" fmla="*/ 8250 w 864"/>
                  <a:gd name="T23" fmla="*/ 596 h 382"/>
                  <a:gd name="T24" fmla="*/ 8604 w 864"/>
                  <a:gd name="T25" fmla="*/ 596 h 382"/>
                  <a:gd name="T26" fmla="*/ 9797 w 864"/>
                  <a:gd name="T27" fmla="*/ 683 h 382"/>
                  <a:gd name="T28" fmla="*/ 10126 w 864"/>
                  <a:gd name="T29" fmla="*/ 683 h 382"/>
                  <a:gd name="T30" fmla="*/ 10663 w 864"/>
                  <a:gd name="T31" fmla="*/ 644 h 382"/>
                  <a:gd name="T32" fmla="*/ 10451 w 864"/>
                  <a:gd name="T33" fmla="*/ 382 h 382"/>
                  <a:gd name="T34" fmla="*/ 11134 w 864"/>
                  <a:gd name="T35" fmla="*/ 0 h 382"/>
                  <a:gd name="T36" fmla="*/ 11286 w 864"/>
                  <a:gd name="T37" fmla="*/ 508 h 382"/>
                  <a:gd name="T38" fmla="*/ 12001 w 864"/>
                  <a:gd name="T39" fmla="*/ 596 h 382"/>
                  <a:gd name="T40" fmla="*/ 12633 w 864"/>
                  <a:gd name="T41" fmla="*/ 596 h 382"/>
                  <a:gd name="T42" fmla="*/ 11759 w 864"/>
                  <a:gd name="T43" fmla="*/ 888 h 382"/>
                  <a:gd name="T44" fmla="*/ 11134 w 864"/>
                  <a:gd name="T45" fmla="*/ 1219 h 382"/>
                  <a:gd name="T46" fmla="*/ 10525 w 864"/>
                  <a:gd name="T47" fmla="*/ 1513 h 382"/>
                  <a:gd name="T48" fmla="*/ 10195 w 864"/>
                  <a:gd name="T49" fmla="*/ 1661 h 382"/>
                  <a:gd name="T50" fmla="*/ 9201 w 864"/>
                  <a:gd name="T51" fmla="*/ 2014 h 382"/>
                  <a:gd name="T52" fmla="*/ 8731 w 864"/>
                  <a:gd name="T53" fmla="*/ 2609 h 382"/>
                  <a:gd name="T54" fmla="*/ 9201 w 864"/>
                  <a:gd name="T55" fmla="*/ 2946 h 382"/>
                  <a:gd name="T56" fmla="*/ 10085 w 864"/>
                  <a:gd name="T57" fmla="*/ 3373 h 382"/>
                  <a:gd name="T58" fmla="*/ 10126 w 864"/>
                  <a:gd name="T59" fmla="*/ 3657 h 382"/>
                  <a:gd name="T60" fmla="*/ 10376 w 864"/>
                  <a:gd name="T61" fmla="*/ 4237 h 382"/>
                  <a:gd name="T62" fmla="*/ 10881 w 864"/>
                  <a:gd name="T63" fmla="*/ 4343 h 382"/>
                  <a:gd name="T64" fmla="*/ 10953 w 864"/>
                  <a:gd name="T65" fmla="*/ 3553 h 382"/>
                  <a:gd name="T66" fmla="*/ 12095 w 864"/>
                  <a:gd name="T67" fmla="*/ 2404 h 382"/>
                  <a:gd name="T68" fmla="*/ 12998 w 864"/>
                  <a:gd name="T69" fmla="*/ 1831 h 382"/>
                  <a:gd name="T70" fmla="*/ 13749 w 864"/>
                  <a:gd name="T71" fmla="*/ 2159 h 382"/>
                  <a:gd name="T72" fmla="*/ 13450 w 864"/>
                  <a:gd name="T73" fmla="*/ 2590 h 382"/>
                  <a:gd name="T74" fmla="*/ 13826 w 864"/>
                  <a:gd name="T75" fmla="*/ 2696 h 382"/>
                  <a:gd name="T76" fmla="*/ 14335 w 864"/>
                  <a:gd name="T77" fmla="*/ 2550 h 382"/>
                  <a:gd name="T78" fmla="*/ 14776 w 864"/>
                  <a:gd name="T79" fmla="*/ 2515 h 382"/>
                  <a:gd name="T80" fmla="*/ 14968 w 864"/>
                  <a:gd name="T81" fmla="*/ 3115 h 382"/>
                  <a:gd name="T82" fmla="*/ 15500 w 864"/>
                  <a:gd name="T83" fmla="*/ 3553 h 382"/>
                  <a:gd name="T84" fmla="*/ 15500 w 864"/>
                  <a:gd name="T85" fmla="*/ 3736 h 382"/>
                  <a:gd name="T86" fmla="*/ 15429 w 864"/>
                  <a:gd name="T87" fmla="*/ 4203 h 382"/>
                  <a:gd name="T88" fmla="*/ 14191 w 864"/>
                  <a:gd name="T89" fmla="*/ 4548 h 382"/>
                  <a:gd name="T90" fmla="*/ 12569 w 864"/>
                  <a:gd name="T91" fmla="*/ 4989 h 382"/>
                  <a:gd name="T92" fmla="*/ 13601 w 864"/>
                  <a:gd name="T93" fmla="*/ 4965 h 382"/>
                  <a:gd name="T94" fmla="*/ 13289 w 864"/>
                  <a:gd name="T95" fmla="*/ 5198 h 382"/>
                  <a:gd name="T96" fmla="*/ 13749 w 864"/>
                  <a:gd name="T97" fmla="*/ 5824 h 382"/>
                  <a:gd name="T98" fmla="*/ 13450 w 864"/>
                  <a:gd name="T99" fmla="*/ 6112 h 382"/>
                  <a:gd name="T100" fmla="*/ 12813 w 864"/>
                  <a:gd name="T101" fmla="*/ 6345 h 382"/>
                  <a:gd name="T102" fmla="*/ 13180 w 864"/>
                  <a:gd name="T103" fmla="*/ 5886 h 382"/>
                  <a:gd name="T104" fmla="*/ 12569 w 864"/>
                  <a:gd name="T105" fmla="*/ 5780 h 382"/>
                  <a:gd name="T106" fmla="*/ 11978 w 864"/>
                  <a:gd name="T107" fmla="*/ 5736 h 382"/>
                  <a:gd name="T108" fmla="*/ 10400 w 864"/>
                  <a:gd name="T109" fmla="*/ 6325 h 382"/>
                  <a:gd name="T110" fmla="*/ 9536 w 864"/>
                  <a:gd name="T111" fmla="*/ 6678 h 382"/>
                  <a:gd name="T112" fmla="*/ 9061 w 864"/>
                  <a:gd name="T113" fmla="*/ 6704 h 382"/>
                  <a:gd name="T114" fmla="*/ 9582 w 864"/>
                  <a:gd name="T115" fmla="*/ 6065 h 382"/>
                  <a:gd name="T116" fmla="*/ 9725 w 864"/>
                  <a:gd name="T117" fmla="*/ 5780 h 382"/>
                  <a:gd name="T118" fmla="*/ 9061 w 864"/>
                  <a:gd name="T119" fmla="*/ 5348 h 382"/>
                  <a:gd name="T120" fmla="*/ 8469 w 864"/>
                  <a:gd name="T121" fmla="*/ 5103 h 3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4"/>
                  <a:gd name="T184" fmla="*/ 0 h 382"/>
                  <a:gd name="T185" fmla="*/ 864 w 864"/>
                  <a:gd name="T186" fmla="*/ 382 h 3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4" h="382">
                    <a:moveTo>
                      <a:pt x="442" y="292"/>
                    </a:moveTo>
                    <a:lnTo>
                      <a:pt x="442" y="292"/>
                    </a:lnTo>
                    <a:lnTo>
                      <a:pt x="438" y="290"/>
                    </a:lnTo>
                    <a:lnTo>
                      <a:pt x="436" y="288"/>
                    </a:lnTo>
                    <a:lnTo>
                      <a:pt x="428" y="288"/>
                    </a:lnTo>
                    <a:lnTo>
                      <a:pt x="424" y="288"/>
                    </a:lnTo>
                    <a:lnTo>
                      <a:pt x="420" y="286"/>
                    </a:lnTo>
                    <a:lnTo>
                      <a:pt x="416" y="286"/>
                    </a:lnTo>
                    <a:lnTo>
                      <a:pt x="414" y="286"/>
                    </a:lnTo>
                    <a:lnTo>
                      <a:pt x="412" y="286"/>
                    </a:lnTo>
                    <a:lnTo>
                      <a:pt x="408" y="284"/>
                    </a:lnTo>
                    <a:lnTo>
                      <a:pt x="402" y="280"/>
                    </a:lnTo>
                    <a:lnTo>
                      <a:pt x="398" y="280"/>
                    </a:lnTo>
                    <a:lnTo>
                      <a:pt x="394" y="278"/>
                    </a:lnTo>
                    <a:lnTo>
                      <a:pt x="392" y="278"/>
                    </a:lnTo>
                    <a:lnTo>
                      <a:pt x="392" y="274"/>
                    </a:lnTo>
                    <a:lnTo>
                      <a:pt x="394" y="270"/>
                    </a:lnTo>
                    <a:lnTo>
                      <a:pt x="394" y="268"/>
                    </a:lnTo>
                    <a:lnTo>
                      <a:pt x="390" y="270"/>
                    </a:lnTo>
                    <a:lnTo>
                      <a:pt x="386" y="274"/>
                    </a:lnTo>
                    <a:lnTo>
                      <a:pt x="384" y="276"/>
                    </a:lnTo>
                    <a:lnTo>
                      <a:pt x="380" y="278"/>
                    </a:lnTo>
                    <a:lnTo>
                      <a:pt x="70" y="278"/>
                    </a:lnTo>
                    <a:lnTo>
                      <a:pt x="64" y="270"/>
                    </a:lnTo>
                    <a:lnTo>
                      <a:pt x="56" y="262"/>
                    </a:lnTo>
                    <a:lnTo>
                      <a:pt x="52" y="260"/>
                    </a:lnTo>
                    <a:lnTo>
                      <a:pt x="50" y="256"/>
                    </a:lnTo>
                    <a:lnTo>
                      <a:pt x="48" y="254"/>
                    </a:lnTo>
                    <a:lnTo>
                      <a:pt x="44" y="252"/>
                    </a:lnTo>
                    <a:lnTo>
                      <a:pt x="42" y="252"/>
                    </a:lnTo>
                    <a:lnTo>
                      <a:pt x="40" y="250"/>
                    </a:lnTo>
                    <a:lnTo>
                      <a:pt x="36" y="248"/>
                    </a:lnTo>
                    <a:lnTo>
                      <a:pt x="40" y="240"/>
                    </a:lnTo>
                    <a:lnTo>
                      <a:pt x="40" y="234"/>
                    </a:lnTo>
                    <a:lnTo>
                      <a:pt x="40" y="226"/>
                    </a:lnTo>
                    <a:lnTo>
                      <a:pt x="40" y="220"/>
                    </a:lnTo>
                    <a:lnTo>
                      <a:pt x="42" y="218"/>
                    </a:lnTo>
                    <a:lnTo>
                      <a:pt x="40" y="216"/>
                    </a:lnTo>
                    <a:lnTo>
                      <a:pt x="38" y="212"/>
                    </a:lnTo>
                    <a:lnTo>
                      <a:pt x="42" y="206"/>
                    </a:lnTo>
                    <a:lnTo>
                      <a:pt x="42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40" y="202"/>
                    </a:lnTo>
                    <a:lnTo>
                      <a:pt x="44" y="196"/>
                    </a:lnTo>
                    <a:lnTo>
                      <a:pt x="48" y="194"/>
                    </a:lnTo>
                    <a:lnTo>
                      <a:pt x="50" y="192"/>
                    </a:lnTo>
                    <a:lnTo>
                      <a:pt x="50" y="190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4" y="184"/>
                    </a:lnTo>
                    <a:lnTo>
                      <a:pt x="52" y="182"/>
                    </a:lnTo>
                    <a:lnTo>
                      <a:pt x="50" y="178"/>
                    </a:lnTo>
                    <a:lnTo>
                      <a:pt x="50" y="176"/>
                    </a:lnTo>
                    <a:lnTo>
                      <a:pt x="52" y="174"/>
                    </a:lnTo>
                    <a:lnTo>
                      <a:pt x="50" y="174"/>
                    </a:lnTo>
                    <a:lnTo>
                      <a:pt x="50" y="172"/>
                    </a:lnTo>
                    <a:lnTo>
                      <a:pt x="50" y="170"/>
                    </a:lnTo>
                    <a:lnTo>
                      <a:pt x="52" y="162"/>
                    </a:lnTo>
                    <a:lnTo>
                      <a:pt x="50" y="152"/>
                    </a:lnTo>
                    <a:lnTo>
                      <a:pt x="50" y="142"/>
                    </a:lnTo>
                    <a:lnTo>
                      <a:pt x="50" y="138"/>
                    </a:lnTo>
                    <a:lnTo>
                      <a:pt x="52" y="134"/>
                    </a:lnTo>
                    <a:lnTo>
                      <a:pt x="46" y="136"/>
                    </a:lnTo>
                    <a:lnTo>
                      <a:pt x="42" y="136"/>
                    </a:lnTo>
                    <a:lnTo>
                      <a:pt x="40" y="138"/>
                    </a:lnTo>
                    <a:lnTo>
                      <a:pt x="36" y="140"/>
                    </a:lnTo>
                    <a:lnTo>
                      <a:pt x="32" y="140"/>
                    </a:lnTo>
                    <a:lnTo>
                      <a:pt x="30" y="140"/>
                    </a:lnTo>
                    <a:lnTo>
                      <a:pt x="26" y="142"/>
                    </a:lnTo>
                    <a:lnTo>
                      <a:pt x="22" y="142"/>
                    </a:lnTo>
                    <a:lnTo>
                      <a:pt x="20" y="140"/>
                    </a:lnTo>
                    <a:lnTo>
                      <a:pt x="18" y="138"/>
                    </a:lnTo>
                    <a:lnTo>
                      <a:pt x="16" y="132"/>
                    </a:lnTo>
                    <a:lnTo>
                      <a:pt x="12" y="132"/>
                    </a:lnTo>
                    <a:lnTo>
                      <a:pt x="6" y="132"/>
                    </a:lnTo>
                    <a:lnTo>
                      <a:pt x="2" y="130"/>
                    </a:lnTo>
                    <a:lnTo>
                      <a:pt x="0" y="130"/>
                    </a:lnTo>
                    <a:lnTo>
                      <a:pt x="40" y="98"/>
                    </a:lnTo>
                    <a:lnTo>
                      <a:pt x="78" y="68"/>
                    </a:lnTo>
                    <a:lnTo>
                      <a:pt x="112" y="44"/>
                    </a:lnTo>
                    <a:lnTo>
                      <a:pt x="140" y="26"/>
                    </a:lnTo>
                    <a:lnTo>
                      <a:pt x="148" y="26"/>
                    </a:lnTo>
                    <a:lnTo>
                      <a:pt x="156" y="28"/>
                    </a:lnTo>
                    <a:lnTo>
                      <a:pt x="172" y="34"/>
                    </a:lnTo>
                    <a:lnTo>
                      <a:pt x="176" y="36"/>
                    </a:lnTo>
                    <a:lnTo>
                      <a:pt x="174" y="34"/>
                    </a:lnTo>
                    <a:lnTo>
                      <a:pt x="174" y="32"/>
                    </a:lnTo>
                    <a:lnTo>
                      <a:pt x="176" y="30"/>
                    </a:lnTo>
                    <a:lnTo>
                      <a:pt x="180" y="28"/>
                    </a:lnTo>
                    <a:lnTo>
                      <a:pt x="186" y="28"/>
                    </a:lnTo>
                    <a:lnTo>
                      <a:pt x="196" y="28"/>
                    </a:lnTo>
                    <a:lnTo>
                      <a:pt x="194" y="30"/>
                    </a:lnTo>
                    <a:lnTo>
                      <a:pt x="192" y="34"/>
                    </a:lnTo>
                    <a:lnTo>
                      <a:pt x="194" y="34"/>
                    </a:lnTo>
                    <a:lnTo>
                      <a:pt x="204" y="28"/>
                    </a:lnTo>
                    <a:lnTo>
                      <a:pt x="208" y="26"/>
                    </a:lnTo>
                    <a:lnTo>
                      <a:pt x="212" y="26"/>
                    </a:lnTo>
                    <a:lnTo>
                      <a:pt x="218" y="26"/>
                    </a:lnTo>
                    <a:lnTo>
                      <a:pt x="224" y="24"/>
                    </a:lnTo>
                    <a:lnTo>
                      <a:pt x="238" y="20"/>
                    </a:lnTo>
                    <a:lnTo>
                      <a:pt x="248" y="18"/>
                    </a:lnTo>
                    <a:lnTo>
                      <a:pt x="252" y="18"/>
                    </a:lnTo>
                    <a:lnTo>
                      <a:pt x="254" y="20"/>
                    </a:lnTo>
                    <a:lnTo>
                      <a:pt x="256" y="22"/>
                    </a:lnTo>
                    <a:lnTo>
                      <a:pt x="252" y="22"/>
                    </a:lnTo>
                    <a:lnTo>
                      <a:pt x="238" y="24"/>
                    </a:lnTo>
                    <a:lnTo>
                      <a:pt x="232" y="26"/>
                    </a:lnTo>
                    <a:lnTo>
                      <a:pt x="226" y="30"/>
                    </a:lnTo>
                    <a:lnTo>
                      <a:pt x="232" y="28"/>
                    </a:lnTo>
                    <a:lnTo>
                      <a:pt x="240" y="28"/>
                    </a:lnTo>
                    <a:lnTo>
                      <a:pt x="248" y="26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8" y="26"/>
                    </a:lnTo>
                    <a:lnTo>
                      <a:pt x="260" y="28"/>
                    </a:lnTo>
                    <a:lnTo>
                      <a:pt x="262" y="26"/>
                    </a:lnTo>
                    <a:lnTo>
                      <a:pt x="270" y="20"/>
                    </a:lnTo>
                    <a:lnTo>
                      <a:pt x="272" y="18"/>
                    </a:lnTo>
                    <a:lnTo>
                      <a:pt x="272" y="16"/>
                    </a:lnTo>
                    <a:lnTo>
                      <a:pt x="274" y="14"/>
                    </a:lnTo>
                    <a:lnTo>
                      <a:pt x="280" y="18"/>
                    </a:lnTo>
                    <a:lnTo>
                      <a:pt x="282" y="20"/>
                    </a:lnTo>
                    <a:lnTo>
                      <a:pt x="284" y="22"/>
                    </a:lnTo>
                    <a:lnTo>
                      <a:pt x="284" y="24"/>
                    </a:lnTo>
                    <a:lnTo>
                      <a:pt x="284" y="28"/>
                    </a:lnTo>
                    <a:lnTo>
                      <a:pt x="288" y="28"/>
                    </a:lnTo>
                    <a:lnTo>
                      <a:pt x="292" y="26"/>
                    </a:lnTo>
                    <a:lnTo>
                      <a:pt x="292" y="24"/>
                    </a:lnTo>
                    <a:lnTo>
                      <a:pt x="294" y="22"/>
                    </a:lnTo>
                    <a:lnTo>
                      <a:pt x="296" y="20"/>
                    </a:lnTo>
                    <a:lnTo>
                      <a:pt x="296" y="18"/>
                    </a:lnTo>
                    <a:lnTo>
                      <a:pt x="298" y="16"/>
                    </a:lnTo>
                    <a:lnTo>
                      <a:pt x="302" y="14"/>
                    </a:lnTo>
                    <a:lnTo>
                      <a:pt x="310" y="14"/>
                    </a:lnTo>
                    <a:lnTo>
                      <a:pt x="308" y="18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2" y="26"/>
                    </a:lnTo>
                    <a:lnTo>
                      <a:pt x="310" y="26"/>
                    </a:lnTo>
                    <a:lnTo>
                      <a:pt x="314" y="24"/>
                    </a:lnTo>
                    <a:lnTo>
                      <a:pt x="316" y="22"/>
                    </a:lnTo>
                    <a:lnTo>
                      <a:pt x="322" y="20"/>
                    </a:lnTo>
                    <a:lnTo>
                      <a:pt x="328" y="20"/>
                    </a:lnTo>
                    <a:lnTo>
                      <a:pt x="334" y="22"/>
                    </a:lnTo>
                    <a:lnTo>
                      <a:pt x="348" y="26"/>
                    </a:lnTo>
                    <a:lnTo>
                      <a:pt x="366" y="28"/>
                    </a:lnTo>
                    <a:lnTo>
                      <a:pt x="370" y="28"/>
                    </a:lnTo>
                    <a:lnTo>
                      <a:pt x="372" y="28"/>
                    </a:lnTo>
                    <a:lnTo>
                      <a:pt x="370" y="28"/>
                    </a:lnTo>
                    <a:lnTo>
                      <a:pt x="370" y="26"/>
                    </a:lnTo>
                    <a:lnTo>
                      <a:pt x="378" y="28"/>
                    </a:lnTo>
                    <a:lnTo>
                      <a:pt x="380" y="28"/>
                    </a:lnTo>
                    <a:lnTo>
                      <a:pt x="382" y="30"/>
                    </a:lnTo>
                    <a:lnTo>
                      <a:pt x="384" y="34"/>
                    </a:lnTo>
                    <a:lnTo>
                      <a:pt x="382" y="34"/>
                    </a:lnTo>
                    <a:lnTo>
                      <a:pt x="380" y="36"/>
                    </a:lnTo>
                    <a:lnTo>
                      <a:pt x="376" y="34"/>
                    </a:lnTo>
                    <a:lnTo>
                      <a:pt x="372" y="34"/>
                    </a:lnTo>
                    <a:lnTo>
                      <a:pt x="368" y="38"/>
                    </a:lnTo>
                    <a:lnTo>
                      <a:pt x="374" y="38"/>
                    </a:lnTo>
                    <a:lnTo>
                      <a:pt x="376" y="40"/>
                    </a:lnTo>
                    <a:lnTo>
                      <a:pt x="378" y="40"/>
                    </a:lnTo>
                    <a:lnTo>
                      <a:pt x="382" y="40"/>
                    </a:lnTo>
                    <a:lnTo>
                      <a:pt x="386" y="40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8" y="42"/>
                    </a:lnTo>
                    <a:lnTo>
                      <a:pt x="408" y="40"/>
                    </a:lnTo>
                    <a:lnTo>
                      <a:pt x="412" y="40"/>
                    </a:lnTo>
                    <a:lnTo>
                      <a:pt x="416" y="38"/>
                    </a:lnTo>
                    <a:lnTo>
                      <a:pt x="420" y="36"/>
                    </a:lnTo>
                    <a:lnTo>
                      <a:pt x="424" y="36"/>
                    </a:lnTo>
                    <a:lnTo>
                      <a:pt x="432" y="42"/>
                    </a:lnTo>
                    <a:lnTo>
                      <a:pt x="434" y="44"/>
                    </a:lnTo>
                    <a:lnTo>
                      <a:pt x="432" y="46"/>
                    </a:lnTo>
                    <a:lnTo>
                      <a:pt x="428" y="50"/>
                    </a:lnTo>
                    <a:lnTo>
                      <a:pt x="426" y="54"/>
                    </a:lnTo>
                    <a:lnTo>
                      <a:pt x="426" y="58"/>
                    </a:lnTo>
                    <a:lnTo>
                      <a:pt x="428" y="52"/>
                    </a:lnTo>
                    <a:lnTo>
                      <a:pt x="432" y="48"/>
                    </a:lnTo>
                    <a:lnTo>
                      <a:pt x="436" y="46"/>
                    </a:lnTo>
                    <a:lnTo>
                      <a:pt x="436" y="44"/>
                    </a:lnTo>
                    <a:lnTo>
                      <a:pt x="436" y="42"/>
                    </a:lnTo>
                    <a:lnTo>
                      <a:pt x="440" y="40"/>
                    </a:lnTo>
                    <a:lnTo>
                      <a:pt x="450" y="38"/>
                    </a:lnTo>
                    <a:lnTo>
                      <a:pt x="456" y="36"/>
                    </a:lnTo>
                    <a:lnTo>
                      <a:pt x="460" y="36"/>
                    </a:lnTo>
                    <a:lnTo>
                      <a:pt x="464" y="34"/>
                    </a:lnTo>
                    <a:lnTo>
                      <a:pt x="466" y="34"/>
                    </a:lnTo>
                    <a:lnTo>
                      <a:pt x="468" y="34"/>
                    </a:lnTo>
                    <a:lnTo>
                      <a:pt x="466" y="32"/>
                    </a:lnTo>
                    <a:lnTo>
                      <a:pt x="464" y="32"/>
                    </a:lnTo>
                    <a:lnTo>
                      <a:pt x="460" y="34"/>
                    </a:lnTo>
                    <a:lnTo>
                      <a:pt x="458" y="32"/>
                    </a:lnTo>
                    <a:lnTo>
                      <a:pt x="456" y="34"/>
                    </a:lnTo>
                    <a:lnTo>
                      <a:pt x="454" y="34"/>
                    </a:lnTo>
                    <a:lnTo>
                      <a:pt x="450" y="34"/>
                    </a:lnTo>
                    <a:lnTo>
                      <a:pt x="448" y="36"/>
                    </a:lnTo>
                    <a:lnTo>
                      <a:pt x="446" y="36"/>
                    </a:lnTo>
                    <a:lnTo>
                      <a:pt x="444" y="34"/>
                    </a:lnTo>
                    <a:lnTo>
                      <a:pt x="442" y="34"/>
                    </a:lnTo>
                    <a:lnTo>
                      <a:pt x="442" y="32"/>
                    </a:lnTo>
                    <a:lnTo>
                      <a:pt x="444" y="30"/>
                    </a:lnTo>
                    <a:lnTo>
                      <a:pt x="450" y="30"/>
                    </a:lnTo>
                    <a:lnTo>
                      <a:pt x="458" y="28"/>
                    </a:lnTo>
                    <a:lnTo>
                      <a:pt x="462" y="26"/>
                    </a:lnTo>
                    <a:lnTo>
                      <a:pt x="466" y="24"/>
                    </a:lnTo>
                    <a:lnTo>
                      <a:pt x="470" y="24"/>
                    </a:lnTo>
                    <a:lnTo>
                      <a:pt x="472" y="26"/>
                    </a:lnTo>
                    <a:lnTo>
                      <a:pt x="472" y="28"/>
                    </a:lnTo>
                    <a:lnTo>
                      <a:pt x="470" y="30"/>
                    </a:lnTo>
                    <a:lnTo>
                      <a:pt x="470" y="32"/>
                    </a:lnTo>
                    <a:lnTo>
                      <a:pt x="472" y="34"/>
                    </a:lnTo>
                    <a:lnTo>
                      <a:pt x="474" y="34"/>
                    </a:lnTo>
                    <a:lnTo>
                      <a:pt x="476" y="34"/>
                    </a:lnTo>
                    <a:lnTo>
                      <a:pt x="476" y="36"/>
                    </a:lnTo>
                    <a:lnTo>
                      <a:pt x="478" y="38"/>
                    </a:lnTo>
                    <a:lnTo>
                      <a:pt x="486" y="40"/>
                    </a:lnTo>
                    <a:lnTo>
                      <a:pt x="500" y="40"/>
                    </a:lnTo>
                    <a:lnTo>
                      <a:pt x="506" y="40"/>
                    </a:lnTo>
                    <a:lnTo>
                      <a:pt x="514" y="38"/>
                    </a:lnTo>
                    <a:lnTo>
                      <a:pt x="520" y="38"/>
                    </a:lnTo>
                    <a:lnTo>
                      <a:pt x="524" y="38"/>
                    </a:lnTo>
                    <a:lnTo>
                      <a:pt x="528" y="40"/>
                    </a:lnTo>
                    <a:lnTo>
                      <a:pt x="530" y="40"/>
                    </a:lnTo>
                    <a:lnTo>
                      <a:pt x="532" y="40"/>
                    </a:lnTo>
                    <a:lnTo>
                      <a:pt x="536" y="40"/>
                    </a:lnTo>
                    <a:lnTo>
                      <a:pt x="538" y="38"/>
                    </a:lnTo>
                    <a:lnTo>
                      <a:pt x="540" y="36"/>
                    </a:lnTo>
                    <a:lnTo>
                      <a:pt x="542" y="36"/>
                    </a:lnTo>
                    <a:lnTo>
                      <a:pt x="544" y="38"/>
                    </a:lnTo>
                    <a:lnTo>
                      <a:pt x="548" y="42"/>
                    </a:lnTo>
                    <a:lnTo>
                      <a:pt x="550" y="42"/>
                    </a:lnTo>
                    <a:lnTo>
                      <a:pt x="550" y="40"/>
                    </a:lnTo>
                    <a:lnTo>
                      <a:pt x="550" y="38"/>
                    </a:lnTo>
                    <a:lnTo>
                      <a:pt x="548" y="38"/>
                    </a:lnTo>
                    <a:lnTo>
                      <a:pt x="544" y="36"/>
                    </a:lnTo>
                    <a:lnTo>
                      <a:pt x="542" y="32"/>
                    </a:lnTo>
                    <a:lnTo>
                      <a:pt x="548" y="34"/>
                    </a:lnTo>
                    <a:lnTo>
                      <a:pt x="550" y="32"/>
                    </a:lnTo>
                    <a:lnTo>
                      <a:pt x="552" y="32"/>
                    </a:lnTo>
                    <a:lnTo>
                      <a:pt x="556" y="34"/>
                    </a:lnTo>
                    <a:lnTo>
                      <a:pt x="558" y="36"/>
                    </a:lnTo>
                    <a:lnTo>
                      <a:pt x="556" y="38"/>
                    </a:lnTo>
                    <a:lnTo>
                      <a:pt x="554" y="40"/>
                    </a:lnTo>
                    <a:lnTo>
                      <a:pt x="554" y="42"/>
                    </a:lnTo>
                    <a:lnTo>
                      <a:pt x="550" y="46"/>
                    </a:lnTo>
                    <a:lnTo>
                      <a:pt x="556" y="44"/>
                    </a:lnTo>
                    <a:lnTo>
                      <a:pt x="558" y="42"/>
                    </a:lnTo>
                    <a:lnTo>
                      <a:pt x="558" y="40"/>
                    </a:lnTo>
                    <a:lnTo>
                      <a:pt x="562" y="38"/>
                    </a:lnTo>
                    <a:lnTo>
                      <a:pt x="564" y="36"/>
                    </a:lnTo>
                    <a:lnTo>
                      <a:pt x="568" y="38"/>
                    </a:lnTo>
                    <a:lnTo>
                      <a:pt x="570" y="38"/>
                    </a:lnTo>
                    <a:lnTo>
                      <a:pt x="576" y="38"/>
                    </a:lnTo>
                    <a:lnTo>
                      <a:pt x="588" y="38"/>
                    </a:lnTo>
                    <a:lnTo>
                      <a:pt x="590" y="36"/>
                    </a:lnTo>
                    <a:lnTo>
                      <a:pt x="588" y="34"/>
                    </a:lnTo>
                    <a:lnTo>
                      <a:pt x="586" y="34"/>
                    </a:lnTo>
                    <a:lnTo>
                      <a:pt x="586" y="36"/>
                    </a:lnTo>
                    <a:lnTo>
                      <a:pt x="584" y="36"/>
                    </a:lnTo>
                    <a:lnTo>
                      <a:pt x="582" y="36"/>
                    </a:lnTo>
                    <a:lnTo>
                      <a:pt x="582" y="34"/>
                    </a:lnTo>
                    <a:lnTo>
                      <a:pt x="584" y="32"/>
                    </a:lnTo>
                    <a:lnTo>
                      <a:pt x="588" y="30"/>
                    </a:lnTo>
                    <a:lnTo>
                      <a:pt x="592" y="30"/>
                    </a:lnTo>
                    <a:lnTo>
                      <a:pt x="598" y="30"/>
                    </a:lnTo>
                    <a:lnTo>
                      <a:pt x="602" y="26"/>
                    </a:lnTo>
                    <a:lnTo>
                      <a:pt x="598" y="26"/>
                    </a:lnTo>
                    <a:lnTo>
                      <a:pt x="594" y="28"/>
                    </a:lnTo>
                    <a:lnTo>
                      <a:pt x="588" y="28"/>
                    </a:lnTo>
                    <a:lnTo>
                      <a:pt x="584" y="28"/>
                    </a:lnTo>
                    <a:lnTo>
                      <a:pt x="582" y="28"/>
                    </a:lnTo>
                    <a:lnTo>
                      <a:pt x="580" y="28"/>
                    </a:lnTo>
                    <a:lnTo>
                      <a:pt x="578" y="28"/>
                    </a:lnTo>
                    <a:lnTo>
                      <a:pt x="574" y="24"/>
                    </a:lnTo>
                    <a:lnTo>
                      <a:pt x="574" y="22"/>
                    </a:lnTo>
                    <a:lnTo>
                      <a:pt x="574" y="20"/>
                    </a:lnTo>
                    <a:lnTo>
                      <a:pt x="578" y="18"/>
                    </a:lnTo>
                    <a:lnTo>
                      <a:pt x="584" y="16"/>
                    </a:lnTo>
                    <a:lnTo>
                      <a:pt x="586" y="16"/>
                    </a:lnTo>
                    <a:lnTo>
                      <a:pt x="586" y="14"/>
                    </a:lnTo>
                    <a:lnTo>
                      <a:pt x="586" y="12"/>
                    </a:lnTo>
                    <a:lnTo>
                      <a:pt x="586" y="10"/>
                    </a:lnTo>
                    <a:lnTo>
                      <a:pt x="594" y="6"/>
                    </a:lnTo>
                    <a:lnTo>
                      <a:pt x="596" y="6"/>
                    </a:lnTo>
                    <a:lnTo>
                      <a:pt x="598" y="6"/>
                    </a:lnTo>
                    <a:lnTo>
                      <a:pt x="602" y="6"/>
                    </a:lnTo>
                    <a:lnTo>
                      <a:pt x="602" y="4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6" y="0"/>
                    </a:lnTo>
                    <a:lnTo>
                      <a:pt x="620" y="4"/>
                    </a:lnTo>
                    <a:lnTo>
                      <a:pt x="620" y="6"/>
                    </a:lnTo>
                    <a:lnTo>
                      <a:pt x="620" y="10"/>
                    </a:lnTo>
                    <a:lnTo>
                      <a:pt x="622" y="12"/>
                    </a:lnTo>
                    <a:lnTo>
                      <a:pt x="624" y="14"/>
                    </a:lnTo>
                    <a:lnTo>
                      <a:pt x="622" y="16"/>
                    </a:lnTo>
                    <a:lnTo>
                      <a:pt x="620" y="16"/>
                    </a:lnTo>
                    <a:lnTo>
                      <a:pt x="618" y="16"/>
                    </a:lnTo>
                    <a:lnTo>
                      <a:pt x="616" y="16"/>
                    </a:lnTo>
                    <a:lnTo>
                      <a:pt x="614" y="16"/>
                    </a:lnTo>
                    <a:lnTo>
                      <a:pt x="616" y="18"/>
                    </a:lnTo>
                    <a:lnTo>
                      <a:pt x="616" y="20"/>
                    </a:lnTo>
                    <a:lnTo>
                      <a:pt x="612" y="24"/>
                    </a:lnTo>
                    <a:lnTo>
                      <a:pt x="616" y="24"/>
                    </a:lnTo>
                    <a:lnTo>
                      <a:pt x="620" y="26"/>
                    </a:lnTo>
                    <a:lnTo>
                      <a:pt x="620" y="28"/>
                    </a:lnTo>
                    <a:lnTo>
                      <a:pt x="616" y="32"/>
                    </a:lnTo>
                    <a:lnTo>
                      <a:pt x="622" y="32"/>
                    </a:lnTo>
                    <a:lnTo>
                      <a:pt x="626" y="30"/>
                    </a:lnTo>
                    <a:lnTo>
                      <a:pt x="630" y="28"/>
                    </a:lnTo>
                    <a:lnTo>
                      <a:pt x="634" y="26"/>
                    </a:lnTo>
                    <a:lnTo>
                      <a:pt x="638" y="28"/>
                    </a:lnTo>
                    <a:lnTo>
                      <a:pt x="640" y="32"/>
                    </a:lnTo>
                    <a:lnTo>
                      <a:pt x="640" y="34"/>
                    </a:lnTo>
                    <a:lnTo>
                      <a:pt x="638" y="34"/>
                    </a:lnTo>
                    <a:lnTo>
                      <a:pt x="636" y="38"/>
                    </a:lnTo>
                    <a:lnTo>
                      <a:pt x="636" y="40"/>
                    </a:lnTo>
                    <a:lnTo>
                      <a:pt x="636" y="44"/>
                    </a:lnTo>
                    <a:lnTo>
                      <a:pt x="636" y="48"/>
                    </a:lnTo>
                    <a:lnTo>
                      <a:pt x="644" y="40"/>
                    </a:lnTo>
                    <a:lnTo>
                      <a:pt x="652" y="38"/>
                    </a:lnTo>
                    <a:lnTo>
                      <a:pt x="658" y="36"/>
                    </a:lnTo>
                    <a:lnTo>
                      <a:pt x="660" y="34"/>
                    </a:lnTo>
                    <a:lnTo>
                      <a:pt x="666" y="30"/>
                    </a:lnTo>
                    <a:lnTo>
                      <a:pt x="670" y="28"/>
                    </a:lnTo>
                    <a:lnTo>
                      <a:pt x="668" y="28"/>
                    </a:lnTo>
                    <a:lnTo>
                      <a:pt x="668" y="26"/>
                    </a:lnTo>
                    <a:lnTo>
                      <a:pt x="670" y="24"/>
                    </a:lnTo>
                    <a:lnTo>
                      <a:pt x="676" y="20"/>
                    </a:lnTo>
                    <a:lnTo>
                      <a:pt x="682" y="22"/>
                    </a:lnTo>
                    <a:lnTo>
                      <a:pt x="690" y="24"/>
                    </a:lnTo>
                    <a:lnTo>
                      <a:pt x="698" y="24"/>
                    </a:lnTo>
                    <a:lnTo>
                      <a:pt x="704" y="28"/>
                    </a:lnTo>
                    <a:lnTo>
                      <a:pt x="706" y="30"/>
                    </a:lnTo>
                    <a:lnTo>
                      <a:pt x="706" y="32"/>
                    </a:lnTo>
                    <a:lnTo>
                      <a:pt x="704" y="32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698" y="34"/>
                    </a:lnTo>
                    <a:lnTo>
                      <a:pt x="694" y="34"/>
                    </a:lnTo>
                    <a:lnTo>
                      <a:pt x="694" y="36"/>
                    </a:lnTo>
                    <a:lnTo>
                      <a:pt x="694" y="38"/>
                    </a:lnTo>
                    <a:lnTo>
                      <a:pt x="694" y="42"/>
                    </a:lnTo>
                    <a:lnTo>
                      <a:pt x="694" y="44"/>
                    </a:lnTo>
                    <a:lnTo>
                      <a:pt x="694" y="46"/>
                    </a:lnTo>
                    <a:lnTo>
                      <a:pt x="690" y="50"/>
                    </a:lnTo>
                    <a:lnTo>
                      <a:pt x="684" y="54"/>
                    </a:lnTo>
                    <a:lnTo>
                      <a:pt x="680" y="54"/>
                    </a:lnTo>
                    <a:lnTo>
                      <a:pt x="676" y="52"/>
                    </a:lnTo>
                    <a:lnTo>
                      <a:pt x="672" y="54"/>
                    </a:lnTo>
                    <a:lnTo>
                      <a:pt x="668" y="54"/>
                    </a:lnTo>
                    <a:lnTo>
                      <a:pt x="666" y="54"/>
                    </a:lnTo>
                    <a:lnTo>
                      <a:pt x="664" y="54"/>
                    </a:lnTo>
                    <a:lnTo>
                      <a:pt x="660" y="56"/>
                    </a:lnTo>
                    <a:lnTo>
                      <a:pt x="656" y="56"/>
                    </a:lnTo>
                    <a:lnTo>
                      <a:pt x="654" y="54"/>
                    </a:lnTo>
                    <a:lnTo>
                      <a:pt x="650" y="50"/>
                    </a:lnTo>
                    <a:lnTo>
                      <a:pt x="646" y="50"/>
                    </a:lnTo>
                    <a:lnTo>
                      <a:pt x="650" y="50"/>
                    </a:lnTo>
                    <a:lnTo>
                      <a:pt x="652" y="54"/>
                    </a:lnTo>
                    <a:lnTo>
                      <a:pt x="654" y="58"/>
                    </a:lnTo>
                    <a:lnTo>
                      <a:pt x="648" y="58"/>
                    </a:lnTo>
                    <a:lnTo>
                      <a:pt x="642" y="58"/>
                    </a:lnTo>
                    <a:lnTo>
                      <a:pt x="642" y="56"/>
                    </a:lnTo>
                    <a:lnTo>
                      <a:pt x="640" y="54"/>
                    </a:lnTo>
                    <a:lnTo>
                      <a:pt x="630" y="56"/>
                    </a:lnTo>
                    <a:lnTo>
                      <a:pt x="628" y="56"/>
                    </a:lnTo>
                    <a:lnTo>
                      <a:pt x="628" y="58"/>
                    </a:lnTo>
                    <a:lnTo>
                      <a:pt x="632" y="60"/>
                    </a:lnTo>
                    <a:lnTo>
                      <a:pt x="634" y="60"/>
                    </a:lnTo>
                    <a:lnTo>
                      <a:pt x="634" y="62"/>
                    </a:lnTo>
                    <a:lnTo>
                      <a:pt x="624" y="64"/>
                    </a:lnTo>
                    <a:lnTo>
                      <a:pt x="612" y="68"/>
                    </a:lnTo>
                    <a:lnTo>
                      <a:pt x="604" y="68"/>
                    </a:lnTo>
                    <a:lnTo>
                      <a:pt x="598" y="66"/>
                    </a:lnTo>
                    <a:lnTo>
                      <a:pt x="596" y="64"/>
                    </a:lnTo>
                    <a:lnTo>
                      <a:pt x="594" y="62"/>
                    </a:lnTo>
                    <a:lnTo>
                      <a:pt x="586" y="60"/>
                    </a:lnTo>
                    <a:lnTo>
                      <a:pt x="592" y="62"/>
                    </a:lnTo>
                    <a:lnTo>
                      <a:pt x="594" y="66"/>
                    </a:lnTo>
                    <a:lnTo>
                      <a:pt x="596" y="68"/>
                    </a:lnTo>
                    <a:lnTo>
                      <a:pt x="600" y="70"/>
                    </a:lnTo>
                    <a:lnTo>
                      <a:pt x="610" y="72"/>
                    </a:lnTo>
                    <a:lnTo>
                      <a:pt x="612" y="72"/>
                    </a:lnTo>
                    <a:lnTo>
                      <a:pt x="608" y="74"/>
                    </a:lnTo>
                    <a:lnTo>
                      <a:pt x="598" y="80"/>
                    </a:lnTo>
                    <a:lnTo>
                      <a:pt x="594" y="82"/>
                    </a:lnTo>
                    <a:lnTo>
                      <a:pt x="588" y="82"/>
                    </a:lnTo>
                    <a:lnTo>
                      <a:pt x="580" y="84"/>
                    </a:lnTo>
                    <a:lnTo>
                      <a:pt x="578" y="84"/>
                    </a:lnTo>
                    <a:lnTo>
                      <a:pt x="574" y="80"/>
                    </a:lnTo>
                    <a:lnTo>
                      <a:pt x="574" y="84"/>
                    </a:lnTo>
                    <a:lnTo>
                      <a:pt x="572" y="84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58" y="84"/>
                    </a:lnTo>
                    <a:lnTo>
                      <a:pt x="552" y="84"/>
                    </a:lnTo>
                    <a:lnTo>
                      <a:pt x="538" y="84"/>
                    </a:lnTo>
                    <a:lnTo>
                      <a:pt x="548" y="84"/>
                    </a:lnTo>
                    <a:lnTo>
                      <a:pt x="548" y="86"/>
                    </a:lnTo>
                    <a:lnTo>
                      <a:pt x="544" y="86"/>
                    </a:lnTo>
                    <a:lnTo>
                      <a:pt x="552" y="86"/>
                    </a:lnTo>
                    <a:lnTo>
                      <a:pt x="556" y="86"/>
                    </a:lnTo>
                    <a:lnTo>
                      <a:pt x="558" y="86"/>
                    </a:lnTo>
                    <a:lnTo>
                      <a:pt x="560" y="88"/>
                    </a:lnTo>
                    <a:lnTo>
                      <a:pt x="560" y="90"/>
                    </a:lnTo>
                    <a:lnTo>
                      <a:pt x="560" y="92"/>
                    </a:lnTo>
                    <a:lnTo>
                      <a:pt x="556" y="94"/>
                    </a:lnTo>
                    <a:lnTo>
                      <a:pt x="550" y="94"/>
                    </a:lnTo>
                    <a:lnTo>
                      <a:pt x="542" y="92"/>
                    </a:lnTo>
                    <a:lnTo>
                      <a:pt x="542" y="94"/>
                    </a:lnTo>
                    <a:lnTo>
                      <a:pt x="544" y="96"/>
                    </a:lnTo>
                    <a:lnTo>
                      <a:pt x="542" y="98"/>
                    </a:lnTo>
                    <a:lnTo>
                      <a:pt x="536" y="100"/>
                    </a:lnTo>
                    <a:lnTo>
                      <a:pt x="532" y="100"/>
                    </a:lnTo>
                    <a:lnTo>
                      <a:pt x="530" y="102"/>
                    </a:lnTo>
                    <a:lnTo>
                      <a:pt x="528" y="104"/>
                    </a:lnTo>
                    <a:lnTo>
                      <a:pt x="524" y="106"/>
                    </a:lnTo>
                    <a:lnTo>
                      <a:pt x="518" y="108"/>
                    </a:lnTo>
                    <a:lnTo>
                      <a:pt x="512" y="110"/>
                    </a:lnTo>
                    <a:lnTo>
                      <a:pt x="510" y="112"/>
                    </a:lnTo>
                    <a:lnTo>
                      <a:pt x="508" y="112"/>
                    </a:lnTo>
                    <a:lnTo>
                      <a:pt x="506" y="112"/>
                    </a:lnTo>
                    <a:lnTo>
                      <a:pt x="504" y="116"/>
                    </a:lnTo>
                    <a:lnTo>
                      <a:pt x="496" y="120"/>
                    </a:lnTo>
                    <a:lnTo>
                      <a:pt x="494" y="120"/>
                    </a:lnTo>
                    <a:lnTo>
                      <a:pt x="494" y="122"/>
                    </a:lnTo>
                    <a:lnTo>
                      <a:pt x="490" y="124"/>
                    </a:lnTo>
                    <a:lnTo>
                      <a:pt x="488" y="124"/>
                    </a:lnTo>
                    <a:lnTo>
                      <a:pt x="488" y="126"/>
                    </a:lnTo>
                    <a:lnTo>
                      <a:pt x="486" y="130"/>
                    </a:lnTo>
                    <a:lnTo>
                      <a:pt x="482" y="132"/>
                    </a:lnTo>
                    <a:lnTo>
                      <a:pt x="480" y="136"/>
                    </a:lnTo>
                    <a:lnTo>
                      <a:pt x="478" y="140"/>
                    </a:lnTo>
                    <a:lnTo>
                      <a:pt x="474" y="144"/>
                    </a:lnTo>
                    <a:lnTo>
                      <a:pt x="478" y="144"/>
                    </a:lnTo>
                    <a:lnTo>
                      <a:pt x="478" y="148"/>
                    </a:lnTo>
                    <a:lnTo>
                      <a:pt x="480" y="146"/>
                    </a:lnTo>
                    <a:lnTo>
                      <a:pt x="486" y="146"/>
                    </a:lnTo>
                    <a:lnTo>
                      <a:pt x="488" y="146"/>
                    </a:lnTo>
                    <a:lnTo>
                      <a:pt x="490" y="148"/>
                    </a:lnTo>
                    <a:lnTo>
                      <a:pt x="490" y="152"/>
                    </a:lnTo>
                    <a:lnTo>
                      <a:pt x="492" y="158"/>
                    </a:lnTo>
                    <a:lnTo>
                      <a:pt x="492" y="160"/>
                    </a:lnTo>
                    <a:lnTo>
                      <a:pt x="492" y="162"/>
                    </a:lnTo>
                    <a:lnTo>
                      <a:pt x="486" y="166"/>
                    </a:lnTo>
                    <a:lnTo>
                      <a:pt x="484" y="166"/>
                    </a:lnTo>
                    <a:lnTo>
                      <a:pt x="482" y="166"/>
                    </a:lnTo>
                    <a:lnTo>
                      <a:pt x="480" y="168"/>
                    </a:lnTo>
                    <a:lnTo>
                      <a:pt x="482" y="166"/>
                    </a:lnTo>
                    <a:lnTo>
                      <a:pt x="486" y="168"/>
                    </a:lnTo>
                    <a:lnTo>
                      <a:pt x="498" y="164"/>
                    </a:lnTo>
                    <a:lnTo>
                      <a:pt x="504" y="164"/>
                    </a:lnTo>
                    <a:lnTo>
                      <a:pt x="506" y="164"/>
                    </a:lnTo>
                    <a:lnTo>
                      <a:pt x="508" y="166"/>
                    </a:lnTo>
                    <a:lnTo>
                      <a:pt x="508" y="168"/>
                    </a:lnTo>
                    <a:lnTo>
                      <a:pt x="510" y="170"/>
                    </a:lnTo>
                    <a:lnTo>
                      <a:pt x="518" y="172"/>
                    </a:lnTo>
                    <a:lnTo>
                      <a:pt x="524" y="172"/>
                    </a:lnTo>
                    <a:lnTo>
                      <a:pt x="526" y="174"/>
                    </a:lnTo>
                    <a:lnTo>
                      <a:pt x="528" y="176"/>
                    </a:lnTo>
                    <a:lnTo>
                      <a:pt x="528" y="178"/>
                    </a:lnTo>
                    <a:lnTo>
                      <a:pt x="530" y="178"/>
                    </a:lnTo>
                    <a:lnTo>
                      <a:pt x="532" y="178"/>
                    </a:lnTo>
                    <a:lnTo>
                      <a:pt x="534" y="180"/>
                    </a:lnTo>
                    <a:lnTo>
                      <a:pt x="540" y="182"/>
                    </a:lnTo>
                    <a:lnTo>
                      <a:pt x="544" y="182"/>
                    </a:lnTo>
                    <a:lnTo>
                      <a:pt x="546" y="184"/>
                    </a:lnTo>
                    <a:lnTo>
                      <a:pt x="544" y="186"/>
                    </a:lnTo>
                    <a:lnTo>
                      <a:pt x="546" y="188"/>
                    </a:lnTo>
                    <a:lnTo>
                      <a:pt x="548" y="188"/>
                    </a:lnTo>
                    <a:lnTo>
                      <a:pt x="554" y="188"/>
                    </a:lnTo>
                    <a:lnTo>
                      <a:pt x="562" y="188"/>
                    </a:lnTo>
                    <a:lnTo>
                      <a:pt x="566" y="190"/>
                    </a:lnTo>
                    <a:lnTo>
                      <a:pt x="568" y="192"/>
                    </a:lnTo>
                    <a:lnTo>
                      <a:pt x="572" y="192"/>
                    </a:lnTo>
                    <a:lnTo>
                      <a:pt x="574" y="192"/>
                    </a:lnTo>
                    <a:lnTo>
                      <a:pt x="572" y="194"/>
                    </a:lnTo>
                    <a:lnTo>
                      <a:pt x="568" y="198"/>
                    </a:lnTo>
                    <a:lnTo>
                      <a:pt x="570" y="198"/>
                    </a:lnTo>
                    <a:lnTo>
                      <a:pt x="570" y="200"/>
                    </a:lnTo>
                    <a:lnTo>
                      <a:pt x="570" y="202"/>
                    </a:lnTo>
                    <a:lnTo>
                      <a:pt x="568" y="204"/>
                    </a:lnTo>
                    <a:lnTo>
                      <a:pt x="566" y="204"/>
                    </a:lnTo>
                    <a:lnTo>
                      <a:pt x="564" y="204"/>
                    </a:lnTo>
                    <a:lnTo>
                      <a:pt x="562" y="206"/>
                    </a:lnTo>
                    <a:lnTo>
                      <a:pt x="560" y="206"/>
                    </a:lnTo>
                    <a:lnTo>
                      <a:pt x="556" y="204"/>
                    </a:lnTo>
                    <a:lnTo>
                      <a:pt x="558" y="206"/>
                    </a:lnTo>
                    <a:lnTo>
                      <a:pt x="562" y="208"/>
                    </a:lnTo>
                    <a:lnTo>
                      <a:pt x="564" y="208"/>
                    </a:lnTo>
                    <a:lnTo>
                      <a:pt x="566" y="212"/>
                    </a:lnTo>
                    <a:lnTo>
                      <a:pt x="566" y="216"/>
                    </a:lnTo>
                    <a:lnTo>
                      <a:pt x="560" y="216"/>
                    </a:lnTo>
                    <a:lnTo>
                      <a:pt x="564" y="218"/>
                    </a:lnTo>
                    <a:lnTo>
                      <a:pt x="566" y="220"/>
                    </a:lnTo>
                    <a:lnTo>
                      <a:pt x="568" y="224"/>
                    </a:lnTo>
                    <a:lnTo>
                      <a:pt x="568" y="230"/>
                    </a:lnTo>
                    <a:lnTo>
                      <a:pt x="568" y="232"/>
                    </a:lnTo>
                    <a:lnTo>
                      <a:pt x="570" y="234"/>
                    </a:lnTo>
                    <a:lnTo>
                      <a:pt x="568" y="236"/>
                    </a:lnTo>
                    <a:lnTo>
                      <a:pt x="564" y="238"/>
                    </a:lnTo>
                    <a:lnTo>
                      <a:pt x="562" y="242"/>
                    </a:lnTo>
                    <a:lnTo>
                      <a:pt x="562" y="240"/>
                    </a:lnTo>
                    <a:lnTo>
                      <a:pt x="564" y="238"/>
                    </a:lnTo>
                    <a:lnTo>
                      <a:pt x="570" y="236"/>
                    </a:lnTo>
                    <a:lnTo>
                      <a:pt x="572" y="234"/>
                    </a:lnTo>
                    <a:lnTo>
                      <a:pt x="574" y="236"/>
                    </a:lnTo>
                    <a:lnTo>
                      <a:pt x="574" y="240"/>
                    </a:lnTo>
                    <a:lnTo>
                      <a:pt x="574" y="244"/>
                    </a:lnTo>
                    <a:lnTo>
                      <a:pt x="578" y="246"/>
                    </a:lnTo>
                    <a:lnTo>
                      <a:pt x="580" y="246"/>
                    </a:lnTo>
                    <a:lnTo>
                      <a:pt x="578" y="244"/>
                    </a:lnTo>
                    <a:lnTo>
                      <a:pt x="578" y="242"/>
                    </a:lnTo>
                    <a:lnTo>
                      <a:pt x="580" y="242"/>
                    </a:lnTo>
                    <a:lnTo>
                      <a:pt x="588" y="238"/>
                    </a:lnTo>
                    <a:lnTo>
                      <a:pt x="590" y="238"/>
                    </a:lnTo>
                    <a:lnTo>
                      <a:pt x="590" y="242"/>
                    </a:lnTo>
                    <a:lnTo>
                      <a:pt x="590" y="244"/>
                    </a:lnTo>
                    <a:lnTo>
                      <a:pt x="594" y="248"/>
                    </a:lnTo>
                    <a:lnTo>
                      <a:pt x="592" y="246"/>
                    </a:lnTo>
                    <a:lnTo>
                      <a:pt x="592" y="244"/>
                    </a:lnTo>
                    <a:lnTo>
                      <a:pt x="598" y="242"/>
                    </a:lnTo>
                    <a:lnTo>
                      <a:pt x="594" y="240"/>
                    </a:lnTo>
                    <a:lnTo>
                      <a:pt x="594" y="236"/>
                    </a:lnTo>
                    <a:lnTo>
                      <a:pt x="596" y="234"/>
                    </a:lnTo>
                    <a:lnTo>
                      <a:pt x="600" y="234"/>
                    </a:lnTo>
                    <a:lnTo>
                      <a:pt x="604" y="230"/>
                    </a:lnTo>
                    <a:lnTo>
                      <a:pt x="606" y="228"/>
                    </a:lnTo>
                    <a:lnTo>
                      <a:pt x="606" y="224"/>
                    </a:lnTo>
                    <a:lnTo>
                      <a:pt x="606" y="220"/>
                    </a:lnTo>
                    <a:lnTo>
                      <a:pt x="608" y="216"/>
                    </a:lnTo>
                    <a:lnTo>
                      <a:pt x="608" y="208"/>
                    </a:lnTo>
                    <a:lnTo>
                      <a:pt x="606" y="204"/>
                    </a:lnTo>
                    <a:lnTo>
                      <a:pt x="604" y="204"/>
                    </a:lnTo>
                    <a:lnTo>
                      <a:pt x="604" y="202"/>
                    </a:lnTo>
                    <a:lnTo>
                      <a:pt x="602" y="200"/>
                    </a:lnTo>
                    <a:lnTo>
                      <a:pt x="600" y="200"/>
                    </a:lnTo>
                    <a:lnTo>
                      <a:pt x="602" y="198"/>
                    </a:lnTo>
                    <a:lnTo>
                      <a:pt x="608" y="196"/>
                    </a:lnTo>
                    <a:lnTo>
                      <a:pt x="618" y="194"/>
                    </a:lnTo>
                    <a:lnTo>
                      <a:pt x="634" y="188"/>
                    </a:lnTo>
                    <a:lnTo>
                      <a:pt x="642" y="184"/>
                    </a:lnTo>
                    <a:lnTo>
                      <a:pt x="648" y="178"/>
                    </a:lnTo>
                    <a:lnTo>
                      <a:pt x="656" y="168"/>
                    </a:lnTo>
                    <a:lnTo>
                      <a:pt x="658" y="162"/>
                    </a:lnTo>
                    <a:lnTo>
                      <a:pt x="658" y="156"/>
                    </a:lnTo>
                    <a:lnTo>
                      <a:pt x="656" y="152"/>
                    </a:lnTo>
                    <a:lnTo>
                      <a:pt x="650" y="148"/>
                    </a:lnTo>
                    <a:lnTo>
                      <a:pt x="648" y="146"/>
                    </a:lnTo>
                    <a:lnTo>
                      <a:pt x="650" y="144"/>
                    </a:lnTo>
                    <a:lnTo>
                      <a:pt x="650" y="142"/>
                    </a:lnTo>
                    <a:lnTo>
                      <a:pt x="652" y="140"/>
                    </a:lnTo>
                    <a:lnTo>
                      <a:pt x="658" y="136"/>
                    </a:lnTo>
                    <a:lnTo>
                      <a:pt x="664" y="134"/>
                    </a:lnTo>
                    <a:lnTo>
                      <a:pt x="666" y="132"/>
                    </a:lnTo>
                    <a:lnTo>
                      <a:pt x="668" y="132"/>
                    </a:lnTo>
                    <a:lnTo>
                      <a:pt x="668" y="130"/>
                    </a:lnTo>
                    <a:lnTo>
                      <a:pt x="666" y="128"/>
                    </a:lnTo>
                    <a:lnTo>
                      <a:pt x="670" y="124"/>
                    </a:lnTo>
                    <a:lnTo>
                      <a:pt x="674" y="120"/>
                    </a:lnTo>
                    <a:lnTo>
                      <a:pt x="672" y="118"/>
                    </a:lnTo>
                    <a:lnTo>
                      <a:pt x="676" y="114"/>
                    </a:lnTo>
                    <a:lnTo>
                      <a:pt x="678" y="110"/>
                    </a:lnTo>
                    <a:lnTo>
                      <a:pt x="680" y="106"/>
                    </a:lnTo>
                    <a:lnTo>
                      <a:pt x="682" y="100"/>
                    </a:lnTo>
                    <a:lnTo>
                      <a:pt x="686" y="96"/>
                    </a:lnTo>
                    <a:lnTo>
                      <a:pt x="690" y="96"/>
                    </a:lnTo>
                    <a:lnTo>
                      <a:pt x="698" y="96"/>
                    </a:lnTo>
                    <a:lnTo>
                      <a:pt x="710" y="100"/>
                    </a:lnTo>
                    <a:lnTo>
                      <a:pt x="714" y="102"/>
                    </a:lnTo>
                    <a:lnTo>
                      <a:pt x="718" y="102"/>
                    </a:lnTo>
                    <a:lnTo>
                      <a:pt x="724" y="100"/>
                    </a:lnTo>
                    <a:lnTo>
                      <a:pt x="726" y="98"/>
                    </a:lnTo>
                    <a:lnTo>
                      <a:pt x="730" y="98"/>
                    </a:lnTo>
                    <a:lnTo>
                      <a:pt x="734" y="100"/>
                    </a:lnTo>
                    <a:lnTo>
                      <a:pt x="738" y="104"/>
                    </a:lnTo>
                    <a:lnTo>
                      <a:pt x="738" y="110"/>
                    </a:lnTo>
                    <a:lnTo>
                      <a:pt x="740" y="112"/>
                    </a:lnTo>
                    <a:lnTo>
                      <a:pt x="746" y="114"/>
                    </a:lnTo>
                    <a:lnTo>
                      <a:pt x="748" y="116"/>
                    </a:lnTo>
                    <a:lnTo>
                      <a:pt x="750" y="114"/>
                    </a:lnTo>
                    <a:lnTo>
                      <a:pt x="752" y="114"/>
                    </a:lnTo>
                    <a:lnTo>
                      <a:pt x="754" y="116"/>
                    </a:lnTo>
                    <a:lnTo>
                      <a:pt x="752" y="118"/>
                    </a:lnTo>
                    <a:lnTo>
                      <a:pt x="754" y="120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0" y="118"/>
                    </a:lnTo>
                    <a:lnTo>
                      <a:pt x="762" y="118"/>
                    </a:lnTo>
                    <a:lnTo>
                      <a:pt x="762" y="120"/>
                    </a:lnTo>
                    <a:lnTo>
                      <a:pt x="756" y="124"/>
                    </a:lnTo>
                    <a:lnTo>
                      <a:pt x="754" y="124"/>
                    </a:lnTo>
                    <a:lnTo>
                      <a:pt x="752" y="126"/>
                    </a:lnTo>
                    <a:lnTo>
                      <a:pt x="754" y="128"/>
                    </a:lnTo>
                    <a:lnTo>
                      <a:pt x="754" y="130"/>
                    </a:lnTo>
                    <a:lnTo>
                      <a:pt x="746" y="132"/>
                    </a:lnTo>
                    <a:lnTo>
                      <a:pt x="750" y="132"/>
                    </a:lnTo>
                    <a:lnTo>
                      <a:pt x="752" y="134"/>
                    </a:lnTo>
                    <a:lnTo>
                      <a:pt x="752" y="136"/>
                    </a:lnTo>
                    <a:lnTo>
                      <a:pt x="750" y="138"/>
                    </a:lnTo>
                    <a:lnTo>
                      <a:pt x="746" y="140"/>
                    </a:lnTo>
                    <a:lnTo>
                      <a:pt x="742" y="142"/>
                    </a:lnTo>
                    <a:lnTo>
                      <a:pt x="740" y="144"/>
                    </a:lnTo>
                    <a:lnTo>
                      <a:pt x="740" y="146"/>
                    </a:lnTo>
                    <a:lnTo>
                      <a:pt x="748" y="144"/>
                    </a:lnTo>
                    <a:lnTo>
                      <a:pt x="752" y="144"/>
                    </a:lnTo>
                    <a:lnTo>
                      <a:pt x="754" y="146"/>
                    </a:lnTo>
                    <a:lnTo>
                      <a:pt x="752" y="148"/>
                    </a:lnTo>
                    <a:lnTo>
                      <a:pt x="748" y="152"/>
                    </a:lnTo>
                    <a:lnTo>
                      <a:pt x="746" y="152"/>
                    </a:lnTo>
                    <a:lnTo>
                      <a:pt x="744" y="152"/>
                    </a:lnTo>
                    <a:lnTo>
                      <a:pt x="744" y="150"/>
                    </a:lnTo>
                    <a:lnTo>
                      <a:pt x="740" y="152"/>
                    </a:lnTo>
                    <a:lnTo>
                      <a:pt x="736" y="154"/>
                    </a:lnTo>
                    <a:lnTo>
                      <a:pt x="742" y="156"/>
                    </a:lnTo>
                    <a:lnTo>
                      <a:pt x="742" y="160"/>
                    </a:lnTo>
                    <a:lnTo>
                      <a:pt x="748" y="154"/>
                    </a:lnTo>
                    <a:lnTo>
                      <a:pt x="756" y="150"/>
                    </a:lnTo>
                    <a:lnTo>
                      <a:pt x="760" y="150"/>
                    </a:lnTo>
                    <a:lnTo>
                      <a:pt x="760" y="152"/>
                    </a:lnTo>
                    <a:lnTo>
                      <a:pt x="760" y="154"/>
                    </a:lnTo>
                    <a:lnTo>
                      <a:pt x="762" y="154"/>
                    </a:lnTo>
                    <a:lnTo>
                      <a:pt x="764" y="154"/>
                    </a:lnTo>
                    <a:lnTo>
                      <a:pt x="764" y="156"/>
                    </a:lnTo>
                    <a:lnTo>
                      <a:pt x="766" y="152"/>
                    </a:lnTo>
                    <a:lnTo>
                      <a:pt x="770" y="150"/>
                    </a:lnTo>
                    <a:lnTo>
                      <a:pt x="774" y="148"/>
                    </a:lnTo>
                    <a:lnTo>
                      <a:pt x="778" y="144"/>
                    </a:lnTo>
                    <a:lnTo>
                      <a:pt x="780" y="144"/>
                    </a:lnTo>
                    <a:lnTo>
                      <a:pt x="780" y="146"/>
                    </a:lnTo>
                    <a:lnTo>
                      <a:pt x="780" y="148"/>
                    </a:lnTo>
                    <a:lnTo>
                      <a:pt x="782" y="150"/>
                    </a:lnTo>
                    <a:lnTo>
                      <a:pt x="782" y="146"/>
                    </a:lnTo>
                    <a:lnTo>
                      <a:pt x="784" y="144"/>
                    </a:lnTo>
                    <a:lnTo>
                      <a:pt x="788" y="142"/>
                    </a:lnTo>
                    <a:lnTo>
                      <a:pt x="792" y="140"/>
                    </a:lnTo>
                    <a:lnTo>
                      <a:pt x="792" y="136"/>
                    </a:lnTo>
                    <a:lnTo>
                      <a:pt x="792" y="134"/>
                    </a:lnTo>
                    <a:lnTo>
                      <a:pt x="794" y="132"/>
                    </a:lnTo>
                    <a:lnTo>
                      <a:pt x="798" y="128"/>
                    </a:lnTo>
                    <a:lnTo>
                      <a:pt x="800" y="124"/>
                    </a:lnTo>
                    <a:lnTo>
                      <a:pt x="802" y="122"/>
                    </a:lnTo>
                    <a:lnTo>
                      <a:pt x="804" y="124"/>
                    </a:lnTo>
                    <a:lnTo>
                      <a:pt x="806" y="126"/>
                    </a:lnTo>
                    <a:lnTo>
                      <a:pt x="808" y="128"/>
                    </a:lnTo>
                    <a:lnTo>
                      <a:pt x="810" y="128"/>
                    </a:lnTo>
                    <a:lnTo>
                      <a:pt x="810" y="130"/>
                    </a:lnTo>
                    <a:lnTo>
                      <a:pt x="810" y="132"/>
                    </a:lnTo>
                    <a:lnTo>
                      <a:pt x="810" y="134"/>
                    </a:lnTo>
                    <a:lnTo>
                      <a:pt x="812" y="134"/>
                    </a:lnTo>
                    <a:lnTo>
                      <a:pt x="812" y="136"/>
                    </a:lnTo>
                    <a:lnTo>
                      <a:pt x="812" y="138"/>
                    </a:lnTo>
                    <a:lnTo>
                      <a:pt x="812" y="140"/>
                    </a:lnTo>
                    <a:lnTo>
                      <a:pt x="814" y="142"/>
                    </a:lnTo>
                    <a:lnTo>
                      <a:pt x="814" y="144"/>
                    </a:lnTo>
                    <a:lnTo>
                      <a:pt x="814" y="146"/>
                    </a:lnTo>
                    <a:lnTo>
                      <a:pt x="816" y="148"/>
                    </a:lnTo>
                    <a:lnTo>
                      <a:pt x="818" y="152"/>
                    </a:lnTo>
                    <a:lnTo>
                      <a:pt x="816" y="154"/>
                    </a:lnTo>
                    <a:lnTo>
                      <a:pt x="822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0" y="166"/>
                    </a:lnTo>
                    <a:lnTo>
                      <a:pt x="814" y="166"/>
                    </a:lnTo>
                    <a:lnTo>
                      <a:pt x="822" y="166"/>
                    </a:lnTo>
                    <a:lnTo>
                      <a:pt x="824" y="166"/>
                    </a:lnTo>
                    <a:lnTo>
                      <a:pt x="822" y="168"/>
                    </a:lnTo>
                    <a:lnTo>
                      <a:pt x="820" y="172"/>
                    </a:lnTo>
                    <a:lnTo>
                      <a:pt x="820" y="174"/>
                    </a:lnTo>
                    <a:lnTo>
                      <a:pt x="822" y="174"/>
                    </a:lnTo>
                    <a:lnTo>
                      <a:pt x="824" y="178"/>
                    </a:lnTo>
                    <a:lnTo>
                      <a:pt x="824" y="184"/>
                    </a:lnTo>
                    <a:lnTo>
                      <a:pt x="824" y="186"/>
                    </a:lnTo>
                    <a:lnTo>
                      <a:pt x="826" y="186"/>
                    </a:lnTo>
                    <a:lnTo>
                      <a:pt x="828" y="186"/>
                    </a:lnTo>
                    <a:lnTo>
                      <a:pt x="828" y="188"/>
                    </a:lnTo>
                    <a:lnTo>
                      <a:pt x="828" y="190"/>
                    </a:lnTo>
                    <a:lnTo>
                      <a:pt x="832" y="190"/>
                    </a:lnTo>
                    <a:lnTo>
                      <a:pt x="834" y="190"/>
                    </a:lnTo>
                    <a:lnTo>
                      <a:pt x="834" y="192"/>
                    </a:lnTo>
                    <a:lnTo>
                      <a:pt x="836" y="192"/>
                    </a:lnTo>
                    <a:lnTo>
                      <a:pt x="838" y="192"/>
                    </a:lnTo>
                    <a:lnTo>
                      <a:pt x="840" y="194"/>
                    </a:lnTo>
                    <a:lnTo>
                      <a:pt x="840" y="196"/>
                    </a:lnTo>
                    <a:lnTo>
                      <a:pt x="842" y="196"/>
                    </a:lnTo>
                    <a:lnTo>
                      <a:pt x="850" y="198"/>
                    </a:lnTo>
                    <a:lnTo>
                      <a:pt x="852" y="198"/>
                    </a:lnTo>
                    <a:lnTo>
                      <a:pt x="848" y="200"/>
                    </a:lnTo>
                    <a:lnTo>
                      <a:pt x="836" y="202"/>
                    </a:lnTo>
                    <a:lnTo>
                      <a:pt x="826" y="204"/>
                    </a:lnTo>
                    <a:lnTo>
                      <a:pt x="820" y="204"/>
                    </a:lnTo>
                    <a:lnTo>
                      <a:pt x="820" y="206"/>
                    </a:lnTo>
                    <a:lnTo>
                      <a:pt x="814" y="210"/>
                    </a:lnTo>
                    <a:lnTo>
                      <a:pt x="826" y="208"/>
                    </a:lnTo>
                    <a:lnTo>
                      <a:pt x="838" y="206"/>
                    </a:lnTo>
                    <a:lnTo>
                      <a:pt x="846" y="202"/>
                    </a:lnTo>
                    <a:lnTo>
                      <a:pt x="848" y="202"/>
                    </a:lnTo>
                    <a:lnTo>
                      <a:pt x="852" y="204"/>
                    </a:lnTo>
                    <a:lnTo>
                      <a:pt x="852" y="206"/>
                    </a:lnTo>
                    <a:lnTo>
                      <a:pt x="852" y="208"/>
                    </a:lnTo>
                    <a:lnTo>
                      <a:pt x="852" y="210"/>
                    </a:lnTo>
                    <a:lnTo>
                      <a:pt x="854" y="208"/>
                    </a:lnTo>
                    <a:lnTo>
                      <a:pt x="858" y="208"/>
                    </a:lnTo>
                    <a:lnTo>
                      <a:pt x="862" y="208"/>
                    </a:lnTo>
                    <a:lnTo>
                      <a:pt x="864" y="210"/>
                    </a:lnTo>
                    <a:lnTo>
                      <a:pt x="864" y="214"/>
                    </a:lnTo>
                    <a:lnTo>
                      <a:pt x="860" y="216"/>
                    </a:lnTo>
                    <a:lnTo>
                      <a:pt x="860" y="218"/>
                    </a:lnTo>
                    <a:lnTo>
                      <a:pt x="862" y="220"/>
                    </a:lnTo>
                    <a:lnTo>
                      <a:pt x="862" y="222"/>
                    </a:lnTo>
                    <a:lnTo>
                      <a:pt x="864" y="224"/>
                    </a:lnTo>
                    <a:lnTo>
                      <a:pt x="864" y="228"/>
                    </a:lnTo>
                    <a:lnTo>
                      <a:pt x="858" y="232"/>
                    </a:lnTo>
                    <a:lnTo>
                      <a:pt x="852" y="234"/>
                    </a:lnTo>
                    <a:lnTo>
                      <a:pt x="850" y="234"/>
                    </a:lnTo>
                    <a:lnTo>
                      <a:pt x="848" y="234"/>
                    </a:lnTo>
                    <a:lnTo>
                      <a:pt x="840" y="238"/>
                    </a:lnTo>
                    <a:lnTo>
                      <a:pt x="834" y="240"/>
                    </a:lnTo>
                    <a:lnTo>
                      <a:pt x="832" y="242"/>
                    </a:lnTo>
                    <a:lnTo>
                      <a:pt x="834" y="244"/>
                    </a:lnTo>
                    <a:lnTo>
                      <a:pt x="832" y="244"/>
                    </a:lnTo>
                    <a:lnTo>
                      <a:pt x="830" y="244"/>
                    </a:lnTo>
                    <a:lnTo>
                      <a:pt x="828" y="246"/>
                    </a:lnTo>
                    <a:lnTo>
                      <a:pt x="826" y="248"/>
                    </a:lnTo>
                    <a:lnTo>
                      <a:pt x="822" y="248"/>
                    </a:lnTo>
                    <a:lnTo>
                      <a:pt x="812" y="252"/>
                    </a:lnTo>
                    <a:lnTo>
                      <a:pt x="804" y="256"/>
                    </a:lnTo>
                    <a:lnTo>
                      <a:pt x="800" y="254"/>
                    </a:lnTo>
                    <a:lnTo>
                      <a:pt x="796" y="254"/>
                    </a:lnTo>
                    <a:lnTo>
                      <a:pt x="788" y="254"/>
                    </a:lnTo>
                    <a:lnTo>
                      <a:pt x="782" y="256"/>
                    </a:lnTo>
                    <a:lnTo>
                      <a:pt x="780" y="254"/>
                    </a:lnTo>
                    <a:lnTo>
                      <a:pt x="774" y="254"/>
                    </a:lnTo>
                    <a:lnTo>
                      <a:pt x="758" y="254"/>
                    </a:lnTo>
                    <a:lnTo>
                      <a:pt x="734" y="256"/>
                    </a:lnTo>
                    <a:lnTo>
                      <a:pt x="730" y="258"/>
                    </a:lnTo>
                    <a:lnTo>
                      <a:pt x="728" y="260"/>
                    </a:lnTo>
                    <a:lnTo>
                      <a:pt x="728" y="264"/>
                    </a:lnTo>
                    <a:lnTo>
                      <a:pt x="724" y="264"/>
                    </a:lnTo>
                    <a:lnTo>
                      <a:pt x="714" y="266"/>
                    </a:lnTo>
                    <a:lnTo>
                      <a:pt x="710" y="268"/>
                    </a:lnTo>
                    <a:lnTo>
                      <a:pt x="708" y="270"/>
                    </a:lnTo>
                    <a:lnTo>
                      <a:pt x="706" y="272"/>
                    </a:lnTo>
                    <a:lnTo>
                      <a:pt x="704" y="272"/>
                    </a:lnTo>
                    <a:lnTo>
                      <a:pt x="702" y="272"/>
                    </a:lnTo>
                    <a:lnTo>
                      <a:pt x="700" y="274"/>
                    </a:lnTo>
                    <a:lnTo>
                      <a:pt x="698" y="276"/>
                    </a:lnTo>
                    <a:lnTo>
                      <a:pt x="690" y="278"/>
                    </a:lnTo>
                    <a:lnTo>
                      <a:pt x="682" y="286"/>
                    </a:lnTo>
                    <a:lnTo>
                      <a:pt x="674" y="292"/>
                    </a:lnTo>
                    <a:lnTo>
                      <a:pt x="668" y="296"/>
                    </a:lnTo>
                    <a:lnTo>
                      <a:pt x="664" y="296"/>
                    </a:lnTo>
                    <a:lnTo>
                      <a:pt x="664" y="298"/>
                    </a:lnTo>
                    <a:lnTo>
                      <a:pt x="660" y="302"/>
                    </a:lnTo>
                    <a:lnTo>
                      <a:pt x="656" y="306"/>
                    </a:lnTo>
                    <a:lnTo>
                      <a:pt x="662" y="304"/>
                    </a:lnTo>
                    <a:lnTo>
                      <a:pt x="670" y="298"/>
                    </a:lnTo>
                    <a:lnTo>
                      <a:pt x="680" y="290"/>
                    </a:lnTo>
                    <a:lnTo>
                      <a:pt x="698" y="282"/>
                    </a:lnTo>
                    <a:lnTo>
                      <a:pt x="714" y="276"/>
                    </a:lnTo>
                    <a:lnTo>
                      <a:pt x="728" y="272"/>
                    </a:lnTo>
                    <a:lnTo>
                      <a:pt x="736" y="272"/>
                    </a:lnTo>
                    <a:lnTo>
                      <a:pt x="742" y="272"/>
                    </a:lnTo>
                    <a:lnTo>
                      <a:pt x="746" y="274"/>
                    </a:lnTo>
                    <a:lnTo>
                      <a:pt x="748" y="276"/>
                    </a:lnTo>
                    <a:lnTo>
                      <a:pt x="746" y="278"/>
                    </a:lnTo>
                    <a:lnTo>
                      <a:pt x="744" y="278"/>
                    </a:lnTo>
                    <a:lnTo>
                      <a:pt x="746" y="280"/>
                    </a:lnTo>
                    <a:lnTo>
                      <a:pt x="746" y="282"/>
                    </a:lnTo>
                    <a:lnTo>
                      <a:pt x="742" y="282"/>
                    </a:lnTo>
                    <a:lnTo>
                      <a:pt x="734" y="286"/>
                    </a:lnTo>
                    <a:lnTo>
                      <a:pt x="730" y="288"/>
                    </a:lnTo>
                    <a:lnTo>
                      <a:pt x="728" y="288"/>
                    </a:lnTo>
                    <a:lnTo>
                      <a:pt x="726" y="288"/>
                    </a:lnTo>
                    <a:lnTo>
                      <a:pt x="722" y="290"/>
                    </a:lnTo>
                    <a:lnTo>
                      <a:pt x="726" y="290"/>
                    </a:lnTo>
                    <a:lnTo>
                      <a:pt x="730" y="290"/>
                    </a:lnTo>
                    <a:lnTo>
                      <a:pt x="732" y="290"/>
                    </a:lnTo>
                    <a:lnTo>
                      <a:pt x="734" y="290"/>
                    </a:lnTo>
                    <a:lnTo>
                      <a:pt x="734" y="292"/>
                    </a:lnTo>
                    <a:lnTo>
                      <a:pt x="734" y="294"/>
                    </a:lnTo>
                    <a:lnTo>
                      <a:pt x="730" y="298"/>
                    </a:lnTo>
                    <a:lnTo>
                      <a:pt x="726" y="300"/>
                    </a:lnTo>
                    <a:lnTo>
                      <a:pt x="728" y="300"/>
                    </a:lnTo>
                    <a:lnTo>
                      <a:pt x="732" y="304"/>
                    </a:lnTo>
                    <a:lnTo>
                      <a:pt x="734" y="314"/>
                    </a:lnTo>
                    <a:lnTo>
                      <a:pt x="738" y="316"/>
                    </a:lnTo>
                    <a:lnTo>
                      <a:pt x="740" y="318"/>
                    </a:lnTo>
                    <a:lnTo>
                      <a:pt x="742" y="320"/>
                    </a:lnTo>
                    <a:lnTo>
                      <a:pt x="748" y="322"/>
                    </a:lnTo>
                    <a:lnTo>
                      <a:pt x="752" y="322"/>
                    </a:lnTo>
                    <a:lnTo>
                      <a:pt x="752" y="324"/>
                    </a:lnTo>
                    <a:lnTo>
                      <a:pt x="752" y="326"/>
                    </a:lnTo>
                    <a:lnTo>
                      <a:pt x="756" y="324"/>
                    </a:lnTo>
                    <a:lnTo>
                      <a:pt x="760" y="322"/>
                    </a:lnTo>
                    <a:lnTo>
                      <a:pt x="760" y="324"/>
                    </a:lnTo>
                    <a:lnTo>
                      <a:pt x="762" y="324"/>
                    </a:lnTo>
                    <a:lnTo>
                      <a:pt x="766" y="324"/>
                    </a:lnTo>
                    <a:lnTo>
                      <a:pt x="768" y="324"/>
                    </a:lnTo>
                    <a:lnTo>
                      <a:pt x="766" y="326"/>
                    </a:lnTo>
                    <a:lnTo>
                      <a:pt x="768" y="326"/>
                    </a:lnTo>
                    <a:lnTo>
                      <a:pt x="768" y="328"/>
                    </a:lnTo>
                    <a:lnTo>
                      <a:pt x="760" y="332"/>
                    </a:lnTo>
                    <a:lnTo>
                      <a:pt x="756" y="334"/>
                    </a:lnTo>
                    <a:lnTo>
                      <a:pt x="752" y="336"/>
                    </a:lnTo>
                    <a:lnTo>
                      <a:pt x="748" y="338"/>
                    </a:lnTo>
                    <a:lnTo>
                      <a:pt x="744" y="338"/>
                    </a:lnTo>
                    <a:lnTo>
                      <a:pt x="742" y="338"/>
                    </a:lnTo>
                    <a:lnTo>
                      <a:pt x="742" y="340"/>
                    </a:lnTo>
                    <a:lnTo>
                      <a:pt x="740" y="340"/>
                    </a:lnTo>
                    <a:lnTo>
                      <a:pt x="736" y="340"/>
                    </a:lnTo>
                    <a:lnTo>
                      <a:pt x="732" y="340"/>
                    </a:lnTo>
                    <a:lnTo>
                      <a:pt x="730" y="340"/>
                    </a:lnTo>
                    <a:lnTo>
                      <a:pt x="730" y="342"/>
                    </a:lnTo>
                    <a:lnTo>
                      <a:pt x="726" y="344"/>
                    </a:lnTo>
                    <a:lnTo>
                      <a:pt x="724" y="344"/>
                    </a:lnTo>
                    <a:lnTo>
                      <a:pt x="724" y="346"/>
                    </a:lnTo>
                    <a:lnTo>
                      <a:pt x="724" y="348"/>
                    </a:lnTo>
                    <a:lnTo>
                      <a:pt x="722" y="348"/>
                    </a:lnTo>
                    <a:lnTo>
                      <a:pt x="714" y="352"/>
                    </a:lnTo>
                    <a:lnTo>
                      <a:pt x="712" y="354"/>
                    </a:lnTo>
                    <a:lnTo>
                      <a:pt x="710" y="354"/>
                    </a:lnTo>
                    <a:lnTo>
                      <a:pt x="708" y="354"/>
                    </a:lnTo>
                    <a:lnTo>
                      <a:pt x="708" y="356"/>
                    </a:lnTo>
                    <a:lnTo>
                      <a:pt x="706" y="358"/>
                    </a:lnTo>
                    <a:lnTo>
                      <a:pt x="704" y="356"/>
                    </a:lnTo>
                    <a:lnTo>
                      <a:pt x="704" y="354"/>
                    </a:lnTo>
                    <a:lnTo>
                      <a:pt x="704" y="352"/>
                    </a:lnTo>
                    <a:lnTo>
                      <a:pt x="702" y="350"/>
                    </a:lnTo>
                    <a:lnTo>
                      <a:pt x="704" y="346"/>
                    </a:lnTo>
                    <a:lnTo>
                      <a:pt x="712" y="338"/>
                    </a:lnTo>
                    <a:lnTo>
                      <a:pt x="718" y="334"/>
                    </a:lnTo>
                    <a:lnTo>
                      <a:pt x="724" y="332"/>
                    </a:lnTo>
                    <a:lnTo>
                      <a:pt x="730" y="332"/>
                    </a:lnTo>
                    <a:lnTo>
                      <a:pt x="732" y="332"/>
                    </a:lnTo>
                    <a:lnTo>
                      <a:pt x="742" y="330"/>
                    </a:lnTo>
                    <a:lnTo>
                      <a:pt x="736" y="330"/>
                    </a:lnTo>
                    <a:lnTo>
                      <a:pt x="730" y="330"/>
                    </a:lnTo>
                    <a:lnTo>
                      <a:pt x="726" y="330"/>
                    </a:lnTo>
                    <a:lnTo>
                      <a:pt x="722" y="330"/>
                    </a:lnTo>
                    <a:lnTo>
                      <a:pt x="718" y="330"/>
                    </a:lnTo>
                    <a:lnTo>
                      <a:pt x="720" y="330"/>
                    </a:lnTo>
                    <a:lnTo>
                      <a:pt x="724" y="328"/>
                    </a:lnTo>
                    <a:lnTo>
                      <a:pt x="726" y="324"/>
                    </a:lnTo>
                    <a:lnTo>
                      <a:pt x="726" y="322"/>
                    </a:lnTo>
                    <a:lnTo>
                      <a:pt x="724" y="320"/>
                    </a:lnTo>
                    <a:lnTo>
                      <a:pt x="724" y="322"/>
                    </a:lnTo>
                    <a:lnTo>
                      <a:pt x="724" y="324"/>
                    </a:lnTo>
                    <a:lnTo>
                      <a:pt x="714" y="330"/>
                    </a:lnTo>
                    <a:lnTo>
                      <a:pt x="708" y="332"/>
                    </a:lnTo>
                    <a:lnTo>
                      <a:pt x="704" y="332"/>
                    </a:lnTo>
                    <a:lnTo>
                      <a:pt x="702" y="332"/>
                    </a:lnTo>
                    <a:lnTo>
                      <a:pt x="700" y="334"/>
                    </a:lnTo>
                    <a:lnTo>
                      <a:pt x="698" y="330"/>
                    </a:lnTo>
                    <a:lnTo>
                      <a:pt x="696" y="332"/>
                    </a:lnTo>
                    <a:lnTo>
                      <a:pt x="694" y="330"/>
                    </a:lnTo>
                    <a:lnTo>
                      <a:pt x="692" y="326"/>
                    </a:lnTo>
                    <a:lnTo>
                      <a:pt x="690" y="326"/>
                    </a:lnTo>
                    <a:lnTo>
                      <a:pt x="690" y="324"/>
                    </a:lnTo>
                    <a:lnTo>
                      <a:pt x="690" y="322"/>
                    </a:lnTo>
                    <a:lnTo>
                      <a:pt x="696" y="304"/>
                    </a:lnTo>
                    <a:lnTo>
                      <a:pt x="696" y="300"/>
                    </a:lnTo>
                    <a:lnTo>
                      <a:pt x="694" y="300"/>
                    </a:lnTo>
                    <a:lnTo>
                      <a:pt x="694" y="298"/>
                    </a:lnTo>
                    <a:lnTo>
                      <a:pt x="692" y="296"/>
                    </a:lnTo>
                    <a:lnTo>
                      <a:pt x="690" y="296"/>
                    </a:lnTo>
                    <a:lnTo>
                      <a:pt x="684" y="300"/>
                    </a:lnTo>
                    <a:lnTo>
                      <a:pt x="678" y="300"/>
                    </a:lnTo>
                    <a:lnTo>
                      <a:pt x="676" y="300"/>
                    </a:lnTo>
                    <a:lnTo>
                      <a:pt x="676" y="298"/>
                    </a:lnTo>
                    <a:lnTo>
                      <a:pt x="672" y="302"/>
                    </a:lnTo>
                    <a:lnTo>
                      <a:pt x="666" y="308"/>
                    </a:lnTo>
                    <a:lnTo>
                      <a:pt x="662" y="312"/>
                    </a:lnTo>
                    <a:lnTo>
                      <a:pt x="658" y="316"/>
                    </a:lnTo>
                    <a:lnTo>
                      <a:pt x="658" y="320"/>
                    </a:lnTo>
                    <a:lnTo>
                      <a:pt x="656" y="322"/>
                    </a:lnTo>
                    <a:lnTo>
                      <a:pt x="654" y="324"/>
                    </a:lnTo>
                    <a:lnTo>
                      <a:pt x="652" y="324"/>
                    </a:lnTo>
                    <a:lnTo>
                      <a:pt x="648" y="328"/>
                    </a:lnTo>
                    <a:lnTo>
                      <a:pt x="646" y="330"/>
                    </a:lnTo>
                    <a:lnTo>
                      <a:pt x="640" y="334"/>
                    </a:lnTo>
                    <a:lnTo>
                      <a:pt x="600" y="334"/>
                    </a:lnTo>
                    <a:lnTo>
                      <a:pt x="592" y="336"/>
                    </a:lnTo>
                    <a:lnTo>
                      <a:pt x="588" y="340"/>
                    </a:lnTo>
                    <a:lnTo>
                      <a:pt x="586" y="344"/>
                    </a:lnTo>
                    <a:lnTo>
                      <a:pt x="582" y="348"/>
                    </a:lnTo>
                    <a:lnTo>
                      <a:pt x="574" y="350"/>
                    </a:lnTo>
                    <a:lnTo>
                      <a:pt x="570" y="350"/>
                    </a:lnTo>
                    <a:lnTo>
                      <a:pt x="572" y="350"/>
                    </a:lnTo>
                    <a:lnTo>
                      <a:pt x="574" y="350"/>
                    </a:lnTo>
                    <a:lnTo>
                      <a:pt x="572" y="352"/>
                    </a:lnTo>
                    <a:lnTo>
                      <a:pt x="570" y="354"/>
                    </a:lnTo>
                    <a:lnTo>
                      <a:pt x="568" y="354"/>
                    </a:lnTo>
                    <a:lnTo>
                      <a:pt x="564" y="352"/>
                    </a:lnTo>
                    <a:lnTo>
                      <a:pt x="558" y="352"/>
                    </a:lnTo>
                    <a:lnTo>
                      <a:pt x="548" y="354"/>
                    </a:lnTo>
                    <a:lnTo>
                      <a:pt x="540" y="358"/>
                    </a:lnTo>
                    <a:lnTo>
                      <a:pt x="536" y="360"/>
                    </a:lnTo>
                    <a:lnTo>
                      <a:pt x="534" y="362"/>
                    </a:lnTo>
                    <a:lnTo>
                      <a:pt x="536" y="364"/>
                    </a:lnTo>
                    <a:lnTo>
                      <a:pt x="540" y="364"/>
                    </a:lnTo>
                    <a:lnTo>
                      <a:pt x="540" y="368"/>
                    </a:lnTo>
                    <a:lnTo>
                      <a:pt x="536" y="368"/>
                    </a:lnTo>
                    <a:lnTo>
                      <a:pt x="532" y="368"/>
                    </a:lnTo>
                    <a:lnTo>
                      <a:pt x="528" y="370"/>
                    </a:lnTo>
                    <a:lnTo>
                      <a:pt x="530" y="372"/>
                    </a:lnTo>
                    <a:lnTo>
                      <a:pt x="524" y="372"/>
                    </a:lnTo>
                    <a:lnTo>
                      <a:pt x="520" y="372"/>
                    </a:lnTo>
                    <a:lnTo>
                      <a:pt x="518" y="372"/>
                    </a:lnTo>
                    <a:lnTo>
                      <a:pt x="516" y="374"/>
                    </a:lnTo>
                    <a:lnTo>
                      <a:pt x="514" y="374"/>
                    </a:lnTo>
                    <a:lnTo>
                      <a:pt x="512" y="376"/>
                    </a:lnTo>
                    <a:lnTo>
                      <a:pt x="510" y="376"/>
                    </a:lnTo>
                    <a:lnTo>
                      <a:pt x="504" y="378"/>
                    </a:lnTo>
                    <a:lnTo>
                      <a:pt x="500" y="380"/>
                    </a:lnTo>
                    <a:lnTo>
                      <a:pt x="498" y="382"/>
                    </a:lnTo>
                    <a:lnTo>
                      <a:pt x="496" y="382"/>
                    </a:lnTo>
                    <a:lnTo>
                      <a:pt x="494" y="380"/>
                    </a:lnTo>
                    <a:lnTo>
                      <a:pt x="494" y="382"/>
                    </a:lnTo>
                    <a:lnTo>
                      <a:pt x="492" y="382"/>
                    </a:lnTo>
                    <a:lnTo>
                      <a:pt x="490" y="380"/>
                    </a:lnTo>
                    <a:lnTo>
                      <a:pt x="492" y="376"/>
                    </a:lnTo>
                    <a:lnTo>
                      <a:pt x="494" y="374"/>
                    </a:lnTo>
                    <a:lnTo>
                      <a:pt x="498" y="374"/>
                    </a:lnTo>
                    <a:lnTo>
                      <a:pt x="500" y="372"/>
                    </a:lnTo>
                    <a:lnTo>
                      <a:pt x="498" y="370"/>
                    </a:lnTo>
                    <a:lnTo>
                      <a:pt x="498" y="368"/>
                    </a:lnTo>
                    <a:lnTo>
                      <a:pt x="500" y="364"/>
                    </a:lnTo>
                    <a:lnTo>
                      <a:pt x="508" y="360"/>
                    </a:lnTo>
                    <a:lnTo>
                      <a:pt x="512" y="358"/>
                    </a:lnTo>
                    <a:lnTo>
                      <a:pt x="512" y="354"/>
                    </a:lnTo>
                    <a:lnTo>
                      <a:pt x="512" y="350"/>
                    </a:lnTo>
                    <a:lnTo>
                      <a:pt x="516" y="346"/>
                    </a:lnTo>
                    <a:lnTo>
                      <a:pt x="522" y="342"/>
                    </a:lnTo>
                    <a:lnTo>
                      <a:pt x="522" y="336"/>
                    </a:lnTo>
                    <a:lnTo>
                      <a:pt x="522" y="332"/>
                    </a:lnTo>
                    <a:lnTo>
                      <a:pt x="520" y="332"/>
                    </a:lnTo>
                    <a:lnTo>
                      <a:pt x="522" y="330"/>
                    </a:lnTo>
                    <a:lnTo>
                      <a:pt x="526" y="334"/>
                    </a:lnTo>
                    <a:lnTo>
                      <a:pt x="526" y="338"/>
                    </a:lnTo>
                    <a:lnTo>
                      <a:pt x="528" y="340"/>
                    </a:lnTo>
                    <a:lnTo>
                      <a:pt x="528" y="338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4" y="342"/>
                    </a:lnTo>
                    <a:lnTo>
                      <a:pt x="536" y="338"/>
                    </a:lnTo>
                    <a:lnTo>
                      <a:pt x="536" y="336"/>
                    </a:lnTo>
                    <a:lnTo>
                      <a:pt x="538" y="336"/>
                    </a:lnTo>
                    <a:lnTo>
                      <a:pt x="540" y="338"/>
                    </a:lnTo>
                    <a:lnTo>
                      <a:pt x="540" y="336"/>
                    </a:lnTo>
                    <a:lnTo>
                      <a:pt x="540" y="334"/>
                    </a:lnTo>
                    <a:lnTo>
                      <a:pt x="538" y="332"/>
                    </a:lnTo>
                    <a:lnTo>
                      <a:pt x="538" y="330"/>
                    </a:lnTo>
                    <a:lnTo>
                      <a:pt x="538" y="328"/>
                    </a:lnTo>
                    <a:lnTo>
                      <a:pt x="538" y="326"/>
                    </a:lnTo>
                    <a:lnTo>
                      <a:pt x="536" y="326"/>
                    </a:lnTo>
                    <a:lnTo>
                      <a:pt x="534" y="322"/>
                    </a:lnTo>
                    <a:lnTo>
                      <a:pt x="530" y="320"/>
                    </a:lnTo>
                    <a:lnTo>
                      <a:pt x="528" y="318"/>
                    </a:lnTo>
                    <a:lnTo>
                      <a:pt x="526" y="318"/>
                    </a:lnTo>
                    <a:lnTo>
                      <a:pt x="520" y="318"/>
                    </a:lnTo>
                    <a:lnTo>
                      <a:pt x="514" y="316"/>
                    </a:lnTo>
                    <a:lnTo>
                      <a:pt x="506" y="316"/>
                    </a:lnTo>
                    <a:lnTo>
                      <a:pt x="498" y="314"/>
                    </a:lnTo>
                    <a:lnTo>
                      <a:pt x="498" y="312"/>
                    </a:lnTo>
                    <a:lnTo>
                      <a:pt x="500" y="310"/>
                    </a:lnTo>
                    <a:lnTo>
                      <a:pt x="498" y="310"/>
                    </a:lnTo>
                    <a:lnTo>
                      <a:pt x="498" y="308"/>
                    </a:lnTo>
                    <a:lnTo>
                      <a:pt x="498" y="306"/>
                    </a:lnTo>
                    <a:lnTo>
                      <a:pt x="500" y="304"/>
                    </a:lnTo>
                    <a:lnTo>
                      <a:pt x="498" y="302"/>
                    </a:lnTo>
                    <a:lnTo>
                      <a:pt x="496" y="300"/>
                    </a:lnTo>
                    <a:lnTo>
                      <a:pt x="498" y="298"/>
                    </a:lnTo>
                    <a:lnTo>
                      <a:pt x="500" y="294"/>
                    </a:lnTo>
                    <a:lnTo>
                      <a:pt x="498" y="294"/>
                    </a:lnTo>
                    <a:lnTo>
                      <a:pt x="494" y="294"/>
                    </a:lnTo>
                    <a:lnTo>
                      <a:pt x="492" y="294"/>
                    </a:lnTo>
                    <a:lnTo>
                      <a:pt x="490" y="292"/>
                    </a:lnTo>
                    <a:lnTo>
                      <a:pt x="490" y="290"/>
                    </a:lnTo>
                    <a:lnTo>
                      <a:pt x="488" y="286"/>
                    </a:lnTo>
                    <a:lnTo>
                      <a:pt x="486" y="282"/>
                    </a:lnTo>
                    <a:lnTo>
                      <a:pt x="484" y="280"/>
                    </a:lnTo>
                    <a:lnTo>
                      <a:pt x="482" y="280"/>
                    </a:lnTo>
                    <a:lnTo>
                      <a:pt x="478" y="280"/>
                    </a:lnTo>
                    <a:lnTo>
                      <a:pt x="476" y="278"/>
                    </a:lnTo>
                    <a:lnTo>
                      <a:pt x="474" y="278"/>
                    </a:lnTo>
                    <a:lnTo>
                      <a:pt x="472" y="278"/>
                    </a:lnTo>
                    <a:lnTo>
                      <a:pt x="472" y="280"/>
                    </a:lnTo>
                    <a:lnTo>
                      <a:pt x="472" y="282"/>
                    </a:lnTo>
                    <a:lnTo>
                      <a:pt x="466" y="284"/>
                    </a:lnTo>
                    <a:lnTo>
                      <a:pt x="470" y="280"/>
                    </a:lnTo>
                    <a:lnTo>
                      <a:pt x="468" y="278"/>
                    </a:lnTo>
                    <a:lnTo>
                      <a:pt x="466" y="280"/>
                    </a:lnTo>
                    <a:lnTo>
                      <a:pt x="462" y="284"/>
                    </a:lnTo>
                    <a:lnTo>
                      <a:pt x="460" y="284"/>
                    </a:lnTo>
                    <a:lnTo>
                      <a:pt x="460" y="282"/>
                    </a:lnTo>
                    <a:lnTo>
                      <a:pt x="458" y="284"/>
                    </a:lnTo>
                    <a:lnTo>
                      <a:pt x="452" y="288"/>
                    </a:lnTo>
                    <a:lnTo>
                      <a:pt x="442" y="29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43"/>
              <p:cNvSpPr>
                <a:spLocks/>
              </p:cNvSpPr>
              <p:nvPr/>
            </p:nvSpPr>
            <p:spPr bwMode="auto">
              <a:xfrm>
                <a:off x="486" y="1466"/>
                <a:ext cx="53" cy="28"/>
              </a:xfrm>
              <a:custGeom>
                <a:avLst/>
                <a:gdLst>
                  <a:gd name="T0" fmla="*/ 79 w 42"/>
                  <a:gd name="T1" fmla="*/ 196 h 22"/>
                  <a:gd name="T2" fmla="*/ 298 w 42"/>
                  <a:gd name="T3" fmla="*/ 154 h 22"/>
                  <a:gd name="T4" fmla="*/ 321 w 42"/>
                  <a:gd name="T5" fmla="*/ 154 h 22"/>
                  <a:gd name="T6" fmla="*/ 376 w 42"/>
                  <a:gd name="T7" fmla="*/ 196 h 22"/>
                  <a:gd name="T8" fmla="*/ 376 w 42"/>
                  <a:gd name="T9" fmla="*/ 154 h 22"/>
                  <a:gd name="T10" fmla="*/ 376 w 42"/>
                  <a:gd name="T11" fmla="*/ 95 h 22"/>
                  <a:gd name="T12" fmla="*/ 376 w 42"/>
                  <a:gd name="T13" fmla="*/ 95 h 22"/>
                  <a:gd name="T14" fmla="*/ 492 w 42"/>
                  <a:gd name="T15" fmla="*/ 95 h 22"/>
                  <a:gd name="T16" fmla="*/ 545 w 42"/>
                  <a:gd name="T17" fmla="*/ 0 h 22"/>
                  <a:gd name="T18" fmla="*/ 645 w 42"/>
                  <a:gd name="T19" fmla="*/ 0 h 22"/>
                  <a:gd name="T20" fmla="*/ 705 w 42"/>
                  <a:gd name="T21" fmla="*/ 59 h 22"/>
                  <a:gd name="T22" fmla="*/ 784 w 42"/>
                  <a:gd name="T23" fmla="*/ 59 h 22"/>
                  <a:gd name="T24" fmla="*/ 784 w 42"/>
                  <a:gd name="T25" fmla="*/ 95 h 22"/>
                  <a:gd name="T26" fmla="*/ 868 w 42"/>
                  <a:gd name="T27" fmla="*/ 154 h 22"/>
                  <a:gd name="T28" fmla="*/ 868 w 42"/>
                  <a:gd name="T29" fmla="*/ 196 h 22"/>
                  <a:gd name="T30" fmla="*/ 814 w 42"/>
                  <a:gd name="T31" fmla="*/ 249 h 22"/>
                  <a:gd name="T32" fmla="*/ 868 w 42"/>
                  <a:gd name="T33" fmla="*/ 325 h 22"/>
                  <a:gd name="T34" fmla="*/ 784 w 42"/>
                  <a:gd name="T35" fmla="*/ 325 h 22"/>
                  <a:gd name="T36" fmla="*/ 621 w 42"/>
                  <a:gd name="T37" fmla="*/ 325 h 22"/>
                  <a:gd name="T38" fmla="*/ 645 w 42"/>
                  <a:gd name="T39" fmla="*/ 325 h 22"/>
                  <a:gd name="T40" fmla="*/ 645 w 42"/>
                  <a:gd name="T41" fmla="*/ 414 h 22"/>
                  <a:gd name="T42" fmla="*/ 545 w 42"/>
                  <a:gd name="T43" fmla="*/ 414 h 22"/>
                  <a:gd name="T44" fmla="*/ 462 w 42"/>
                  <a:gd name="T45" fmla="*/ 414 h 22"/>
                  <a:gd name="T46" fmla="*/ 321 w 42"/>
                  <a:gd name="T47" fmla="*/ 453 h 22"/>
                  <a:gd name="T48" fmla="*/ 201 w 42"/>
                  <a:gd name="T49" fmla="*/ 513 h 22"/>
                  <a:gd name="T50" fmla="*/ 201 w 42"/>
                  <a:gd name="T51" fmla="*/ 414 h 22"/>
                  <a:gd name="T52" fmla="*/ 245 w 42"/>
                  <a:gd name="T53" fmla="*/ 414 h 22"/>
                  <a:gd name="T54" fmla="*/ 201 w 42"/>
                  <a:gd name="T55" fmla="*/ 414 h 22"/>
                  <a:gd name="T56" fmla="*/ 79 w 42"/>
                  <a:gd name="T57" fmla="*/ 414 h 22"/>
                  <a:gd name="T58" fmla="*/ 79 w 42"/>
                  <a:gd name="T59" fmla="*/ 356 h 22"/>
                  <a:gd name="T60" fmla="*/ 0 w 42"/>
                  <a:gd name="T61" fmla="*/ 271 h 22"/>
                  <a:gd name="T62" fmla="*/ 79 w 42"/>
                  <a:gd name="T63" fmla="*/ 196 h 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22"/>
                  <a:gd name="T98" fmla="*/ 42 w 42"/>
                  <a:gd name="T99" fmla="*/ 22 h 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22">
                    <a:moveTo>
                      <a:pt x="4" y="8"/>
                    </a:moveTo>
                    <a:lnTo>
                      <a:pt x="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44"/>
              <p:cNvSpPr>
                <a:spLocks/>
              </p:cNvSpPr>
              <p:nvPr/>
            </p:nvSpPr>
            <p:spPr bwMode="auto">
              <a:xfrm>
                <a:off x="766" y="1576"/>
                <a:ext cx="50" cy="48"/>
              </a:xfrm>
              <a:custGeom>
                <a:avLst/>
                <a:gdLst>
                  <a:gd name="T0" fmla="*/ 625 w 40"/>
                  <a:gd name="T1" fmla="*/ 796 h 38"/>
                  <a:gd name="T2" fmla="*/ 460 w 40"/>
                  <a:gd name="T3" fmla="*/ 707 h 38"/>
                  <a:gd name="T4" fmla="*/ 363 w 40"/>
                  <a:gd name="T5" fmla="*/ 661 h 38"/>
                  <a:gd name="T6" fmla="*/ 334 w 40"/>
                  <a:gd name="T7" fmla="*/ 630 h 38"/>
                  <a:gd name="T8" fmla="*/ 363 w 40"/>
                  <a:gd name="T9" fmla="*/ 587 h 38"/>
                  <a:gd name="T10" fmla="*/ 334 w 40"/>
                  <a:gd name="T11" fmla="*/ 587 h 38"/>
                  <a:gd name="T12" fmla="*/ 217 w 40"/>
                  <a:gd name="T13" fmla="*/ 551 h 38"/>
                  <a:gd name="T14" fmla="*/ 217 w 40"/>
                  <a:gd name="T15" fmla="*/ 465 h 38"/>
                  <a:gd name="T16" fmla="*/ 186 w 40"/>
                  <a:gd name="T17" fmla="*/ 414 h 38"/>
                  <a:gd name="T18" fmla="*/ 149 w 40"/>
                  <a:gd name="T19" fmla="*/ 328 h 38"/>
                  <a:gd name="T20" fmla="*/ 96 w 40"/>
                  <a:gd name="T21" fmla="*/ 307 h 38"/>
                  <a:gd name="T22" fmla="*/ 62 w 40"/>
                  <a:gd name="T23" fmla="*/ 248 h 38"/>
                  <a:gd name="T24" fmla="*/ 40 w 40"/>
                  <a:gd name="T25" fmla="*/ 206 h 38"/>
                  <a:gd name="T26" fmla="*/ 40 w 40"/>
                  <a:gd name="T27" fmla="*/ 206 h 38"/>
                  <a:gd name="T28" fmla="*/ 62 w 40"/>
                  <a:gd name="T29" fmla="*/ 163 h 38"/>
                  <a:gd name="T30" fmla="*/ 62 w 40"/>
                  <a:gd name="T31" fmla="*/ 129 h 38"/>
                  <a:gd name="T32" fmla="*/ 62 w 40"/>
                  <a:gd name="T33" fmla="*/ 81 h 38"/>
                  <a:gd name="T34" fmla="*/ 40 w 40"/>
                  <a:gd name="T35" fmla="*/ 0 h 38"/>
                  <a:gd name="T36" fmla="*/ 217 w 40"/>
                  <a:gd name="T37" fmla="*/ 0 h 38"/>
                  <a:gd name="T38" fmla="*/ 235 w 40"/>
                  <a:gd name="T39" fmla="*/ 51 h 38"/>
                  <a:gd name="T40" fmla="*/ 235 w 40"/>
                  <a:gd name="T41" fmla="*/ 81 h 38"/>
                  <a:gd name="T42" fmla="*/ 290 w 40"/>
                  <a:gd name="T43" fmla="*/ 81 h 38"/>
                  <a:gd name="T44" fmla="*/ 424 w 40"/>
                  <a:gd name="T45" fmla="*/ 163 h 38"/>
                  <a:gd name="T46" fmla="*/ 460 w 40"/>
                  <a:gd name="T47" fmla="*/ 163 h 38"/>
                  <a:gd name="T48" fmla="*/ 512 w 40"/>
                  <a:gd name="T49" fmla="*/ 206 h 38"/>
                  <a:gd name="T50" fmla="*/ 530 w 40"/>
                  <a:gd name="T51" fmla="*/ 307 h 38"/>
                  <a:gd name="T52" fmla="*/ 575 w 40"/>
                  <a:gd name="T53" fmla="*/ 388 h 38"/>
                  <a:gd name="T54" fmla="*/ 575 w 40"/>
                  <a:gd name="T55" fmla="*/ 414 h 38"/>
                  <a:gd name="T56" fmla="*/ 625 w 40"/>
                  <a:gd name="T57" fmla="*/ 499 h 38"/>
                  <a:gd name="T58" fmla="*/ 651 w 40"/>
                  <a:gd name="T59" fmla="*/ 499 h 38"/>
                  <a:gd name="T60" fmla="*/ 699 w 40"/>
                  <a:gd name="T61" fmla="*/ 551 h 38"/>
                  <a:gd name="T62" fmla="*/ 719 w 40"/>
                  <a:gd name="T63" fmla="*/ 744 h 38"/>
                  <a:gd name="T64" fmla="*/ 719 w 40"/>
                  <a:gd name="T65" fmla="*/ 744 h 38"/>
                  <a:gd name="T66" fmla="*/ 625 w 40"/>
                  <a:gd name="T67" fmla="*/ 796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"/>
                  <a:gd name="T103" fmla="*/ 0 h 38"/>
                  <a:gd name="T104" fmla="*/ 40 w 4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" h="38">
                    <a:moveTo>
                      <a:pt x="34" y="38"/>
                    </a:moveTo>
                    <a:lnTo>
                      <a:pt x="34" y="38"/>
                    </a:lnTo>
                    <a:lnTo>
                      <a:pt x="30" y="38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0" y="36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45"/>
              <p:cNvSpPr>
                <a:spLocks/>
              </p:cNvSpPr>
              <p:nvPr/>
            </p:nvSpPr>
            <p:spPr bwMode="auto">
              <a:xfrm>
                <a:off x="1547" y="1249"/>
                <a:ext cx="305" cy="145"/>
              </a:xfrm>
              <a:custGeom>
                <a:avLst/>
                <a:gdLst>
                  <a:gd name="T0" fmla="*/ 1033 w 244"/>
                  <a:gd name="T1" fmla="*/ 1794 h 116"/>
                  <a:gd name="T2" fmla="*/ 1163 w 244"/>
                  <a:gd name="T3" fmla="*/ 1719 h 116"/>
                  <a:gd name="T4" fmla="*/ 1500 w 244"/>
                  <a:gd name="T5" fmla="*/ 1719 h 116"/>
                  <a:gd name="T6" fmla="*/ 1525 w 244"/>
                  <a:gd name="T7" fmla="*/ 1756 h 116"/>
                  <a:gd name="T8" fmla="*/ 2018 w 244"/>
                  <a:gd name="T9" fmla="*/ 1905 h 116"/>
                  <a:gd name="T10" fmla="*/ 2330 w 244"/>
                  <a:gd name="T11" fmla="*/ 1939 h 116"/>
                  <a:gd name="T12" fmla="*/ 2805 w 244"/>
                  <a:gd name="T13" fmla="*/ 2091 h 116"/>
                  <a:gd name="T14" fmla="*/ 2979 w 244"/>
                  <a:gd name="T15" fmla="*/ 2018 h 116"/>
                  <a:gd name="T16" fmla="*/ 2781 w 244"/>
                  <a:gd name="T17" fmla="*/ 1863 h 116"/>
                  <a:gd name="T18" fmla="*/ 3030 w 244"/>
                  <a:gd name="T19" fmla="*/ 1794 h 116"/>
                  <a:gd name="T20" fmla="*/ 3249 w 244"/>
                  <a:gd name="T21" fmla="*/ 1756 h 116"/>
                  <a:gd name="T22" fmla="*/ 3176 w 244"/>
                  <a:gd name="T23" fmla="*/ 1575 h 116"/>
                  <a:gd name="T24" fmla="*/ 2955 w 244"/>
                  <a:gd name="T25" fmla="*/ 1435 h 116"/>
                  <a:gd name="T26" fmla="*/ 3030 w 244"/>
                  <a:gd name="T27" fmla="*/ 1241 h 116"/>
                  <a:gd name="T28" fmla="*/ 3318 w 244"/>
                  <a:gd name="T29" fmla="*/ 1354 h 116"/>
                  <a:gd name="T30" fmla="*/ 3430 w 244"/>
                  <a:gd name="T31" fmla="*/ 1354 h 116"/>
                  <a:gd name="T32" fmla="*/ 3616 w 244"/>
                  <a:gd name="T33" fmla="*/ 1525 h 116"/>
                  <a:gd name="T34" fmla="*/ 3720 w 244"/>
                  <a:gd name="T35" fmla="*/ 1389 h 116"/>
                  <a:gd name="T36" fmla="*/ 3906 w 244"/>
                  <a:gd name="T37" fmla="*/ 1314 h 116"/>
                  <a:gd name="T38" fmla="*/ 4055 w 244"/>
                  <a:gd name="T39" fmla="*/ 1219 h 116"/>
                  <a:gd name="T40" fmla="*/ 4368 w 244"/>
                  <a:gd name="T41" fmla="*/ 1162 h 116"/>
                  <a:gd name="T42" fmla="*/ 4345 w 244"/>
                  <a:gd name="T43" fmla="*/ 993 h 116"/>
                  <a:gd name="T44" fmla="*/ 4085 w 244"/>
                  <a:gd name="T45" fmla="*/ 936 h 116"/>
                  <a:gd name="T46" fmla="*/ 3906 w 244"/>
                  <a:gd name="T47" fmla="*/ 880 h 116"/>
                  <a:gd name="T48" fmla="*/ 3641 w 244"/>
                  <a:gd name="T49" fmla="*/ 856 h 116"/>
                  <a:gd name="T50" fmla="*/ 3476 w 244"/>
                  <a:gd name="T51" fmla="*/ 743 h 116"/>
                  <a:gd name="T52" fmla="*/ 3720 w 244"/>
                  <a:gd name="T53" fmla="*/ 548 h 116"/>
                  <a:gd name="T54" fmla="*/ 3544 w 244"/>
                  <a:gd name="T55" fmla="*/ 476 h 116"/>
                  <a:gd name="T56" fmla="*/ 3318 w 244"/>
                  <a:gd name="T57" fmla="*/ 338 h 116"/>
                  <a:gd name="T58" fmla="*/ 2893 w 244"/>
                  <a:gd name="T59" fmla="*/ 270 h 116"/>
                  <a:gd name="T60" fmla="*/ 2481 w 244"/>
                  <a:gd name="T61" fmla="*/ 224 h 116"/>
                  <a:gd name="T62" fmla="*/ 2330 w 244"/>
                  <a:gd name="T63" fmla="*/ 270 h 116"/>
                  <a:gd name="T64" fmla="*/ 2091 w 244"/>
                  <a:gd name="T65" fmla="*/ 224 h 116"/>
                  <a:gd name="T66" fmla="*/ 1969 w 244"/>
                  <a:gd name="T67" fmla="*/ 149 h 116"/>
                  <a:gd name="T68" fmla="*/ 1720 w 244"/>
                  <a:gd name="T69" fmla="*/ 0 h 116"/>
                  <a:gd name="T70" fmla="*/ 1101 w 244"/>
                  <a:gd name="T71" fmla="*/ 149 h 116"/>
                  <a:gd name="T72" fmla="*/ 780 w 244"/>
                  <a:gd name="T73" fmla="*/ 413 h 116"/>
                  <a:gd name="T74" fmla="*/ 936 w 244"/>
                  <a:gd name="T75" fmla="*/ 119 h 116"/>
                  <a:gd name="T76" fmla="*/ 364 w 244"/>
                  <a:gd name="T77" fmla="*/ 119 h 116"/>
                  <a:gd name="T78" fmla="*/ 0 w 244"/>
                  <a:gd name="T79" fmla="*/ 438 h 116"/>
                  <a:gd name="T80" fmla="*/ 705 w 244"/>
                  <a:gd name="T81" fmla="*/ 548 h 116"/>
                  <a:gd name="T82" fmla="*/ 936 w 244"/>
                  <a:gd name="T83" fmla="*/ 594 h 116"/>
                  <a:gd name="T84" fmla="*/ 1219 w 244"/>
                  <a:gd name="T85" fmla="*/ 548 h 116"/>
                  <a:gd name="T86" fmla="*/ 1389 w 244"/>
                  <a:gd name="T87" fmla="*/ 594 h 116"/>
                  <a:gd name="T88" fmla="*/ 1614 w 244"/>
                  <a:gd name="T89" fmla="*/ 548 h 116"/>
                  <a:gd name="T90" fmla="*/ 1756 w 244"/>
                  <a:gd name="T91" fmla="*/ 516 h 116"/>
                  <a:gd name="T92" fmla="*/ 2018 w 244"/>
                  <a:gd name="T93" fmla="*/ 661 h 116"/>
                  <a:gd name="T94" fmla="*/ 2091 w 244"/>
                  <a:gd name="T95" fmla="*/ 806 h 116"/>
                  <a:gd name="T96" fmla="*/ 2454 w 244"/>
                  <a:gd name="T97" fmla="*/ 806 h 116"/>
                  <a:gd name="T98" fmla="*/ 2116 w 244"/>
                  <a:gd name="T99" fmla="*/ 1124 h 116"/>
                  <a:gd name="T100" fmla="*/ 2522 w 244"/>
                  <a:gd name="T101" fmla="*/ 1124 h 116"/>
                  <a:gd name="T102" fmla="*/ 2454 w 244"/>
                  <a:gd name="T103" fmla="*/ 1314 h 116"/>
                  <a:gd name="T104" fmla="*/ 2286 w 244"/>
                  <a:gd name="T105" fmla="*/ 1291 h 116"/>
                  <a:gd name="T106" fmla="*/ 1864 w 244"/>
                  <a:gd name="T107" fmla="*/ 1291 h 116"/>
                  <a:gd name="T108" fmla="*/ 1795 w 244"/>
                  <a:gd name="T109" fmla="*/ 1389 h 116"/>
                  <a:gd name="T110" fmla="*/ 1436 w 244"/>
                  <a:gd name="T111" fmla="*/ 1435 h 116"/>
                  <a:gd name="T112" fmla="*/ 1219 w 244"/>
                  <a:gd name="T113" fmla="*/ 1453 h 116"/>
                  <a:gd name="T114" fmla="*/ 929 w 244"/>
                  <a:gd name="T115" fmla="*/ 16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6"/>
                  <a:gd name="T176" fmla="*/ 244 w 244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6">
                    <a:moveTo>
                      <a:pt x="50" y="90"/>
                    </a:moveTo>
                    <a:lnTo>
                      <a:pt x="50" y="90"/>
                    </a:lnTo>
                    <a:lnTo>
                      <a:pt x="50" y="92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4" y="94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0" y="92"/>
                    </a:lnTo>
                    <a:lnTo>
                      <a:pt x="76" y="94"/>
                    </a:lnTo>
                    <a:lnTo>
                      <a:pt x="82" y="96"/>
                    </a:lnTo>
                    <a:lnTo>
                      <a:pt x="82" y="94"/>
                    </a:lnTo>
                    <a:lnTo>
                      <a:pt x="78" y="88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6" y="98"/>
                    </a:lnTo>
                    <a:lnTo>
                      <a:pt x="96" y="100"/>
                    </a:lnTo>
                    <a:lnTo>
                      <a:pt x="100" y="100"/>
                    </a:lnTo>
                    <a:lnTo>
                      <a:pt x="102" y="102"/>
                    </a:lnTo>
                    <a:lnTo>
                      <a:pt x="106" y="106"/>
                    </a:lnTo>
                    <a:lnTo>
                      <a:pt x="108" y="106"/>
                    </a:lnTo>
                    <a:lnTo>
                      <a:pt x="110" y="104"/>
                    </a:lnTo>
                    <a:lnTo>
                      <a:pt x="110" y="106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22" y="110"/>
                    </a:lnTo>
                    <a:lnTo>
                      <a:pt x="124" y="112"/>
                    </a:lnTo>
                    <a:lnTo>
                      <a:pt x="126" y="110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30" y="110"/>
                    </a:lnTo>
                    <a:lnTo>
                      <a:pt x="134" y="108"/>
                    </a:lnTo>
                    <a:lnTo>
                      <a:pt x="136" y="108"/>
                    </a:lnTo>
                    <a:lnTo>
                      <a:pt x="144" y="114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58" y="114"/>
                    </a:lnTo>
                    <a:lnTo>
                      <a:pt x="162" y="116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6" y="108"/>
                    </a:lnTo>
                    <a:lnTo>
                      <a:pt x="162" y="106"/>
                    </a:lnTo>
                    <a:lnTo>
                      <a:pt x="158" y="106"/>
                    </a:lnTo>
                    <a:lnTo>
                      <a:pt x="158" y="104"/>
                    </a:lnTo>
                    <a:lnTo>
                      <a:pt x="158" y="102"/>
                    </a:lnTo>
                    <a:lnTo>
                      <a:pt x="154" y="102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4" y="96"/>
                    </a:lnTo>
                    <a:lnTo>
                      <a:pt x="156" y="98"/>
                    </a:lnTo>
                    <a:lnTo>
                      <a:pt x="160" y="98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6" y="98"/>
                    </a:lnTo>
                    <a:lnTo>
                      <a:pt x="168" y="100"/>
                    </a:lnTo>
                    <a:lnTo>
                      <a:pt x="170" y="100"/>
                    </a:lnTo>
                    <a:lnTo>
                      <a:pt x="170" y="98"/>
                    </a:lnTo>
                    <a:lnTo>
                      <a:pt x="174" y="100"/>
                    </a:lnTo>
                    <a:lnTo>
                      <a:pt x="176" y="100"/>
                    </a:lnTo>
                    <a:lnTo>
                      <a:pt x="178" y="100"/>
                    </a:lnTo>
                    <a:lnTo>
                      <a:pt x="178" y="98"/>
                    </a:lnTo>
                    <a:lnTo>
                      <a:pt x="178" y="96"/>
                    </a:lnTo>
                    <a:lnTo>
                      <a:pt x="176" y="94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6" y="90"/>
                    </a:lnTo>
                    <a:lnTo>
                      <a:pt x="174" y="90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4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68" y="82"/>
                    </a:lnTo>
                    <a:lnTo>
                      <a:pt x="166" y="80"/>
                    </a:lnTo>
                    <a:lnTo>
                      <a:pt x="160" y="80"/>
                    </a:lnTo>
                    <a:lnTo>
                      <a:pt x="160" y="78"/>
                    </a:lnTo>
                    <a:lnTo>
                      <a:pt x="162" y="78"/>
                    </a:lnTo>
                    <a:lnTo>
                      <a:pt x="164" y="76"/>
                    </a:lnTo>
                    <a:lnTo>
                      <a:pt x="162" y="74"/>
                    </a:lnTo>
                    <a:lnTo>
                      <a:pt x="162" y="72"/>
                    </a:lnTo>
                    <a:lnTo>
                      <a:pt x="164" y="72"/>
                    </a:lnTo>
                    <a:lnTo>
                      <a:pt x="168" y="74"/>
                    </a:lnTo>
                    <a:lnTo>
                      <a:pt x="168" y="70"/>
                    </a:lnTo>
                    <a:lnTo>
                      <a:pt x="166" y="68"/>
                    </a:lnTo>
                    <a:lnTo>
                      <a:pt x="170" y="70"/>
                    </a:lnTo>
                    <a:lnTo>
                      <a:pt x="172" y="70"/>
                    </a:lnTo>
                    <a:lnTo>
                      <a:pt x="178" y="68"/>
                    </a:lnTo>
                    <a:lnTo>
                      <a:pt x="178" y="70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4" y="74"/>
                    </a:lnTo>
                    <a:lnTo>
                      <a:pt x="186" y="74"/>
                    </a:lnTo>
                    <a:lnTo>
                      <a:pt x="190" y="70"/>
                    </a:lnTo>
                    <a:lnTo>
                      <a:pt x="190" y="68"/>
                    </a:lnTo>
                    <a:lnTo>
                      <a:pt x="188" y="72"/>
                    </a:lnTo>
                    <a:lnTo>
                      <a:pt x="188" y="74"/>
                    </a:lnTo>
                    <a:lnTo>
                      <a:pt x="190" y="76"/>
                    </a:lnTo>
                    <a:lnTo>
                      <a:pt x="192" y="78"/>
                    </a:lnTo>
                    <a:lnTo>
                      <a:pt x="192" y="80"/>
                    </a:lnTo>
                    <a:lnTo>
                      <a:pt x="194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2" y="82"/>
                    </a:lnTo>
                    <a:lnTo>
                      <a:pt x="200" y="78"/>
                    </a:lnTo>
                    <a:lnTo>
                      <a:pt x="202" y="78"/>
                    </a:lnTo>
                    <a:lnTo>
                      <a:pt x="204" y="78"/>
                    </a:lnTo>
                    <a:lnTo>
                      <a:pt x="204" y="76"/>
                    </a:lnTo>
                    <a:lnTo>
                      <a:pt x="206" y="76"/>
                    </a:lnTo>
                    <a:lnTo>
                      <a:pt x="208" y="76"/>
                    </a:lnTo>
                    <a:lnTo>
                      <a:pt x="206" y="74"/>
                    </a:lnTo>
                    <a:lnTo>
                      <a:pt x="206" y="70"/>
                    </a:lnTo>
                    <a:lnTo>
                      <a:pt x="210" y="72"/>
                    </a:lnTo>
                    <a:lnTo>
                      <a:pt x="212" y="72"/>
                    </a:lnTo>
                    <a:lnTo>
                      <a:pt x="214" y="72"/>
                    </a:lnTo>
                    <a:lnTo>
                      <a:pt x="214" y="70"/>
                    </a:lnTo>
                    <a:lnTo>
                      <a:pt x="214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20" y="66"/>
                    </a:lnTo>
                    <a:lnTo>
                      <a:pt x="222" y="66"/>
                    </a:lnTo>
                    <a:lnTo>
                      <a:pt x="224" y="66"/>
                    </a:lnTo>
                    <a:lnTo>
                      <a:pt x="228" y="66"/>
                    </a:lnTo>
                    <a:lnTo>
                      <a:pt x="230" y="66"/>
                    </a:lnTo>
                    <a:lnTo>
                      <a:pt x="228" y="64"/>
                    </a:lnTo>
                    <a:lnTo>
                      <a:pt x="228" y="62"/>
                    </a:lnTo>
                    <a:lnTo>
                      <a:pt x="230" y="62"/>
                    </a:lnTo>
                    <a:lnTo>
                      <a:pt x="234" y="64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38" y="62"/>
                    </a:lnTo>
                    <a:lnTo>
                      <a:pt x="238" y="60"/>
                    </a:lnTo>
                    <a:lnTo>
                      <a:pt x="240" y="60"/>
                    </a:lnTo>
                    <a:lnTo>
                      <a:pt x="242" y="60"/>
                    </a:lnTo>
                    <a:lnTo>
                      <a:pt x="244" y="58"/>
                    </a:lnTo>
                    <a:lnTo>
                      <a:pt x="242" y="58"/>
                    </a:lnTo>
                    <a:lnTo>
                      <a:pt x="240" y="56"/>
                    </a:lnTo>
                    <a:lnTo>
                      <a:pt x="238" y="54"/>
                    </a:lnTo>
                    <a:lnTo>
                      <a:pt x="238" y="52"/>
                    </a:lnTo>
                    <a:lnTo>
                      <a:pt x="234" y="54"/>
                    </a:lnTo>
                    <a:lnTo>
                      <a:pt x="230" y="56"/>
                    </a:lnTo>
                    <a:lnTo>
                      <a:pt x="228" y="56"/>
                    </a:lnTo>
                    <a:lnTo>
                      <a:pt x="228" y="52"/>
                    </a:lnTo>
                    <a:lnTo>
                      <a:pt x="224" y="52"/>
                    </a:lnTo>
                    <a:lnTo>
                      <a:pt x="224" y="54"/>
                    </a:lnTo>
                    <a:lnTo>
                      <a:pt x="222" y="52"/>
                    </a:lnTo>
                    <a:lnTo>
                      <a:pt x="222" y="50"/>
                    </a:lnTo>
                    <a:lnTo>
                      <a:pt x="220" y="50"/>
                    </a:lnTo>
                    <a:lnTo>
                      <a:pt x="218" y="52"/>
                    </a:lnTo>
                    <a:lnTo>
                      <a:pt x="216" y="50"/>
                    </a:lnTo>
                    <a:lnTo>
                      <a:pt x="216" y="48"/>
                    </a:lnTo>
                    <a:lnTo>
                      <a:pt x="214" y="48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6" y="46"/>
                    </a:lnTo>
                    <a:lnTo>
                      <a:pt x="204" y="46"/>
                    </a:lnTo>
                    <a:lnTo>
                      <a:pt x="200" y="46"/>
                    </a:lnTo>
                    <a:lnTo>
                      <a:pt x="204" y="44"/>
                    </a:lnTo>
                    <a:lnTo>
                      <a:pt x="206" y="44"/>
                    </a:lnTo>
                    <a:lnTo>
                      <a:pt x="208" y="42"/>
                    </a:lnTo>
                    <a:lnTo>
                      <a:pt x="208" y="40"/>
                    </a:lnTo>
                    <a:lnTo>
                      <a:pt x="204" y="40"/>
                    </a:lnTo>
                    <a:lnTo>
                      <a:pt x="200" y="40"/>
                    </a:lnTo>
                    <a:lnTo>
                      <a:pt x="194" y="42"/>
                    </a:lnTo>
                    <a:lnTo>
                      <a:pt x="190" y="40"/>
                    </a:lnTo>
                    <a:lnTo>
                      <a:pt x="192" y="40"/>
                    </a:lnTo>
                    <a:lnTo>
                      <a:pt x="198" y="38"/>
                    </a:lnTo>
                    <a:lnTo>
                      <a:pt x="206" y="36"/>
                    </a:lnTo>
                    <a:lnTo>
                      <a:pt x="206" y="34"/>
                    </a:lnTo>
                    <a:lnTo>
                      <a:pt x="204" y="32"/>
                    </a:lnTo>
                    <a:lnTo>
                      <a:pt x="204" y="30"/>
                    </a:lnTo>
                    <a:lnTo>
                      <a:pt x="202" y="28"/>
                    </a:lnTo>
                    <a:lnTo>
                      <a:pt x="198" y="26"/>
                    </a:lnTo>
                    <a:lnTo>
                      <a:pt x="196" y="26"/>
                    </a:lnTo>
                    <a:lnTo>
                      <a:pt x="190" y="30"/>
                    </a:lnTo>
                    <a:lnTo>
                      <a:pt x="184" y="32"/>
                    </a:lnTo>
                    <a:lnTo>
                      <a:pt x="188" y="30"/>
                    </a:lnTo>
                    <a:lnTo>
                      <a:pt x="194" y="26"/>
                    </a:lnTo>
                    <a:lnTo>
                      <a:pt x="196" y="24"/>
                    </a:lnTo>
                    <a:lnTo>
                      <a:pt x="190" y="22"/>
                    </a:lnTo>
                    <a:lnTo>
                      <a:pt x="186" y="24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2" y="18"/>
                    </a:lnTo>
                    <a:lnTo>
                      <a:pt x="180" y="18"/>
                    </a:lnTo>
                    <a:lnTo>
                      <a:pt x="178" y="16"/>
                    </a:lnTo>
                    <a:lnTo>
                      <a:pt x="174" y="16"/>
                    </a:lnTo>
                    <a:lnTo>
                      <a:pt x="170" y="16"/>
                    </a:lnTo>
                    <a:lnTo>
                      <a:pt x="164" y="14"/>
                    </a:lnTo>
                    <a:lnTo>
                      <a:pt x="158" y="14"/>
                    </a:lnTo>
                    <a:lnTo>
                      <a:pt x="156" y="12"/>
                    </a:lnTo>
                    <a:lnTo>
                      <a:pt x="154" y="10"/>
                    </a:lnTo>
                    <a:lnTo>
                      <a:pt x="152" y="8"/>
                    </a:lnTo>
                    <a:lnTo>
                      <a:pt x="146" y="6"/>
                    </a:lnTo>
                    <a:lnTo>
                      <a:pt x="136" y="8"/>
                    </a:lnTo>
                    <a:lnTo>
                      <a:pt x="134" y="10"/>
                    </a:lnTo>
                    <a:lnTo>
                      <a:pt x="136" y="12"/>
                    </a:lnTo>
                    <a:lnTo>
                      <a:pt x="138" y="14"/>
                    </a:lnTo>
                    <a:lnTo>
                      <a:pt x="136" y="14"/>
                    </a:lnTo>
                    <a:lnTo>
                      <a:pt x="134" y="14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6" y="10"/>
                    </a:lnTo>
                    <a:lnTo>
                      <a:pt x="126" y="8"/>
                    </a:lnTo>
                    <a:lnTo>
                      <a:pt x="122" y="10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6" y="10"/>
                    </a:lnTo>
                    <a:lnTo>
                      <a:pt x="114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6" y="14"/>
                    </a:lnTo>
                    <a:lnTo>
                      <a:pt x="110" y="10"/>
                    </a:lnTo>
                    <a:lnTo>
                      <a:pt x="110" y="8"/>
                    </a:lnTo>
                    <a:lnTo>
                      <a:pt x="108" y="8"/>
                    </a:lnTo>
                    <a:lnTo>
                      <a:pt x="106" y="8"/>
                    </a:lnTo>
                    <a:lnTo>
                      <a:pt x="108" y="6"/>
                    </a:lnTo>
                    <a:lnTo>
                      <a:pt x="108" y="4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0" y="8"/>
                    </a:lnTo>
                    <a:lnTo>
                      <a:pt x="56" y="10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6" y="16"/>
                    </a:lnTo>
                    <a:lnTo>
                      <a:pt x="50" y="18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2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8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4" y="30"/>
                    </a:lnTo>
                    <a:lnTo>
                      <a:pt x="28" y="30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8" y="30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0" y="32"/>
                    </a:lnTo>
                    <a:lnTo>
                      <a:pt x="62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72" y="34"/>
                    </a:lnTo>
                    <a:lnTo>
                      <a:pt x="74" y="36"/>
                    </a:lnTo>
                    <a:lnTo>
                      <a:pt x="78" y="36"/>
                    </a:lnTo>
                    <a:lnTo>
                      <a:pt x="78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80" y="32"/>
                    </a:lnTo>
                    <a:lnTo>
                      <a:pt x="82" y="32"/>
                    </a:lnTo>
                    <a:lnTo>
                      <a:pt x="84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84" y="24"/>
                    </a:lnTo>
                    <a:lnTo>
                      <a:pt x="92" y="28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8"/>
                    </a:lnTo>
                    <a:lnTo>
                      <a:pt x="102" y="30"/>
                    </a:lnTo>
                    <a:lnTo>
                      <a:pt x="104" y="30"/>
                    </a:lnTo>
                    <a:lnTo>
                      <a:pt x="106" y="32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6" y="38"/>
                    </a:lnTo>
                    <a:lnTo>
                      <a:pt x="112" y="42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4"/>
                    </a:lnTo>
                    <a:lnTo>
                      <a:pt x="118" y="42"/>
                    </a:lnTo>
                    <a:lnTo>
                      <a:pt x="118" y="40"/>
                    </a:lnTo>
                    <a:lnTo>
                      <a:pt x="120" y="40"/>
                    </a:lnTo>
                    <a:lnTo>
                      <a:pt x="124" y="40"/>
                    </a:lnTo>
                    <a:lnTo>
                      <a:pt x="128" y="42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8" y="52"/>
                    </a:lnTo>
                    <a:lnTo>
                      <a:pt x="138" y="54"/>
                    </a:lnTo>
                    <a:lnTo>
                      <a:pt x="136" y="56"/>
                    </a:lnTo>
                    <a:lnTo>
                      <a:pt x="130" y="56"/>
                    </a:lnTo>
                    <a:lnTo>
                      <a:pt x="124" y="58"/>
                    </a:lnTo>
                    <a:lnTo>
                      <a:pt x="116" y="62"/>
                    </a:lnTo>
                    <a:lnTo>
                      <a:pt x="114" y="62"/>
                    </a:lnTo>
                    <a:lnTo>
                      <a:pt x="116" y="64"/>
                    </a:lnTo>
                    <a:lnTo>
                      <a:pt x="124" y="66"/>
                    </a:lnTo>
                    <a:lnTo>
                      <a:pt x="126" y="66"/>
                    </a:lnTo>
                    <a:lnTo>
                      <a:pt x="130" y="66"/>
                    </a:lnTo>
                    <a:lnTo>
                      <a:pt x="136" y="62"/>
                    </a:lnTo>
                    <a:lnTo>
                      <a:pt x="138" y="60"/>
                    </a:lnTo>
                    <a:lnTo>
                      <a:pt x="138" y="62"/>
                    </a:lnTo>
                    <a:lnTo>
                      <a:pt x="138" y="66"/>
                    </a:lnTo>
                    <a:lnTo>
                      <a:pt x="144" y="68"/>
                    </a:lnTo>
                    <a:lnTo>
                      <a:pt x="148" y="68"/>
                    </a:lnTo>
                    <a:lnTo>
                      <a:pt x="140" y="70"/>
                    </a:lnTo>
                    <a:lnTo>
                      <a:pt x="136" y="72"/>
                    </a:lnTo>
                    <a:lnTo>
                      <a:pt x="134" y="72"/>
                    </a:lnTo>
                    <a:lnTo>
                      <a:pt x="130" y="74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24" y="74"/>
                    </a:lnTo>
                    <a:lnTo>
                      <a:pt x="124" y="72"/>
                    </a:lnTo>
                    <a:lnTo>
                      <a:pt x="126" y="70"/>
                    </a:lnTo>
                    <a:lnTo>
                      <a:pt x="124" y="68"/>
                    </a:lnTo>
                    <a:lnTo>
                      <a:pt x="116" y="66"/>
                    </a:lnTo>
                    <a:lnTo>
                      <a:pt x="114" y="64"/>
                    </a:lnTo>
                    <a:lnTo>
                      <a:pt x="110" y="64"/>
                    </a:lnTo>
                    <a:lnTo>
                      <a:pt x="106" y="66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104" y="72"/>
                    </a:lnTo>
                    <a:lnTo>
                      <a:pt x="108" y="74"/>
                    </a:lnTo>
                    <a:lnTo>
                      <a:pt x="110" y="76"/>
                    </a:lnTo>
                    <a:lnTo>
                      <a:pt x="102" y="74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4" y="76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0" y="76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0" y="78"/>
                    </a:lnTo>
                    <a:lnTo>
                      <a:pt x="62" y="76"/>
                    </a:lnTo>
                    <a:lnTo>
                      <a:pt x="64" y="78"/>
                    </a:lnTo>
                    <a:lnTo>
                      <a:pt x="66" y="80"/>
                    </a:lnTo>
                    <a:lnTo>
                      <a:pt x="64" y="80"/>
                    </a:lnTo>
                    <a:lnTo>
                      <a:pt x="58" y="80"/>
                    </a:lnTo>
                    <a:lnTo>
                      <a:pt x="52" y="80"/>
                    </a:lnTo>
                    <a:lnTo>
                      <a:pt x="54" y="82"/>
                    </a:lnTo>
                    <a:lnTo>
                      <a:pt x="56" y="84"/>
                    </a:lnTo>
                    <a:lnTo>
                      <a:pt x="54" y="86"/>
                    </a:lnTo>
                    <a:lnTo>
                      <a:pt x="50" y="9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46"/>
              <p:cNvSpPr>
                <a:spLocks/>
              </p:cNvSpPr>
              <p:nvPr/>
            </p:nvSpPr>
            <p:spPr bwMode="auto">
              <a:xfrm>
                <a:off x="1209" y="1251"/>
                <a:ext cx="190" cy="53"/>
              </a:xfrm>
              <a:custGeom>
                <a:avLst/>
                <a:gdLst>
                  <a:gd name="T0" fmla="*/ 40 w 152"/>
                  <a:gd name="T1" fmla="*/ 705 h 42"/>
                  <a:gd name="T2" fmla="*/ 235 w 152"/>
                  <a:gd name="T3" fmla="*/ 737 h 42"/>
                  <a:gd name="T4" fmla="*/ 363 w 152"/>
                  <a:gd name="T5" fmla="*/ 868 h 42"/>
                  <a:gd name="T6" fmla="*/ 651 w 152"/>
                  <a:gd name="T7" fmla="*/ 868 h 42"/>
                  <a:gd name="T8" fmla="*/ 976 w 152"/>
                  <a:gd name="T9" fmla="*/ 814 h 42"/>
                  <a:gd name="T10" fmla="*/ 1162 w 152"/>
                  <a:gd name="T11" fmla="*/ 784 h 42"/>
                  <a:gd name="T12" fmla="*/ 1308 w 152"/>
                  <a:gd name="T13" fmla="*/ 737 h 42"/>
                  <a:gd name="T14" fmla="*/ 1562 w 152"/>
                  <a:gd name="T15" fmla="*/ 645 h 42"/>
                  <a:gd name="T16" fmla="*/ 1635 w 152"/>
                  <a:gd name="T17" fmla="*/ 621 h 42"/>
                  <a:gd name="T18" fmla="*/ 1760 w 152"/>
                  <a:gd name="T19" fmla="*/ 645 h 42"/>
                  <a:gd name="T20" fmla="*/ 1854 w 152"/>
                  <a:gd name="T21" fmla="*/ 737 h 42"/>
                  <a:gd name="T22" fmla="*/ 2195 w 152"/>
                  <a:gd name="T23" fmla="*/ 814 h 42"/>
                  <a:gd name="T24" fmla="*/ 2321 w 152"/>
                  <a:gd name="T25" fmla="*/ 868 h 42"/>
                  <a:gd name="T26" fmla="*/ 2555 w 152"/>
                  <a:gd name="T27" fmla="*/ 784 h 42"/>
                  <a:gd name="T28" fmla="*/ 2250 w 152"/>
                  <a:gd name="T29" fmla="*/ 705 h 42"/>
                  <a:gd name="T30" fmla="*/ 2462 w 152"/>
                  <a:gd name="T31" fmla="*/ 645 h 42"/>
                  <a:gd name="T32" fmla="*/ 2462 w 152"/>
                  <a:gd name="T33" fmla="*/ 583 h 42"/>
                  <a:gd name="T34" fmla="*/ 2750 w 152"/>
                  <a:gd name="T35" fmla="*/ 583 h 42"/>
                  <a:gd name="T36" fmla="*/ 2576 w 152"/>
                  <a:gd name="T37" fmla="*/ 405 h 42"/>
                  <a:gd name="T38" fmla="*/ 2515 w 152"/>
                  <a:gd name="T39" fmla="*/ 298 h 42"/>
                  <a:gd name="T40" fmla="*/ 2515 w 152"/>
                  <a:gd name="T41" fmla="*/ 159 h 42"/>
                  <a:gd name="T42" fmla="*/ 2462 w 152"/>
                  <a:gd name="T43" fmla="*/ 50 h 42"/>
                  <a:gd name="T44" fmla="*/ 2250 w 152"/>
                  <a:gd name="T45" fmla="*/ 0 h 42"/>
                  <a:gd name="T46" fmla="*/ 2200 w 152"/>
                  <a:gd name="T47" fmla="*/ 79 h 42"/>
                  <a:gd name="T48" fmla="*/ 2200 w 152"/>
                  <a:gd name="T49" fmla="*/ 201 h 42"/>
                  <a:gd name="T50" fmla="*/ 2139 w 152"/>
                  <a:gd name="T51" fmla="*/ 201 h 42"/>
                  <a:gd name="T52" fmla="*/ 2061 w 152"/>
                  <a:gd name="T53" fmla="*/ 298 h 42"/>
                  <a:gd name="T54" fmla="*/ 1986 w 152"/>
                  <a:gd name="T55" fmla="*/ 298 h 42"/>
                  <a:gd name="T56" fmla="*/ 2061 w 152"/>
                  <a:gd name="T57" fmla="*/ 159 h 42"/>
                  <a:gd name="T58" fmla="*/ 2044 w 152"/>
                  <a:gd name="T59" fmla="*/ 50 h 42"/>
                  <a:gd name="T60" fmla="*/ 1907 w 152"/>
                  <a:gd name="T61" fmla="*/ 79 h 42"/>
                  <a:gd name="T62" fmla="*/ 1816 w 152"/>
                  <a:gd name="T63" fmla="*/ 126 h 42"/>
                  <a:gd name="T64" fmla="*/ 1816 w 152"/>
                  <a:gd name="T65" fmla="*/ 126 h 42"/>
                  <a:gd name="T66" fmla="*/ 1756 w 152"/>
                  <a:gd name="T67" fmla="*/ 159 h 42"/>
                  <a:gd name="T68" fmla="*/ 1635 w 152"/>
                  <a:gd name="T69" fmla="*/ 126 h 42"/>
                  <a:gd name="T70" fmla="*/ 1635 w 152"/>
                  <a:gd name="T71" fmla="*/ 50 h 42"/>
                  <a:gd name="T72" fmla="*/ 1406 w 152"/>
                  <a:gd name="T73" fmla="*/ 50 h 42"/>
                  <a:gd name="T74" fmla="*/ 1308 w 152"/>
                  <a:gd name="T75" fmla="*/ 50 h 42"/>
                  <a:gd name="T76" fmla="*/ 1046 w 152"/>
                  <a:gd name="T77" fmla="*/ 50 h 42"/>
                  <a:gd name="T78" fmla="*/ 625 w 152"/>
                  <a:gd name="T79" fmla="*/ 126 h 42"/>
                  <a:gd name="T80" fmla="*/ 575 w 152"/>
                  <a:gd name="T81" fmla="*/ 201 h 42"/>
                  <a:gd name="T82" fmla="*/ 290 w 152"/>
                  <a:gd name="T83" fmla="*/ 298 h 42"/>
                  <a:gd name="T84" fmla="*/ 575 w 152"/>
                  <a:gd name="T85" fmla="*/ 298 h 42"/>
                  <a:gd name="T86" fmla="*/ 217 w 152"/>
                  <a:gd name="T87" fmla="*/ 376 h 42"/>
                  <a:gd name="T88" fmla="*/ 235 w 152"/>
                  <a:gd name="T89" fmla="*/ 492 h 42"/>
                  <a:gd name="T90" fmla="*/ 512 w 152"/>
                  <a:gd name="T91" fmla="*/ 462 h 42"/>
                  <a:gd name="T92" fmla="*/ 745 w 152"/>
                  <a:gd name="T93" fmla="*/ 545 h 42"/>
                  <a:gd name="T94" fmla="*/ 460 w 152"/>
                  <a:gd name="T95" fmla="*/ 583 h 42"/>
                  <a:gd name="T96" fmla="*/ 40 w 152"/>
                  <a:gd name="T97" fmla="*/ 621 h 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"/>
                  <a:gd name="T148" fmla="*/ 0 h 42"/>
                  <a:gd name="T149" fmla="*/ 152 w 152"/>
                  <a:gd name="T150" fmla="*/ 42 h 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" h="42">
                    <a:moveTo>
                      <a:pt x="2" y="30"/>
                    </a:move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8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60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8" y="38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80" y="36"/>
                    </a:lnTo>
                    <a:lnTo>
                      <a:pt x="86" y="32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2" y="36"/>
                    </a:lnTo>
                    <a:lnTo>
                      <a:pt x="104" y="38"/>
                    </a:lnTo>
                    <a:lnTo>
                      <a:pt x="114" y="38"/>
                    </a:lnTo>
                    <a:lnTo>
                      <a:pt x="120" y="40"/>
                    </a:lnTo>
                    <a:lnTo>
                      <a:pt x="122" y="40"/>
                    </a:lnTo>
                    <a:lnTo>
                      <a:pt x="124" y="42"/>
                    </a:lnTo>
                    <a:lnTo>
                      <a:pt x="128" y="42"/>
                    </a:lnTo>
                    <a:lnTo>
                      <a:pt x="136" y="42"/>
                    </a:lnTo>
                    <a:lnTo>
                      <a:pt x="140" y="38"/>
                    </a:lnTo>
                    <a:lnTo>
                      <a:pt x="134" y="36"/>
                    </a:lnTo>
                    <a:lnTo>
                      <a:pt x="126" y="34"/>
                    </a:lnTo>
                    <a:lnTo>
                      <a:pt x="124" y="34"/>
                    </a:lnTo>
                    <a:lnTo>
                      <a:pt x="128" y="34"/>
                    </a:lnTo>
                    <a:lnTo>
                      <a:pt x="136" y="34"/>
                    </a:lnTo>
                    <a:lnTo>
                      <a:pt x="136" y="32"/>
                    </a:lnTo>
                    <a:lnTo>
                      <a:pt x="136" y="30"/>
                    </a:lnTo>
                    <a:lnTo>
                      <a:pt x="134" y="28"/>
                    </a:lnTo>
                    <a:lnTo>
                      <a:pt x="136" y="28"/>
                    </a:lnTo>
                    <a:lnTo>
                      <a:pt x="138" y="30"/>
                    </a:lnTo>
                    <a:lnTo>
                      <a:pt x="142" y="30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0" y="24"/>
                    </a:lnTo>
                    <a:lnTo>
                      <a:pt x="142" y="20"/>
                    </a:lnTo>
                    <a:lnTo>
                      <a:pt x="138" y="18"/>
                    </a:lnTo>
                    <a:lnTo>
                      <a:pt x="136" y="16"/>
                    </a:lnTo>
                    <a:lnTo>
                      <a:pt x="138" y="14"/>
                    </a:lnTo>
                    <a:lnTo>
                      <a:pt x="140" y="12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36" y="2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4" y="0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2" y="10"/>
                    </a:lnTo>
                    <a:lnTo>
                      <a:pt x="120" y="10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8" y="14"/>
                    </a:lnTo>
                    <a:lnTo>
                      <a:pt x="114" y="14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14" y="8"/>
                    </a:lnTo>
                    <a:lnTo>
                      <a:pt x="118" y="4"/>
                    </a:lnTo>
                    <a:lnTo>
                      <a:pt x="118" y="2"/>
                    </a:lnTo>
                    <a:lnTo>
                      <a:pt x="112" y="2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0" y="6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90" y="4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0" y="0"/>
                    </a:lnTo>
                    <a:lnTo>
                      <a:pt x="58" y="2"/>
                    </a:lnTo>
                    <a:lnTo>
                      <a:pt x="4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18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8" y="24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6" y="24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2" y="26"/>
                    </a:lnTo>
                    <a:lnTo>
                      <a:pt x="26" y="28"/>
                    </a:lnTo>
                    <a:lnTo>
                      <a:pt x="16" y="28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47"/>
              <p:cNvSpPr>
                <a:spLocks/>
              </p:cNvSpPr>
              <p:nvPr/>
            </p:nvSpPr>
            <p:spPr bwMode="auto">
              <a:xfrm>
                <a:off x="1662" y="1644"/>
                <a:ext cx="27" cy="17"/>
              </a:xfrm>
              <a:custGeom>
                <a:avLst/>
                <a:gdLst>
                  <a:gd name="T0" fmla="*/ 0 w 22"/>
                  <a:gd name="T1" fmla="*/ 74 h 14"/>
                  <a:gd name="T2" fmla="*/ 0 w 22"/>
                  <a:gd name="T3" fmla="*/ 74 h 14"/>
                  <a:gd name="T4" fmla="*/ 0 w 22"/>
                  <a:gd name="T5" fmla="*/ 2 h 14"/>
                  <a:gd name="T6" fmla="*/ 0 w 22"/>
                  <a:gd name="T7" fmla="*/ 0 h 14"/>
                  <a:gd name="T8" fmla="*/ 2 w 22"/>
                  <a:gd name="T9" fmla="*/ 2 h 14"/>
                  <a:gd name="T10" fmla="*/ 2 w 22"/>
                  <a:gd name="T11" fmla="*/ 2 h 14"/>
                  <a:gd name="T12" fmla="*/ 88 w 22"/>
                  <a:gd name="T13" fmla="*/ 50 h 14"/>
                  <a:gd name="T14" fmla="*/ 113 w 22"/>
                  <a:gd name="T15" fmla="*/ 74 h 14"/>
                  <a:gd name="T16" fmla="*/ 113 w 22"/>
                  <a:gd name="T17" fmla="*/ 74 h 14"/>
                  <a:gd name="T18" fmla="*/ 113 w 22"/>
                  <a:gd name="T19" fmla="*/ 74 h 14"/>
                  <a:gd name="T20" fmla="*/ 139 w 22"/>
                  <a:gd name="T21" fmla="*/ 74 h 14"/>
                  <a:gd name="T22" fmla="*/ 139 w 22"/>
                  <a:gd name="T23" fmla="*/ 74 h 14"/>
                  <a:gd name="T24" fmla="*/ 200 w 22"/>
                  <a:gd name="T25" fmla="*/ 108 h 14"/>
                  <a:gd name="T26" fmla="*/ 258 w 22"/>
                  <a:gd name="T27" fmla="*/ 74 h 14"/>
                  <a:gd name="T28" fmla="*/ 258 w 22"/>
                  <a:gd name="T29" fmla="*/ 74 h 14"/>
                  <a:gd name="T30" fmla="*/ 317 w 22"/>
                  <a:gd name="T31" fmla="*/ 74 h 14"/>
                  <a:gd name="T32" fmla="*/ 317 w 22"/>
                  <a:gd name="T33" fmla="*/ 74 h 14"/>
                  <a:gd name="T34" fmla="*/ 317 w 22"/>
                  <a:gd name="T35" fmla="*/ 108 h 14"/>
                  <a:gd name="T36" fmla="*/ 317 w 22"/>
                  <a:gd name="T37" fmla="*/ 108 h 14"/>
                  <a:gd name="T38" fmla="*/ 298 w 22"/>
                  <a:gd name="T39" fmla="*/ 131 h 14"/>
                  <a:gd name="T40" fmla="*/ 258 w 22"/>
                  <a:gd name="T41" fmla="*/ 131 h 14"/>
                  <a:gd name="T42" fmla="*/ 258 w 22"/>
                  <a:gd name="T43" fmla="*/ 131 h 14"/>
                  <a:gd name="T44" fmla="*/ 258 w 22"/>
                  <a:gd name="T45" fmla="*/ 131 h 14"/>
                  <a:gd name="T46" fmla="*/ 298 w 22"/>
                  <a:gd name="T47" fmla="*/ 159 h 14"/>
                  <a:gd name="T48" fmla="*/ 258 w 22"/>
                  <a:gd name="T49" fmla="*/ 159 h 14"/>
                  <a:gd name="T50" fmla="*/ 258 w 22"/>
                  <a:gd name="T51" fmla="*/ 159 h 14"/>
                  <a:gd name="T52" fmla="*/ 243 w 22"/>
                  <a:gd name="T53" fmla="*/ 183 h 14"/>
                  <a:gd name="T54" fmla="*/ 243 w 22"/>
                  <a:gd name="T55" fmla="*/ 159 h 14"/>
                  <a:gd name="T56" fmla="*/ 200 w 22"/>
                  <a:gd name="T57" fmla="*/ 159 h 14"/>
                  <a:gd name="T58" fmla="*/ 200 w 22"/>
                  <a:gd name="T59" fmla="*/ 159 h 14"/>
                  <a:gd name="T60" fmla="*/ 200 w 22"/>
                  <a:gd name="T61" fmla="*/ 159 h 14"/>
                  <a:gd name="T62" fmla="*/ 171 w 22"/>
                  <a:gd name="T63" fmla="*/ 131 h 14"/>
                  <a:gd name="T64" fmla="*/ 171 w 22"/>
                  <a:gd name="T65" fmla="*/ 131 h 14"/>
                  <a:gd name="T66" fmla="*/ 139 w 22"/>
                  <a:gd name="T67" fmla="*/ 131 h 14"/>
                  <a:gd name="T68" fmla="*/ 139 w 22"/>
                  <a:gd name="T69" fmla="*/ 131 h 14"/>
                  <a:gd name="T70" fmla="*/ 139 w 22"/>
                  <a:gd name="T71" fmla="*/ 159 h 14"/>
                  <a:gd name="T72" fmla="*/ 113 w 22"/>
                  <a:gd name="T73" fmla="*/ 159 h 14"/>
                  <a:gd name="T74" fmla="*/ 113 w 22"/>
                  <a:gd name="T75" fmla="*/ 159 h 14"/>
                  <a:gd name="T76" fmla="*/ 88 w 22"/>
                  <a:gd name="T77" fmla="*/ 159 h 14"/>
                  <a:gd name="T78" fmla="*/ 59 w 22"/>
                  <a:gd name="T79" fmla="*/ 131 h 14"/>
                  <a:gd name="T80" fmla="*/ 59 w 22"/>
                  <a:gd name="T81" fmla="*/ 131 h 14"/>
                  <a:gd name="T82" fmla="*/ 88 w 22"/>
                  <a:gd name="T83" fmla="*/ 108 h 14"/>
                  <a:gd name="T84" fmla="*/ 59 w 22"/>
                  <a:gd name="T85" fmla="*/ 131 h 14"/>
                  <a:gd name="T86" fmla="*/ 59 w 22"/>
                  <a:gd name="T87" fmla="*/ 131 h 14"/>
                  <a:gd name="T88" fmla="*/ 2 w 22"/>
                  <a:gd name="T89" fmla="*/ 131 h 14"/>
                  <a:gd name="T90" fmla="*/ 2 w 22"/>
                  <a:gd name="T91" fmla="*/ 108 h 14"/>
                  <a:gd name="T92" fmla="*/ 2 w 22"/>
                  <a:gd name="T93" fmla="*/ 108 h 14"/>
                  <a:gd name="T94" fmla="*/ 2 w 22"/>
                  <a:gd name="T95" fmla="*/ 74 h 14"/>
                  <a:gd name="T96" fmla="*/ 2 w 22"/>
                  <a:gd name="T97" fmla="*/ 74 h 14"/>
                  <a:gd name="T98" fmla="*/ 2 w 22"/>
                  <a:gd name="T99" fmla="*/ 74 h 14"/>
                  <a:gd name="T100" fmla="*/ 0 w 22"/>
                  <a:gd name="T101" fmla="*/ 108 h 14"/>
                  <a:gd name="T102" fmla="*/ 0 w 22"/>
                  <a:gd name="T103" fmla="*/ 74 h 14"/>
                  <a:gd name="T104" fmla="*/ 0 w 22"/>
                  <a:gd name="T105" fmla="*/ 74 h 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"/>
                  <a:gd name="T160" fmla="*/ 0 h 14"/>
                  <a:gd name="T161" fmla="*/ 22 w 22"/>
                  <a:gd name="T162" fmla="*/ 14 h 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48"/>
              <p:cNvSpPr>
                <a:spLocks/>
              </p:cNvSpPr>
              <p:nvPr/>
            </p:nvSpPr>
            <p:spPr bwMode="auto">
              <a:xfrm>
                <a:off x="1699" y="1649"/>
                <a:ext cx="23" cy="20"/>
              </a:xfrm>
              <a:custGeom>
                <a:avLst/>
                <a:gdLst>
                  <a:gd name="T0" fmla="*/ 0 w 18"/>
                  <a:gd name="T1" fmla="*/ 234 h 16"/>
                  <a:gd name="T2" fmla="*/ 0 w 18"/>
                  <a:gd name="T3" fmla="*/ 234 h 16"/>
                  <a:gd name="T4" fmla="*/ 0 w 18"/>
                  <a:gd name="T5" fmla="*/ 174 h 16"/>
                  <a:gd name="T6" fmla="*/ 59 w 18"/>
                  <a:gd name="T7" fmla="*/ 139 h 16"/>
                  <a:gd name="T8" fmla="*/ 59 w 18"/>
                  <a:gd name="T9" fmla="*/ 139 h 16"/>
                  <a:gd name="T10" fmla="*/ 282 w 18"/>
                  <a:gd name="T11" fmla="*/ 0 h 16"/>
                  <a:gd name="T12" fmla="*/ 282 w 18"/>
                  <a:gd name="T13" fmla="*/ 0 h 16"/>
                  <a:gd name="T14" fmla="*/ 282 w 18"/>
                  <a:gd name="T15" fmla="*/ 0 h 16"/>
                  <a:gd name="T16" fmla="*/ 282 w 18"/>
                  <a:gd name="T17" fmla="*/ 40 h 16"/>
                  <a:gd name="T18" fmla="*/ 282 w 18"/>
                  <a:gd name="T19" fmla="*/ 40 h 16"/>
                  <a:gd name="T20" fmla="*/ 334 w 18"/>
                  <a:gd name="T21" fmla="*/ 62 h 16"/>
                  <a:gd name="T22" fmla="*/ 282 w 18"/>
                  <a:gd name="T23" fmla="*/ 96 h 16"/>
                  <a:gd name="T24" fmla="*/ 282 w 18"/>
                  <a:gd name="T25" fmla="*/ 96 h 16"/>
                  <a:gd name="T26" fmla="*/ 382 w 18"/>
                  <a:gd name="T27" fmla="*/ 96 h 16"/>
                  <a:gd name="T28" fmla="*/ 382 w 18"/>
                  <a:gd name="T29" fmla="*/ 96 h 16"/>
                  <a:gd name="T30" fmla="*/ 382 w 18"/>
                  <a:gd name="T31" fmla="*/ 139 h 16"/>
                  <a:gd name="T32" fmla="*/ 382 w 18"/>
                  <a:gd name="T33" fmla="*/ 139 h 16"/>
                  <a:gd name="T34" fmla="*/ 382 w 18"/>
                  <a:gd name="T35" fmla="*/ 139 h 16"/>
                  <a:gd name="T36" fmla="*/ 382 w 18"/>
                  <a:gd name="T37" fmla="*/ 174 h 16"/>
                  <a:gd name="T38" fmla="*/ 427 w 18"/>
                  <a:gd name="T39" fmla="*/ 174 h 16"/>
                  <a:gd name="T40" fmla="*/ 382 w 18"/>
                  <a:gd name="T41" fmla="*/ 217 h 16"/>
                  <a:gd name="T42" fmla="*/ 382 w 18"/>
                  <a:gd name="T43" fmla="*/ 217 h 16"/>
                  <a:gd name="T44" fmla="*/ 334 w 18"/>
                  <a:gd name="T45" fmla="*/ 217 h 16"/>
                  <a:gd name="T46" fmla="*/ 257 w 18"/>
                  <a:gd name="T47" fmla="*/ 234 h 16"/>
                  <a:gd name="T48" fmla="*/ 257 w 18"/>
                  <a:gd name="T49" fmla="*/ 234 h 16"/>
                  <a:gd name="T50" fmla="*/ 201 w 18"/>
                  <a:gd name="T51" fmla="*/ 234 h 16"/>
                  <a:gd name="T52" fmla="*/ 96 w 18"/>
                  <a:gd name="T53" fmla="*/ 234 h 16"/>
                  <a:gd name="T54" fmla="*/ 96 w 18"/>
                  <a:gd name="T55" fmla="*/ 234 h 16"/>
                  <a:gd name="T56" fmla="*/ 59 w 18"/>
                  <a:gd name="T57" fmla="*/ 290 h 16"/>
                  <a:gd name="T58" fmla="*/ 0 w 18"/>
                  <a:gd name="T59" fmla="*/ 290 h 16"/>
                  <a:gd name="T60" fmla="*/ 0 w 18"/>
                  <a:gd name="T61" fmla="*/ 234 h 16"/>
                  <a:gd name="T62" fmla="*/ 0 w 18"/>
                  <a:gd name="T63" fmla="*/ 234 h 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16"/>
                  <a:gd name="T98" fmla="*/ 18 w 18"/>
                  <a:gd name="T99" fmla="*/ 16 h 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16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49"/>
              <p:cNvSpPr>
                <a:spLocks/>
              </p:cNvSpPr>
              <p:nvPr/>
            </p:nvSpPr>
            <p:spPr bwMode="auto">
              <a:xfrm>
                <a:off x="1737" y="1559"/>
                <a:ext cx="95" cy="85"/>
              </a:xfrm>
              <a:custGeom>
                <a:avLst/>
                <a:gdLst>
                  <a:gd name="T0" fmla="*/ 800 w 76"/>
                  <a:gd name="T1" fmla="*/ 139 h 68"/>
                  <a:gd name="T2" fmla="*/ 874 w 76"/>
                  <a:gd name="T3" fmla="*/ 96 h 68"/>
                  <a:gd name="T4" fmla="*/ 1046 w 76"/>
                  <a:gd name="T5" fmla="*/ 0 h 68"/>
                  <a:gd name="T6" fmla="*/ 1046 w 76"/>
                  <a:gd name="T7" fmla="*/ 40 h 68"/>
                  <a:gd name="T8" fmla="*/ 1124 w 76"/>
                  <a:gd name="T9" fmla="*/ 40 h 68"/>
                  <a:gd name="T10" fmla="*/ 1046 w 76"/>
                  <a:gd name="T11" fmla="*/ 62 h 68"/>
                  <a:gd name="T12" fmla="*/ 1092 w 76"/>
                  <a:gd name="T13" fmla="*/ 96 h 68"/>
                  <a:gd name="T14" fmla="*/ 1046 w 76"/>
                  <a:gd name="T15" fmla="*/ 217 h 68"/>
                  <a:gd name="T16" fmla="*/ 976 w 76"/>
                  <a:gd name="T17" fmla="*/ 234 h 68"/>
                  <a:gd name="T18" fmla="*/ 899 w 76"/>
                  <a:gd name="T19" fmla="*/ 320 h 68"/>
                  <a:gd name="T20" fmla="*/ 745 w 76"/>
                  <a:gd name="T21" fmla="*/ 424 h 68"/>
                  <a:gd name="T22" fmla="*/ 899 w 76"/>
                  <a:gd name="T23" fmla="*/ 362 h 68"/>
                  <a:gd name="T24" fmla="*/ 976 w 76"/>
                  <a:gd name="T25" fmla="*/ 400 h 68"/>
                  <a:gd name="T26" fmla="*/ 1017 w 76"/>
                  <a:gd name="T27" fmla="*/ 400 h 68"/>
                  <a:gd name="T28" fmla="*/ 874 w 76"/>
                  <a:gd name="T29" fmla="*/ 456 h 68"/>
                  <a:gd name="T30" fmla="*/ 976 w 76"/>
                  <a:gd name="T31" fmla="*/ 512 h 68"/>
                  <a:gd name="T32" fmla="*/ 1017 w 76"/>
                  <a:gd name="T33" fmla="*/ 530 h 68"/>
                  <a:gd name="T34" fmla="*/ 1046 w 76"/>
                  <a:gd name="T35" fmla="*/ 570 h 68"/>
                  <a:gd name="T36" fmla="*/ 1124 w 76"/>
                  <a:gd name="T37" fmla="*/ 570 h 68"/>
                  <a:gd name="T38" fmla="*/ 1308 w 76"/>
                  <a:gd name="T39" fmla="*/ 570 h 68"/>
                  <a:gd name="T40" fmla="*/ 1345 w 76"/>
                  <a:gd name="T41" fmla="*/ 646 h 68"/>
                  <a:gd name="T42" fmla="*/ 1271 w 76"/>
                  <a:gd name="T43" fmla="*/ 686 h 68"/>
                  <a:gd name="T44" fmla="*/ 1221 w 76"/>
                  <a:gd name="T45" fmla="*/ 712 h 68"/>
                  <a:gd name="T46" fmla="*/ 1384 w 76"/>
                  <a:gd name="T47" fmla="*/ 712 h 68"/>
                  <a:gd name="T48" fmla="*/ 1384 w 76"/>
                  <a:gd name="T49" fmla="*/ 800 h 68"/>
                  <a:gd name="T50" fmla="*/ 1221 w 76"/>
                  <a:gd name="T51" fmla="*/ 829 h 68"/>
                  <a:gd name="T52" fmla="*/ 1308 w 76"/>
                  <a:gd name="T53" fmla="*/ 890 h 68"/>
                  <a:gd name="T54" fmla="*/ 1221 w 76"/>
                  <a:gd name="T55" fmla="*/ 931 h 68"/>
                  <a:gd name="T56" fmla="*/ 1124 w 76"/>
                  <a:gd name="T57" fmla="*/ 1009 h 68"/>
                  <a:gd name="T58" fmla="*/ 1017 w 76"/>
                  <a:gd name="T59" fmla="*/ 1044 h 68"/>
                  <a:gd name="T60" fmla="*/ 976 w 76"/>
                  <a:gd name="T61" fmla="*/ 1112 h 68"/>
                  <a:gd name="T62" fmla="*/ 800 w 76"/>
                  <a:gd name="T63" fmla="*/ 1221 h 68"/>
                  <a:gd name="T64" fmla="*/ 745 w 76"/>
                  <a:gd name="T65" fmla="*/ 1162 h 68"/>
                  <a:gd name="T66" fmla="*/ 829 w 76"/>
                  <a:gd name="T67" fmla="*/ 1084 h 68"/>
                  <a:gd name="T68" fmla="*/ 931 w 76"/>
                  <a:gd name="T69" fmla="*/ 1009 h 68"/>
                  <a:gd name="T70" fmla="*/ 829 w 76"/>
                  <a:gd name="T71" fmla="*/ 1044 h 68"/>
                  <a:gd name="T72" fmla="*/ 745 w 76"/>
                  <a:gd name="T73" fmla="*/ 1044 h 68"/>
                  <a:gd name="T74" fmla="*/ 745 w 76"/>
                  <a:gd name="T75" fmla="*/ 976 h 68"/>
                  <a:gd name="T76" fmla="*/ 651 w 76"/>
                  <a:gd name="T77" fmla="*/ 1009 h 68"/>
                  <a:gd name="T78" fmla="*/ 575 w 76"/>
                  <a:gd name="T79" fmla="*/ 1009 h 68"/>
                  <a:gd name="T80" fmla="*/ 460 w 76"/>
                  <a:gd name="T81" fmla="*/ 1044 h 68"/>
                  <a:gd name="T82" fmla="*/ 235 w 76"/>
                  <a:gd name="T83" fmla="*/ 1044 h 68"/>
                  <a:gd name="T84" fmla="*/ 174 w 76"/>
                  <a:gd name="T85" fmla="*/ 1044 h 68"/>
                  <a:gd name="T86" fmla="*/ 40 w 76"/>
                  <a:gd name="T87" fmla="*/ 1084 h 68"/>
                  <a:gd name="T88" fmla="*/ 0 w 76"/>
                  <a:gd name="T89" fmla="*/ 976 h 68"/>
                  <a:gd name="T90" fmla="*/ 96 w 76"/>
                  <a:gd name="T91" fmla="*/ 890 h 68"/>
                  <a:gd name="T92" fmla="*/ 217 w 76"/>
                  <a:gd name="T93" fmla="*/ 829 h 68"/>
                  <a:gd name="T94" fmla="*/ 96 w 76"/>
                  <a:gd name="T95" fmla="*/ 867 h 68"/>
                  <a:gd name="T96" fmla="*/ 174 w 76"/>
                  <a:gd name="T97" fmla="*/ 829 h 68"/>
                  <a:gd name="T98" fmla="*/ 235 w 76"/>
                  <a:gd name="T99" fmla="*/ 712 h 68"/>
                  <a:gd name="T100" fmla="*/ 400 w 76"/>
                  <a:gd name="T101" fmla="*/ 686 h 68"/>
                  <a:gd name="T102" fmla="*/ 424 w 76"/>
                  <a:gd name="T103" fmla="*/ 625 h 68"/>
                  <a:gd name="T104" fmla="*/ 512 w 76"/>
                  <a:gd name="T105" fmla="*/ 530 h 68"/>
                  <a:gd name="T106" fmla="*/ 719 w 76"/>
                  <a:gd name="T107" fmla="*/ 217 h 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6"/>
                  <a:gd name="T163" fmla="*/ 0 h 68"/>
                  <a:gd name="T164" fmla="*/ 76 w 76"/>
                  <a:gd name="T165" fmla="*/ 68 h 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6" h="68">
                    <a:moveTo>
                      <a:pt x="40" y="12"/>
                    </a:moveTo>
                    <a:lnTo>
                      <a:pt x="40" y="12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48" y="20"/>
                    </a:lnTo>
                    <a:lnTo>
                      <a:pt x="44" y="22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52" y="26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60" y="34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6" y="32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72" y="46"/>
                    </a:lnTo>
                    <a:lnTo>
                      <a:pt x="68" y="46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2" y="50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2" y="56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4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42" y="64"/>
                    </a:lnTo>
                    <a:lnTo>
                      <a:pt x="44" y="62"/>
                    </a:lnTo>
                    <a:lnTo>
                      <a:pt x="46" y="60"/>
                    </a:lnTo>
                    <a:lnTo>
                      <a:pt x="48" y="58"/>
                    </a:lnTo>
                    <a:lnTo>
                      <a:pt x="52" y="56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4" y="56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0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6"/>
                    </a:lnTo>
                    <a:lnTo>
                      <a:pt x="32" y="2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50"/>
              <p:cNvSpPr>
                <a:spLocks/>
              </p:cNvSpPr>
              <p:nvPr/>
            </p:nvSpPr>
            <p:spPr bwMode="auto">
              <a:xfrm>
                <a:off x="1812" y="1624"/>
                <a:ext cx="20" cy="25"/>
              </a:xfrm>
              <a:custGeom>
                <a:avLst/>
                <a:gdLst>
                  <a:gd name="T0" fmla="*/ 40 w 16"/>
                  <a:gd name="T1" fmla="*/ 96 h 20"/>
                  <a:gd name="T2" fmla="*/ 40 w 16"/>
                  <a:gd name="T3" fmla="*/ 96 h 20"/>
                  <a:gd name="T4" fmla="*/ 62 w 16"/>
                  <a:gd name="T5" fmla="*/ 62 h 20"/>
                  <a:gd name="T6" fmla="*/ 139 w 16"/>
                  <a:gd name="T7" fmla="*/ 62 h 20"/>
                  <a:gd name="T8" fmla="*/ 139 w 16"/>
                  <a:gd name="T9" fmla="*/ 62 h 20"/>
                  <a:gd name="T10" fmla="*/ 234 w 16"/>
                  <a:gd name="T11" fmla="*/ 0 h 20"/>
                  <a:gd name="T12" fmla="*/ 234 w 16"/>
                  <a:gd name="T13" fmla="*/ 0 h 20"/>
                  <a:gd name="T14" fmla="*/ 290 w 16"/>
                  <a:gd name="T15" fmla="*/ 0 h 20"/>
                  <a:gd name="T16" fmla="*/ 234 w 16"/>
                  <a:gd name="T17" fmla="*/ 40 h 20"/>
                  <a:gd name="T18" fmla="*/ 234 w 16"/>
                  <a:gd name="T19" fmla="*/ 40 h 20"/>
                  <a:gd name="T20" fmla="*/ 217 w 16"/>
                  <a:gd name="T21" fmla="*/ 62 h 20"/>
                  <a:gd name="T22" fmla="*/ 217 w 16"/>
                  <a:gd name="T23" fmla="*/ 96 h 20"/>
                  <a:gd name="T24" fmla="*/ 217 w 16"/>
                  <a:gd name="T25" fmla="*/ 96 h 20"/>
                  <a:gd name="T26" fmla="*/ 217 w 16"/>
                  <a:gd name="T27" fmla="*/ 96 h 20"/>
                  <a:gd name="T28" fmla="*/ 234 w 16"/>
                  <a:gd name="T29" fmla="*/ 62 h 20"/>
                  <a:gd name="T30" fmla="*/ 290 w 16"/>
                  <a:gd name="T31" fmla="*/ 40 h 20"/>
                  <a:gd name="T32" fmla="*/ 290 w 16"/>
                  <a:gd name="T33" fmla="*/ 62 h 20"/>
                  <a:gd name="T34" fmla="*/ 290 w 16"/>
                  <a:gd name="T35" fmla="*/ 62 h 20"/>
                  <a:gd name="T36" fmla="*/ 290 w 16"/>
                  <a:gd name="T37" fmla="*/ 149 h 20"/>
                  <a:gd name="T38" fmla="*/ 234 w 16"/>
                  <a:gd name="T39" fmla="*/ 186 h 20"/>
                  <a:gd name="T40" fmla="*/ 234 w 16"/>
                  <a:gd name="T41" fmla="*/ 186 h 20"/>
                  <a:gd name="T42" fmla="*/ 234 w 16"/>
                  <a:gd name="T43" fmla="*/ 235 h 20"/>
                  <a:gd name="T44" fmla="*/ 234 w 16"/>
                  <a:gd name="T45" fmla="*/ 290 h 20"/>
                  <a:gd name="T46" fmla="*/ 234 w 16"/>
                  <a:gd name="T47" fmla="*/ 290 h 20"/>
                  <a:gd name="T48" fmla="*/ 217 w 16"/>
                  <a:gd name="T49" fmla="*/ 334 h 20"/>
                  <a:gd name="T50" fmla="*/ 174 w 16"/>
                  <a:gd name="T51" fmla="*/ 363 h 20"/>
                  <a:gd name="T52" fmla="*/ 174 w 16"/>
                  <a:gd name="T53" fmla="*/ 363 h 20"/>
                  <a:gd name="T54" fmla="*/ 139 w 16"/>
                  <a:gd name="T55" fmla="*/ 363 h 20"/>
                  <a:gd name="T56" fmla="*/ 96 w 16"/>
                  <a:gd name="T57" fmla="*/ 363 h 20"/>
                  <a:gd name="T58" fmla="*/ 96 w 16"/>
                  <a:gd name="T59" fmla="*/ 334 h 20"/>
                  <a:gd name="T60" fmla="*/ 96 w 16"/>
                  <a:gd name="T61" fmla="*/ 334 h 20"/>
                  <a:gd name="T62" fmla="*/ 96 w 16"/>
                  <a:gd name="T63" fmla="*/ 290 h 20"/>
                  <a:gd name="T64" fmla="*/ 96 w 16"/>
                  <a:gd name="T65" fmla="*/ 217 h 20"/>
                  <a:gd name="T66" fmla="*/ 96 w 16"/>
                  <a:gd name="T67" fmla="*/ 217 h 20"/>
                  <a:gd name="T68" fmla="*/ 96 w 16"/>
                  <a:gd name="T69" fmla="*/ 217 h 20"/>
                  <a:gd name="T70" fmla="*/ 96 w 16"/>
                  <a:gd name="T71" fmla="*/ 217 h 20"/>
                  <a:gd name="T72" fmla="*/ 62 w 16"/>
                  <a:gd name="T73" fmla="*/ 290 h 20"/>
                  <a:gd name="T74" fmla="*/ 62 w 16"/>
                  <a:gd name="T75" fmla="*/ 290 h 20"/>
                  <a:gd name="T76" fmla="*/ 40 w 16"/>
                  <a:gd name="T77" fmla="*/ 334 h 20"/>
                  <a:gd name="T78" fmla="*/ 0 w 16"/>
                  <a:gd name="T79" fmla="*/ 334 h 20"/>
                  <a:gd name="T80" fmla="*/ 0 w 16"/>
                  <a:gd name="T81" fmla="*/ 334 h 20"/>
                  <a:gd name="T82" fmla="*/ 0 w 16"/>
                  <a:gd name="T83" fmla="*/ 334 h 20"/>
                  <a:gd name="T84" fmla="*/ 0 w 16"/>
                  <a:gd name="T85" fmla="*/ 235 h 20"/>
                  <a:gd name="T86" fmla="*/ 40 w 16"/>
                  <a:gd name="T87" fmla="*/ 186 h 20"/>
                  <a:gd name="T88" fmla="*/ 40 w 16"/>
                  <a:gd name="T89" fmla="*/ 186 h 20"/>
                  <a:gd name="T90" fmla="*/ 40 w 16"/>
                  <a:gd name="T91" fmla="*/ 149 h 20"/>
                  <a:gd name="T92" fmla="*/ 40 w 16"/>
                  <a:gd name="T93" fmla="*/ 96 h 20"/>
                  <a:gd name="T94" fmla="*/ 40 w 16"/>
                  <a:gd name="T95" fmla="*/ 96 h 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"/>
                  <a:gd name="T145" fmla="*/ 0 h 20"/>
                  <a:gd name="T146" fmla="*/ 16 w 16"/>
                  <a:gd name="T147" fmla="*/ 20 h 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" h="20">
                    <a:moveTo>
                      <a:pt x="2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51"/>
              <p:cNvSpPr>
                <a:spLocks/>
              </p:cNvSpPr>
              <p:nvPr/>
            </p:nvSpPr>
            <p:spPr bwMode="auto">
              <a:xfrm>
                <a:off x="1482" y="1344"/>
                <a:ext cx="87" cy="40"/>
              </a:xfrm>
              <a:custGeom>
                <a:avLst/>
                <a:gdLst>
                  <a:gd name="T0" fmla="*/ 276 w 70"/>
                  <a:gd name="T1" fmla="*/ 362 h 32"/>
                  <a:gd name="T2" fmla="*/ 301 w 70"/>
                  <a:gd name="T3" fmla="*/ 234 h 32"/>
                  <a:gd name="T4" fmla="*/ 440 w 70"/>
                  <a:gd name="T5" fmla="*/ 139 h 32"/>
                  <a:gd name="T6" fmla="*/ 618 w 70"/>
                  <a:gd name="T7" fmla="*/ 40 h 32"/>
                  <a:gd name="T8" fmla="*/ 680 w 70"/>
                  <a:gd name="T9" fmla="*/ 40 h 32"/>
                  <a:gd name="T10" fmla="*/ 680 w 70"/>
                  <a:gd name="T11" fmla="*/ 62 h 32"/>
                  <a:gd name="T12" fmla="*/ 680 w 70"/>
                  <a:gd name="T13" fmla="*/ 139 h 32"/>
                  <a:gd name="T14" fmla="*/ 718 w 70"/>
                  <a:gd name="T15" fmla="*/ 139 h 32"/>
                  <a:gd name="T16" fmla="*/ 817 w 70"/>
                  <a:gd name="T17" fmla="*/ 62 h 32"/>
                  <a:gd name="T18" fmla="*/ 817 w 70"/>
                  <a:gd name="T19" fmla="*/ 96 h 32"/>
                  <a:gd name="T20" fmla="*/ 907 w 70"/>
                  <a:gd name="T21" fmla="*/ 139 h 32"/>
                  <a:gd name="T22" fmla="*/ 981 w 70"/>
                  <a:gd name="T23" fmla="*/ 217 h 32"/>
                  <a:gd name="T24" fmla="*/ 981 w 70"/>
                  <a:gd name="T25" fmla="*/ 290 h 32"/>
                  <a:gd name="T26" fmla="*/ 1050 w 70"/>
                  <a:gd name="T27" fmla="*/ 306 h 32"/>
                  <a:gd name="T28" fmla="*/ 1120 w 70"/>
                  <a:gd name="T29" fmla="*/ 362 h 32"/>
                  <a:gd name="T30" fmla="*/ 1120 w 70"/>
                  <a:gd name="T31" fmla="*/ 382 h 32"/>
                  <a:gd name="T32" fmla="*/ 1165 w 70"/>
                  <a:gd name="T33" fmla="*/ 382 h 32"/>
                  <a:gd name="T34" fmla="*/ 1165 w 70"/>
                  <a:gd name="T35" fmla="*/ 456 h 32"/>
                  <a:gd name="T36" fmla="*/ 1079 w 70"/>
                  <a:gd name="T37" fmla="*/ 456 h 32"/>
                  <a:gd name="T38" fmla="*/ 1015 w 70"/>
                  <a:gd name="T39" fmla="*/ 456 h 32"/>
                  <a:gd name="T40" fmla="*/ 892 w 70"/>
                  <a:gd name="T41" fmla="*/ 424 h 32"/>
                  <a:gd name="T42" fmla="*/ 907 w 70"/>
                  <a:gd name="T43" fmla="*/ 382 h 32"/>
                  <a:gd name="T44" fmla="*/ 907 w 70"/>
                  <a:gd name="T45" fmla="*/ 362 h 32"/>
                  <a:gd name="T46" fmla="*/ 817 w 70"/>
                  <a:gd name="T47" fmla="*/ 362 h 32"/>
                  <a:gd name="T48" fmla="*/ 845 w 70"/>
                  <a:gd name="T49" fmla="*/ 306 h 32"/>
                  <a:gd name="T50" fmla="*/ 769 w 70"/>
                  <a:gd name="T51" fmla="*/ 306 h 32"/>
                  <a:gd name="T52" fmla="*/ 718 w 70"/>
                  <a:gd name="T53" fmla="*/ 306 h 32"/>
                  <a:gd name="T54" fmla="*/ 635 w 70"/>
                  <a:gd name="T55" fmla="*/ 362 h 32"/>
                  <a:gd name="T56" fmla="*/ 635 w 70"/>
                  <a:gd name="T57" fmla="*/ 382 h 32"/>
                  <a:gd name="T58" fmla="*/ 498 w 70"/>
                  <a:gd name="T59" fmla="*/ 424 h 32"/>
                  <a:gd name="T60" fmla="*/ 440 w 70"/>
                  <a:gd name="T61" fmla="*/ 456 h 32"/>
                  <a:gd name="T62" fmla="*/ 374 w 70"/>
                  <a:gd name="T63" fmla="*/ 530 h 32"/>
                  <a:gd name="T64" fmla="*/ 276 w 70"/>
                  <a:gd name="T65" fmla="*/ 570 h 32"/>
                  <a:gd name="T66" fmla="*/ 168 w 70"/>
                  <a:gd name="T67" fmla="*/ 570 h 32"/>
                  <a:gd name="T68" fmla="*/ 209 w 70"/>
                  <a:gd name="T69" fmla="*/ 509 h 32"/>
                  <a:gd name="T70" fmla="*/ 229 w 70"/>
                  <a:gd name="T71" fmla="*/ 456 h 32"/>
                  <a:gd name="T72" fmla="*/ 168 w 70"/>
                  <a:gd name="T73" fmla="*/ 456 h 32"/>
                  <a:gd name="T74" fmla="*/ 0 w 70"/>
                  <a:gd name="T75" fmla="*/ 456 h 32"/>
                  <a:gd name="T76" fmla="*/ 0 w 70"/>
                  <a:gd name="T77" fmla="*/ 456 h 32"/>
                  <a:gd name="T78" fmla="*/ 276 w 70"/>
                  <a:gd name="T79" fmla="*/ 362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"/>
                  <a:gd name="T121" fmla="*/ 0 h 32"/>
                  <a:gd name="T122" fmla="*/ 70 w 70"/>
                  <a:gd name="T123" fmla="*/ 32 h 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" h="32">
                    <a:moveTo>
                      <a:pt x="16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6" y="8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2"/>
                    </a:lnTo>
                    <a:lnTo>
                      <a:pt x="58" y="16"/>
                    </a:lnTo>
                    <a:lnTo>
                      <a:pt x="62" y="18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4"/>
                    </a:lnTo>
                    <a:lnTo>
                      <a:pt x="68" y="26"/>
                    </a:lnTo>
                    <a:lnTo>
                      <a:pt x="64" y="26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6" y="26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52"/>
              <p:cNvSpPr>
                <a:spLocks/>
              </p:cNvSpPr>
              <p:nvPr/>
            </p:nvSpPr>
            <p:spPr bwMode="auto">
              <a:xfrm>
                <a:off x="1684" y="1244"/>
                <a:ext cx="33" cy="15"/>
              </a:xfrm>
              <a:custGeom>
                <a:avLst/>
                <a:gdLst>
                  <a:gd name="T0" fmla="*/ 94 w 26"/>
                  <a:gd name="T1" fmla="*/ 220 h 12"/>
                  <a:gd name="T2" fmla="*/ 94 w 26"/>
                  <a:gd name="T3" fmla="*/ 220 h 12"/>
                  <a:gd name="T4" fmla="*/ 58 w 26"/>
                  <a:gd name="T5" fmla="*/ 186 h 12"/>
                  <a:gd name="T6" fmla="*/ 58 w 26"/>
                  <a:gd name="T7" fmla="*/ 186 h 12"/>
                  <a:gd name="T8" fmla="*/ 0 w 26"/>
                  <a:gd name="T9" fmla="*/ 119 h 12"/>
                  <a:gd name="T10" fmla="*/ 0 w 26"/>
                  <a:gd name="T11" fmla="*/ 119 h 12"/>
                  <a:gd name="T12" fmla="*/ 0 w 26"/>
                  <a:gd name="T13" fmla="*/ 76 h 12"/>
                  <a:gd name="T14" fmla="*/ 94 w 26"/>
                  <a:gd name="T15" fmla="*/ 49 h 12"/>
                  <a:gd name="T16" fmla="*/ 94 w 26"/>
                  <a:gd name="T17" fmla="*/ 49 h 12"/>
                  <a:gd name="T18" fmla="*/ 244 w 26"/>
                  <a:gd name="T19" fmla="*/ 49 h 12"/>
                  <a:gd name="T20" fmla="*/ 317 w 26"/>
                  <a:gd name="T21" fmla="*/ 0 h 12"/>
                  <a:gd name="T22" fmla="*/ 354 w 26"/>
                  <a:gd name="T23" fmla="*/ 49 h 12"/>
                  <a:gd name="T24" fmla="*/ 354 w 26"/>
                  <a:gd name="T25" fmla="*/ 49 h 12"/>
                  <a:gd name="T26" fmla="*/ 517 w 26"/>
                  <a:gd name="T27" fmla="*/ 119 h 12"/>
                  <a:gd name="T28" fmla="*/ 572 w 26"/>
                  <a:gd name="T29" fmla="*/ 119 h 12"/>
                  <a:gd name="T30" fmla="*/ 572 w 26"/>
                  <a:gd name="T31" fmla="*/ 149 h 12"/>
                  <a:gd name="T32" fmla="*/ 572 w 26"/>
                  <a:gd name="T33" fmla="*/ 149 h 12"/>
                  <a:gd name="T34" fmla="*/ 449 w 26"/>
                  <a:gd name="T35" fmla="*/ 149 h 12"/>
                  <a:gd name="T36" fmla="*/ 317 w 26"/>
                  <a:gd name="T37" fmla="*/ 149 h 12"/>
                  <a:gd name="T38" fmla="*/ 317 w 26"/>
                  <a:gd name="T39" fmla="*/ 149 h 12"/>
                  <a:gd name="T40" fmla="*/ 244 w 26"/>
                  <a:gd name="T41" fmla="*/ 220 h 12"/>
                  <a:gd name="T42" fmla="*/ 94 w 26"/>
                  <a:gd name="T43" fmla="*/ 220 h 12"/>
                  <a:gd name="T44" fmla="*/ 94 w 26"/>
                  <a:gd name="T45" fmla="*/ 22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12"/>
                  <a:gd name="T71" fmla="*/ 26 w 26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12">
                    <a:moveTo>
                      <a:pt x="4" y="12"/>
                    </a:moveTo>
                    <a:lnTo>
                      <a:pt x="4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53"/>
              <p:cNvSpPr>
                <a:spLocks/>
              </p:cNvSpPr>
              <p:nvPr/>
            </p:nvSpPr>
            <p:spPr bwMode="auto">
              <a:xfrm>
                <a:off x="1429" y="1244"/>
                <a:ext cx="73" cy="25"/>
              </a:xfrm>
              <a:custGeom>
                <a:avLst/>
                <a:gdLst>
                  <a:gd name="T0" fmla="*/ 680 w 58"/>
                  <a:gd name="T1" fmla="*/ 334 h 20"/>
                  <a:gd name="T2" fmla="*/ 725 w 58"/>
                  <a:gd name="T3" fmla="*/ 363 h 20"/>
                  <a:gd name="T4" fmla="*/ 785 w 58"/>
                  <a:gd name="T5" fmla="*/ 334 h 20"/>
                  <a:gd name="T6" fmla="*/ 924 w 58"/>
                  <a:gd name="T7" fmla="*/ 235 h 20"/>
                  <a:gd name="T8" fmla="*/ 954 w 58"/>
                  <a:gd name="T9" fmla="*/ 217 h 20"/>
                  <a:gd name="T10" fmla="*/ 924 w 58"/>
                  <a:gd name="T11" fmla="*/ 186 h 20"/>
                  <a:gd name="T12" fmla="*/ 988 w 58"/>
                  <a:gd name="T13" fmla="*/ 149 h 20"/>
                  <a:gd name="T14" fmla="*/ 1109 w 58"/>
                  <a:gd name="T15" fmla="*/ 96 h 20"/>
                  <a:gd name="T16" fmla="*/ 1077 w 58"/>
                  <a:gd name="T17" fmla="*/ 62 h 20"/>
                  <a:gd name="T18" fmla="*/ 988 w 58"/>
                  <a:gd name="T19" fmla="*/ 40 h 20"/>
                  <a:gd name="T20" fmla="*/ 1109 w 58"/>
                  <a:gd name="T21" fmla="*/ 40 h 20"/>
                  <a:gd name="T22" fmla="*/ 1109 w 58"/>
                  <a:gd name="T23" fmla="*/ 0 h 20"/>
                  <a:gd name="T24" fmla="*/ 988 w 58"/>
                  <a:gd name="T25" fmla="*/ 0 h 20"/>
                  <a:gd name="T26" fmla="*/ 833 w 58"/>
                  <a:gd name="T27" fmla="*/ 0 h 20"/>
                  <a:gd name="T28" fmla="*/ 624 w 58"/>
                  <a:gd name="T29" fmla="*/ 40 h 20"/>
                  <a:gd name="T30" fmla="*/ 550 w 58"/>
                  <a:gd name="T31" fmla="*/ 0 h 20"/>
                  <a:gd name="T32" fmla="*/ 478 w 58"/>
                  <a:gd name="T33" fmla="*/ 0 h 20"/>
                  <a:gd name="T34" fmla="*/ 369 w 58"/>
                  <a:gd name="T35" fmla="*/ 40 h 20"/>
                  <a:gd name="T36" fmla="*/ 369 w 58"/>
                  <a:gd name="T37" fmla="*/ 62 h 20"/>
                  <a:gd name="T38" fmla="*/ 526 w 58"/>
                  <a:gd name="T39" fmla="*/ 149 h 20"/>
                  <a:gd name="T40" fmla="*/ 478 w 58"/>
                  <a:gd name="T41" fmla="*/ 149 h 20"/>
                  <a:gd name="T42" fmla="*/ 388 w 58"/>
                  <a:gd name="T43" fmla="*/ 149 h 20"/>
                  <a:gd name="T44" fmla="*/ 78 w 58"/>
                  <a:gd name="T45" fmla="*/ 96 h 20"/>
                  <a:gd name="T46" fmla="*/ 0 w 58"/>
                  <a:gd name="T47" fmla="*/ 149 h 20"/>
                  <a:gd name="T48" fmla="*/ 49 w 58"/>
                  <a:gd name="T49" fmla="*/ 217 h 20"/>
                  <a:gd name="T50" fmla="*/ 123 w 58"/>
                  <a:gd name="T51" fmla="*/ 290 h 20"/>
                  <a:gd name="T52" fmla="*/ 240 w 58"/>
                  <a:gd name="T53" fmla="*/ 290 h 20"/>
                  <a:gd name="T54" fmla="*/ 308 w 58"/>
                  <a:gd name="T55" fmla="*/ 334 h 20"/>
                  <a:gd name="T56" fmla="*/ 388 w 58"/>
                  <a:gd name="T57" fmla="*/ 363 h 20"/>
                  <a:gd name="T58" fmla="*/ 478 w 58"/>
                  <a:gd name="T59" fmla="*/ 334 h 20"/>
                  <a:gd name="T60" fmla="*/ 602 w 58"/>
                  <a:gd name="T61" fmla="*/ 363 h 20"/>
                  <a:gd name="T62" fmla="*/ 680 w 58"/>
                  <a:gd name="T63" fmla="*/ 334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"/>
                  <a:gd name="T97" fmla="*/ 0 h 20"/>
                  <a:gd name="T98" fmla="*/ 58 w 58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" h="20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40" y="18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4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54"/>
              <p:cNvSpPr>
                <a:spLocks/>
              </p:cNvSpPr>
              <p:nvPr/>
            </p:nvSpPr>
            <p:spPr bwMode="auto">
              <a:xfrm>
                <a:off x="1507" y="1244"/>
                <a:ext cx="55" cy="20"/>
              </a:xfrm>
              <a:custGeom>
                <a:avLst/>
                <a:gdLst>
                  <a:gd name="T0" fmla="*/ 40 w 44"/>
                  <a:gd name="T1" fmla="*/ 234 h 16"/>
                  <a:gd name="T2" fmla="*/ 40 w 44"/>
                  <a:gd name="T3" fmla="*/ 234 h 16"/>
                  <a:gd name="T4" fmla="*/ 62 w 44"/>
                  <a:gd name="T5" fmla="*/ 290 h 16"/>
                  <a:gd name="T6" fmla="*/ 149 w 44"/>
                  <a:gd name="T7" fmla="*/ 290 h 16"/>
                  <a:gd name="T8" fmla="*/ 149 w 44"/>
                  <a:gd name="T9" fmla="*/ 290 h 16"/>
                  <a:gd name="T10" fmla="*/ 218 w 44"/>
                  <a:gd name="T11" fmla="*/ 234 h 16"/>
                  <a:gd name="T12" fmla="*/ 218 w 44"/>
                  <a:gd name="T13" fmla="*/ 234 h 16"/>
                  <a:gd name="T14" fmla="*/ 218 w 44"/>
                  <a:gd name="T15" fmla="*/ 217 h 16"/>
                  <a:gd name="T16" fmla="*/ 218 w 44"/>
                  <a:gd name="T17" fmla="*/ 217 h 16"/>
                  <a:gd name="T18" fmla="*/ 149 w 44"/>
                  <a:gd name="T19" fmla="*/ 174 h 16"/>
                  <a:gd name="T20" fmla="*/ 149 w 44"/>
                  <a:gd name="T21" fmla="*/ 174 h 16"/>
                  <a:gd name="T22" fmla="*/ 218 w 44"/>
                  <a:gd name="T23" fmla="*/ 174 h 16"/>
                  <a:gd name="T24" fmla="*/ 218 w 44"/>
                  <a:gd name="T25" fmla="*/ 174 h 16"/>
                  <a:gd name="T26" fmla="*/ 413 w 44"/>
                  <a:gd name="T27" fmla="*/ 217 h 16"/>
                  <a:gd name="T28" fmla="*/ 460 w 44"/>
                  <a:gd name="T29" fmla="*/ 217 h 16"/>
                  <a:gd name="T30" fmla="*/ 531 w 44"/>
                  <a:gd name="T31" fmla="*/ 217 h 16"/>
                  <a:gd name="T32" fmla="*/ 531 w 44"/>
                  <a:gd name="T33" fmla="*/ 217 h 16"/>
                  <a:gd name="T34" fmla="*/ 653 w 44"/>
                  <a:gd name="T35" fmla="*/ 96 h 16"/>
                  <a:gd name="T36" fmla="*/ 780 w 44"/>
                  <a:gd name="T37" fmla="*/ 62 h 16"/>
                  <a:gd name="T38" fmla="*/ 780 w 44"/>
                  <a:gd name="T39" fmla="*/ 62 h 16"/>
                  <a:gd name="T40" fmla="*/ 806 w 44"/>
                  <a:gd name="T41" fmla="*/ 40 h 16"/>
                  <a:gd name="T42" fmla="*/ 780 w 44"/>
                  <a:gd name="T43" fmla="*/ 40 h 16"/>
                  <a:gd name="T44" fmla="*/ 625 w 44"/>
                  <a:gd name="T45" fmla="*/ 40 h 16"/>
                  <a:gd name="T46" fmla="*/ 625 w 44"/>
                  <a:gd name="T47" fmla="*/ 40 h 16"/>
                  <a:gd name="T48" fmla="*/ 425 w 44"/>
                  <a:gd name="T49" fmla="*/ 0 h 16"/>
                  <a:gd name="T50" fmla="*/ 334 w 44"/>
                  <a:gd name="T51" fmla="*/ 0 h 16"/>
                  <a:gd name="T52" fmla="*/ 235 w 44"/>
                  <a:gd name="T53" fmla="*/ 40 h 16"/>
                  <a:gd name="T54" fmla="*/ 235 w 44"/>
                  <a:gd name="T55" fmla="*/ 40 h 16"/>
                  <a:gd name="T56" fmla="*/ 149 w 44"/>
                  <a:gd name="T57" fmla="*/ 40 h 16"/>
                  <a:gd name="T58" fmla="*/ 96 w 44"/>
                  <a:gd name="T59" fmla="*/ 62 h 16"/>
                  <a:gd name="T60" fmla="*/ 62 w 44"/>
                  <a:gd name="T61" fmla="*/ 139 h 16"/>
                  <a:gd name="T62" fmla="*/ 62 w 44"/>
                  <a:gd name="T63" fmla="*/ 139 h 16"/>
                  <a:gd name="T64" fmla="*/ 62 w 44"/>
                  <a:gd name="T65" fmla="*/ 174 h 16"/>
                  <a:gd name="T66" fmla="*/ 40 w 44"/>
                  <a:gd name="T67" fmla="*/ 174 h 16"/>
                  <a:gd name="T68" fmla="*/ 0 w 44"/>
                  <a:gd name="T69" fmla="*/ 217 h 16"/>
                  <a:gd name="T70" fmla="*/ 40 w 44"/>
                  <a:gd name="T71" fmla="*/ 234 h 16"/>
                  <a:gd name="T72" fmla="*/ 40 w 44"/>
                  <a:gd name="T73" fmla="*/ 234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16"/>
                  <a:gd name="T113" fmla="*/ 44 w 44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16">
                    <a:moveTo>
                      <a:pt x="2" y="14"/>
                    </a:move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8" y="10"/>
                    </a:lnTo>
                    <a:lnTo>
                      <a:pt x="12" y="10"/>
                    </a:lnTo>
                    <a:lnTo>
                      <a:pt x="22" y="12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55"/>
              <p:cNvSpPr>
                <a:spLocks/>
              </p:cNvSpPr>
              <p:nvPr/>
            </p:nvSpPr>
            <p:spPr bwMode="auto">
              <a:xfrm>
                <a:off x="1554" y="1219"/>
                <a:ext cx="158" cy="27"/>
              </a:xfrm>
              <a:custGeom>
                <a:avLst/>
                <a:gdLst>
                  <a:gd name="T0" fmla="*/ 426 w 126"/>
                  <a:gd name="T1" fmla="*/ 317 h 22"/>
                  <a:gd name="T2" fmla="*/ 601 w 126"/>
                  <a:gd name="T3" fmla="*/ 258 h 22"/>
                  <a:gd name="T4" fmla="*/ 655 w 126"/>
                  <a:gd name="T5" fmla="*/ 298 h 22"/>
                  <a:gd name="T6" fmla="*/ 794 w 126"/>
                  <a:gd name="T7" fmla="*/ 317 h 22"/>
                  <a:gd name="T8" fmla="*/ 884 w 126"/>
                  <a:gd name="T9" fmla="*/ 317 h 22"/>
                  <a:gd name="T10" fmla="*/ 1058 w 126"/>
                  <a:gd name="T11" fmla="*/ 258 h 22"/>
                  <a:gd name="T12" fmla="*/ 1058 w 126"/>
                  <a:gd name="T13" fmla="*/ 258 h 22"/>
                  <a:gd name="T14" fmla="*/ 1030 w 126"/>
                  <a:gd name="T15" fmla="*/ 317 h 22"/>
                  <a:gd name="T16" fmla="*/ 1109 w 126"/>
                  <a:gd name="T17" fmla="*/ 317 h 22"/>
                  <a:gd name="T18" fmla="*/ 1249 w 126"/>
                  <a:gd name="T19" fmla="*/ 298 h 22"/>
                  <a:gd name="T20" fmla="*/ 1364 w 126"/>
                  <a:gd name="T21" fmla="*/ 298 h 22"/>
                  <a:gd name="T22" fmla="*/ 1512 w 126"/>
                  <a:gd name="T23" fmla="*/ 298 h 22"/>
                  <a:gd name="T24" fmla="*/ 1664 w 126"/>
                  <a:gd name="T25" fmla="*/ 298 h 22"/>
                  <a:gd name="T26" fmla="*/ 1784 w 126"/>
                  <a:gd name="T27" fmla="*/ 298 h 22"/>
                  <a:gd name="T28" fmla="*/ 1896 w 126"/>
                  <a:gd name="T29" fmla="*/ 298 h 22"/>
                  <a:gd name="T30" fmla="*/ 1896 w 126"/>
                  <a:gd name="T31" fmla="*/ 243 h 22"/>
                  <a:gd name="T32" fmla="*/ 1940 w 126"/>
                  <a:gd name="T33" fmla="*/ 243 h 22"/>
                  <a:gd name="T34" fmla="*/ 2041 w 126"/>
                  <a:gd name="T35" fmla="*/ 298 h 22"/>
                  <a:gd name="T36" fmla="*/ 2149 w 126"/>
                  <a:gd name="T37" fmla="*/ 258 h 22"/>
                  <a:gd name="T38" fmla="*/ 2384 w 126"/>
                  <a:gd name="T39" fmla="*/ 258 h 22"/>
                  <a:gd name="T40" fmla="*/ 2336 w 126"/>
                  <a:gd name="T41" fmla="*/ 243 h 22"/>
                  <a:gd name="T42" fmla="*/ 2237 w 126"/>
                  <a:gd name="T43" fmla="*/ 139 h 22"/>
                  <a:gd name="T44" fmla="*/ 2087 w 126"/>
                  <a:gd name="T45" fmla="*/ 113 h 22"/>
                  <a:gd name="T46" fmla="*/ 1964 w 126"/>
                  <a:gd name="T47" fmla="*/ 113 h 22"/>
                  <a:gd name="T48" fmla="*/ 1940 w 126"/>
                  <a:gd name="T49" fmla="*/ 139 h 22"/>
                  <a:gd name="T50" fmla="*/ 1628 w 126"/>
                  <a:gd name="T51" fmla="*/ 139 h 22"/>
                  <a:gd name="T52" fmla="*/ 1512 w 126"/>
                  <a:gd name="T53" fmla="*/ 139 h 22"/>
                  <a:gd name="T54" fmla="*/ 1327 w 126"/>
                  <a:gd name="T55" fmla="*/ 139 h 22"/>
                  <a:gd name="T56" fmla="*/ 1249 w 126"/>
                  <a:gd name="T57" fmla="*/ 139 h 22"/>
                  <a:gd name="T58" fmla="*/ 992 w 126"/>
                  <a:gd name="T59" fmla="*/ 139 h 22"/>
                  <a:gd name="T60" fmla="*/ 840 w 126"/>
                  <a:gd name="T61" fmla="*/ 171 h 22"/>
                  <a:gd name="T62" fmla="*/ 754 w 126"/>
                  <a:gd name="T63" fmla="*/ 171 h 22"/>
                  <a:gd name="T64" fmla="*/ 722 w 126"/>
                  <a:gd name="T65" fmla="*/ 139 h 22"/>
                  <a:gd name="T66" fmla="*/ 601 w 126"/>
                  <a:gd name="T67" fmla="*/ 171 h 22"/>
                  <a:gd name="T68" fmla="*/ 601 w 126"/>
                  <a:gd name="T69" fmla="*/ 139 h 22"/>
                  <a:gd name="T70" fmla="*/ 488 w 126"/>
                  <a:gd name="T71" fmla="*/ 113 h 22"/>
                  <a:gd name="T72" fmla="*/ 459 w 126"/>
                  <a:gd name="T73" fmla="*/ 113 h 22"/>
                  <a:gd name="T74" fmla="*/ 601 w 126"/>
                  <a:gd name="T75" fmla="*/ 59 h 22"/>
                  <a:gd name="T76" fmla="*/ 576 w 126"/>
                  <a:gd name="T77" fmla="*/ 2 h 22"/>
                  <a:gd name="T78" fmla="*/ 488 w 126"/>
                  <a:gd name="T79" fmla="*/ 2 h 22"/>
                  <a:gd name="T80" fmla="*/ 426 w 126"/>
                  <a:gd name="T81" fmla="*/ 0 h 22"/>
                  <a:gd name="T82" fmla="*/ 341 w 126"/>
                  <a:gd name="T83" fmla="*/ 0 h 22"/>
                  <a:gd name="T84" fmla="*/ 49 w 126"/>
                  <a:gd name="T85" fmla="*/ 2 h 22"/>
                  <a:gd name="T86" fmla="*/ 0 w 126"/>
                  <a:gd name="T87" fmla="*/ 59 h 22"/>
                  <a:gd name="T88" fmla="*/ 76 w 126"/>
                  <a:gd name="T89" fmla="*/ 88 h 22"/>
                  <a:gd name="T90" fmla="*/ 76 w 126"/>
                  <a:gd name="T91" fmla="*/ 113 h 22"/>
                  <a:gd name="T92" fmla="*/ 149 w 126"/>
                  <a:gd name="T93" fmla="*/ 139 h 22"/>
                  <a:gd name="T94" fmla="*/ 293 w 126"/>
                  <a:gd name="T95" fmla="*/ 139 h 22"/>
                  <a:gd name="T96" fmla="*/ 272 w 126"/>
                  <a:gd name="T97" fmla="*/ 200 h 22"/>
                  <a:gd name="T98" fmla="*/ 233 w 126"/>
                  <a:gd name="T99" fmla="*/ 243 h 22"/>
                  <a:gd name="T100" fmla="*/ 272 w 126"/>
                  <a:gd name="T101" fmla="*/ 317 h 22"/>
                  <a:gd name="T102" fmla="*/ 426 w 126"/>
                  <a:gd name="T103" fmla="*/ 317 h 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6"/>
                  <a:gd name="T157" fmla="*/ 0 h 22"/>
                  <a:gd name="T158" fmla="*/ 126 w 126"/>
                  <a:gd name="T159" fmla="*/ 22 h 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6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6" y="22"/>
                    </a:lnTo>
                    <a:lnTo>
                      <a:pt x="42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8" y="22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72" y="20"/>
                    </a:lnTo>
                    <a:lnTo>
                      <a:pt x="80" y="20"/>
                    </a:lnTo>
                    <a:lnTo>
                      <a:pt x="88" y="20"/>
                    </a:lnTo>
                    <a:lnTo>
                      <a:pt x="92" y="18"/>
                    </a:lnTo>
                    <a:lnTo>
                      <a:pt x="94" y="20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8" y="20"/>
                    </a:lnTo>
                    <a:lnTo>
                      <a:pt x="114" y="18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4" y="16"/>
                    </a:lnTo>
                    <a:lnTo>
                      <a:pt x="120" y="14"/>
                    </a:lnTo>
                    <a:lnTo>
                      <a:pt x="118" y="10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104" y="8"/>
                    </a:lnTo>
                    <a:lnTo>
                      <a:pt x="102" y="10"/>
                    </a:lnTo>
                    <a:lnTo>
                      <a:pt x="96" y="10"/>
                    </a:lnTo>
                    <a:lnTo>
                      <a:pt x="86" y="10"/>
                    </a:lnTo>
                    <a:lnTo>
                      <a:pt x="80" y="10"/>
                    </a:lnTo>
                    <a:lnTo>
                      <a:pt x="76" y="10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0" y="10"/>
                    </a:lnTo>
                    <a:lnTo>
                      <a:pt x="52" y="10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56"/>
              <p:cNvSpPr>
                <a:spLocks/>
              </p:cNvSpPr>
              <p:nvPr/>
            </p:nvSpPr>
            <p:spPr bwMode="auto">
              <a:xfrm>
                <a:off x="1161" y="1244"/>
                <a:ext cx="110" cy="37"/>
              </a:xfrm>
              <a:custGeom>
                <a:avLst/>
                <a:gdLst>
                  <a:gd name="T0" fmla="*/ 531 w 88"/>
                  <a:gd name="T1" fmla="*/ 314 h 30"/>
                  <a:gd name="T2" fmla="*/ 531 w 88"/>
                  <a:gd name="T3" fmla="*/ 314 h 30"/>
                  <a:gd name="T4" fmla="*/ 625 w 88"/>
                  <a:gd name="T5" fmla="*/ 274 h 30"/>
                  <a:gd name="T6" fmla="*/ 653 w 88"/>
                  <a:gd name="T7" fmla="*/ 274 h 30"/>
                  <a:gd name="T8" fmla="*/ 719 w 88"/>
                  <a:gd name="T9" fmla="*/ 274 h 30"/>
                  <a:gd name="T10" fmla="*/ 806 w 88"/>
                  <a:gd name="T11" fmla="*/ 255 h 30"/>
                  <a:gd name="T12" fmla="*/ 806 w 88"/>
                  <a:gd name="T13" fmla="*/ 255 h 30"/>
                  <a:gd name="T14" fmla="*/ 874 w 88"/>
                  <a:gd name="T15" fmla="*/ 208 h 30"/>
                  <a:gd name="T16" fmla="*/ 976 w 88"/>
                  <a:gd name="T17" fmla="*/ 208 h 30"/>
                  <a:gd name="T18" fmla="*/ 1047 w 88"/>
                  <a:gd name="T19" fmla="*/ 208 h 30"/>
                  <a:gd name="T20" fmla="*/ 1219 w 88"/>
                  <a:gd name="T21" fmla="*/ 150 h 30"/>
                  <a:gd name="T22" fmla="*/ 1219 w 88"/>
                  <a:gd name="T23" fmla="*/ 150 h 30"/>
                  <a:gd name="T24" fmla="*/ 1309 w 88"/>
                  <a:gd name="T25" fmla="*/ 122 h 30"/>
                  <a:gd name="T26" fmla="*/ 1384 w 88"/>
                  <a:gd name="T27" fmla="*/ 122 h 30"/>
                  <a:gd name="T28" fmla="*/ 1525 w 88"/>
                  <a:gd name="T29" fmla="*/ 122 h 30"/>
                  <a:gd name="T30" fmla="*/ 1525 w 88"/>
                  <a:gd name="T31" fmla="*/ 122 h 30"/>
                  <a:gd name="T32" fmla="*/ 1574 w 88"/>
                  <a:gd name="T33" fmla="*/ 90 h 30"/>
                  <a:gd name="T34" fmla="*/ 1594 w 88"/>
                  <a:gd name="T35" fmla="*/ 59 h 30"/>
                  <a:gd name="T36" fmla="*/ 1594 w 88"/>
                  <a:gd name="T37" fmla="*/ 2 h 30"/>
                  <a:gd name="T38" fmla="*/ 1525 w 88"/>
                  <a:gd name="T39" fmla="*/ 2 h 30"/>
                  <a:gd name="T40" fmla="*/ 1525 w 88"/>
                  <a:gd name="T41" fmla="*/ 2 h 30"/>
                  <a:gd name="T42" fmla="*/ 1408 w 88"/>
                  <a:gd name="T43" fmla="*/ 2 h 30"/>
                  <a:gd name="T44" fmla="*/ 1309 w 88"/>
                  <a:gd name="T45" fmla="*/ 2 h 30"/>
                  <a:gd name="T46" fmla="*/ 1309 w 88"/>
                  <a:gd name="T47" fmla="*/ 2 h 30"/>
                  <a:gd name="T48" fmla="*/ 1124 w 88"/>
                  <a:gd name="T49" fmla="*/ 2 h 30"/>
                  <a:gd name="T50" fmla="*/ 874 w 88"/>
                  <a:gd name="T51" fmla="*/ 0 h 30"/>
                  <a:gd name="T52" fmla="*/ 874 w 88"/>
                  <a:gd name="T53" fmla="*/ 0 h 30"/>
                  <a:gd name="T54" fmla="*/ 531 w 88"/>
                  <a:gd name="T55" fmla="*/ 2 h 30"/>
                  <a:gd name="T56" fmla="*/ 531 w 88"/>
                  <a:gd name="T57" fmla="*/ 2 h 30"/>
                  <a:gd name="T58" fmla="*/ 516 w 88"/>
                  <a:gd name="T59" fmla="*/ 2 h 30"/>
                  <a:gd name="T60" fmla="*/ 516 w 88"/>
                  <a:gd name="T61" fmla="*/ 59 h 30"/>
                  <a:gd name="T62" fmla="*/ 516 w 88"/>
                  <a:gd name="T63" fmla="*/ 90 h 30"/>
                  <a:gd name="T64" fmla="*/ 425 w 88"/>
                  <a:gd name="T65" fmla="*/ 122 h 30"/>
                  <a:gd name="T66" fmla="*/ 425 w 88"/>
                  <a:gd name="T67" fmla="*/ 122 h 30"/>
                  <a:gd name="T68" fmla="*/ 334 w 88"/>
                  <a:gd name="T69" fmla="*/ 150 h 30"/>
                  <a:gd name="T70" fmla="*/ 334 w 88"/>
                  <a:gd name="T71" fmla="*/ 185 h 30"/>
                  <a:gd name="T72" fmla="*/ 334 w 88"/>
                  <a:gd name="T73" fmla="*/ 185 h 30"/>
                  <a:gd name="T74" fmla="*/ 334 w 88"/>
                  <a:gd name="T75" fmla="*/ 185 h 30"/>
                  <a:gd name="T76" fmla="*/ 334 w 88"/>
                  <a:gd name="T77" fmla="*/ 185 h 30"/>
                  <a:gd name="T78" fmla="*/ 290 w 88"/>
                  <a:gd name="T79" fmla="*/ 208 h 30"/>
                  <a:gd name="T80" fmla="*/ 186 w 88"/>
                  <a:gd name="T81" fmla="*/ 255 h 30"/>
                  <a:gd name="T82" fmla="*/ 186 w 88"/>
                  <a:gd name="T83" fmla="*/ 255 h 30"/>
                  <a:gd name="T84" fmla="*/ 96 w 88"/>
                  <a:gd name="T85" fmla="*/ 274 h 30"/>
                  <a:gd name="T86" fmla="*/ 40 w 88"/>
                  <a:gd name="T87" fmla="*/ 314 h 30"/>
                  <a:gd name="T88" fmla="*/ 0 w 88"/>
                  <a:gd name="T89" fmla="*/ 314 h 30"/>
                  <a:gd name="T90" fmla="*/ 0 w 88"/>
                  <a:gd name="T91" fmla="*/ 338 h 30"/>
                  <a:gd name="T92" fmla="*/ 0 w 88"/>
                  <a:gd name="T93" fmla="*/ 338 h 30"/>
                  <a:gd name="T94" fmla="*/ 40 w 88"/>
                  <a:gd name="T95" fmla="*/ 391 h 30"/>
                  <a:gd name="T96" fmla="*/ 40 w 88"/>
                  <a:gd name="T97" fmla="*/ 428 h 30"/>
                  <a:gd name="T98" fmla="*/ 40 w 88"/>
                  <a:gd name="T99" fmla="*/ 428 h 30"/>
                  <a:gd name="T100" fmla="*/ 62 w 88"/>
                  <a:gd name="T101" fmla="*/ 464 h 30"/>
                  <a:gd name="T102" fmla="*/ 62 w 88"/>
                  <a:gd name="T103" fmla="*/ 464 h 30"/>
                  <a:gd name="T104" fmla="*/ 186 w 88"/>
                  <a:gd name="T105" fmla="*/ 464 h 30"/>
                  <a:gd name="T106" fmla="*/ 290 w 88"/>
                  <a:gd name="T107" fmla="*/ 428 h 30"/>
                  <a:gd name="T108" fmla="*/ 290 w 88"/>
                  <a:gd name="T109" fmla="*/ 428 h 30"/>
                  <a:gd name="T110" fmla="*/ 413 w 88"/>
                  <a:gd name="T111" fmla="*/ 428 h 30"/>
                  <a:gd name="T112" fmla="*/ 425 w 88"/>
                  <a:gd name="T113" fmla="*/ 391 h 30"/>
                  <a:gd name="T114" fmla="*/ 425 w 88"/>
                  <a:gd name="T115" fmla="*/ 391 h 30"/>
                  <a:gd name="T116" fmla="*/ 460 w 88"/>
                  <a:gd name="T117" fmla="*/ 376 h 30"/>
                  <a:gd name="T118" fmla="*/ 531 w 88"/>
                  <a:gd name="T119" fmla="*/ 314 h 30"/>
                  <a:gd name="T120" fmla="*/ 531 w 88"/>
                  <a:gd name="T121" fmla="*/ 314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8"/>
                  <a:gd name="T184" fmla="*/ 0 h 30"/>
                  <a:gd name="T185" fmla="*/ 88 w 88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8" h="30">
                    <a:moveTo>
                      <a:pt x="30" y="20"/>
                    </a:moveTo>
                    <a:lnTo>
                      <a:pt x="30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4" y="16"/>
                    </a:lnTo>
                    <a:lnTo>
                      <a:pt x="48" y="14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6" y="10"/>
                    </a:lnTo>
                    <a:lnTo>
                      <a:pt x="72" y="8"/>
                    </a:lnTo>
                    <a:lnTo>
                      <a:pt x="76" y="8"/>
                    </a:lnTo>
                    <a:lnTo>
                      <a:pt x="84" y="8"/>
                    </a:lnTo>
                    <a:lnTo>
                      <a:pt x="86" y="6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4" y="2"/>
                    </a:lnTo>
                    <a:lnTo>
                      <a:pt x="78" y="2"/>
                    </a:lnTo>
                    <a:lnTo>
                      <a:pt x="72" y="2"/>
                    </a:lnTo>
                    <a:lnTo>
                      <a:pt x="62" y="2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10" y="30"/>
                    </a:lnTo>
                    <a:lnTo>
                      <a:pt x="16" y="28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57"/>
              <p:cNvSpPr>
                <a:spLocks/>
              </p:cNvSpPr>
              <p:nvPr/>
            </p:nvSpPr>
            <p:spPr bwMode="auto">
              <a:xfrm>
                <a:off x="1266" y="1211"/>
                <a:ext cx="65" cy="20"/>
              </a:xfrm>
              <a:custGeom>
                <a:avLst/>
                <a:gdLst>
                  <a:gd name="T0" fmla="*/ 76 w 52"/>
                  <a:gd name="T1" fmla="*/ 139 h 16"/>
                  <a:gd name="T2" fmla="*/ 76 w 52"/>
                  <a:gd name="T3" fmla="*/ 139 h 16"/>
                  <a:gd name="T4" fmla="*/ 220 w 52"/>
                  <a:gd name="T5" fmla="*/ 96 h 16"/>
                  <a:gd name="T6" fmla="*/ 364 w 52"/>
                  <a:gd name="T7" fmla="*/ 96 h 16"/>
                  <a:gd name="T8" fmla="*/ 364 w 52"/>
                  <a:gd name="T9" fmla="*/ 96 h 16"/>
                  <a:gd name="T10" fmla="*/ 653 w 52"/>
                  <a:gd name="T11" fmla="*/ 40 h 16"/>
                  <a:gd name="T12" fmla="*/ 780 w 52"/>
                  <a:gd name="T13" fmla="*/ 0 h 16"/>
                  <a:gd name="T14" fmla="*/ 839 w 52"/>
                  <a:gd name="T15" fmla="*/ 0 h 16"/>
                  <a:gd name="T16" fmla="*/ 839 w 52"/>
                  <a:gd name="T17" fmla="*/ 40 h 16"/>
                  <a:gd name="T18" fmla="*/ 839 w 52"/>
                  <a:gd name="T19" fmla="*/ 40 h 16"/>
                  <a:gd name="T20" fmla="*/ 876 w 52"/>
                  <a:gd name="T21" fmla="*/ 40 h 16"/>
                  <a:gd name="T22" fmla="*/ 876 w 52"/>
                  <a:gd name="T23" fmla="*/ 40 h 16"/>
                  <a:gd name="T24" fmla="*/ 876 w 52"/>
                  <a:gd name="T25" fmla="*/ 0 h 16"/>
                  <a:gd name="T26" fmla="*/ 929 w 52"/>
                  <a:gd name="T27" fmla="*/ 40 h 16"/>
                  <a:gd name="T28" fmla="*/ 929 w 52"/>
                  <a:gd name="T29" fmla="*/ 40 h 16"/>
                  <a:gd name="T30" fmla="*/ 936 w 52"/>
                  <a:gd name="T31" fmla="*/ 62 h 16"/>
                  <a:gd name="T32" fmla="*/ 929 w 52"/>
                  <a:gd name="T33" fmla="*/ 62 h 16"/>
                  <a:gd name="T34" fmla="*/ 806 w 52"/>
                  <a:gd name="T35" fmla="*/ 139 h 16"/>
                  <a:gd name="T36" fmla="*/ 806 w 52"/>
                  <a:gd name="T37" fmla="*/ 139 h 16"/>
                  <a:gd name="T38" fmla="*/ 743 w 52"/>
                  <a:gd name="T39" fmla="*/ 174 h 16"/>
                  <a:gd name="T40" fmla="*/ 653 w 52"/>
                  <a:gd name="T41" fmla="*/ 174 h 16"/>
                  <a:gd name="T42" fmla="*/ 594 w 52"/>
                  <a:gd name="T43" fmla="*/ 174 h 16"/>
                  <a:gd name="T44" fmla="*/ 625 w 52"/>
                  <a:gd name="T45" fmla="*/ 139 h 16"/>
                  <a:gd name="T46" fmla="*/ 625 w 52"/>
                  <a:gd name="T47" fmla="*/ 139 h 16"/>
                  <a:gd name="T48" fmla="*/ 701 w 52"/>
                  <a:gd name="T49" fmla="*/ 96 h 16"/>
                  <a:gd name="T50" fmla="*/ 653 w 52"/>
                  <a:gd name="T51" fmla="*/ 96 h 16"/>
                  <a:gd name="T52" fmla="*/ 537 w 52"/>
                  <a:gd name="T53" fmla="*/ 139 h 16"/>
                  <a:gd name="T54" fmla="*/ 537 w 52"/>
                  <a:gd name="T55" fmla="*/ 139 h 16"/>
                  <a:gd name="T56" fmla="*/ 516 w 52"/>
                  <a:gd name="T57" fmla="*/ 139 h 16"/>
                  <a:gd name="T58" fmla="*/ 476 w 52"/>
                  <a:gd name="T59" fmla="*/ 174 h 16"/>
                  <a:gd name="T60" fmla="*/ 476 w 52"/>
                  <a:gd name="T61" fmla="*/ 217 h 16"/>
                  <a:gd name="T62" fmla="*/ 430 w 52"/>
                  <a:gd name="T63" fmla="*/ 217 h 16"/>
                  <a:gd name="T64" fmla="*/ 430 w 52"/>
                  <a:gd name="T65" fmla="*/ 217 h 16"/>
                  <a:gd name="T66" fmla="*/ 244 w 52"/>
                  <a:gd name="T67" fmla="*/ 290 h 16"/>
                  <a:gd name="T68" fmla="*/ 220 w 52"/>
                  <a:gd name="T69" fmla="*/ 290 h 16"/>
                  <a:gd name="T70" fmla="*/ 220 w 52"/>
                  <a:gd name="T71" fmla="*/ 217 h 16"/>
                  <a:gd name="T72" fmla="*/ 220 w 52"/>
                  <a:gd name="T73" fmla="*/ 217 h 16"/>
                  <a:gd name="T74" fmla="*/ 186 w 52"/>
                  <a:gd name="T75" fmla="*/ 217 h 16"/>
                  <a:gd name="T76" fmla="*/ 76 w 52"/>
                  <a:gd name="T77" fmla="*/ 217 h 16"/>
                  <a:gd name="T78" fmla="*/ 0 w 52"/>
                  <a:gd name="T79" fmla="*/ 217 h 16"/>
                  <a:gd name="T80" fmla="*/ 76 w 52"/>
                  <a:gd name="T81" fmla="*/ 139 h 16"/>
                  <a:gd name="T82" fmla="*/ 76 w 52"/>
                  <a:gd name="T83" fmla="*/ 139 h 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16"/>
                  <a:gd name="T128" fmla="*/ 52 w 52"/>
                  <a:gd name="T129" fmla="*/ 16 h 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16">
                    <a:moveTo>
                      <a:pt x="4" y="8"/>
                    </a:moveTo>
                    <a:lnTo>
                      <a:pt x="4" y="8"/>
                    </a:lnTo>
                    <a:lnTo>
                      <a:pt x="12" y="6"/>
                    </a:lnTo>
                    <a:lnTo>
                      <a:pt x="20" y="6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58"/>
              <p:cNvSpPr>
                <a:spLocks/>
              </p:cNvSpPr>
              <p:nvPr/>
            </p:nvSpPr>
            <p:spPr bwMode="auto">
              <a:xfrm>
                <a:off x="1309" y="1219"/>
                <a:ext cx="110" cy="27"/>
              </a:xfrm>
              <a:custGeom>
                <a:avLst/>
                <a:gdLst>
                  <a:gd name="T0" fmla="*/ 186 w 88"/>
                  <a:gd name="T1" fmla="*/ 59 h 22"/>
                  <a:gd name="T2" fmla="*/ 363 w 88"/>
                  <a:gd name="T3" fmla="*/ 2 h 22"/>
                  <a:gd name="T4" fmla="*/ 363 w 88"/>
                  <a:gd name="T5" fmla="*/ 59 h 22"/>
                  <a:gd name="T6" fmla="*/ 413 w 88"/>
                  <a:gd name="T7" fmla="*/ 59 h 22"/>
                  <a:gd name="T8" fmla="*/ 516 w 88"/>
                  <a:gd name="T9" fmla="*/ 88 h 22"/>
                  <a:gd name="T10" fmla="*/ 625 w 88"/>
                  <a:gd name="T11" fmla="*/ 171 h 22"/>
                  <a:gd name="T12" fmla="*/ 719 w 88"/>
                  <a:gd name="T13" fmla="*/ 200 h 22"/>
                  <a:gd name="T14" fmla="*/ 874 w 88"/>
                  <a:gd name="T15" fmla="*/ 200 h 22"/>
                  <a:gd name="T16" fmla="*/ 899 w 88"/>
                  <a:gd name="T17" fmla="*/ 171 h 22"/>
                  <a:gd name="T18" fmla="*/ 936 w 88"/>
                  <a:gd name="T19" fmla="*/ 139 h 22"/>
                  <a:gd name="T20" fmla="*/ 976 w 88"/>
                  <a:gd name="T21" fmla="*/ 113 h 22"/>
                  <a:gd name="T22" fmla="*/ 976 w 88"/>
                  <a:gd name="T23" fmla="*/ 59 h 22"/>
                  <a:gd name="T24" fmla="*/ 1047 w 88"/>
                  <a:gd name="T25" fmla="*/ 59 h 22"/>
                  <a:gd name="T26" fmla="*/ 1408 w 88"/>
                  <a:gd name="T27" fmla="*/ 0 h 22"/>
                  <a:gd name="T28" fmla="*/ 1384 w 88"/>
                  <a:gd name="T29" fmla="*/ 2 h 22"/>
                  <a:gd name="T30" fmla="*/ 1345 w 88"/>
                  <a:gd name="T31" fmla="*/ 88 h 22"/>
                  <a:gd name="T32" fmla="*/ 1384 w 88"/>
                  <a:gd name="T33" fmla="*/ 113 h 22"/>
                  <a:gd name="T34" fmla="*/ 1345 w 88"/>
                  <a:gd name="T35" fmla="*/ 139 h 22"/>
                  <a:gd name="T36" fmla="*/ 1384 w 88"/>
                  <a:gd name="T37" fmla="*/ 139 h 22"/>
                  <a:gd name="T38" fmla="*/ 1500 w 88"/>
                  <a:gd name="T39" fmla="*/ 113 h 22"/>
                  <a:gd name="T40" fmla="*/ 1594 w 88"/>
                  <a:gd name="T41" fmla="*/ 171 h 22"/>
                  <a:gd name="T42" fmla="*/ 1594 w 88"/>
                  <a:gd name="T43" fmla="*/ 200 h 22"/>
                  <a:gd name="T44" fmla="*/ 1453 w 88"/>
                  <a:gd name="T45" fmla="*/ 200 h 22"/>
                  <a:gd name="T46" fmla="*/ 1219 w 88"/>
                  <a:gd name="T47" fmla="*/ 317 h 22"/>
                  <a:gd name="T48" fmla="*/ 1020 w 88"/>
                  <a:gd name="T49" fmla="*/ 298 h 22"/>
                  <a:gd name="T50" fmla="*/ 899 w 88"/>
                  <a:gd name="T51" fmla="*/ 298 h 22"/>
                  <a:gd name="T52" fmla="*/ 363 w 88"/>
                  <a:gd name="T53" fmla="*/ 317 h 22"/>
                  <a:gd name="T54" fmla="*/ 186 w 88"/>
                  <a:gd name="T55" fmla="*/ 298 h 22"/>
                  <a:gd name="T56" fmla="*/ 218 w 88"/>
                  <a:gd name="T57" fmla="*/ 258 h 22"/>
                  <a:gd name="T58" fmla="*/ 425 w 88"/>
                  <a:gd name="T59" fmla="*/ 258 h 22"/>
                  <a:gd name="T60" fmla="*/ 516 w 88"/>
                  <a:gd name="T61" fmla="*/ 243 h 22"/>
                  <a:gd name="T62" fmla="*/ 425 w 88"/>
                  <a:gd name="T63" fmla="*/ 243 h 22"/>
                  <a:gd name="T64" fmla="*/ 363 w 88"/>
                  <a:gd name="T65" fmla="*/ 243 h 22"/>
                  <a:gd name="T66" fmla="*/ 363 w 88"/>
                  <a:gd name="T67" fmla="*/ 200 h 22"/>
                  <a:gd name="T68" fmla="*/ 363 w 88"/>
                  <a:gd name="T69" fmla="*/ 171 h 22"/>
                  <a:gd name="T70" fmla="*/ 334 w 88"/>
                  <a:gd name="T71" fmla="*/ 200 h 22"/>
                  <a:gd name="T72" fmla="*/ 186 w 88"/>
                  <a:gd name="T73" fmla="*/ 243 h 22"/>
                  <a:gd name="T74" fmla="*/ 62 w 88"/>
                  <a:gd name="T75" fmla="*/ 200 h 22"/>
                  <a:gd name="T76" fmla="*/ 40 w 88"/>
                  <a:gd name="T77" fmla="*/ 171 h 22"/>
                  <a:gd name="T78" fmla="*/ 40 w 88"/>
                  <a:gd name="T79" fmla="*/ 113 h 22"/>
                  <a:gd name="T80" fmla="*/ 186 w 88"/>
                  <a:gd name="T81" fmla="*/ 59 h 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22"/>
                  <a:gd name="T125" fmla="*/ 88 w 88"/>
                  <a:gd name="T126" fmla="*/ 22 h 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22">
                    <a:moveTo>
                      <a:pt x="10" y="4"/>
                    </a:moveTo>
                    <a:lnTo>
                      <a:pt x="10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4" y="12"/>
                    </a:lnTo>
                    <a:lnTo>
                      <a:pt x="40" y="14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72" y="2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0" y="14"/>
                    </a:lnTo>
                    <a:lnTo>
                      <a:pt x="74" y="18"/>
                    </a:lnTo>
                    <a:lnTo>
                      <a:pt x="66" y="22"/>
                    </a:lnTo>
                    <a:lnTo>
                      <a:pt x="56" y="20"/>
                    </a:lnTo>
                    <a:lnTo>
                      <a:pt x="50" y="20"/>
                    </a:lnTo>
                    <a:lnTo>
                      <a:pt x="36" y="22"/>
                    </a:lnTo>
                    <a:lnTo>
                      <a:pt x="20" y="22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59"/>
              <p:cNvSpPr>
                <a:spLocks/>
              </p:cNvSpPr>
              <p:nvPr/>
            </p:nvSpPr>
            <p:spPr bwMode="auto">
              <a:xfrm>
                <a:off x="1617" y="1171"/>
                <a:ext cx="335" cy="55"/>
              </a:xfrm>
              <a:custGeom>
                <a:avLst/>
                <a:gdLst>
                  <a:gd name="T0" fmla="*/ 3220 w 268"/>
                  <a:gd name="T1" fmla="*/ 40 h 44"/>
                  <a:gd name="T2" fmla="*/ 2931 w 268"/>
                  <a:gd name="T3" fmla="*/ 40 h 44"/>
                  <a:gd name="T4" fmla="*/ 2549 w 268"/>
                  <a:gd name="T5" fmla="*/ 40 h 44"/>
                  <a:gd name="T6" fmla="*/ 2199 w 268"/>
                  <a:gd name="T7" fmla="*/ 40 h 44"/>
                  <a:gd name="T8" fmla="*/ 1737 w 268"/>
                  <a:gd name="T9" fmla="*/ 40 h 44"/>
                  <a:gd name="T10" fmla="*/ 1525 w 268"/>
                  <a:gd name="T11" fmla="*/ 62 h 44"/>
                  <a:gd name="T12" fmla="*/ 1162 w 268"/>
                  <a:gd name="T13" fmla="*/ 186 h 44"/>
                  <a:gd name="T14" fmla="*/ 1377 w 268"/>
                  <a:gd name="T15" fmla="*/ 149 h 44"/>
                  <a:gd name="T16" fmla="*/ 1631 w 268"/>
                  <a:gd name="T17" fmla="*/ 149 h 44"/>
                  <a:gd name="T18" fmla="*/ 1737 w 268"/>
                  <a:gd name="T19" fmla="*/ 149 h 44"/>
                  <a:gd name="T20" fmla="*/ 2055 w 268"/>
                  <a:gd name="T21" fmla="*/ 149 h 44"/>
                  <a:gd name="T22" fmla="*/ 1986 w 268"/>
                  <a:gd name="T23" fmla="*/ 218 h 44"/>
                  <a:gd name="T24" fmla="*/ 1737 w 268"/>
                  <a:gd name="T25" fmla="*/ 218 h 44"/>
                  <a:gd name="T26" fmla="*/ 1525 w 268"/>
                  <a:gd name="T27" fmla="*/ 235 h 44"/>
                  <a:gd name="T28" fmla="*/ 1525 w 268"/>
                  <a:gd name="T29" fmla="*/ 413 h 44"/>
                  <a:gd name="T30" fmla="*/ 1406 w 268"/>
                  <a:gd name="T31" fmla="*/ 334 h 44"/>
                  <a:gd name="T32" fmla="*/ 1219 w 268"/>
                  <a:gd name="T33" fmla="*/ 334 h 44"/>
                  <a:gd name="T34" fmla="*/ 1084 w 268"/>
                  <a:gd name="T35" fmla="*/ 413 h 44"/>
                  <a:gd name="T36" fmla="*/ 686 w 268"/>
                  <a:gd name="T37" fmla="*/ 460 h 44"/>
                  <a:gd name="T38" fmla="*/ 867 w 268"/>
                  <a:gd name="T39" fmla="*/ 516 h 44"/>
                  <a:gd name="T40" fmla="*/ 976 w 268"/>
                  <a:gd name="T41" fmla="*/ 516 h 44"/>
                  <a:gd name="T42" fmla="*/ 745 w 268"/>
                  <a:gd name="T43" fmla="*/ 531 h 44"/>
                  <a:gd name="T44" fmla="*/ 931 w 268"/>
                  <a:gd name="T45" fmla="*/ 625 h 44"/>
                  <a:gd name="T46" fmla="*/ 686 w 268"/>
                  <a:gd name="T47" fmla="*/ 531 h 44"/>
                  <a:gd name="T48" fmla="*/ 362 w 268"/>
                  <a:gd name="T49" fmla="*/ 575 h 44"/>
                  <a:gd name="T50" fmla="*/ 306 w 268"/>
                  <a:gd name="T51" fmla="*/ 625 h 44"/>
                  <a:gd name="T52" fmla="*/ 0 w 268"/>
                  <a:gd name="T53" fmla="*/ 699 h 44"/>
                  <a:gd name="T54" fmla="*/ 174 w 268"/>
                  <a:gd name="T55" fmla="*/ 780 h 44"/>
                  <a:gd name="T56" fmla="*/ 382 w 268"/>
                  <a:gd name="T57" fmla="*/ 719 h 44"/>
                  <a:gd name="T58" fmla="*/ 829 w 268"/>
                  <a:gd name="T59" fmla="*/ 719 h 44"/>
                  <a:gd name="T60" fmla="*/ 1044 w 268"/>
                  <a:gd name="T61" fmla="*/ 780 h 44"/>
                  <a:gd name="T62" fmla="*/ 1221 w 268"/>
                  <a:gd name="T63" fmla="*/ 780 h 44"/>
                  <a:gd name="T64" fmla="*/ 1406 w 268"/>
                  <a:gd name="T65" fmla="*/ 806 h 44"/>
                  <a:gd name="T66" fmla="*/ 1631 w 268"/>
                  <a:gd name="T67" fmla="*/ 719 h 44"/>
                  <a:gd name="T68" fmla="*/ 1815 w 268"/>
                  <a:gd name="T69" fmla="*/ 653 h 44"/>
                  <a:gd name="T70" fmla="*/ 1815 w 268"/>
                  <a:gd name="T71" fmla="*/ 575 h 44"/>
                  <a:gd name="T72" fmla="*/ 1986 w 268"/>
                  <a:gd name="T73" fmla="*/ 531 h 44"/>
                  <a:gd name="T74" fmla="*/ 2055 w 268"/>
                  <a:gd name="T75" fmla="*/ 516 h 44"/>
                  <a:gd name="T76" fmla="*/ 2274 w 268"/>
                  <a:gd name="T77" fmla="*/ 516 h 44"/>
                  <a:gd name="T78" fmla="*/ 2646 w 268"/>
                  <a:gd name="T79" fmla="*/ 516 h 44"/>
                  <a:gd name="T80" fmla="*/ 2859 w 268"/>
                  <a:gd name="T81" fmla="*/ 460 h 44"/>
                  <a:gd name="T82" fmla="*/ 3201 w 268"/>
                  <a:gd name="T83" fmla="*/ 460 h 44"/>
                  <a:gd name="T84" fmla="*/ 3552 w 268"/>
                  <a:gd name="T85" fmla="*/ 460 h 44"/>
                  <a:gd name="T86" fmla="*/ 4140 w 268"/>
                  <a:gd name="T87" fmla="*/ 334 h 44"/>
                  <a:gd name="T88" fmla="*/ 4611 w 268"/>
                  <a:gd name="T89" fmla="*/ 186 h 44"/>
                  <a:gd name="T90" fmla="*/ 4699 w 268"/>
                  <a:gd name="T91" fmla="*/ 40 h 44"/>
                  <a:gd name="T92" fmla="*/ 4289 w 268"/>
                  <a:gd name="T93" fmla="*/ 0 h 44"/>
                  <a:gd name="T94" fmla="*/ 3812 w 268"/>
                  <a:gd name="T95" fmla="*/ 40 h 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44"/>
                  <a:gd name="T146" fmla="*/ 268 w 268"/>
                  <a:gd name="T147" fmla="*/ 44 h 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44">
                    <a:moveTo>
                      <a:pt x="194" y="2"/>
                    </a:moveTo>
                    <a:lnTo>
                      <a:pt x="194" y="2"/>
                    </a:lnTo>
                    <a:lnTo>
                      <a:pt x="186" y="2"/>
                    </a:lnTo>
                    <a:lnTo>
                      <a:pt x="178" y="2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2" y="2"/>
                    </a:lnTo>
                    <a:lnTo>
                      <a:pt x="152" y="2"/>
                    </a:lnTo>
                    <a:lnTo>
                      <a:pt x="140" y="2"/>
                    </a:lnTo>
                    <a:lnTo>
                      <a:pt x="134" y="4"/>
                    </a:lnTo>
                    <a:lnTo>
                      <a:pt x="130" y="4"/>
                    </a:lnTo>
                    <a:lnTo>
                      <a:pt x="122" y="2"/>
                    </a:lnTo>
                    <a:lnTo>
                      <a:pt x="108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88" y="4"/>
                    </a:lnTo>
                    <a:lnTo>
                      <a:pt x="84" y="4"/>
                    </a:lnTo>
                    <a:lnTo>
                      <a:pt x="74" y="6"/>
                    </a:lnTo>
                    <a:lnTo>
                      <a:pt x="68" y="8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6" y="8"/>
                    </a:lnTo>
                    <a:lnTo>
                      <a:pt x="80" y="10"/>
                    </a:lnTo>
                    <a:lnTo>
                      <a:pt x="84" y="10"/>
                    </a:lnTo>
                    <a:lnTo>
                      <a:pt x="90" y="8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6" y="8"/>
                    </a:lnTo>
                    <a:lnTo>
                      <a:pt x="114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0" y="12"/>
                    </a:lnTo>
                    <a:lnTo>
                      <a:pt x="102" y="10"/>
                    </a:lnTo>
                    <a:lnTo>
                      <a:pt x="98" y="10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4"/>
                    </a:lnTo>
                    <a:lnTo>
                      <a:pt x="84" y="14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4" y="22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4" y="18"/>
                    </a:lnTo>
                    <a:lnTo>
                      <a:pt x="66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48" y="22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8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2" y="34"/>
                    </a:lnTo>
                    <a:lnTo>
                      <a:pt x="46" y="32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10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32" y="44"/>
                    </a:lnTo>
                    <a:lnTo>
                      <a:pt x="40" y="44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50" y="40"/>
                    </a:lnTo>
                    <a:lnTo>
                      <a:pt x="58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8" y="44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6" y="40"/>
                    </a:lnTo>
                    <a:lnTo>
                      <a:pt x="90" y="40"/>
                    </a:lnTo>
                    <a:lnTo>
                      <a:pt x="98" y="40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6" y="32"/>
                    </a:lnTo>
                    <a:lnTo>
                      <a:pt x="10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0" y="30"/>
                    </a:lnTo>
                    <a:lnTo>
                      <a:pt x="108" y="26"/>
                    </a:lnTo>
                    <a:lnTo>
                      <a:pt x="114" y="28"/>
                    </a:lnTo>
                    <a:lnTo>
                      <a:pt x="118" y="30"/>
                    </a:lnTo>
                    <a:lnTo>
                      <a:pt x="122" y="28"/>
                    </a:lnTo>
                    <a:lnTo>
                      <a:pt x="126" y="28"/>
                    </a:lnTo>
                    <a:lnTo>
                      <a:pt x="136" y="30"/>
                    </a:lnTo>
                    <a:lnTo>
                      <a:pt x="142" y="30"/>
                    </a:lnTo>
                    <a:lnTo>
                      <a:pt x="146" y="28"/>
                    </a:lnTo>
                    <a:lnTo>
                      <a:pt x="150" y="26"/>
                    </a:lnTo>
                    <a:lnTo>
                      <a:pt x="152" y="26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70" y="26"/>
                    </a:lnTo>
                    <a:lnTo>
                      <a:pt x="176" y="26"/>
                    </a:lnTo>
                    <a:lnTo>
                      <a:pt x="182" y="26"/>
                    </a:lnTo>
                    <a:lnTo>
                      <a:pt x="188" y="26"/>
                    </a:lnTo>
                    <a:lnTo>
                      <a:pt x="196" y="26"/>
                    </a:lnTo>
                    <a:lnTo>
                      <a:pt x="214" y="22"/>
                    </a:lnTo>
                    <a:lnTo>
                      <a:pt x="220" y="20"/>
                    </a:lnTo>
                    <a:lnTo>
                      <a:pt x="228" y="18"/>
                    </a:lnTo>
                    <a:lnTo>
                      <a:pt x="236" y="14"/>
                    </a:lnTo>
                    <a:lnTo>
                      <a:pt x="242" y="12"/>
                    </a:lnTo>
                    <a:lnTo>
                      <a:pt x="254" y="10"/>
                    </a:lnTo>
                    <a:lnTo>
                      <a:pt x="266" y="6"/>
                    </a:lnTo>
                    <a:lnTo>
                      <a:pt x="268" y="4"/>
                    </a:lnTo>
                    <a:lnTo>
                      <a:pt x="266" y="4"/>
                    </a:lnTo>
                    <a:lnTo>
                      <a:pt x="258" y="2"/>
                    </a:lnTo>
                    <a:lnTo>
                      <a:pt x="246" y="2"/>
                    </a:lnTo>
                    <a:lnTo>
                      <a:pt x="240" y="0"/>
                    </a:lnTo>
                    <a:lnTo>
                      <a:pt x="236" y="0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0" y="2"/>
                    </a:lnTo>
                    <a:lnTo>
                      <a:pt x="204" y="4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60"/>
              <p:cNvSpPr>
                <a:spLocks/>
              </p:cNvSpPr>
              <p:nvPr/>
            </p:nvSpPr>
            <p:spPr bwMode="auto">
              <a:xfrm>
                <a:off x="1527" y="1231"/>
                <a:ext cx="32" cy="10"/>
              </a:xfrm>
              <a:custGeom>
                <a:avLst/>
                <a:gdLst>
                  <a:gd name="T0" fmla="*/ 329 w 26"/>
                  <a:gd name="T1" fmla="*/ 0 h 8"/>
                  <a:gd name="T2" fmla="*/ 329 w 26"/>
                  <a:gd name="T3" fmla="*/ 0 h 8"/>
                  <a:gd name="T4" fmla="*/ 367 w 26"/>
                  <a:gd name="T5" fmla="*/ 40 h 8"/>
                  <a:gd name="T6" fmla="*/ 388 w 26"/>
                  <a:gd name="T7" fmla="*/ 62 h 8"/>
                  <a:gd name="T8" fmla="*/ 367 w 26"/>
                  <a:gd name="T9" fmla="*/ 96 h 8"/>
                  <a:gd name="T10" fmla="*/ 367 w 26"/>
                  <a:gd name="T11" fmla="*/ 96 h 8"/>
                  <a:gd name="T12" fmla="*/ 267 w 26"/>
                  <a:gd name="T13" fmla="*/ 139 h 8"/>
                  <a:gd name="T14" fmla="*/ 143 w 26"/>
                  <a:gd name="T15" fmla="*/ 139 h 8"/>
                  <a:gd name="T16" fmla="*/ 143 w 26"/>
                  <a:gd name="T17" fmla="*/ 139 h 8"/>
                  <a:gd name="T18" fmla="*/ 2 w 26"/>
                  <a:gd name="T19" fmla="*/ 139 h 8"/>
                  <a:gd name="T20" fmla="*/ 0 w 26"/>
                  <a:gd name="T21" fmla="*/ 96 h 8"/>
                  <a:gd name="T22" fmla="*/ 59 w 26"/>
                  <a:gd name="T23" fmla="*/ 96 h 8"/>
                  <a:gd name="T24" fmla="*/ 59 w 26"/>
                  <a:gd name="T25" fmla="*/ 96 h 8"/>
                  <a:gd name="T26" fmla="*/ 208 w 26"/>
                  <a:gd name="T27" fmla="*/ 62 h 8"/>
                  <a:gd name="T28" fmla="*/ 267 w 26"/>
                  <a:gd name="T29" fmla="*/ 62 h 8"/>
                  <a:gd name="T30" fmla="*/ 245 w 26"/>
                  <a:gd name="T31" fmla="*/ 62 h 8"/>
                  <a:gd name="T32" fmla="*/ 245 w 26"/>
                  <a:gd name="T33" fmla="*/ 62 h 8"/>
                  <a:gd name="T34" fmla="*/ 143 w 26"/>
                  <a:gd name="T35" fmla="*/ 62 h 8"/>
                  <a:gd name="T36" fmla="*/ 116 w 26"/>
                  <a:gd name="T37" fmla="*/ 62 h 8"/>
                  <a:gd name="T38" fmla="*/ 116 w 26"/>
                  <a:gd name="T39" fmla="*/ 40 h 8"/>
                  <a:gd name="T40" fmla="*/ 116 w 26"/>
                  <a:gd name="T41" fmla="*/ 40 h 8"/>
                  <a:gd name="T42" fmla="*/ 208 w 26"/>
                  <a:gd name="T43" fmla="*/ 0 h 8"/>
                  <a:gd name="T44" fmla="*/ 329 w 26"/>
                  <a:gd name="T45" fmla="*/ 0 h 8"/>
                  <a:gd name="T46" fmla="*/ 329 w 26"/>
                  <a:gd name="T47" fmla="*/ 0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8"/>
                  <a:gd name="T74" fmla="*/ 26 w 26"/>
                  <a:gd name="T75" fmla="*/ 8 h 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8">
                    <a:moveTo>
                      <a:pt x="22" y="0"/>
                    </a:moveTo>
                    <a:lnTo>
                      <a:pt x="22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61"/>
              <p:cNvSpPr>
                <a:spLocks/>
              </p:cNvSpPr>
              <p:nvPr/>
            </p:nvSpPr>
            <p:spPr bwMode="auto">
              <a:xfrm>
                <a:off x="1454" y="1209"/>
                <a:ext cx="90" cy="27"/>
              </a:xfrm>
              <a:custGeom>
                <a:avLst/>
                <a:gdLst>
                  <a:gd name="T0" fmla="*/ 891 w 72"/>
                  <a:gd name="T1" fmla="*/ 298 h 22"/>
                  <a:gd name="T2" fmla="*/ 891 w 72"/>
                  <a:gd name="T3" fmla="*/ 298 h 22"/>
                  <a:gd name="T4" fmla="*/ 829 w 72"/>
                  <a:gd name="T5" fmla="*/ 298 h 22"/>
                  <a:gd name="T6" fmla="*/ 745 w 72"/>
                  <a:gd name="T7" fmla="*/ 298 h 22"/>
                  <a:gd name="T8" fmla="*/ 713 w 72"/>
                  <a:gd name="T9" fmla="*/ 258 h 22"/>
                  <a:gd name="T10" fmla="*/ 686 w 72"/>
                  <a:gd name="T11" fmla="*/ 258 h 22"/>
                  <a:gd name="T12" fmla="*/ 686 w 72"/>
                  <a:gd name="T13" fmla="*/ 258 h 22"/>
                  <a:gd name="T14" fmla="*/ 570 w 72"/>
                  <a:gd name="T15" fmla="*/ 317 h 22"/>
                  <a:gd name="T16" fmla="*/ 530 w 72"/>
                  <a:gd name="T17" fmla="*/ 298 h 22"/>
                  <a:gd name="T18" fmla="*/ 512 w 72"/>
                  <a:gd name="T19" fmla="*/ 258 h 22"/>
                  <a:gd name="T20" fmla="*/ 512 w 72"/>
                  <a:gd name="T21" fmla="*/ 258 h 22"/>
                  <a:gd name="T22" fmla="*/ 512 w 72"/>
                  <a:gd name="T23" fmla="*/ 243 h 22"/>
                  <a:gd name="T24" fmla="*/ 456 w 72"/>
                  <a:gd name="T25" fmla="*/ 243 h 22"/>
                  <a:gd name="T26" fmla="*/ 400 w 72"/>
                  <a:gd name="T27" fmla="*/ 243 h 22"/>
                  <a:gd name="T28" fmla="*/ 334 w 72"/>
                  <a:gd name="T29" fmla="*/ 258 h 22"/>
                  <a:gd name="T30" fmla="*/ 217 w 72"/>
                  <a:gd name="T31" fmla="*/ 243 h 22"/>
                  <a:gd name="T32" fmla="*/ 217 w 72"/>
                  <a:gd name="T33" fmla="*/ 243 h 22"/>
                  <a:gd name="T34" fmla="*/ 174 w 72"/>
                  <a:gd name="T35" fmla="*/ 200 h 22"/>
                  <a:gd name="T36" fmla="*/ 217 w 72"/>
                  <a:gd name="T37" fmla="*/ 171 h 22"/>
                  <a:gd name="T38" fmla="*/ 217 w 72"/>
                  <a:gd name="T39" fmla="*/ 139 h 22"/>
                  <a:gd name="T40" fmla="*/ 217 w 72"/>
                  <a:gd name="T41" fmla="*/ 139 h 22"/>
                  <a:gd name="T42" fmla="*/ 217 w 72"/>
                  <a:gd name="T43" fmla="*/ 139 h 22"/>
                  <a:gd name="T44" fmla="*/ 40 w 72"/>
                  <a:gd name="T45" fmla="*/ 88 h 22"/>
                  <a:gd name="T46" fmla="*/ 0 w 72"/>
                  <a:gd name="T47" fmla="*/ 88 h 22"/>
                  <a:gd name="T48" fmla="*/ 62 w 72"/>
                  <a:gd name="T49" fmla="*/ 59 h 22"/>
                  <a:gd name="T50" fmla="*/ 62 w 72"/>
                  <a:gd name="T51" fmla="*/ 59 h 22"/>
                  <a:gd name="T52" fmla="*/ 234 w 72"/>
                  <a:gd name="T53" fmla="*/ 59 h 22"/>
                  <a:gd name="T54" fmla="*/ 362 w 72"/>
                  <a:gd name="T55" fmla="*/ 88 h 22"/>
                  <a:gd name="T56" fmla="*/ 362 w 72"/>
                  <a:gd name="T57" fmla="*/ 88 h 22"/>
                  <a:gd name="T58" fmla="*/ 400 w 72"/>
                  <a:gd name="T59" fmla="*/ 113 h 22"/>
                  <a:gd name="T60" fmla="*/ 424 w 72"/>
                  <a:gd name="T61" fmla="*/ 139 h 22"/>
                  <a:gd name="T62" fmla="*/ 424 w 72"/>
                  <a:gd name="T63" fmla="*/ 171 h 22"/>
                  <a:gd name="T64" fmla="*/ 456 w 72"/>
                  <a:gd name="T65" fmla="*/ 139 h 22"/>
                  <a:gd name="T66" fmla="*/ 456 w 72"/>
                  <a:gd name="T67" fmla="*/ 139 h 22"/>
                  <a:gd name="T68" fmla="*/ 424 w 72"/>
                  <a:gd name="T69" fmla="*/ 59 h 22"/>
                  <a:gd name="T70" fmla="*/ 456 w 72"/>
                  <a:gd name="T71" fmla="*/ 2 h 22"/>
                  <a:gd name="T72" fmla="*/ 512 w 72"/>
                  <a:gd name="T73" fmla="*/ 2 h 22"/>
                  <a:gd name="T74" fmla="*/ 512 w 72"/>
                  <a:gd name="T75" fmla="*/ 2 h 22"/>
                  <a:gd name="T76" fmla="*/ 713 w 72"/>
                  <a:gd name="T77" fmla="*/ 0 h 22"/>
                  <a:gd name="T78" fmla="*/ 745 w 72"/>
                  <a:gd name="T79" fmla="*/ 0 h 22"/>
                  <a:gd name="T80" fmla="*/ 745 w 72"/>
                  <a:gd name="T81" fmla="*/ 2 h 22"/>
                  <a:gd name="T82" fmla="*/ 745 w 72"/>
                  <a:gd name="T83" fmla="*/ 2 h 22"/>
                  <a:gd name="T84" fmla="*/ 686 w 72"/>
                  <a:gd name="T85" fmla="*/ 113 h 22"/>
                  <a:gd name="T86" fmla="*/ 686 w 72"/>
                  <a:gd name="T87" fmla="*/ 139 h 22"/>
                  <a:gd name="T88" fmla="*/ 713 w 72"/>
                  <a:gd name="T89" fmla="*/ 139 h 22"/>
                  <a:gd name="T90" fmla="*/ 713 w 72"/>
                  <a:gd name="T91" fmla="*/ 139 h 22"/>
                  <a:gd name="T92" fmla="*/ 800 w 72"/>
                  <a:gd name="T93" fmla="*/ 88 h 22"/>
                  <a:gd name="T94" fmla="*/ 867 w 72"/>
                  <a:gd name="T95" fmla="*/ 59 h 22"/>
                  <a:gd name="T96" fmla="*/ 931 w 72"/>
                  <a:gd name="T97" fmla="*/ 2 h 22"/>
                  <a:gd name="T98" fmla="*/ 931 w 72"/>
                  <a:gd name="T99" fmla="*/ 2 h 22"/>
                  <a:gd name="T100" fmla="*/ 1219 w 72"/>
                  <a:gd name="T101" fmla="*/ 2 h 22"/>
                  <a:gd name="T102" fmla="*/ 1271 w 72"/>
                  <a:gd name="T103" fmla="*/ 59 h 22"/>
                  <a:gd name="T104" fmla="*/ 1308 w 72"/>
                  <a:gd name="T105" fmla="*/ 59 h 22"/>
                  <a:gd name="T106" fmla="*/ 1271 w 72"/>
                  <a:gd name="T107" fmla="*/ 88 h 22"/>
                  <a:gd name="T108" fmla="*/ 1271 w 72"/>
                  <a:gd name="T109" fmla="*/ 88 h 22"/>
                  <a:gd name="T110" fmla="*/ 1219 w 72"/>
                  <a:gd name="T111" fmla="*/ 113 h 22"/>
                  <a:gd name="T112" fmla="*/ 1114 w 72"/>
                  <a:gd name="T113" fmla="*/ 113 h 22"/>
                  <a:gd name="T114" fmla="*/ 1046 w 72"/>
                  <a:gd name="T115" fmla="*/ 139 h 22"/>
                  <a:gd name="T116" fmla="*/ 1017 w 72"/>
                  <a:gd name="T117" fmla="*/ 171 h 22"/>
                  <a:gd name="T118" fmla="*/ 1017 w 72"/>
                  <a:gd name="T119" fmla="*/ 171 h 22"/>
                  <a:gd name="T120" fmla="*/ 976 w 72"/>
                  <a:gd name="T121" fmla="*/ 258 h 22"/>
                  <a:gd name="T122" fmla="*/ 891 w 72"/>
                  <a:gd name="T123" fmla="*/ 298 h 22"/>
                  <a:gd name="T124" fmla="*/ 891 w 72"/>
                  <a:gd name="T125" fmla="*/ 298 h 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22"/>
                  <a:gd name="T191" fmla="*/ 72 w 72"/>
                  <a:gd name="T192" fmla="*/ 22 h 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22">
                    <a:moveTo>
                      <a:pt x="50" y="20"/>
                    </a:moveTo>
                    <a:lnTo>
                      <a:pt x="50" y="20"/>
                    </a:lnTo>
                    <a:lnTo>
                      <a:pt x="46" y="20"/>
                    </a:lnTo>
                    <a:lnTo>
                      <a:pt x="42" y="20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4" y="4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4"/>
                    </a:lnTo>
                    <a:lnTo>
                      <a:pt x="52" y="2"/>
                    </a:lnTo>
                    <a:lnTo>
                      <a:pt x="66" y="2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8" y="10"/>
                    </a:lnTo>
                    <a:lnTo>
                      <a:pt x="56" y="12"/>
                    </a:lnTo>
                    <a:lnTo>
                      <a:pt x="54" y="18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62"/>
              <p:cNvSpPr>
                <a:spLocks/>
              </p:cNvSpPr>
              <p:nvPr/>
            </p:nvSpPr>
            <p:spPr bwMode="auto">
              <a:xfrm>
                <a:off x="1547" y="1199"/>
                <a:ext cx="27" cy="12"/>
              </a:xfrm>
              <a:custGeom>
                <a:avLst/>
                <a:gdLst>
                  <a:gd name="T0" fmla="*/ 2 w 22"/>
                  <a:gd name="T1" fmla="*/ 86 h 10"/>
                  <a:gd name="T2" fmla="*/ 2 w 22"/>
                  <a:gd name="T3" fmla="*/ 86 h 10"/>
                  <a:gd name="T4" fmla="*/ 200 w 22"/>
                  <a:gd name="T5" fmla="*/ 0 h 10"/>
                  <a:gd name="T6" fmla="*/ 298 w 22"/>
                  <a:gd name="T7" fmla="*/ 0 h 10"/>
                  <a:gd name="T8" fmla="*/ 298 w 22"/>
                  <a:gd name="T9" fmla="*/ 0 h 10"/>
                  <a:gd name="T10" fmla="*/ 298 w 22"/>
                  <a:gd name="T11" fmla="*/ 0 h 10"/>
                  <a:gd name="T12" fmla="*/ 317 w 22"/>
                  <a:gd name="T13" fmla="*/ 42 h 10"/>
                  <a:gd name="T14" fmla="*/ 317 w 22"/>
                  <a:gd name="T15" fmla="*/ 60 h 10"/>
                  <a:gd name="T16" fmla="*/ 317 w 22"/>
                  <a:gd name="T17" fmla="*/ 60 h 10"/>
                  <a:gd name="T18" fmla="*/ 317 w 22"/>
                  <a:gd name="T19" fmla="*/ 60 h 10"/>
                  <a:gd name="T20" fmla="*/ 258 w 22"/>
                  <a:gd name="T21" fmla="*/ 60 h 10"/>
                  <a:gd name="T22" fmla="*/ 200 w 22"/>
                  <a:gd name="T23" fmla="*/ 60 h 10"/>
                  <a:gd name="T24" fmla="*/ 139 w 22"/>
                  <a:gd name="T25" fmla="*/ 86 h 10"/>
                  <a:gd name="T26" fmla="*/ 139 w 22"/>
                  <a:gd name="T27" fmla="*/ 86 h 10"/>
                  <a:gd name="T28" fmla="*/ 2 w 22"/>
                  <a:gd name="T29" fmla="*/ 103 h 10"/>
                  <a:gd name="T30" fmla="*/ 0 w 22"/>
                  <a:gd name="T31" fmla="*/ 86 h 10"/>
                  <a:gd name="T32" fmla="*/ 2 w 22"/>
                  <a:gd name="T33" fmla="*/ 86 h 10"/>
                  <a:gd name="T34" fmla="*/ 2 w 22"/>
                  <a:gd name="T35" fmla="*/ 86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10"/>
                  <a:gd name="T56" fmla="*/ 22 w 22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10">
                    <a:moveTo>
                      <a:pt x="2" y="8"/>
                    </a:moveTo>
                    <a:lnTo>
                      <a:pt x="2" y="8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63"/>
              <p:cNvSpPr>
                <a:spLocks/>
              </p:cNvSpPr>
              <p:nvPr/>
            </p:nvSpPr>
            <p:spPr bwMode="auto">
              <a:xfrm>
                <a:off x="1392" y="1204"/>
                <a:ext cx="50" cy="10"/>
              </a:xfrm>
              <a:custGeom>
                <a:avLst/>
                <a:gdLst>
                  <a:gd name="T0" fmla="*/ 40 w 40"/>
                  <a:gd name="T1" fmla="*/ 139 h 8"/>
                  <a:gd name="T2" fmla="*/ 40 w 40"/>
                  <a:gd name="T3" fmla="*/ 139 h 8"/>
                  <a:gd name="T4" fmla="*/ 235 w 40"/>
                  <a:gd name="T5" fmla="*/ 139 h 8"/>
                  <a:gd name="T6" fmla="*/ 424 w 40"/>
                  <a:gd name="T7" fmla="*/ 96 h 8"/>
                  <a:gd name="T8" fmla="*/ 424 w 40"/>
                  <a:gd name="T9" fmla="*/ 96 h 8"/>
                  <a:gd name="T10" fmla="*/ 651 w 40"/>
                  <a:gd name="T11" fmla="*/ 62 h 8"/>
                  <a:gd name="T12" fmla="*/ 719 w 40"/>
                  <a:gd name="T13" fmla="*/ 40 h 8"/>
                  <a:gd name="T14" fmla="*/ 699 w 40"/>
                  <a:gd name="T15" fmla="*/ 40 h 8"/>
                  <a:gd name="T16" fmla="*/ 699 w 40"/>
                  <a:gd name="T17" fmla="*/ 40 h 8"/>
                  <a:gd name="T18" fmla="*/ 530 w 40"/>
                  <a:gd name="T19" fmla="*/ 40 h 8"/>
                  <a:gd name="T20" fmla="*/ 424 w 40"/>
                  <a:gd name="T21" fmla="*/ 0 h 8"/>
                  <a:gd name="T22" fmla="*/ 424 w 40"/>
                  <a:gd name="T23" fmla="*/ 0 h 8"/>
                  <a:gd name="T24" fmla="*/ 290 w 40"/>
                  <a:gd name="T25" fmla="*/ 40 h 8"/>
                  <a:gd name="T26" fmla="*/ 235 w 40"/>
                  <a:gd name="T27" fmla="*/ 62 h 8"/>
                  <a:gd name="T28" fmla="*/ 290 w 40"/>
                  <a:gd name="T29" fmla="*/ 62 h 8"/>
                  <a:gd name="T30" fmla="*/ 290 w 40"/>
                  <a:gd name="T31" fmla="*/ 62 h 8"/>
                  <a:gd name="T32" fmla="*/ 149 w 40"/>
                  <a:gd name="T33" fmla="*/ 96 h 8"/>
                  <a:gd name="T34" fmla="*/ 40 w 40"/>
                  <a:gd name="T35" fmla="*/ 139 h 8"/>
                  <a:gd name="T36" fmla="*/ 0 w 40"/>
                  <a:gd name="T37" fmla="*/ 139 h 8"/>
                  <a:gd name="T38" fmla="*/ 40 w 40"/>
                  <a:gd name="T39" fmla="*/ 139 h 8"/>
                  <a:gd name="T40" fmla="*/ 40 w 40"/>
                  <a:gd name="T41" fmla="*/ 139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8"/>
                  <a:gd name="T65" fmla="*/ 40 w 40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8">
                    <a:moveTo>
                      <a:pt x="2" y="8"/>
                    </a:moveTo>
                    <a:lnTo>
                      <a:pt x="2" y="8"/>
                    </a:lnTo>
                    <a:lnTo>
                      <a:pt x="14" y="8"/>
                    </a:lnTo>
                    <a:lnTo>
                      <a:pt x="24" y="6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64"/>
              <p:cNvSpPr>
                <a:spLocks/>
              </p:cNvSpPr>
              <p:nvPr/>
            </p:nvSpPr>
            <p:spPr bwMode="auto">
              <a:xfrm>
                <a:off x="1527" y="1191"/>
                <a:ext cx="35" cy="18"/>
              </a:xfrm>
              <a:custGeom>
                <a:avLst/>
                <a:gdLst>
                  <a:gd name="T0" fmla="*/ 49 w 28"/>
                  <a:gd name="T1" fmla="*/ 370 h 14"/>
                  <a:gd name="T2" fmla="*/ 49 w 28"/>
                  <a:gd name="T3" fmla="*/ 370 h 14"/>
                  <a:gd name="T4" fmla="*/ 119 w 28"/>
                  <a:gd name="T5" fmla="*/ 370 h 14"/>
                  <a:gd name="T6" fmla="*/ 186 w 28"/>
                  <a:gd name="T7" fmla="*/ 297 h 14"/>
                  <a:gd name="T8" fmla="*/ 291 w 28"/>
                  <a:gd name="T9" fmla="*/ 267 h 14"/>
                  <a:gd name="T10" fmla="*/ 291 w 28"/>
                  <a:gd name="T11" fmla="*/ 267 h 14"/>
                  <a:gd name="T12" fmla="*/ 430 w 28"/>
                  <a:gd name="T13" fmla="*/ 208 h 14"/>
                  <a:gd name="T14" fmla="*/ 476 w 28"/>
                  <a:gd name="T15" fmla="*/ 162 h 14"/>
                  <a:gd name="T16" fmla="*/ 476 w 28"/>
                  <a:gd name="T17" fmla="*/ 98 h 14"/>
                  <a:gd name="T18" fmla="*/ 476 w 28"/>
                  <a:gd name="T19" fmla="*/ 98 h 14"/>
                  <a:gd name="T20" fmla="*/ 516 w 28"/>
                  <a:gd name="T21" fmla="*/ 59 h 14"/>
                  <a:gd name="T22" fmla="*/ 476 w 28"/>
                  <a:gd name="T23" fmla="*/ 0 h 14"/>
                  <a:gd name="T24" fmla="*/ 364 w 28"/>
                  <a:gd name="T25" fmla="*/ 59 h 14"/>
                  <a:gd name="T26" fmla="*/ 364 w 28"/>
                  <a:gd name="T27" fmla="*/ 59 h 14"/>
                  <a:gd name="T28" fmla="*/ 76 w 28"/>
                  <a:gd name="T29" fmla="*/ 98 h 14"/>
                  <a:gd name="T30" fmla="*/ 0 w 28"/>
                  <a:gd name="T31" fmla="*/ 162 h 14"/>
                  <a:gd name="T32" fmla="*/ 0 w 28"/>
                  <a:gd name="T33" fmla="*/ 208 h 14"/>
                  <a:gd name="T34" fmla="*/ 0 w 28"/>
                  <a:gd name="T35" fmla="*/ 208 h 14"/>
                  <a:gd name="T36" fmla="*/ 49 w 28"/>
                  <a:gd name="T37" fmla="*/ 267 h 14"/>
                  <a:gd name="T38" fmla="*/ 76 w 28"/>
                  <a:gd name="T39" fmla="*/ 208 h 14"/>
                  <a:gd name="T40" fmla="*/ 119 w 28"/>
                  <a:gd name="T41" fmla="*/ 208 h 14"/>
                  <a:gd name="T42" fmla="*/ 76 w 28"/>
                  <a:gd name="T43" fmla="*/ 267 h 14"/>
                  <a:gd name="T44" fmla="*/ 76 w 28"/>
                  <a:gd name="T45" fmla="*/ 267 h 14"/>
                  <a:gd name="T46" fmla="*/ 0 w 28"/>
                  <a:gd name="T47" fmla="*/ 297 h 14"/>
                  <a:gd name="T48" fmla="*/ 0 w 28"/>
                  <a:gd name="T49" fmla="*/ 297 h 14"/>
                  <a:gd name="T50" fmla="*/ 49 w 28"/>
                  <a:gd name="T51" fmla="*/ 370 h 14"/>
                  <a:gd name="T52" fmla="*/ 49 w 28"/>
                  <a:gd name="T53" fmla="*/ 370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14"/>
                  <a:gd name="T83" fmla="*/ 28 w 28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14">
                    <a:moveTo>
                      <a:pt x="2" y="14"/>
                    </a:moveTo>
                    <a:lnTo>
                      <a:pt x="2" y="14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16" y="10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65"/>
              <p:cNvSpPr>
                <a:spLocks/>
              </p:cNvSpPr>
              <p:nvPr/>
            </p:nvSpPr>
            <p:spPr bwMode="auto">
              <a:xfrm>
                <a:off x="1602" y="1179"/>
                <a:ext cx="85" cy="32"/>
              </a:xfrm>
              <a:custGeom>
                <a:avLst/>
                <a:gdLst>
                  <a:gd name="T0" fmla="*/ 96 w 68"/>
                  <a:gd name="T1" fmla="*/ 388 h 26"/>
                  <a:gd name="T2" fmla="*/ 96 w 68"/>
                  <a:gd name="T3" fmla="*/ 388 h 26"/>
                  <a:gd name="T4" fmla="*/ 0 w 68"/>
                  <a:gd name="T5" fmla="*/ 367 h 26"/>
                  <a:gd name="T6" fmla="*/ 0 w 68"/>
                  <a:gd name="T7" fmla="*/ 329 h 26"/>
                  <a:gd name="T8" fmla="*/ 40 w 68"/>
                  <a:gd name="T9" fmla="*/ 329 h 26"/>
                  <a:gd name="T10" fmla="*/ 40 w 68"/>
                  <a:gd name="T11" fmla="*/ 329 h 26"/>
                  <a:gd name="T12" fmla="*/ 62 w 68"/>
                  <a:gd name="T13" fmla="*/ 302 h 26"/>
                  <a:gd name="T14" fmla="*/ 174 w 68"/>
                  <a:gd name="T15" fmla="*/ 302 h 26"/>
                  <a:gd name="T16" fmla="*/ 174 w 68"/>
                  <a:gd name="T17" fmla="*/ 302 h 26"/>
                  <a:gd name="T18" fmla="*/ 217 w 68"/>
                  <a:gd name="T19" fmla="*/ 267 h 26"/>
                  <a:gd name="T20" fmla="*/ 217 w 68"/>
                  <a:gd name="T21" fmla="*/ 245 h 26"/>
                  <a:gd name="T22" fmla="*/ 174 w 68"/>
                  <a:gd name="T23" fmla="*/ 208 h 26"/>
                  <a:gd name="T24" fmla="*/ 234 w 68"/>
                  <a:gd name="T25" fmla="*/ 176 h 26"/>
                  <a:gd name="T26" fmla="*/ 234 w 68"/>
                  <a:gd name="T27" fmla="*/ 176 h 26"/>
                  <a:gd name="T28" fmla="*/ 424 w 68"/>
                  <a:gd name="T29" fmla="*/ 143 h 26"/>
                  <a:gd name="T30" fmla="*/ 512 w 68"/>
                  <a:gd name="T31" fmla="*/ 116 h 26"/>
                  <a:gd name="T32" fmla="*/ 570 w 68"/>
                  <a:gd name="T33" fmla="*/ 116 h 26"/>
                  <a:gd name="T34" fmla="*/ 570 w 68"/>
                  <a:gd name="T35" fmla="*/ 116 h 26"/>
                  <a:gd name="T36" fmla="*/ 686 w 68"/>
                  <a:gd name="T37" fmla="*/ 59 h 26"/>
                  <a:gd name="T38" fmla="*/ 800 w 68"/>
                  <a:gd name="T39" fmla="*/ 2 h 26"/>
                  <a:gd name="T40" fmla="*/ 800 w 68"/>
                  <a:gd name="T41" fmla="*/ 2 h 26"/>
                  <a:gd name="T42" fmla="*/ 976 w 68"/>
                  <a:gd name="T43" fmla="*/ 0 h 26"/>
                  <a:gd name="T44" fmla="*/ 1009 w 68"/>
                  <a:gd name="T45" fmla="*/ 2 h 26"/>
                  <a:gd name="T46" fmla="*/ 976 w 68"/>
                  <a:gd name="T47" fmla="*/ 59 h 26"/>
                  <a:gd name="T48" fmla="*/ 976 w 68"/>
                  <a:gd name="T49" fmla="*/ 59 h 26"/>
                  <a:gd name="T50" fmla="*/ 931 w 68"/>
                  <a:gd name="T51" fmla="*/ 90 h 26"/>
                  <a:gd name="T52" fmla="*/ 931 w 68"/>
                  <a:gd name="T53" fmla="*/ 90 h 26"/>
                  <a:gd name="T54" fmla="*/ 1084 w 68"/>
                  <a:gd name="T55" fmla="*/ 59 h 26"/>
                  <a:gd name="T56" fmla="*/ 1219 w 68"/>
                  <a:gd name="T57" fmla="*/ 59 h 26"/>
                  <a:gd name="T58" fmla="*/ 1221 w 68"/>
                  <a:gd name="T59" fmla="*/ 90 h 26"/>
                  <a:gd name="T60" fmla="*/ 1221 w 68"/>
                  <a:gd name="T61" fmla="*/ 116 h 26"/>
                  <a:gd name="T62" fmla="*/ 1221 w 68"/>
                  <a:gd name="T63" fmla="*/ 116 h 26"/>
                  <a:gd name="T64" fmla="*/ 1219 w 68"/>
                  <a:gd name="T65" fmla="*/ 143 h 26"/>
                  <a:gd name="T66" fmla="*/ 1162 w 68"/>
                  <a:gd name="T67" fmla="*/ 176 h 26"/>
                  <a:gd name="T68" fmla="*/ 1112 w 68"/>
                  <a:gd name="T69" fmla="*/ 176 h 26"/>
                  <a:gd name="T70" fmla="*/ 1162 w 68"/>
                  <a:gd name="T71" fmla="*/ 176 h 26"/>
                  <a:gd name="T72" fmla="*/ 1162 w 68"/>
                  <a:gd name="T73" fmla="*/ 176 h 26"/>
                  <a:gd name="T74" fmla="*/ 1219 w 68"/>
                  <a:gd name="T75" fmla="*/ 176 h 26"/>
                  <a:gd name="T76" fmla="*/ 1162 w 68"/>
                  <a:gd name="T77" fmla="*/ 176 h 26"/>
                  <a:gd name="T78" fmla="*/ 1009 w 68"/>
                  <a:gd name="T79" fmla="*/ 208 h 26"/>
                  <a:gd name="T80" fmla="*/ 1009 w 68"/>
                  <a:gd name="T81" fmla="*/ 208 h 26"/>
                  <a:gd name="T82" fmla="*/ 829 w 68"/>
                  <a:gd name="T83" fmla="*/ 267 h 26"/>
                  <a:gd name="T84" fmla="*/ 745 w 68"/>
                  <a:gd name="T85" fmla="*/ 302 h 26"/>
                  <a:gd name="T86" fmla="*/ 686 w 68"/>
                  <a:gd name="T87" fmla="*/ 302 h 26"/>
                  <a:gd name="T88" fmla="*/ 686 w 68"/>
                  <a:gd name="T89" fmla="*/ 302 h 26"/>
                  <a:gd name="T90" fmla="*/ 512 w 68"/>
                  <a:gd name="T91" fmla="*/ 302 h 26"/>
                  <a:gd name="T92" fmla="*/ 424 w 68"/>
                  <a:gd name="T93" fmla="*/ 302 h 26"/>
                  <a:gd name="T94" fmla="*/ 400 w 68"/>
                  <a:gd name="T95" fmla="*/ 302 h 26"/>
                  <a:gd name="T96" fmla="*/ 400 w 68"/>
                  <a:gd name="T97" fmla="*/ 302 h 26"/>
                  <a:gd name="T98" fmla="*/ 400 w 68"/>
                  <a:gd name="T99" fmla="*/ 329 h 26"/>
                  <a:gd name="T100" fmla="*/ 400 w 68"/>
                  <a:gd name="T101" fmla="*/ 367 h 26"/>
                  <a:gd name="T102" fmla="*/ 290 w 68"/>
                  <a:gd name="T103" fmla="*/ 367 h 26"/>
                  <a:gd name="T104" fmla="*/ 290 w 68"/>
                  <a:gd name="T105" fmla="*/ 367 h 26"/>
                  <a:gd name="T106" fmla="*/ 217 w 68"/>
                  <a:gd name="T107" fmla="*/ 367 h 26"/>
                  <a:gd name="T108" fmla="*/ 217 w 68"/>
                  <a:gd name="T109" fmla="*/ 388 h 26"/>
                  <a:gd name="T110" fmla="*/ 174 w 68"/>
                  <a:gd name="T111" fmla="*/ 388 h 26"/>
                  <a:gd name="T112" fmla="*/ 96 w 68"/>
                  <a:gd name="T113" fmla="*/ 388 h 26"/>
                  <a:gd name="T114" fmla="*/ 96 w 68"/>
                  <a:gd name="T115" fmla="*/ 388 h 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"/>
                  <a:gd name="T175" fmla="*/ 0 h 26"/>
                  <a:gd name="T176" fmla="*/ 68 w 68"/>
                  <a:gd name="T177" fmla="*/ 26 h 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" h="26">
                    <a:moveTo>
                      <a:pt x="6" y="26"/>
                    </a:moveTo>
                    <a:lnTo>
                      <a:pt x="6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6"/>
                    </a:lnTo>
                    <a:lnTo>
                      <a:pt x="60" y="4"/>
                    </a:lnTo>
                    <a:lnTo>
                      <a:pt x="66" y="4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56" y="14"/>
                    </a:lnTo>
                    <a:lnTo>
                      <a:pt x="46" y="18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28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66"/>
              <p:cNvSpPr>
                <a:spLocks/>
              </p:cNvSpPr>
              <p:nvPr/>
            </p:nvSpPr>
            <p:spPr bwMode="auto">
              <a:xfrm>
                <a:off x="1947" y="1291"/>
                <a:ext cx="27" cy="13"/>
              </a:xfrm>
              <a:custGeom>
                <a:avLst/>
                <a:gdLst>
                  <a:gd name="T0" fmla="*/ 200 w 22"/>
                  <a:gd name="T1" fmla="*/ 78 h 10"/>
                  <a:gd name="T2" fmla="*/ 200 w 22"/>
                  <a:gd name="T3" fmla="*/ 78 h 10"/>
                  <a:gd name="T4" fmla="*/ 139 w 22"/>
                  <a:gd name="T5" fmla="*/ 78 h 10"/>
                  <a:gd name="T6" fmla="*/ 139 w 22"/>
                  <a:gd name="T7" fmla="*/ 78 h 10"/>
                  <a:gd name="T8" fmla="*/ 59 w 22"/>
                  <a:gd name="T9" fmla="*/ 0 h 10"/>
                  <a:gd name="T10" fmla="*/ 59 w 22"/>
                  <a:gd name="T11" fmla="*/ 0 h 10"/>
                  <a:gd name="T12" fmla="*/ 2 w 22"/>
                  <a:gd name="T13" fmla="*/ 0 h 10"/>
                  <a:gd name="T14" fmla="*/ 0 w 22"/>
                  <a:gd name="T15" fmla="*/ 78 h 10"/>
                  <a:gd name="T16" fmla="*/ 0 w 22"/>
                  <a:gd name="T17" fmla="*/ 78 h 10"/>
                  <a:gd name="T18" fmla="*/ 0 w 22"/>
                  <a:gd name="T19" fmla="*/ 131 h 10"/>
                  <a:gd name="T20" fmla="*/ 2 w 22"/>
                  <a:gd name="T21" fmla="*/ 182 h 10"/>
                  <a:gd name="T22" fmla="*/ 2 w 22"/>
                  <a:gd name="T23" fmla="*/ 182 h 10"/>
                  <a:gd name="T24" fmla="*/ 59 w 22"/>
                  <a:gd name="T25" fmla="*/ 182 h 10"/>
                  <a:gd name="T26" fmla="*/ 88 w 22"/>
                  <a:gd name="T27" fmla="*/ 182 h 10"/>
                  <a:gd name="T28" fmla="*/ 88 w 22"/>
                  <a:gd name="T29" fmla="*/ 182 h 10"/>
                  <a:gd name="T30" fmla="*/ 113 w 22"/>
                  <a:gd name="T31" fmla="*/ 237 h 10"/>
                  <a:gd name="T32" fmla="*/ 171 w 22"/>
                  <a:gd name="T33" fmla="*/ 308 h 10"/>
                  <a:gd name="T34" fmla="*/ 171 w 22"/>
                  <a:gd name="T35" fmla="*/ 308 h 10"/>
                  <a:gd name="T36" fmla="*/ 298 w 22"/>
                  <a:gd name="T37" fmla="*/ 308 h 10"/>
                  <a:gd name="T38" fmla="*/ 298 w 22"/>
                  <a:gd name="T39" fmla="*/ 308 h 10"/>
                  <a:gd name="T40" fmla="*/ 317 w 22"/>
                  <a:gd name="T41" fmla="*/ 237 h 10"/>
                  <a:gd name="T42" fmla="*/ 317 w 22"/>
                  <a:gd name="T43" fmla="*/ 237 h 10"/>
                  <a:gd name="T44" fmla="*/ 317 w 22"/>
                  <a:gd name="T45" fmla="*/ 131 h 10"/>
                  <a:gd name="T46" fmla="*/ 317 w 22"/>
                  <a:gd name="T47" fmla="*/ 131 h 10"/>
                  <a:gd name="T48" fmla="*/ 258 w 22"/>
                  <a:gd name="T49" fmla="*/ 78 h 10"/>
                  <a:gd name="T50" fmla="*/ 200 w 22"/>
                  <a:gd name="T51" fmla="*/ 78 h 10"/>
                  <a:gd name="T52" fmla="*/ 200 w 22"/>
                  <a:gd name="T53" fmla="*/ 7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"/>
                  <a:gd name="T82" fmla="*/ 0 h 10"/>
                  <a:gd name="T83" fmla="*/ 22 w 2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" h="10">
                    <a:moveTo>
                      <a:pt x="14" y="2"/>
                    </a:moveTo>
                    <a:lnTo>
                      <a:pt x="14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2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67"/>
              <p:cNvSpPr>
                <a:spLocks/>
              </p:cNvSpPr>
              <p:nvPr/>
            </p:nvSpPr>
            <p:spPr bwMode="auto">
              <a:xfrm>
                <a:off x="1234" y="2167"/>
                <a:ext cx="10" cy="10"/>
              </a:xfrm>
              <a:custGeom>
                <a:avLst/>
                <a:gdLst>
                  <a:gd name="T0" fmla="*/ 62 w 8"/>
                  <a:gd name="T1" fmla="*/ 0 h 8"/>
                  <a:gd name="T2" fmla="*/ 62 w 8"/>
                  <a:gd name="T3" fmla="*/ 0 h 8"/>
                  <a:gd name="T4" fmla="*/ 40 w 8"/>
                  <a:gd name="T5" fmla="*/ 0 h 8"/>
                  <a:gd name="T6" fmla="*/ 40 w 8"/>
                  <a:gd name="T7" fmla="*/ 40 h 8"/>
                  <a:gd name="T8" fmla="*/ 40 w 8"/>
                  <a:gd name="T9" fmla="*/ 40 h 8"/>
                  <a:gd name="T10" fmla="*/ 40 w 8"/>
                  <a:gd name="T11" fmla="*/ 62 h 8"/>
                  <a:gd name="T12" fmla="*/ 40 w 8"/>
                  <a:gd name="T13" fmla="*/ 62 h 8"/>
                  <a:gd name="T14" fmla="*/ 40 w 8"/>
                  <a:gd name="T15" fmla="*/ 62 h 8"/>
                  <a:gd name="T16" fmla="*/ 40 w 8"/>
                  <a:gd name="T17" fmla="*/ 62 h 8"/>
                  <a:gd name="T18" fmla="*/ 40 w 8"/>
                  <a:gd name="T19" fmla="*/ 96 h 8"/>
                  <a:gd name="T20" fmla="*/ 40 w 8"/>
                  <a:gd name="T21" fmla="*/ 96 h 8"/>
                  <a:gd name="T22" fmla="*/ 0 w 8"/>
                  <a:gd name="T23" fmla="*/ 96 h 8"/>
                  <a:gd name="T24" fmla="*/ 0 w 8"/>
                  <a:gd name="T25" fmla="*/ 96 h 8"/>
                  <a:gd name="T26" fmla="*/ 0 w 8"/>
                  <a:gd name="T27" fmla="*/ 62 h 8"/>
                  <a:gd name="T28" fmla="*/ 0 w 8"/>
                  <a:gd name="T29" fmla="*/ 62 h 8"/>
                  <a:gd name="T30" fmla="*/ 0 w 8"/>
                  <a:gd name="T31" fmla="*/ 62 h 8"/>
                  <a:gd name="T32" fmla="*/ 0 w 8"/>
                  <a:gd name="T33" fmla="*/ 62 h 8"/>
                  <a:gd name="T34" fmla="*/ 0 w 8"/>
                  <a:gd name="T35" fmla="*/ 96 h 8"/>
                  <a:gd name="T36" fmla="*/ 62 w 8"/>
                  <a:gd name="T37" fmla="*/ 139 h 8"/>
                  <a:gd name="T38" fmla="*/ 62 w 8"/>
                  <a:gd name="T39" fmla="*/ 139 h 8"/>
                  <a:gd name="T40" fmla="*/ 139 w 8"/>
                  <a:gd name="T41" fmla="*/ 96 h 8"/>
                  <a:gd name="T42" fmla="*/ 139 w 8"/>
                  <a:gd name="T43" fmla="*/ 96 h 8"/>
                  <a:gd name="T44" fmla="*/ 139 w 8"/>
                  <a:gd name="T45" fmla="*/ 96 h 8"/>
                  <a:gd name="T46" fmla="*/ 139 w 8"/>
                  <a:gd name="T47" fmla="*/ 96 h 8"/>
                  <a:gd name="T48" fmla="*/ 139 w 8"/>
                  <a:gd name="T49" fmla="*/ 62 h 8"/>
                  <a:gd name="T50" fmla="*/ 139 w 8"/>
                  <a:gd name="T51" fmla="*/ 62 h 8"/>
                  <a:gd name="T52" fmla="*/ 139 w 8"/>
                  <a:gd name="T53" fmla="*/ 40 h 8"/>
                  <a:gd name="T54" fmla="*/ 139 w 8"/>
                  <a:gd name="T55" fmla="*/ 40 h 8"/>
                  <a:gd name="T56" fmla="*/ 139 w 8"/>
                  <a:gd name="T57" fmla="*/ 40 h 8"/>
                  <a:gd name="T58" fmla="*/ 139 w 8"/>
                  <a:gd name="T59" fmla="*/ 40 h 8"/>
                  <a:gd name="T60" fmla="*/ 96 w 8"/>
                  <a:gd name="T61" fmla="*/ 0 h 8"/>
                  <a:gd name="T62" fmla="*/ 96 w 8"/>
                  <a:gd name="T63" fmla="*/ 0 h 8"/>
                  <a:gd name="T64" fmla="*/ 62 w 8"/>
                  <a:gd name="T65" fmla="*/ 0 h 8"/>
                  <a:gd name="T66" fmla="*/ 62 w 8"/>
                  <a:gd name="T67" fmla="*/ 0 h 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"/>
                  <a:gd name="T103" fmla="*/ 0 h 8"/>
                  <a:gd name="T104" fmla="*/ 8 w 8"/>
                  <a:gd name="T105" fmla="*/ 8 h 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2" name="Прямоугольник 257"/>
          <p:cNvSpPr>
            <a:spLocks noChangeArrowheads="1"/>
          </p:cNvSpPr>
          <p:nvPr/>
        </p:nvSpPr>
        <p:spPr bwMode="auto">
          <a:xfrm>
            <a:off x="228600" y="563880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Stomach cancer</a:t>
            </a:r>
          </a:p>
          <a:p>
            <a:r>
              <a:rPr lang="en-US" dirty="0"/>
              <a:t>Stomach cancer is the fourth most common cancer in the world, with 989,000 new cases diagnosed in 2008 [WCRF International].</a:t>
            </a:r>
          </a:p>
        </p:txBody>
      </p:sp>
    </p:spTree>
    <p:extLst>
      <p:ext uri="{BB962C8B-B14F-4D97-AF65-F5344CB8AC3E}">
        <p14:creationId xmlns:p14="http://schemas.microsoft.com/office/powerpoint/2010/main" val="4282908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Comparative dynamic of </a:t>
            </a:r>
            <a:r>
              <a:rPr lang="en-US" sz="2800" dirty="0" err="1" smtClean="0">
                <a:solidFill>
                  <a:schemeClr val="tx1"/>
                </a:solidFill>
              </a:rPr>
              <a:t>thymidine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kinase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</a:rPr>
              <a:t>thymidine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phosphorylase</a:t>
            </a:r>
            <a:r>
              <a:rPr lang="en-US" sz="2800" dirty="0" smtClean="0">
                <a:solidFill>
                  <a:schemeClr val="tx1"/>
                </a:solidFill>
              </a:rPr>
              <a:t> activity during treatment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81000" y="1600200"/>
          <a:ext cx="411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4724400" y="1589088"/>
          <a:ext cx="41148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9530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Ghiringhelli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Bruchard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Chalmin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Rébé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C.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 of adenosine by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ectonucleotidases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key factor in tumor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immunoescape.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Biomed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Biotechnol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2012.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Faculté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Médecine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Université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Bourgogne, Dijon,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France.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Regateiro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FS,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Cobbold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Waldmann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H.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CD73 and adenosine generation in the creation of regulatory microenvironments.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Immunol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2013.Sir William Dunn School of Pathology, University of Oxford, Oxford,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UK.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Sauer AV,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Brigida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Carriglio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N, Hernandez RJ,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Scaramuzza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et.all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Alterations in the adenosine metabolism and CD39/CD73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adenosinergic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machinery cause loss of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Treg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cell function and autoimmunity in ADA-deficient SCID.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Blood. 2012. San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Raffaele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Telethon Institute for Gene Therapy (HSR-TIGET), Milan,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Italy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11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Zimmermann H,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Zebisch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Sträter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N.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Cellular function and molecular structure of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ecto-nucleotidases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Purinergic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Signal. 2012. Institute of Cell Biology and Neuroscience, Molecular and Cellular Neurobiology,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Biologicum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Goethe-University Frankfurt,  Frankfurt am Main,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Germany.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 D, Fan J, Wang L, Thompson LF, Liu A, Daniel BJ, Shin T, </a:t>
            </a:r>
            <a:r>
              <a:rPr lang="en-US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Curiel</a:t>
            </a:r>
            <a:r>
              <a:rPr lang="en-US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TJ, Zhang B.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CD73 on tumor cells impairs antitumor T-cell responses: a novel mechanism of tumor-induced immune suppression.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Cancer Res. 2010. Cancer Therapy and Research Center, Department of Medicine, University of Texas Health Science Center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B.G.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Borzenko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E.M.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Bakurova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Yu.A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Popovich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all.</a:t>
            </a:r>
            <a:r>
              <a:rPr lang="ru-RU" sz="1600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thymidilate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“salvage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pathway”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modalities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– 2013. –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35,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 – Р.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661738"/>
            <a:ext cx="89154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alibri" pitchFamily="34" charset="0"/>
                <a:ea typeface="TimesNewRomanPSMT"/>
                <a:cs typeface="Calibri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E.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Miszczak-Zaborska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R.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Kubiak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A.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Bienkiewicz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et all. </a:t>
            </a:r>
            <a:r>
              <a:rPr lang="en-US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cytosol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activity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thymidine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phosphorylase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in endometrial cancer // J. of Experimental and Cancer Research. – 2008. - Vol. 27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64 – 69.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Kawahara, Y.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Akagi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S.Hattori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et all.</a:t>
            </a:r>
            <a:r>
              <a:rPr lang="en-US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Higher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expression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deoxyuridine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triphosphatase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may predict the metastasis potential of colorectal cancer/ // J.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Clin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Phathology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– 2009. - Vol. 62, № 4.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364 -369.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Peter P.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Grimminger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Paul M. Schneider, Ralf Metzger et all. </a:t>
            </a:r>
            <a:r>
              <a:rPr lang="en-US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Low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Thymidylate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Synthase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Thymidine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Phosphorylase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Dihydropyrimidine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Dehydrogenase mRNA Expression Correlate With Prolonged Survival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Resected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Non–Small-Cell Lung Cancer// Clinical Lung Cancer. – 2010.- Vol. 11, № 5.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328-334.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Zhang J.M.,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Mizoi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T.,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Shiiba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K. et all. </a:t>
            </a:r>
            <a:r>
              <a:rPr lang="en-US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Expression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thymidine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phosphorylase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by macrophages in colorectal cancer tissues // World J.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Gastroenterol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– 2004. - Vol.10, №4.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545– 549.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Daozhen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Chen,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Qiusha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Tang.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An experimental study on cervix cancer with combination of HSV-TK/GCV suicide gene therapy system and 60Co radiotherapy // BMC Cancer. – 2010. - №10. – P. 609- 614.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Sam J.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Lubner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Noelle K.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LoConte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Kyle D.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Holen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et all.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A Phase II Study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Oxaliplatin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5-Fluorouracil,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Leucovorin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and High-Dose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Capecitabine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in Patients With Metastatic Colorectal Cancer // Clinical Colorectal Cancer. – 2010.- Vol. 9, № 3.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157-161.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T. </a:t>
            </a:r>
            <a:r>
              <a:rPr lang="en-US" sz="1600" i="1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Hotta</a:t>
            </a:r>
            <a:r>
              <a:rPr lang="en-US" sz="1600" i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, Y. Kobayashi, K. Taniguchi et all.</a:t>
            </a:r>
            <a:r>
              <a:rPr lang="en-US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 Thymidine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phosphorylase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dihydropyrimidine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dehydrogenase expression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hepatocellular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carcinoma and metastatic liver cancer //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Oncol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Rep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– 2004. –Vol.12, №2. – Р. 347 –351.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Tabada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Ryuji Ikeda,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Masatatsu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Sunii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Shimaoka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et all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Thymidine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phosphorylase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activates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NFkB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and stimulates the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exspression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angiogenic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and metastatic factors in  human cancer cells//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Oncotarget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 2014. - 5(21). – P. 10473 – 85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activity of TK, TP, ADA and 5`-NT has an effect on the tumor disorders.</a:t>
            </a:r>
          </a:p>
          <a:p>
            <a:r>
              <a:rPr lang="en-US" dirty="0" smtClean="0"/>
              <a:t>The control of individual dynamics of this enzymes activity in blood serum of gastric cancer patients may be used as informative tool for monitoring of patients and treatment optimization.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pic>
        <p:nvPicPr>
          <p:cNvPr id="2050" name="Picture 2" descr="C:\Users\1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86400"/>
            <a:ext cx="3886200" cy="13715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1\Desktop\Lviv Poster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18" y="10018"/>
            <a:ext cx="9161818" cy="684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00200" y="228600"/>
            <a:ext cx="63401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your attention!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419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E-mail: borzenko.bg@rambler.ru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Prof. </a:t>
            </a:r>
            <a:r>
              <a:rPr lang="en-US" sz="2400" dirty="0" err="1" smtClean="0"/>
              <a:t>Borzenko</a:t>
            </a:r>
            <a:r>
              <a:rPr lang="en-US" sz="2400" dirty="0" smtClean="0"/>
              <a:t> Berta </a:t>
            </a:r>
            <a:r>
              <a:rPr lang="en-US" sz="2400" dirty="0" err="1" smtClean="0"/>
              <a:t>Georgiyevna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00468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3888" y="225425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Metabolomics: Open Access</a:t>
            </a:r>
            <a:br>
              <a:rPr lang="en-US" dirty="0" smtClean="0"/>
            </a:br>
            <a:r>
              <a:rPr lang="en-US" dirty="0" smtClean="0"/>
              <a:t>Related Journals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>
          <a:xfrm>
            <a:off x="-228600" y="1676400"/>
            <a:ext cx="5864225" cy="51816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Drug Metabolism &amp; Toxicology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Diabetes &amp; Metabolism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Metabolic Syndrome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Proteomics &amp; </a:t>
            </a:r>
            <a:r>
              <a:rPr lang="en-US" sz="2000" u="sng" dirty="0" smtClean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Bioinformatics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Metabolomics</a:t>
            </a:r>
            <a:r>
              <a:rPr lang="en-US" sz="2000" u="sng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Open Access </a:t>
            </a:r>
          </a:p>
        </p:txBody>
      </p:sp>
      <p:pic>
        <p:nvPicPr>
          <p:cNvPr id="15367" name="Picture 2" descr="https://encrypted-tbn2.gstatic.com/images?q=tbn:ANd9GcSZzZPuVSPQzKIBpZ88Bm3YbTaEslRjlCepJFM3y8RTUjF9YIaN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40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rakesh-s\Desktop\spe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834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304800" y="990600"/>
            <a:ext cx="8229600" cy="3429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For further details regarding the conference please visit:</a:t>
            </a: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hlinkClick r:id="rId3"/>
              </a:rPr>
              <a:t>http://www.metabolomicsconference.com/</a:t>
            </a: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hlinkClick r:id="rId4"/>
              </a:rPr>
              <a:t>http://www.metabolomicsconference.com/america/</a:t>
            </a: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hlinkClick r:id="rId5"/>
              </a:rPr>
              <a:t>http://metabolicsyndromes.conferenceseries.com/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7" name="Double Wave 6"/>
          <p:cNvSpPr/>
          <p:nvPr/>
        </p:nvSpPr>
        <p:spPr>
          <a:xfrm>
            <a:off x="0" y="0"/>
            <a:ext cx="8777288" cy="14351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Metabolomics</a:t>
            </a:r>
            <a:r>
              <a:rPr lang="en-US" sz="3600" b="1" dirty="0" smtClean="0"/>
              <a:t>: Open </a:t>
            </a:r>
            <a:r>
              <a:rPr lang="en-US" sz="3600" b="1" dirty="0"/>
              <a:t>Access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Related Conferences</a:t>
            </a:r>
          </a:p>
        </p:txBody>
      </p:sp>
    </p:spTree>
    <p:extLst>
      <p:ext uri="{BB962C8B-B14F-4D97-AF65-F5344CB8AC3E}">
        <p14:creationId xmlns:p14="http://schemas.microsoft.com/office/powerpoint/2010/main" val="1225416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0163"/>
            <a:ext cx="7315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  <a:t>OMICS Group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  <a:t>Open Access Membership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</a:br>
            <a:endParaRPr lang="en-US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ea typeface="ＭＳ Ｐゴシック" pitchFamily="-112" charset="-12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447800" y="1219200"/>
            <a:ext cx="7696200" cy="3124200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Calisto MT" panose="02040603050505030304" pitchFamily="18" charset="0"/>
              </a:rPr>
              <a:t>Open </a:t>
            </a:r>
            <a:r>
              <a:rPr lang="en-US" dirty="0">
                <a:latin typeface="Calisto MT" panose="02040603050505030304" pitchFamily="18" charset="0"/>
              </a:rPr>
              <a:t>Access Membership with OMICS international enables academicians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 smtClean="0">
                <a:latin typeface="Calisto MT" panose="02040603050505030304" pitchFamily="18" charset="0"/>
              </a:rPr>
              <a:t>For </a:t>
            </a:r>
            <a:r>
              <a:rPr lang="en-US" dirty="0">
                <a:latin typeface="Calisto MT" panose="02040603050505030304" pitchFamily="18" charset="0"/>
              </a:rPr>
              <a:t>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</a:rPr>
              <a:t>http://omicsonline.org/membership.php </a:t>
            </a:r>
          </a:p>
          <a:p>
            <a:pPr>
              <a:defRPr/>
            </a:pPr>
            <a:endParaRPr 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87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enzymes of </a:t>
            </a:r>
            <a:r>
              <a:rPr lang="en-US" sz="3600" dirty="0" err="1" smtClean="0"/>
              <a:t>thymidine</a:t>
            </a:r>
            <a:r>
              <a:rPr lang="en-US" sz="3600" dirty="0" smtClean="0"/>
              <a:t> metabolism</a:t>
            </a:r>
            <a:endParaRPr lang="ru-RU" sz="3600" dirty="0"/>
          </a:p>
        </p:txBody>
      </p:sp>
      <p:pic>
        <p:nvPicPr>
          <p:cNvPr id="3" name="Picture 2" descr="http://www.ncbi.nlm.nih.gov/Structure/mmdb/mmdbimage.fcgi?uid=45250&amp;type=1&amp;unm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9600" y="1524000"/>
            <a:ext cx="5367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hymidine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kinase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(TK; EC 2.1.2.1.)</a:t>
            </a:r>
          </a:p>
        </p:txBody>
      </p:sp>
      <p:pic>
        <p:nvPicPr>
          <p:cNvPr id="8" name="Picture 4" descr="https://encrypted-tbn1.gstatic.com/images?q=tbn:ANd9GcQd-06nzpFgGAlqTYFH643g606A1TPlqW29ok9GMcxv23gnSZ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09800"/>
            <a:ext cx="12192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5800" y="1905000"/>
            <a:ext cx="64334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hymidine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phosphorylase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(TP; EC 2.4.2.4.)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2362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TP </a:t>
            </a:r>
            <a:r>
              <a:rPr lang="ru-RU" sz="2000" dirty="0" err="1" smtClean="0"/>
              <a:t>is</a:t>
            </a:r>
            <a:r>
              <a:rPr lang="ru-RU" sz="2000" dirty="0" smtClean="0"/>
              <a:t> </a:t>
            </a:r>
            <a:r>
              <a:rPr lang="ru-RU" sz="2000" dirty="0" err="1" smtClean="0"/>
              <a:t>similar</a:t>
            </a:r>
            <a:r>
              <a:rPr lang="ru-RU" sz="2000" dirty="0" smtClean="0"/>
              <a:t> </a:t>
            </a:r>
            <a:r>
              <a:rPr lang="ru-RU" sz="2000" dirty="0" err="1" smtClean="0"/>
              <a:t>to</a:t>
            </a:r>
            <a:r>
              <a:rPr lang="ru-RU" sz="2000" dirty="0" smtClean="0"/>
              <a:t>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en-US" sz="2000" dirty="0" smtClean="0"/>
              <a:t>platelet-derived endothelial cell growth factor (PD-ECGF) and hence plays dual role in cell biology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95600"/>
            <a:ext cx="16652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novo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244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u="sng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Salvage</a:t>
            </a:r>
            <a:endParaRPr lang="ru-RU" sz="32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219200" y="3733800"/>
            <a:ext cx="7200900" cy="863600"/>
            <a:chOff x="323528" y="3717032"/>
            <a:chExt cx="5976664" cy="720080"/>
          </a:xfrm>
        </p:grpSpPr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323528" y="3717032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Franklin Gothic Book" pitchFamily="34" charset="0"/>
                </a:rPr>
                <a:t>NH</a:t>
              </a:r>
              <a:r>
                <a:rPr lang="en-US" baseline="-25000" dirty="0">
                  <a:latin typeface="Franklin Gothic Book" pitchFamily="34" charset="0"/>
                </a:rPr>
                <a:t>3 </a:t>
              </a:r>
              <a:r>
                <a:rPr lang="en-US" dirty="0">
                  <a:latin typeface="Franklin Gothic Book" pitchFamily="34" charset="0"/>
                </a:rPr>
                <a:t> + CO</a:t>
              </a:r>
              <a:r>
                <a:rPr lang="en-US" baseline="-25000" dirty="0">
                  <a:latin typeface="Franklin Gothic Book" pitchFamily="34" charset="0"/>
                </a:rPr>
                <a:t>2</a:t>
              </a:r>
              <a:r>
                <a:rPr lang="en-US" dirty="0">
                  <a:latin typeface="Franklin Gothic Book" pitchFamily="34" charset="0"/>
                </a:rPr>
                <a:t> + ATP</a:t>
              </a:r>
            </a:p>
            <a:p>
              <a:r>
                <a:rPr lang="en-US" dirty="0">
                  <a:latin typeface="Franklin Gothic Book" pitchFamily="34" charset="0"/>
                </a:rPr>
                <a:t>	Asp</a:t>
              </a:r>
              <a:endParaRPr lang="ru-RU" dirty="0">
                <a:latin typeface="Franklin Gothic Book" pitchFamily="34" charset="0"/>
              </a:endParaRPr>
            </a:p>
          </p:txBody>
        </p:sp>
        <p:sp>
          <p:nvSpPr>
            <p:cNvPr id="20" name="Правая фигурная скобка 19"/>
            <p:cNvSpPr/>
            <p:nvPr/>
          </p:nvSpPr>
          <p:spPr>
            <a:xfrm>
              <a:off x="2123379" y="3788511"/>
              <a:ext cx="71151" cy="648601"/>
            </a:xfrm>
            <a:prstGeom prst="rightBrace">
              <a:avLst/>
            </a:prstGeom>
            <a:solidFill>
              <a:schemeClr val="accent2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2267744" y="3933056"/>
              <a:ext cx="4032448" cy="307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latin typeface="Franklin Gothic Book" pitchFamily="34" charset="0"/>
                </a:rPr>
                <a:t>→</a:t>
              </a:r>
              <a:r>
                <a:rPr lang="en-US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∙</a:t>
              </a:r>
              <a:r>
                <a:rPr lang="en-US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∙</a:t>
              </a:r>
              <a:r>
                <a:rPr lang="en-US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∙</a:t>
              </a:r>
              <a:r>
                <a:rPr lang="en-US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→</a:t>
              </a:r>
              <a:r>
                <a:rPr lang="en-US" dirty="0">
                  <a:latin typeface="Franklin Gothic Book" pitchFamily="34" charset="0"/>
                </a:rPr>
                <a:t>UMP → ∙ ∙ ∙ → </a:t>
              </a:r>
              <a:r>
                <a:rPr lang="en-US" dirty="0" err="1">
                  <a:latin typeface="Franklin Gothic Book" pitchFamily="34" charset="0"/>
                </a:rPr>
                <a:t>dUMP</a:t>
              </a:r>
              <a:r>
                <a:rPr lang="en-US" dirty="0">
                  <a:latin typeface="Franklin Gothic Book" pitchFamily="34" charset="0"/>
                </a:rPr>
                <a:t>  →  </a:t>
              </a:r>
              <a:r>
                <a:rPr lang="en-US" dirty="0" err="1" smtClean="0">
                  <a:latin typeface="Franklin Gothic Book" pitchFamily="34" charset="0"/>
                </a:rPr>
                <a:t>dTMP</a:t>
              </a:r>
              <a:endParaRPr lang="ru-RU" dirty="0">
                <a:latin typeface="Franklin Gothic Book" pitchFamily="34" charset="0"/>
              </a:endParaRPr>
            </a:p>
          </p:txBody>
        </p:sp>
      </p:grp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1447800" y="4419600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Franklin Gothic Book" pitchFamily="34" charset="0"/>
              </a:rPr>
              <a:t>Simple precursors</a:t>
            </a:r>
            <a:endParaRPr lang="ru-RU" sz="1400" dirty="0">
              <a:latin typeface="Franklin Gothic Book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66800" y="6248400"/>
            <a:ext cx="3384550" cy="369888"/>
            <a:chOff x="971550" y="5229225"/>
            <a:chExt cx="3384550" cy="369888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971550" y="5229225"/>
              <a:ext cx="1079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Franklin Gothic Book" pitchFamily="34" charset="0"/>
                </a:rPr>
                <a:t>Thymine</a:t>
              </a:r>
              <a:endParaRPr lang="ru-RU" dirty="0">
                <a:latin typeface="Franklin Gothic Book" pitchFamily="34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2124075" y="5373688"/>
              <a:ext cx="1008063" cy="4603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 rot="5400000">
              <a:off x="2586038" y="4983162"/>
              <a:ext cx="71438" cy="995363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059113" y="5229225"/>
              <a:ext cx="12969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Franklin Gothic Book" pitchFamily="34" charset="0"/>
                </a:rPr>
                <a:t>Thymidine</a:t>
              </a:r>
              <a:endParaRPr lang="ru-RU">
                <a:latin typeface="Franklin Gothic Book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0" y="5791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TP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019800" y="3429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Thymidine</a:t>
            </a:r>
            <a:r>
              <a:rPr lang="en-US" sz="1400" dirty="0"/>
              <a:t> </a:t>
            </a:r>
            <a:r>
              <a:rPr lang="en-US" sz="1400" dirty="0" err="1"/>
              <a:t>synthase</a:t>
            </a:r>
            <a:endParaRPr lang="ru-RU" sz="1400" dirty="0"/>
          </a:p>
        </p:txBody>
      </p:sp>
      <p:sp>
        <p:nvSpPr>
          <p:cNvPr id="30" name="Стрелка вправо 29"/>
          <p:cNvSpPr/>
          <p:nvPr/>
        </p:nvSpPr>
        <p:spPr>
          <a:xfrm rot="19465863" flipV="1">
            <a:off x="3927336" y="5298275"/>
            <a:ext cx="3156899" cy="1476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29400" y="4495800"/>
            <a:ext cx="792163" cy="1366838"/>
            <a:chOff x="6372225" y="4365625"/>
            <a:chExt cx="792163" cy="1366838"/>
          </a:xfrm>
        </p:grpSpPr>
        <p:sp>
          <p:nvSpPr>
            <p:cNvPr id="35" name="Стрелка вниз 34"/>
            <p:cNvSpPr/>
            <p:nvPr/>
          </p:nvSpPr>
          <p:spPr>
            <a:xfrm flipH="1">
              <a:off x="6659563" y="4365625"/>
              <a:ext cx="73025" cy="287338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6372225" y="4652963"/>
              <a:ext cx="792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>
                  <a:latin typeface="Franklin Gothic Book" pitchFamily="34" charset="0"/>
                </a:rPr>
                <a:t>dTDP</a:t>
              </a:r>
              <a:endParaRPr lang="ru-RU" dirty="0">
                <a:latin typeface="Franklin Gothic Book" pitchFamily="34" charset="0"/>
              </a:endParaRPr>
            </a:p>
          </p:txBody>
        </p:sp>
        <p:sp>
          <p:nvSpPr>
            <p:cNvPr id="37" name="Стрелка вниз 36"/>
            <p:cNvSpPr/>
            <p:nvPr/>
          </p:nvSpPr>
          <p:spPr>
            <a:xfrm>
              <a:off x="6659563" y="4941888"/>
              <a:ext cx="73025" cy="215900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6372225" y="5157788"/>
              <a:ext cx="7921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>
                  <a:latin typeface="Franklin Gothic Book" pitchFamily="34" charset="0"/>
                </a:rPr>
                <a:t>dTTP</a:t>
              </a:r>
              <a:endParaRPr lang="ru-RU" dirty="0">
                <a:latin typeface="Franklin Gothic Book" pitchFamily="34" charset="0"/>
              </a:endParaRPr>
            </a:p>
          </p:txBody>
        </p:sp>
        <p:sp>
          <p:nvSpPr>
            <p:cNvPr id="39" name="Стрелка вниз 38"/>
            <p:cNvSpPr/>
            <p:nvPr/>
          </p:nvSpPr>
          <p:spPr>
            <a:xfrm flipH="1">
              <a:off x="6705600" y="5508625"/>
              <a:ext cx="47625" cy="223838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95800" y="5029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TK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943600"/>
            <a:ext cx="899542" cy="91440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467600" y="5732463"/>
            <a:ext cx="1497013" cy="896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Cancer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feed back mechanism is absent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34000" y="5410200"/>
            <a:ext cx="241300" cy="2762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_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5" name="Скругленная соединительная линия 44"/>
          <p:cNvCxnSpPr>
            <a:stCxn id="38" idx="1"/>
          </p:cNvCxnSpPr>
          <p:nvPr/>
        </p:nvCxnSpPr>
        <p:spPr>
          <a:xfrm rot="10800000" flipV="1">
            <a:off x="5257800" y="5472112"/>
            <a:ext cx="1371600" cy="166687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/>
          <p:nvPr/>
        </p:nvCxnSpPr>
        <p:spPr>
          <a:xfrm rot="10800000" flipH="1">
            <a:off x="6781800" y="4572000"/>
            <a:ext cx="76200" cy="823913"/>
          </a:xfrm>
          <a:prstGeom prst="curvedConnector4">
            <a:avLst>
              <a:gd name="adj1" fmla="val -300000"/>
              <a:gd name="adj2" fmla="val 611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6553200" y="4648200"/>
            <a:ext cx="228600" cy="200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_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705600" y="3962400"/>
            <a:ext cx="11430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dTMP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65470" y="4419600"/>
            <a:ext cx="99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Total pool</a:t>
            </a:r>
            <a:endParaRPr lang="ru-RU" sz="1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924800" y="3352800"/>
            <a:ext cx="5334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</a:t>
            </a:r>
            <a:endParaRPr lang="ru-RU" dirty="0"/>
          </a:p>
        </p:txBody>
      </p:sp>
      <p:cxnSp>
        <p:nvCxnSpPr>
          <p:cNvPr id="60" name="Shape 59"/>
          <p:cNvCxnSpPr>
            <a:stCxn id="58" idx="1"/>
            <a:endCxn id="29" idx="0"/>
          </p:cNvCxnSpPr>
          <p:nvPr/>
        </p:nvCxnSpPr>
        <p:spPr>
          <a:xfrm rot="10800000">
            <a:off x="6553200" y="3429000"/>
            <a:ext cx="1371600" cy="152400"/>
          </a:xfrm>
          <a:prstGeom prst="curvedConnector4">
            <a:avLst>
              <a:gd name="adj1" fmla="val 30556"/>
              <a:gd name="adj2" fmla="val 2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6781800" y="3276600"/>
            <a:ext cx="241300" cy="2762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_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1981200" y="4876800"/>
            <a:ext cx="2209800" cy="838200"/>
          </a:xfrm>
          <a:prstGeom prst="wedgeRoundRectCallout">
            <a:avLst>
              <a:gd name="adj1" fmla="val -71761"/>
              <a:gd name="adj2" fmla="val 96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The activity of the pathway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 norm 5-10%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 tumor ~20% ↑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1905000" y="3048000"/>
            <a:ext cx="2438400" cy="685800"/>
          </a:xfrm>
          <a:prstGeom prst="wedgeRoundRectCallout">
            <a:avLst>
              <a:gd name="adj1" fmla="val -69624"/>
              <a:gd name="adj2" fmla="val 12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The activity of the pathway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 norm 90-95%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 tumor ~80% ↓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733800" y="609600"/>
            <a:ext cx="5334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19600" y="5715000"/>
            <a:ext cx="4419600" cy="5334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52400" y="381000"/>
            <a:ext cx="8839200" cy="6041886"/>
            <a:chOff x="152400" y="381000"/>
            <a:chExt cx="8839200" cy="604188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181600" y="1219200"/>
              <a:ext cx="2819400" cy="2133600"/>
            </a:xfrm>
            <a:prstGeom prst="roundRect">
              <a:avLst/>
            </a:prstGeom>
            <a:gradFill>
              <a:gsLst>
                <a:gs pos="0">
                  <a:srgbClr val="4E67C8">
                    <a:tint val="66000"/>
                    <a:satMod val="160000"/>
                  </a:srgbClr>
                </a:gs>
                <a:gs pos="50000">
                  <a:srgbClr val="4E67C8">
                    <a:tint val="44500"/>
                    <a:satMod val="160000"/>
                  </a:srgbClr>
                </a:gs>
                <a:gs pos="100000">
                  <a:srgbClr val="4E67C8">
                    <a:tint val="23500"/>
                    <a:satMod val="160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52400" y="381000"/>
              <a:ext cx="8839200" cy="6041886"/>
              <a:chOff x="152400" y="381000"/>
              <a:chExt cx="8839200" cy="6041886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5181600" y="1143000"/>
                <a:ext cx="2667000" cy="2108775"/>
                <a:chOff x="4876800" y="1143000"/>
                <a:chExt cx="2667000" cy="2108775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4953000" y="2667000"/>
                  <a:ext cx="762000" cy="533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5181600" y="1219200"/>
                  <a:ext cx="1905000" cy="228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Carcinoma cell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Выгнутая вниз стрелка 6"/>
                <p:cNvSpPr/>
                <p:nvPr/>
              </p:nvSpPr>
              <p:spPr>
                <a:xfrm>
                  <a:off x="4876800" y="1143000"/>
                  <a:ext cx="2667000" cy="609600"/>
                </a:xfrm>
                <a:prstGeom prst="curved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257800" y="20574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</a:t>
                  </a:r>
                  <a:endParaRPr lang="ru-RU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629400" y="20574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2dR1P</a:t>
                  </a:r>
                  <a:endParaRPr lang="ru-RU" dirty="0"/>
                </a:p>
              </p:txBody>
            </p:sp>
            <p:sp>
              <p:nvSpPr>
                <p:cNvPr id="13" name="Выгнутая вверх стрелка 12"/>
                <p:cNvSpPr/>
                <p:nvPr/>
              </p:nvSpPr>
              <p:spPr>
                <a:xfrm>
                  <a:off x="5334000" y="1905000"/>
                  <a:ext cx="1676400" cy="22860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5715000" y="1676400"/>
                  <a:ext cx="762000" cy="4572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TP</a:t>
                  </a:r>
                  <a:endParaRPr lang="ru-RU" b="1" dirty="0"/>
                </a:p>
              </p:txBody>
            </p:sp>
            <p:sp>
              <p:nvSpPr>
                <p:cNvPr id="14" name="Стрелка вниз 13"/>
                <p:cNvSpPr/>
                <p:nvPr/>
              </p:nvSpPr>
              <p:spPr>
                <a:xfrm>
                  <a:off x="7010400" y="2362200"/>
                  <a:ext cx="45719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53200" y="26670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Oxygen radicals</a:t>
                  </a:r>
                  <a:endParaRPr lang="ru-RU" sz="1600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152400" y="381000"/>
                <a:ext cx="8839200" cy="6041886"/>
                <a:chOff x="152400" y="381000"/>
                <a:chExt cx="8839200" cy="6041886"/>
              </a:xfrm>
            </p:grpSpPr>
            <p:pic>
              <p:nvPicPr>
                <p:cNvPr id="7170" name="Picture 2" descr="C:\Users\1\Downloads\images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3000" y="381000"/>
                  <a:ext cx="990600" cy="137583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9" name="Группа 38"/>
                <p:cNvGrpSpPr/>
                <p:nvPr/>
              </p:nvGrpSpPr>
              <p:grpSpPr>
                <a:xfrm>
                  <a:off x="152400" y="533400"/>
                  <a:ext cx="8839200" cy="5889486"/>
                  <a:chOff x="152400" y="533400"/>
                  <a:chExt cx="8839200" cy="5889486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495800" y="685800"/>
                    <a:ext cx="1676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 smtClean="0"/>
                      <a:t>Thymidine</a:t>
                    </a:r>
                    <a:endParaRPr lang="ru-RU" sz="2400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43800" y="685800"/>
                    <a:ext cx="1371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Thymine</a:t>
                    </a:r>
                    <a:endParaRPr lang="ru-RU" sz="2400" dirty="0"/>
                  </a:p>
                </p:txBody>
              </p:sp>
              <p:graphicFrame>
                <p:nvGraphicFramePr>
                  <p:cNvPr id="17" name="Схема 16"/>
                  <p:cNvGraphicFramePr/>
                  <p:nvPr/>
                </p:nvGraphicFramePr>
                <p:xfrm>
                  <a:off x="5181600" y="3429000"/>
                  <a:ext cx="3810000" cy="24384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  <p:graphicFrame>
                <p:nvGraphicFramePr>
                  <p:cNvPr id="19" name="Схема 18"/>
                  <p:cNvGraphicFramePr/>
                  <p:nvPr/>
                </p:nvGraphicFramePr>
                <p:xfrm>
                  <a:off x="3048000" y="4114800"/>
                  <a:ext cx="2133600" cy="10668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4419600" y="5715000"/>
                    <a:ext cx="4495800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ANGIOGENESIS</a:t>
                    </a:r>
                    <a:endParaRPr lang="ru-RU" sz="4000" b="1" cap="none" spc="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endParaRPr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152400" y="5677067"/>
                    <a:ext cx="3962400" cy="646331"/>
                  </a:xfrm>
                  <a:prstGeom prst="rect">
                    <a:avLst/>
                  </a:prstGeom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</p:spPr>
                <p:txBody>
                  <a:bodyPr wrap="square" lIns="91440" tIns="45720" rIns="91440" bIns="45720" anchor="ctr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3600" b="1" cap="none" spc="0" dirty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PROLIFERATION</a:t>
                    </a:r>
                    <a:endParaRPr lang="ru-RU" sz="3600" b="1" cap="none" spc="0" dirty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438400" y="1219200"/>
                    <a:ext cx="1905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Degraded DNA</a:t>
                    </a:r>
                    <a:endParaRPr lang="ru-RU" dirty="0"/>
                  </a:p>
                </p:txBody>
              </p:sp>
              <p:sp>
                <p:nvSpPr>
                  <p:cNvPr id="27" name="Скругленный прямоугольник 26"/>
                  <p:cNvSpPr/>
                  <p:nvPr/>
                </p:nvSpPr>
                <p:spPr>
                  <a:xfrm>
                    <a:off x="2362200" y="2057400"/>
                    <a:ext cx="1371600" cy="990600"/>
                  </a:xfrm>
                  <a:prstGeom prst="roundRect">
                    <a:avLst/>
                  </a:prstGeom>
                  <a:blipFill>
                    <a:blip r:embed="rId13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14600" y="2133600"/>
                    <a:ext cx="1143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Necrotic Area</a:t>
                    </a:r>
                    <a:endParaRPr lang="ru-RU" dirty="0"/>
                  </a:p>
                </p:txBody>
              </p:sp>
              <p:sp>
                <p:nvSpPr>
                  <p:cNvPr id="29" name="Стрелка вверх 28"/>
                  <p:cNvSpPr/>
                  <p:nvPr/>
                </p:nvSpPr>
                <p:spPr>
                  <a:xfrm>
                    <a:off x="2819400" y="1600200"/>
                    <a:ext cx="45719" cy="457200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Выгнутая вниз стрелка 31"/>
                  <p:cNvSpPr/>
                  <p:nvPr/>
                </p:nvSpPr>
                <p:spPr>
                  <a:xfrm flipH="1">
                    <a:off x="3505200" y="762000"/>
                    <a:ext cx="914400" cy="228600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33800" y="609600"/>
                    <a:ext cx="533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/>
                      <a:t>TK</a:t>
                    </a:r>
                    <a:endParaRPr lang="ru-RU" sz="2000" b="1" dirty="0"/>
                  </a:p>
                </p:txBody>
              </p:sp>
              <p:sp>
                <p:nvSpPr>
                  <p:cNvPr id="35" name="Выгнутая вверх стрелка 34"/>
                  <p:cNvSpPr/>
                  <p:nvPr/>
                </p:nvSpPr>
                <p:spPr>
                  <a:xfrm>
                    <a:off x="3505200" y="990600"/>
                    <a:ext cx="990600" cy="152400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514600" y="685800"/>
                    <a:ext cx="838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TMP</a:t>
                    </a:r>
                    <a:endParaRPr lang="ru-RU" sz="2000" dirty="0"/>
                  </a:p>
                </p:txBody>
              </p:sp>
              <p:sp>
                <p:nvSpPr>
                  <p:cNvPr id="37" name="Стрелка влево 36"/>
                  <p:cNvSpPr/>
                  <p:nvPr/>
                </p:nvSpPr>
                <p:spPr>
                  <a:xfrm>
                    <a:off x="2133600" y="914400"/>
                    <a:ext cx="304800" cy="76200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52400" y="533400"/>
                    <a:ext cx="121920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DNA synthesis</a:t>
                    </a:r>
                    <a:endParaRPr lang="ru-RU" sz="2400" dirty="0"/>
                  </a:p>
                </p:txBody>
              </p:sp>
              <p:sp>
                <p:nvSpPr>
                  <p:cNvPr id="42" name="Тройная стрелка влево/вправо/вверх 41"/>
                  <p:cNvSpPr/>
                  <p:nvPr/>
                </p:nvSpPr>
                <p:spPr>
                  <a:xfrm rot="10800000">
                    <a:off x="4800600" y="5334000"/>
                    <a:ext cx="2438400" cy="228600"/>
                  </a:xfrm>
                  <a:prstGeom prst="leftRight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4" name="Прямая со стрелкой 43"/>
                  <p:cNvCxnSpPr>
                    <a:stCxn id="4" idx="3"/>
                  </p:cNvCxnSpPr>
                  <p:nvPr/>
                </p:nvCxnSpPr>
                <p:spPr>
                  <a:xfrm flipH="1">
                    <a:off x="4114800" y="3122285"/>
                    <a:ext cx="1254592" cy="99251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 стрелкой 45"/>
                  <p:cNvCxnSpPr>
                    <a:stCxn id="4" idx="4"/>
                  </p:cNvCxnSpPr>
                  <p:nvPr/>
                </p:nvCxnSpPr>
                <p:spPr>
                  <a:xfrm>
                    <a:off x="5638800" y="3200400"/>
                    <a:ext cx="0" cy="9144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 стрелкой 47"/>
                  <p:cNvCxnSpPr>
                    <a:stCxn id="4" idx="5"/>
                  </p:cNvCxnSpPr>
                  <p:nvPr/>
                </p:nvCxnSpPr>
                <p:spPr>
                  <a:xfrm>
                    <a:off x="5908208" y="3122285"/>
                    <a:ext cx="1787992" cy="99251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 стрелкой 49"/>
                  <p:cNvCxnSpPr>
                    <a:stCxn id="38" idx="2"/>
                  </p:cNvCxnSpPr>
                  <p:nvPr/>
                </p:nvCxnSpPr>
                <p:spPr>
                  <a:xfrm rot="16200000" flipH="1">
                    <a:off x="-771435" y="3267164"/>
                    <a:ext cx="3905071" cy="838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2667000"/>
            <a:ext cx="6970713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 smtClean="0"/>
              <a:t>The </a:t>
            </a:r>
            <a:r>
              <a:rPr lang="en-US" b="1" dirty="0" err="1" smtClean="0"/>
              <a:t>thymidine</a:t>
            </a:r>
            <a:r>
              <a:rPr lang="en-US" b="1" dirty="0" smtClean="0"/>
              <a:t> salvage pathway enzymes TK and TP compete for </a:t>
            </a:r>
            <a:r>
              <a:rPr lang="en-US" b="1" dirty="0" err="1" smtClean="0"/>
              <a:t>thymidine</a:t>
            </a:r>
            <a:r>
              <a:rPr lang="en-US" b="1" dirty="0" smtClean="0"/>
              <a:t> as a substrate and catalyze opposing synthetic and catabolic reactions that have been implicated in the control of proliferation and angiogenesis, respectively.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Key enzymes of adenosine</a:t>
            </a:r>
            <a:r>
              <a:rPr lang="ru-RU" sz="2800" dirty="0" smtClean="0"/>
              <a:t> (</a:t>
            </a:r>
            <a:r>
              <a:rPr lang="en-US" sz="2800" b="1" dirty="0" smtClean="0"/>
              <a:t>Ado</a:t>
            </a:r>
            <a:r>
              <a:rPr lang="ru-RU" sz="2800" dirty="0" smtClean="0"/>
              <a:t>)</a:t>
            </a:r>
            <a:r>
              <a:rPr lang="en-US" sz="2800" dirty="0" smtClean="0"/>
              <a:t> metabolism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350"/>
            <a:ext cx="81375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1524000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Ecto-5'-nucleotidase (5'-NT AMP) or 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CD73 (5`-NT: 3.1.3.5) </a:t>
            </a:r>
            <a:endParaRPr lang="ru-RU" sz="2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828800"/>
            <a:ext cx="7239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A</a:t>
            </a:r>
            <a:r>
              <a:rPr lang="en-US" sz="2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denosine </a:t>
            </a:r>
            <a:r>
              <a:rPr lang="en-US" sz="20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deaminase</a:t>
            </a:r>
            <a:r>
              <a:rPr lang="en-US" sz="2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(ADA: 3.5.4.4) </a:t>
            </a:r>
            <a:endParaRPr lang="ru-RU" sz="2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743201"/>
            <a:ext cx="23622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Has Hormone and Neurotransmitter properties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3733800"/>
            <a:ext cx="2362200" cy="1295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Regulates energy metabolism by lowering the utilization of ATP as a hormone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5029200"/>
            <a:ext cx="2362200" cy="10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Is involved in many metabolic pathways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9848128">
            <a:off x="5407770" y="3931911"/>
            <a:ext cx="533400" cy="1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203998">
            <a:off x="5402816" y="4944979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305800" cy="1673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to investigate the DNA  precursors metabolism in healthy and patients with gastric cancer</a:t>
            </a:r>
            <a:r>
              <a:rPr lang="ru-RU" dirty="0" smtClean="0"/>
              <a:t> T</a:t>
            </a:r>
            <a:r>
              <a:rPr lang="ru-RU" baseline="-25000" dirty="0" smtClean="0"/>
              <a:t>3-4</a:t>
            </a:r>
            <a:r>
              <a:rPr lang="ru-RU" dirty="0" smtClean="0"/>
              <a:t>N</a:t>
            </a:r>
            <a:r>
              <a:rPr lang="ru-RU" baseline="-25000" dirty="0" smtClean="0"/>
              <a:t>0-x</a:t>
            </a:r>
            <a:r>
              <a:rPr lang="ru-RU" dirty="0" smtClean="0"/>
              <a:t>M</a:t>
            </a:r>
            <a:r>
              <a:rPr lang="ru-RU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 and to determine the possible role of it`s regulatory enzymes as biomarkers.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aim of this study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PATIENTS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AND METHODS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48768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Font typeface="Wingdings 2"/>
              <a:buChar char=""/>
              <a:defRPr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Seventy-four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adult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patients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35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year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old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gastric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cancer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included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study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Font typeface="Wingdings 2"/>
              <a:buChar char=""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Patients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staged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accordance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TNM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classification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6</a:t>
            </a:r>
            <a:r>
              <a:rPr lang="ru-RU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edition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T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3-4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0-x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Font typeface="Wingdings 2"/>
              <a:buChar char=""/>
              <a:defRPr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Eighty-two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non-cancerous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patients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age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gastroduodenal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zone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pathology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formed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group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also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examined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Font typeface="Wingdings 2"/>
              <a:buChar char=""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study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protocol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approved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Ethical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Committee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permission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Gorky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National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Medical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Donetsk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Ukraine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studies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materials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buFont typeface="Wingdings 2"/>
              <a:buChar char="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features of enzymes activity were studied in blood serum and tissues.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tissue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enzymes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determined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surgically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removed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material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thirty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tumors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mucosa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margin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resection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distant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carcinoma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had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being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PATIENTS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AND METHODS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algn="just">
              <a:buFont typeface="Wingdings 2"/>
              <a:buChar char=""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TK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determined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radioisotope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Radioactivity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diethyl-amino-ethyl-cellulose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paper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disks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DEAE-cellulose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disks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paper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"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Limbro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" (UK)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counted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liquid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scintillation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SL-8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biological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scintillation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counter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(CBS-2,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Russia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). TK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given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nanomoles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thymidylate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formed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within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hour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mg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protein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algn="just">
              <a:buFont typeface="Wingdings 2"/>
              <a:buChar char=""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TP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ADA [Fritch], 5`NT [Edwards.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Clin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Path. Immunology,1980]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determined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spectrophotometrically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algn="just">
              <a:buFont typeface="Wingdings 2"/>
              <a:buChar char=""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Protein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concentration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biological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material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determined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using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described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Lowry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74320" indent="-274320" algn="just">
              <a:buFont typeface="Wingdings 2"/>
              <a:buChar char=""/>
              <a:defRPr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Statistical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results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performed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using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Medstat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software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package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significance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differences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analyzed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parametric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nonparametric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methods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994</TotalTime>
  <Words>2348</Words>
  <Application>Microsoft Office PowerPoint</Application>
  <PresentationFormat>On-screen Show (4:3)</PresentationFormat>
  <Paragraphs>304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PowerPoint Presentation</vt:lpstr>
      <vt:lpstr>Stomach cancer is the fourth most common cancer in the world</vt:lpstr>
      <vt:lpstr>Key enzymes of thymidine metabolism</vt:lpstr>
      <vt:lpstr>PowerPoint Presentation</vt:lpstr>
      <vt:lpstr>PowerPoint Presentation</vt:lpstr>
      <vt:lpstr>Key enzymes of adenosine (Ado) metabolism</vt:lpstr>
      <vt:lpstr>The aim of this study</vt:lpstr>
      <vt:lpstr>PATIENTS AND METHODS </vt:lpstr>
      <vt:lpstr>PATIENTS AND METHODS</vt:lpstr>
      <vt:lpstr>PowerPoint Presentation</vt:lpstr>
      <vt:lpstr>TK and TP activity in blood serum of control group in dependence of age</vt:lpstr>
      <vt:lpstr>The activity of enzymes, which regulates metabolism of adenosine in blood serum of control group and gastric cancer patients</vt:lpstr>
      <vt:lpstr>TP and TK activity of gastric cancer patients in different age groups</vt:lpstr>
      <vt:lpstr>The activity of enzymes, which regulates metabolism of adenosine in blood serum of control group and gastric cancer patients</vt:lpstr>
      <vt:lpstr>ADA activity in blood cells of gastic cancer patients</vt:lpstr>
      <vt:lpstr>Analysis of lymphocytes and erythrocytes functional power</vt:lpstr>
      <vt:lpstr>Regulatory enzymes of adenosine metabolism in blood serum and lymphocytes of gastric cancer patients</vt:lpstr>
      <vt:lpstr>PowerPoint Presentation</vt:lpstr>
      <vt:lpstr> The association between serum enzymes activity and volume of surgical intervention</vt:lpstr>
      <vt:lpstr>Comparative dynamic of thymidine kinase and thymidine phosphorylase activity during treatment</vt:lpstr>
      <vt:lpstr>References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</dc:creator>
  <cp:lastModifiedBy>dipti-k</cp:lastModifiedBy>
  <cp:revision>140</cp:revision>
  <dcterms:created xsi:type="dcterms:W3CDTF">2012-08-12T14:05:35Z</dcterms:created>
  <dcterms:modified xsi:type="dcterms:W3CDTF">2015-10-13T11:52:23Z</dcterms:modified>
</cp:coreProperties>
</file>