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754326"/>
          </a:xfrm>
          <a:prstGeom prst="rect">
            <a:avLst/>
          </a:prstGeom>
        </p:spPr>
        <p:txBody>
          <a:bodyPr wrap="square">
            <a:spAutoFit/>
          </a:bodyPr>
          <a:lstStyle/>
          <a:p>
            <a:r>
              <a:rPr lang="en-IN" b="1" dirty="0">
                <a:latin typeface="Times New Roman" pitchFamily="18" charset="0"/>
                <a:cs typeface="Times New Roman" pitchFamily="18" charset="0"/>
              </a:rPr>
              <a:t>Bruce Buckingham</a:t>
            </a:r>
          </a:p>
          <a:p>
            <a:r>
              <a:rPr lang="en-IN" dirty="0">
                <a:latin typeface="Times New Roman" pitchFamily="18" charset="0"/>
                <a:cs typeface="Times New Roman" pitchFamily="18" charset="0"/>
              </a:rPr>
              <a:t>Professor</a:t>
            </a:r>
          </a:p>
          <a:p>
            <a:r>
              <a:rPr lang="en-IN" dirty="0">
                <a:latin typeface="Times New Roman" pitchFamily="18" charset="0"/>
                <a:cs typeface="Times New Roman" pitchFamily="18" charset="0"/>
              </a:rPr>
              <a:t>Department of </a:t>
            </a:r>
            <a:r>
              <a:rPr lang="en-IN" dirty="0" err="1">
                <a:latin typeface="Times New Roman" pitchFamily="18" charset="0"/>
                <a:cs typeface="Times New Roman" pitchFamily="18" charset="0"/>
              </a:rPr>
              <a:t>Pediatrics</a:t>
            </a:r>
            <a:endParaRPr lang="en-IN" dirty="0">
              <a:latin typeface="Times New Roman" pitchFamily="18" charset="0"/>
              <a:cs typeface="Times New Roman" pitchFamily="18" charset="0"/>
            </a:endParaRPr>
          </a:p>
          <a:p>
            <a:r>
              <a:rPr lang="en-IN" dirty="0">
                <a:latin typeface="Times New Roman" pitchFamily="18" charset="0"/>
                <a:cs typeface="Times New Roman" pitchFamily="18" charset="0"/>
              </a:rPr>
              <a:t>Division of Endocrinology and Diabetes</a:t>
            </a:r>
          </a:p>
          <a:p>
            <a:r>
              <a:rPr lang="en-IN" dirty="0">
                <a:latin typeface="Times New Roman" pitchFamily="18" charset="0"/>
                <a:cs typeface="Times New Roman" pitchFamily="18" charset="0"/>
              </a:rPr>
              <a:t>Stanford Medical Centre</a:t>
            </a:r>
          </a:p>
          <a:p>
            <a:r>
              <a:rPr lang="en-IN" dirty="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Bruce Buckingh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182" y="1981200"/>
            <a:ext cx="1350818" cy="17322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tanford Universit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5600" y="4419600"/>
            <a:ext cx="1037658" cy="1383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585871"/>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Biography:</a:t>
            </a:r>
          </a:p>
          <a:p>
            <a:endParaRPr lang="en-US" sz="3600" b="1" i="1" dirty="0" smtClean="0">
              <a:solidFill>
                <a:srgbClr val="7030A0"/>
              </a:solidFill>
              <a:latin typeface="Times New Roman" pitchFamily="18" charset="0"/>
              <a:cs typeface="Times New Roman" pitchFamily="18" charset="0"/>
            </a:endParaRPr>
          </a:p>
          <a:p>
            <a:r>
              <a:rPr lang="en-IN" sz="2800" dirty="0">
                <a:latin typeface="Times New Roman" pitchFamily="18" charset="0"/>
                <a:cs typeface="Times New Roman" pitchFamily="18" charset="0"/>
              </a:rPr>
              <a:t>Bruce </a:t>
            </a:r>
            <a:r>
              <a:rPr lang="en-IN" sz="2800" dirty="0" smtClean="0">
                <a:latin typeface="Times New Roman" pitchFamily="18" charset="0"/>
                <a:cs typeface="Times New Roman" pitchFamily="18" charset="0"/>
              </a:rPr>
              <a:t>Buckingham </a:t>
            </a:r>
            <a:r>
              <a:rPr lang="en-IN" sz="2800" dirty="0">
                <a:latin typeface="Times New Roman" pitchFamily="18" charset="0"/>
                <a:cs typeface="Times New Roman" pitchFamily="18" charset="0"/>
              </a:rPr>
              <a:t>is a Professor of Pediatric Endocrinology at Stanford University and Packard Children’s Hospital.  </a:t>
            </a:r>
            <a:r>
              <a:rPr lang="en-IN" sz="2800" dirty="0" err="1">
                <a:latin typeface="Times New Roman" pitchFamily="18" charset="0"/>
                <a:cs typeface="Times New Roman" pitchFamily="18" charset="0"/>
              </a:rPr>
              <a:t>Dr.</a:t>
            </a:r>
            <a:r>
              <a:rPr lang="en-IN" sz="2800" dirty="0">
                <a:latin typeface="Times New Roman" pitchFamily="18" charset="0"/>
                <a:cs typeface="Times New Roman" pitchFamily="18" charset="0"/>
              </a:rPr>
              <a:t> Buckingham received his MD from the University of California at San Diego, and his Pediatric Endocrinology training at the Children’s Hospital of Los Angeles.  </a:t>
            </a:r>
            <a:r>
              <a:rPr lang="en-IN" sz="2800" dirty="0">
                <a:latin typeface="Times New Roman" pitchFamily="18" charset="0"/>
                <a:cs typeface="Times New Roman" pitchFamily="18" charset="0"/>
              </a:rPr>
              <a:t/>
            </a:r>
            <a:br>
              <a:rPr lang="en-IN" sz="2800" dirty="0">
                <a:latin typeface="Times New Roman" pitchFamily="18" charset="0"/>
                <a:cs typeface="Times New Roman" pitchFamily="18" charset="0"/>
              </a:rPr>
            </a:br>
            <a:r>
              <a:rPr lang="en-IN"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2600"/>
            <a:ext cx="8915400" cy="3970318"/>
          </a:xfrm>
          <a:prstGeom prst="rect">
            <a:avLst/>
          </a:prstGeom>
        </p:spPr>
        <p:txBody>
          <a:bodyPr wrap="square">
            <a:spAutoFit/>
          </a:bodyPr>
          <a:lstStyle/>
          <a:p>
            <a:r>
              <a:rPr lang="en-US" sz="2800" b="1" i="1" dirty="0" smtClean="0">
                <a:solidFill>
                  <a:srgbClr val="7030A0"/>
                </a:solidFill>
                <a:latin typeface="Times New Roman" pitchFamily="18" charset="0"/>
                <a:cs typeface="Times New Roman" pitchFamily="18" charset="0"/>
              </a:rPr>
              <a:t>Research </a:t>
            </a:r>
            <a:r>
              <a:rPr lang="en-US" sz="2800" b="1" i="1" dirty="0">
                <a:solidFill>
                  <a:srgbClr val="7030A0"/>
                </a:solidFill>
                <a:latin typeface="Times New Roman" pitchFamily="18" charset="0"/>
                <a:cs typeface="Times New Roman" pitchFamily="18" charset="0"/>
              </a:rPr>
              <a:t>Interest</a:t>
            </a:r>
            <a:r>
              <a:rPr lang="en-US" sz="28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2800" dirty="0" err="1">
                <a:latin typeface="Times New Roman" pitchFamily="18" charset="0"/>
                <a:cs typeface="Times New Roman" pitchFamily="18" charset="0"/>
              </a:rPr>
              <a:t>Dr.</a:t>
            </a:r>
            <a:r>
              <a:rPr lang="en-IN" sz="2800" dirty="0">
                <a:latin typeface="Times New Roman" pitchFamily="18" charset="0"/>
                <a:cs typeface="Times New Roman" pitchFamily="18" charset="0"/>
              </a:rPr>
              <a:t> Buckingham’s research interests have focused on continuous glucose monitoring in children and “closing-the-loop”. </a:t>
            </a:r>
            <a:r>
              <a:rPr lang="en-IN" sz="2800" dirty="0" smtClean="0">
                <a:latin typeface="Times New Roman" pitchFamily="18" charset="0"/>
                <a:cs typeface="Times New Roman" pitchFamily="18" charset="0"/>
              </a:rPr>
              <a:t>These </a:t>
            </a:r>
            <a:r>
              <a:rPr lang="en-IN" sz="2800" dirty="0">
                <a:latin typeface="Times New Roman" pitchFamily="18" charset="0"/>
                <a:cs typeface="Times New Roman" pitchFamily="18" charset="0"/>
              </a:rPr>
              <a:t>efforts are being funded by the JDRF and NIH and are currently focused on preventing nocturnal </a:t>
            </a:r>
            <a:r>
              <a:rPr lang="en-IN" sz="2800" dirty="0" err="1">
                <a:latin typeface="Times New Roman" pitchFamily="18" charset="0"/>
                <a:cs typeface="Times New Roman" pitchFamily="18" charset="0"/>
              </a:rPr>
              <a:t>hypoglycemia</a:t>
            </a:r>
            <a:r>
              <a:rPr lang="en-IN" sz="2800" dirty="0">
                <a:latin typeface="Times New Roman" pitchFamily="18" charset="0"/>
                <a:cs typeface="Times New Roman" pitchFamily="18" charset="0"/>
              </a:rPr>
              <a:t>, rapidly restoring metabolic control at the onset of diabetes, and developing ambulatory treat-to-range closed loop control.</a:t>
            </a:r>
            <a:endParaRPr lang="en-US" sz="28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1898</TotalTime>
  <Words>425</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241</cp:revision>
  <dcterms:created xsi:type="dcterms:W3CDTF">2014-10-14T11:42:21Z</dcterms:created>
  <dcterms:modified xsi:type="dcterms:W3CDTF">2015-10-27T15:09:55Z</dcterms:modified>
</cp:coreProperties>
</file>