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0" r:id="rId4"/>
    <p:sldId id="265" r:id="rId5"/>
    <p:sldId id="261"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11/4/2015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11/4/2015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11/4/2015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11/4/2015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err="1"/>
              <a:t>Damiano</a:t>
            </a:r>
            <a:r>
              <a:rPr lang="en-US" b="1" dirty="0"/>
              <a:t> </a:t>
            </a:r>
            <a:r>
              <a:rPr lang="en-US" b="1" dirty="0" err="1"/>
              <a:t>Marchi</a:t>
            </a:r>
            <a:r>
              <a:rPr lang="en-US" dirty="0"/>
              <a:t/>
            </a:r>
            <a:br>
              <a:rPr lang="en-US" dirty="0"/>
            </a:br>
            <a:r>
              <a:rPr lang="en-US" dirty="0"/>
              <a:t>Institute for Human Evolution</a:t>
            </a:r>
            <a:br>
              <a:rPr lang="en-US" dirty="0"/>
            </a:br>
            <a:r>
              <a:rPr lang="en-US" dirty="0"/>
              <a:t>University of the Witwatersrand</a:t>
            </a:r>
            <a:br>
              <a:rPr lang="en-US" dirty="0"/>
            </a:br>
            <a:r>
              <a:rPr lang="en-US" dirty="0"/>
              <a:t>South Africa</a:t>
            </a:r>
          </a:p>
          <a:p>
            <a:endParaRPr lang="en-US" dirty="0"/>
          </a:p>
        </p:txBody>
      </p:sp>
      <p:sp>
        <p:nvSpPr>
          <p:cNvPr id="4" name="Title 1"/>
          <p:cNvSpPr txBox="1">
            <a:spLocks/>
          </p:cNvSpPr>
          <p:nvPr/>
        </p:nvSpPr>
        <p:spPr>
          <a:xfrm>
            <a:off x="609600" y="242455"/>
            <a:ext cx="8229600" cy="533400"/>
          </a:xfrm>
          <a:prstGeom prst="rect">
            <a:avLst/>
          </a:prstGeom>
        </p:spPr>
        <p:txBody>
          <a:bodyPr vert="horz" anchor="b">
            <a:normAutofit fontScale="97500" lnSpcReduction="10000"/>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sz="3200" b="1" dirty="0" smtClean="0">
                <a:latin typeface="Times New Roman" pitchFamily="18" charset="0"/>
                <a:cs typeface="Times New Roman" pitchFamily="18" charset="0"/>
              </a:rPr>
              <a:t>Journal of Sports Medicine and Doping Studies</a:t>
            </a:r>
            <a:endParaRPr lang="en-US" sz="3200" b="1" dirty="0">
              <a:latin typeface="Times New Roman" pitchFamily="18" charset="0"/>
              <a:cs typeface="Times New Roman" pitchFamily="18" charset="0"/>
            </a:endParaRP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1900" y="803564"/>
            <a:ext cx="1905000" cy="2667000"/>
          </a:xfrm>
          <a:prstGeom prst="rect">
            <a:avLst/>
          </a:prstGeo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914241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err="1">
                <a:latin typeface="Times New Roman" pitchFamily="18" charset="0"/>
                <a:cs typeface="Times New Roman" pitchFamily="18" charset="0"/>
              </a:rPr>
              <a:t>Damiano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Marchi</a:t>
            </a:r>
            <a:r>
              <a:rPr lang="en-US" sz="2000" dirty="0">
                <a:latin typeface="Times New Roman" pitchFamily="18" charset="0"/>
                <a:cs typeface="Times New Roman" pitchFamily="18" charset="0"/>
              </a:rPr>
              <a:t> is a functional morphologist focusing on the study of biomechanics of postcranial skeleton of humans and its changes through evolution.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obtained his MS in Biology in 1998 and his PhD in Biological Anthropology in 2004 at the University of Pisa, Italy. He was Visiting Assistant Professor at Duke University from 2004 to 2010 and he is now a post-doctoral fellow at the University of the Witwatersrand, South Africa.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has published many peer reviewed papers on human and primate biomechanics of postcranial skeleton focusing on the hand, foot and lower leg.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a:latin typeface="Times New Roman" pitchFamily="18" charset="0"/>
                <a:cs typeface="Times New Roman" pitchFamily="18" charset="0"/>
              </a:rPr>
              <a:t>He is an active reviewer of The American Journal of Physical Anthropology, Collegium </a:t>
            </a:r>
            <a:r>
              <a:rPr lang="en-US" sz="2000" dirty="0" err="1">
                <a:latin typeface="Times New Roman" pitchFamily="18" charset="0"/>
                <a:cs typeface="Times New Roman" pitchFamily="18" charset="0"/>
              </a:rPr>
              <a:t>Anthropologicum</a:t>
            </a:r>
            <a:r>
              <a:rPr lang="en-US" sz="2000" dirty="0">
                <a:latin typeface="Times New Roman" pitchFamily="18" charset="0"/>
                <a:cs typeface="Times New Roman" pitchFamily="18" charset="0"/>
              </a:rPr>
              <a:t>, Journal of Anthropological Archaeology, International Journal of </a:t>
            </a:r>
            <a:r>
              <a:rPr lang="en-US" sz="2000" dirty="0" err="1">
                <a:latin typeface="Times New Roman" pitchFamily="18" charset="0"/>
                <a:cs typeface="Times New Roman" pitchFamily="18" charset="0"/>
              </a:rPr>
              <a:t>Osteoarchaeology</a:t>
            </a:r>
            <a:r>
              <a:rPr lang="en-US" sz="2000" dirty="0">
                <a:latin typeface="Times New Roman" pitchFamily="18" charset="0"/>
                <a:cs typeface="Times New Roman" pitchFamily="18" charset="0"/>
              </a:rPr>
              <a:t> and Journal of Sports Sciences.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has also reviewed proposals for the Leakey Foundation and the National Science Foundation and the Israel Science Foundation.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1803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Skeletal biomechanics</a:t>
            </a:r>
          </a:p>
          <a:p>
            <a:pPr algn="just"/>
            <a:r>
              <a:rPr lang="en-US" dirty="0">
                <a:latin typeface="Times New Roman" pitchFamily="18" charset="0"/>
                <a:cs typeface="Times New Roman" pitchFamily="18" charset="0"/>
              </a:rPr>
              <a:t>Human and non-human primate functional morphology</a:t>
            </a:r>
          </a:p>
          <a:p>
            <a:pPr algn="just"/>
            <a:r>
              <a:rPr lang="en-US" dirty="0">
                <a:latin typeface="Times New Roman" pitchFamily="18" charset="0"/>
                <a:cs typeface="Times New Roman" pitchFamily="18" charset="0"/>
              </a:rPr>
              <a:t>Physical activity of Holocene populations</a:t>
            </a:r>
          </a:p>
        </p:txBody>
      </p:sp>
    </p:spTree>
    <p:extLst>
      <p:ext uri="{BB962C8B-B14F-4D97-AF65-F5344CB8AC3E}">
        <p14:creationId xmlns:p14="http://schemas.microsoft.com/office/powerpoint/2010/main" val="416896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59</TotalTime>
  <Words>359</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PowerPoint Presentation</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12</cp:revision>
  <dcterms:created xsi:type="dcterms:W3CDTF">2015-10-14T08:23:48Z</dcterms:created>
  <dcterms:modified xsi:type="dcterms:W3CDTF">2015-11-04T12:50:26Z</dcterms:modified>
</cp:coreProperties>
</file>