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64" r:id="rId3"/>
    <p:sldId id="260" r:id="rId4"/>
    <p:sldId id="261" r:id="rId5"/>
    <p:sldId id="263" r:id="rId6"/>
    <p:sldId id="258" r:id="rId7"/>
    <p:sldId id="259"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CA227B36-9192-4676-A098-001A6846494D}" type="datetimeFigureOut">
              <a:rPr lang="en-US" smtClean="0"/>
              <a:t>11/4/2015</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BFEDBBDC-7E4C-4773-AC21-4C169E4BF4B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A227B36-9192-4676-A098-001A6846494D}" type="datetimeFigureOut">
              <a:rPr lang="en-US" smtClean="0"/>
              <a:t>11/4/2015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A227B36-9192-4676-A098-001A6846494D}" type="datetimeFigureOut">
              <a:rPr lang="en-US" smtClean="0"/>
              <a:t>11/4/2015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A227B36-9192-4676-A098-001A6846494D}" type="datetimeFigureOut">
              <a:rPr lang="en-US" smtClean="0"/>
              <a:t>11/4/2015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A227B36-9192-4676-A098-001A6846494D}" type="datetimeFigureOut">
              <a:rPr lang="en-US" smtClean="0"/>
              <a:t>11/4/2015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A227B36-9192-4676-A098-001A6846494D}" type="datetimeFigureOut">
              <a:rPr lang="en-US" smtClean="0"/>
              <a:t>11/4/2015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CA227B36-9192-4676-A098-001A6846494D}" type="datetimeFigureOut">
              <a:rPr lang="en-US" smtClean="0"/>
              <a:t>11/4/2015</a:t>
            </a:fld>
            <a:endParaRPr lang="en-US"/>
          </a:p>
        </p:txBody>
      </p:sp>
      <p:sp>
        <p:nvSpPr>
          <p:cNvPr id="27" name="Slide Number Placeholder 26"/>
          <p:cNvSpPr>
            <a:spLocks noGrp="1"/>
          </p:cNvSpPr>
          <p:nvPr>
            <p:ph type="sldNum" sz="quarter" idx="11"/>
          </p:nvPr>
        </p:nvSpPr>
        <p:spPr/>
        <p:txBody>
          <a:bodyPr rtlCol="0"/>
          <a:lstStyle/>
          <a:p>
            <a:fld id="{BFEDBBDC-7E4C-4773-AC21-4C169E4BF4BF}" type="slidenum">
              <a:rPr lang="en-US" smtClean="0"/>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CA227B36-9192-4676-A098-001A6846494D}" type="datetimeFigureOut">
              <a:rPr lang="en-US" smtClean="0"/>
              <a:t>11/4/2015</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BFEDBBDC-7E4C-4773-AC21-4C169E4BF4B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227B36-9192-4676-A098-001A6846494D}" type="datetimeFigureOut">
              <a:rPr lang="en-US" smtClean="0"/>
              <a:t>11/4/2015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A227B36-9192-4676-A098-001A6846494D}" type="datetimeFigureOut">
              <a:rPr lang="en-US" smtClean="0"/>
              <a:t>11/4/2015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A227B36-9192-4676-A098-001A6846494D}" type="datetimeFigureOut">
              <a:rPr lang="en-US" smtClean="0"/>
              <a:t>11/4/2015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CA227B36-9192-4676-A098-001A6846494D}" type="datetimeFigureOut">
              <a:rPr lang="en-US" smtClean="0"/>
              <a:t>11/4/2015</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BFEDBBDC-7E4C-4773-AC21-4C169E4BF4B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conferenceseries.com/"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83185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a:t>
            </a:r>
            <a:r>
              <a:rPr lang="en-IN" sz="2000" dirty="0" smtClean="0">
                <a:solidFill>
                  <a:schemeClr val="bg2">
                    <a:lumMod val="10000"/>
                  </a:schemeClr>
                </a:solidFill>
                <a:latin typeface="Centaur" panose="02030504050205020304" pitchFamily="18" charset="0"/>
              </a:rPr>
              <a:t>International 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a:t>
            </a:r>
            <a:r>
              <a:rPr lang="en-IN" sz="2000" dirty="0" smtClean="0">
                <a:solidFill>
                  <a:schemeClr val="bg2">
                    <a:lumMod val="10000"/>
                  </a:schemeClr>
                </a:solidFill>
                <a:latin typeface="Centaur" panose="02030504050205020304" pitchFamily="18" charset="0"/>
              </a:rPr>
              <a:t> follows </a:t>
            </a:r>
            <a:r>
              <a:rPr lang="en-IN" sz="2000" dirty="0">
                <a:solidFill>
                  <a:schemeClr val="bg2">
                    <a:lumMod val="10000"/>
                  </a:schemeClr>
                </a:solidFill>
                <a:latin typeface="Centaur" panose="02030504050205020304" pitchFamily="18" charset="0"/>
              </a:rPr>
              <a:t>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2"/>
            <a:ext cx="7010400" cy="922338"/>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a:t>
            </a:r>
            <a:r>
              <a:rPr lang="en-US" sz="3200" b="1" dirty="0" smtClean="0">
                <a:solidFill>
                  <a:schemeClr val="accent4">
                    <a:lumMod val="10000"/>
                  </a:schemeClr>
                </a:solidFill>
                <a:latin typeface="Modern No. 20" pitchFamily="18" charset="0"/>
              </a:rPr>
              <a:t>Journals</a:t>
            </a:r>
            <a:r>
              <a:rPr lang="en-US" sz="3200" b="1" dirty="0" smtClean="0">
                <a:solidFill>
                  <a:schemeClr val="accent4">
                    <a:lumMod val="10000"/>
                  </a:schemeClr>
                </a:solidFill>
                <a:latin typeface="Baskerville Old Face" panose="02020602080505020303" pitchFamily="18" charset="0"/>
              </a:rPr>
              <a:t>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24793946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 y="3899938"/>
            <a:ext cx="5257800" cy="1752600"/>
          </a:xfrm>
        </p:spPr>
        <p:txBody>
          <a:bodyPr>
            <a:normAutofit lnSpcReduction="10000"/>
          </a:bodyPr>
          <a:lstStyle/>
          <a:p>
            <a:r>
              <a:rPr lang="en-US" b="1" dirty="0"/>
              <a:t>David D. </a:t>
            </a:r>
            <a:r>
              <a:rPr lang="en-US" b="1" dirty="0" err="1"/>
              <a:t>Frisbie</a:t>
            </a:r>
            <a:r>
              <a:rPr lang="en-US" dirty="0"/>
              <a:t/>
            </a:r>
            <a:br>
              <a:rPr lang="en-US" dirty="0"/>
            </a:br>
            <a:r>
              <a:rPr lang="en-US" dirty="0"/>
              <a:t>Associate Professor </a:t>
            </a:r>
            <a:br>
              <a:rPr lang="en-US" dirty="0"/>
            </a:br>
            <a:r>
              <a:rPr lang="en-US" dirty="0"/>
              <a:t>Department of Clinical Sciences</a:t>
            </a:r>
            <a:br>
              <a:rPr lang="en-US" dirty="0"/>
            </a:br>
            <a:r>
              <a:rPr lang="en-US" dirty="0"/>
              <a:t>Colorado State University</a:t>
            </a:r>
            <a:br>
              <a:rPr lang="en-US" dirty="0"/>
            </a:br>
            <a:r>
              <a:rPr lang="en-US" dirty="0"/>
              <a:t>USA</a:t>
            </a:r>
          </a:p>
          <a:p>
            <a:endParaRPr lang="en-US" dirty="0"/>
          </a:p>
        </p:txBody>
      </p:sp>
      <p:sp>
        <p:nvSpPr>
          <p:cNvPr id="4" name="Title 1"/>
          <p:cNvSpPr txBox="1">
            <a:spLocks/>
          </p:cNvSpPr>
          <p:nvPr/>
        </p:nvSpPr>
        <p:spPr>
          <a:xfrm>
            <a:off x="609600" y="242455"/>
            <a:ext cx="8229600" cy="533400"/>
          </a:xfrm>
          <a:prstGeom prst="rect">
            <a:avLst/>
          </a:prstGeom>
        </p:spPr>
        <p:txBody>
          <a:bodyPr vert="horz" anchor="b">
            <a:normAutofit fontScale="97500" lnSpcReduction="10000"/>
          </a:bodyPr>
          <a:lstStyle>
            <a:lvl1pPr algn="l" rtl="0" eaLnBrk="1" latinLnBrk="0" hangingPunct="1">
              <a:spcBef>
                <a:spcPct val="0"/>
              </a:spcBef>
              <a:buNone/>
              <a:defRPr kumimoji="0" sz="4400" kern="1200">
                <a:solidFill>
                  <a:schemeClr val="bg1"/>
                </a:solidFill>
                <a:latin typeface="+mj-lt"/>
                <a:ea typeface="+mj-ea"/>
                <a:cs typeface="+mj-cs"/>
              </a:defRPr>
            </a:lvl1pPr>
          </a:lstStyle>
          <a:p>
            <a:pPr algn="ctr"/>
            <a:r>
              <a:rPr lang="en-US" sz="3200" b="1" dirty="0" smtClean="0">
                <a:latin typeface="Times New Roman" pitchFamily="18" charset="0"/>
                <a:cs typeface="Times New Roman" pitchFamily="18" charset="0"/>
              </a:rPr>
              <a:t>Journal of Sports Medicine and Doping Studies</a:t>
            </a:r>
            <a:endParaRPr lang="en-US" sz="3200" b="1" dirty="0">
              <a:latin typeface="Times New Roman" pitchFamily="18" charset="0"/>
              <a:cs typeface="Times New Roman" pitchFamily="18" charset="0"/>
            </a:endParaRPr>
          </a:p>
        </p:txBody>
      </p:sp>
      <p:pic>
        <p:nvPicPr>
          <p:cNvPr id="5" name="Content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19500" y="852055"/>
            <a:ext cx="1895104" cy="2653145"/>
          </a:xfrm>
          <a:prstGeom prst="rect">
            <a:avLst/>
          </a:prstGeom>
        </p:spPr>
      </p:pic>
      <p:sp>
        <p:nvSpPr>
          <p:cNvPr id="6" name="TextBox 5"/>
          <p:cNvSpPr txBox="1"/>
          <p:nvPr/>
        </p:nvSpPr>
        <p:spPr>
          <a:xfrm>
            <a:off x="2819400" y="5735782"/>
            <a:ext cx="3810000" cy="461665"/>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Editorial Board Member</a:t>
            </a:r>
            <a:endParaRPr lang="en-US" sz="2400" b="1" dirty="0">
              <a:latin typeface="Times New Roman" pitchFamily="18" charset="0"/>
              <a:cs typeface="Times New Roman" pitchFamily="18" charset="0"/>
            </a:endParaRPr>
          </a:p>
        </p:txBody>
      </p:sp>
    </p:spTree>
    <p:extLst>
      <p:ext uri="{BB962C8B-B14F-4D97-AF65-F5344CB8AC3E}">
        <p14:creationId xmlns:p14="http://schemas.microsoft.com/office/powerpoint/2010/main" val="9603982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latin typeface="Times New Roman" pitchFamily="18" charset="0"/>
                <a:cs typeface="Times New Roman" pitchFamily="18" charset="0"/>
              </a:rPr>
              <a:t>Biography</a:t>
            </a:r>
            <a:endParaRPr lang="en-US"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pPr algn="just"/>
            <a:r>
              <a:rPr lang="en-US" sz="2000" dirty="0">
                <a:latin typeface="Times New Roman" pitchFamily="18" charset="0"/>
                <a:cs typeface="Times New Roman" pitchFamily="18" charset="0"/>
              </a:rPr>
              <a:t>Dr. </a:t>
            </a:r>
            <a:r>
              <a:rPr lang="en-US" sz="2000" dirty="0" err="1">
                <a:latin typeface="Times New Roman" pitchFamily="18" charset="0"/>
                <a:cs typeface="Times New Roman" pitchFamily="18" charset="0"/>
              </a:rPr>
              <a:t>Frisbie</a:t>
            </a:r>
            <a:r>
              <a:rPr lang="en-US" sz="2000" dirty="0">
                <a:latin typeface="Times New Roman" pitchFamily="18" charset="0"/>
                <a:cs typeface="Times New Roman" pitchFamily="18" charset="0"/>
              </a:rPr>
              <a:t> earned an undergraduate biochemistry degree at the University of Wisconsin as well as a Doctor of Veterinary medicine. He completed a Surgical Internship at Cornell University and began his research in joint disease. Dr. </a:t>
            </a:r>
            <a:r>
              <a:rPr lang="en-US" sz="2000" dirty="0" err="1">
                <a:latin typeface="Times New Roman" pitchFamily="18" charset="0"/>
                <a:cs typeface="Times New Roman" pitchFamily="18" charset="0"/>
              </a:rPr>
              <a:t>Frisbie</a:t>
            </a:r>
            <a:r>
              <a:rPr lang="en-US" sz="2000" dirty="0">
                <a:latin typeface="Times New Roman" pitchFamily="18" charset="0"/>
                <a:cs typeface="Times New Roman" pitchFamily="18" charset="0"/>
              </a:rPr>
              <a:t> went to Colorado State University, where he completed a Surgical Residency in Large Animal Surgery and a Masters Degree in Joint Pathobiology. He then began his work on a novel way to treat joint disease using gene </a:t>
            </a:r>
            <a:r>
              <a:rPr lang="en-US" sz="2000" dirty="0" err="1">
                <a:latin typeface="Times New Roman" pitchFamily="18" charset="0"/>
                <a:cs typeface="Times New Roman" pitchFamily="18" charset="0"/>
              </a:rPr>
              <a:t>therapy.Dr</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Frisbie</a:t>
            </a:r>
            <a:r>
              <a:rPr lang="en-US" sz="2000" dirty="0">
                <a:latin typeface="Times New Roman" pitchFamily="18" charset="0"/>
                <a:cs typeface="Times New Roman" pitchFamily="18" charset="0"/>
              </a:rPr>
              <a:t> is an Associate Professor as well as one of the Senior Scientists at CSU’s </a:t>
            </a:r>
            <a:r>
              <a:rPr lang="en-US" sz="2000" dirty="0" err="1">
                <a:latin typeface="Times New Roman" pitchFamily="18" charset="0"/>
                <a:cs typeface="Times New Roman" pitchFamily="18" charset="0"/>
              </a:rPr>
              <a:t>Orthopaedic</a:t>
            </a:r>
            <a:r>
              <a:rPr lang="en-US" sz="2000" dirty="0">
                <a:latin typeface="Times New Roman" pitchFamily="18" charset="0"/>
                <a:cs typeface="Times New Roman" pitchFamily="18" charset="0"/>
              </a:rPr>
              <a:t> Research Center. He is a partner in Equine Sports Medicine, LLC, specializing in </a:t>
            </a:r>
            <a:r>
              <a:rPr lang="en-US" sz="2000" dirty="0" err="1">
                <a:latin typeface="Times New Roman" pitchFamily="18" charset="0"/>
                <a:cs typeface="Times New Roman" pitchFamily="18" charset="0"/>
              </a:rPr>
              <a:t>orthopaedics</a:t>
            </a:r>
            <a:r>
              <a:rPr lang="en-US" sz="2000" dirty="0">
                <a:latin typeface="Times New Roman" pitchFamily="18" charset="0"/>
                <a:cs typeface="Times New Roman" pitchFamily="18" charset="0"/>
              </a:rPr>
              <a:t> and sports medicine. He is an Associate Professor of Molecular, Cellular, and Tissue Engineering as well as an Associate Professor in Bioengineering, a </a:t>
            </a:r>
            <a:r>
              <a:rPr lang="en-US" sz="2000" dirty="0" err="1">
                <a:latin typeface="Times New Roman" pitchFamily="18" charset="0"/>
                <a:cs typeface="Times New Roman" pitchFamily="18" charset="0"/>
              </a:rPr>
              <a:t>Diplomate</a:t>
            </a:r>
            <a:r>
              <a:rPr lang="en-US" sz="2000" dirty="0">
                <a:latin typeface="Times New Roman" pitchFamily="18" charset="0"/>
                <a:cs typeface="Times New Roman" pitchFamily="18" charset="0"/>
              </a:rPr>
              <a:t> of the American College of Veterinary Surgeons and a </a:t>
            </a:r>
            <a:r>
              <a:rPr lang="en-US" sz="2000" dirty="0" err="1">
                <a:latin typeface="Times New Roman" pitchFamily="18" charset="0"/>
                <a:cs typeface="Times New Roman" pitchFamily="18" charset="0"/>
              </a:rPr>
              <a:t>Diplomate</a:t>
            </a:r>
            <a:r>
              <a:rPr lang="en-US" sz="2000" dirty="0">
                <a:latin typeface="Times New Roman" pitchFamily="18" charset="0"/>
                <a:cs typeface="Times New Roman" pitchFamily="18" charset="0"/>
              </a:rPr>
              <a:t> of the American College of Veterinary Sports Medicine and Rehabilitation.</a:t>
            </a:r>
          </a:p>
        </p:txBody>
      </p:sp>
    </p:spTree>
    <p:extLst>
      <p:ext uri="{BB962C8B-B14F-4D97-AF65-F5344CB8AC3E}">
        <p14:creationId xmlns:p14="http://schemas.microsoft.com/office/powerpoint/2010/main" val="42502522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latin typeface="Times New Roman" pitchFamily="18" charset="0"/>
                <a:cs typeface="Times New Roman" pitchFamily="18" charset="0"/>
              </a:rPr>
              <a:t>Research Interest</a:t>
            </a:r>
            <a:endParaRPr lang="en-US"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
            <a:r>
              <a:rPr lang="en-US" dirty="0">
                <a:latin typeface="Times New Roman" pitchFamily="18" charset="0"/>
                <a:cs typeface="Times New Roman" pitchFamily="18" charset="0"/>
              </a:rPr>
              <a:t>E</a:t>
            </a:r>
            <a:r>
              <a:rPr lang="en-US" dirty="0" smtClean="0">
                <a:latin typeface="Times New Roman" pitchFamily="18" charset="0"/>
                <a:cs typeface="Times New Roman" pitchFamily="18" charset="0"/>
              </a:rPr>
              <a:t>quine surgery</a:t>
            </a:r>
          </a:p>
          <a:p>
            <a:pPr algn="just"/>
            <a:r>
              <a:rPr lang="en-US" dirty="0">
                <a:latin typeface="Times New Roman" pitchFamily="18" charset="0"/>
                <a:cs typeface="Times New Roman" pitchFamily="18" charset="0"/>
              </a:rPr>
              <a:t>S</a:t>
            </a:r>
            <a:r>
              <a:rPr lang="en-US" dirty="0" smtClean="0">
                <a:latin typeface="Times New Roman" pitchFamily="18" charset="0"/>
                <a:cs typeface="Times New Roman" pitchFamily="18" charset="0"/>
              </a:rPr>
              <a:t>ports </a:t>
            </a:r>
            <a:r>
              <a:rPr lang="en-US" dirty="0">
                <a:latin typeface="Times New Roman" pitchFamily="18" charset="0"/>
                <a:cs typeface="Times New Roman" pitchFamily="18" charset="0"/>
              </a:rPr>
              <a:t>medicine and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Sports rehabilitation</a:t>
            </a:r>
            <a:r>
              <a:rPr lang="en-US" dirty="0">
                <a:latin typeface="Times New Roman" pitchFamily="18" charset="0"/>
                <a:cs typeface="Times New Roman" pitchFamily="18" charset="0"/>
              </a:rPr>
              <a:t>.</a:t>
            </a:r>
          </a:p>
        </p:txBody>
      </p:sp>
    </p:spTree>
    <p:extLst>
      <p:ext uri="{BB962C8B-B14F-4D97-AF65-F5344CB8AC3E}">
        <p14:creationId xmlns:p14="http://schemas.microsoft.com/office/powerpoint/2010/main" val="41689669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latin typeface="Times New Roman" pitchFamily="18" charset="0"/>
                <a:cs typeface="Times New Roman" pitchFamily="18" charset="0"/>
              </a:rPr>
              <a:t>Publication Details</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5287399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91440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US" sz="2200" dirty="0">
                <a:latin typeface="Times New Roman" pitchFamily="18" charset="0"/>
                <a:cs typeface="Times New Roman" pitchFamily="18" charset="0"/>
                <a:hlinkClick r:id="rId3"/>
              </a:rPr>
              <a:t>http://www.conferenceseries.com</a:t>
            </a:r>
            <a:r>
              <a:rPr lang="en-US" sz="2200" dirty="0" smtClean="0">
                <a:latin typeface="Times New Roman" pitchFamily="18" charset="0"/>
                <a:cs typeface="Times New Roman" pitchFamily="18" charset="0"/>
                <a:hlinkClick r:id="rId3"/>
              </a:rPr>
              <a:t>/</a:t>
            </a:r>
            <a:r>
              <a:rPr lang="en-US" sz="2200" dirty="0" smtClean="0">
                <a:latin typeface="Times New Roman" pitchFamily="18" charset="0"/>
                <a:cs typeface="Times New Roman" pitchFamily="18" charset="0"/>
              </a:rPr>
              <a:t> </a:t>
            </a:r>
            <a:endParaRPr lang="en-US" sz="2200" dirty="0">
              <a:latin typeface="Times New Roman" pitchFamily="18" charset="0"/>
              <a:cs typeface="Times New Roman" pitchFamily="18" charset="0"/>
            </a:endParaRPr>
          </a:p>
        </p:txBody>
      </p:sp>
      <p:sp>
        <p:nvSpPr>
          <p:cNvPr id="7" name="Double Wave 6"/>
          <p:cNvSpPr/>
          <p:nvPr/>
        </p:nvSpPr>
        <p:spPr>
          <a:xfrm>
            <a:off x="187325" y="0"/>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dirty="0" smtClean="0">
                <a:latin typeface="Times New Roman" pitchFamily="18" charset="0"/>
                <a:cs typeface="Times New Roman" pitchFamily="18" charset="0"/>
              </a:rPr>
              <a:t>For Upcoming </a:t>
            </a:r>
            <a:r>
              <a:rPr lang="en-US" sz="3600" dirty="0">
                <a:latin typeface="Times New Roman" pitchFamily="18" charset="0"/>
                <a:cs typeface="Times New Roman" pitchFamily="18" charset="0"/>
              </a:rPr>
              <a:t>Conferences</a:t>
            </a:r>
          </a:p>
        </p:txBody>
      </p:sp>
    </p:spTree>
    <p:extLst>
      <p:ext uri="{BB962C8B-B14F-4D97-AF65-F5344CB8AC3E}">
        <p14:creationId xmlns:p14="http://schemas.microsoft.com/office/powerpoint/2010/main" val="31393786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dirty="0"/>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819400" y="30163"/>
            <a:ext cx="7086600" cy="830262"/>
          </a:xfrm>
          <a:prstGeom prst="rect">
            <a:avLst/>
          </a:prstGeom>
        </p:spPr>
        <p:txBody>
          <a:bodyPr>
            <a:spAutoFit/>
          </a:bodyPr>
          <a:lstStyle/>
          <a:p>
            <a:pPr>
              <a:defRPr/>
            </a:pPr>
            <a:r>
              <a:rPr lang="en-US" sz="2400" dirty="0">
                <a:solidFill>
                  <a:schemeClr val="accent5">
                    <a:lumMod val="10000"/>
                  </a:schemeClr>
                </a:solidFill>
                <a:latin typeface="Andalus" panose="02020603050405020304" pitchFamily="18" charset="-78"/>
                <a:cs typeface="Andalus" panose="02020603050405020304" pitchFamily="18" charset="-78"/>
              </a:rPr>
              <a:t>OMICS </a:t>
            </a:r>
            <a:r>
              <a:rPr lang="en-US" sz="2400" dirty="0" smtClean="0">
                <a:solidFill>
                  <a:schemeClr val="accent5">
                    <a:lumMod val="10000"/>
                  </a:schemeClr>
                </a:solidFill>
                <a:latin typeface="Andalus" panose="02020603050405020304" pitchFamily="18" charset="-78"/>
                <a:cs typeface="Andalus" panose="02020603050405020304" pitchFamily="18" charset="-78"/>
              </a:rPr>
              <a:t>International </a:t>
            </a:r>
            <a:r>
              <a:rPr lang="en-US" sz="2400" b="1" dirty="0">
                <a:solidFill>
                  <a:schemeClr val="accent5">
                    <a:lumMod val="10000"/>
                  </a:schemeClr>
                </a:solidFill>
                <a:latin typeface="Andalus" panose="02020603050405020304" pitchFamily="18" charset="-78"/>
                <a:cs typeface="Andalus" panose="02020603050405020304" pitchFamily="18" charset="-78"/>
              </a:rPr>
              <a:t>Open 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a:t>
            </a:r>
            <a:r>
              <a:rPr lang="en-US" dirty="0" smtClean="0">
                <a:latin typeface="Calisto MT" panose="02040603050505030304" pitchFamily="18" charset="0"/>
              </a:rPr>
              <a:t>International </a:t>
            </a:r>
            <a:r>
              <a:rPr lang="en-US" dirty="0">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396457468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57</TotalTime>
  <Words>368</Words>
  <Application>Microsoft Office PowerPoint</Application>
  <PresentationFormat>On-screen Show (4:3)</PresentationFormat>
  <Paragraphs>22</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Urban</vt:lpstr>
      <vt:lpstr>PowerPoint Presentation</vt:lpstr>
      <vt:lpstr>PowerPoint Presentation</vt:lpstr>
      <vt:lpstr>Biography</vt:lpstr>
      <vt:lpstr>Research Interest</vt:lpstr>
      <vt:lpstr>Publication Details</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rahul-s</dc:creator>
  <cp:lastModifiedBy>rahul-s</cp:lastModifiedBy>
  <cp:revision>12</cp:revision>
  <dcterms:created xsi:type="dcterms:W3CDTF">2015-10-14T08:23:48Z</dcterms:created>
  <dcterms:modified xsi:type="dcterms:W3CDTF">2015-11-04T12:55:12Z</dcterms:modified>
</cp:coreProperties>
</file>