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0" r:id="rId4"/>
    <p:sldId id="261" r:id="rId5"/>
    <p:sldId id="263" r:id="rId6"/>
    <p:sldId id="258" r:id="rId7"/>
    <p:sldId id="25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11/4/2015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11/4/2015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11/4/2015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11/4/2015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b="1" dirty="0"/>
              <a:t>David W. </a:t>
            </a:r>
            <a:r>
              <a:rPr lang="en-US" b="1" dirty="0" err="1"/>
              <a:t>Keeley</a:t>
            </a:r>
            <a:r>
              <a:rPr lang="en-US" dirty="0"/>
              <a:t/>
            </a:r>
            <a:br>
              <a:rPr lang="en-US" dirty="0"/>
            </a:br>
            <a:r>
              <a:rPr lang="en-US" dirty="0"/>
              <a:t>Assistant Professor </a:t>
            </a:r>
            <a:br>
              <a:rPr lang="en-US" dirty="0"/>
            </a:br>
            <a:r>
              <a:rPr lang="en-US" dirty="0"/>
              <a:t>Department of Biomechanics</a:t>
            </a:r>
            <a:br>
              <a:rPr lang="en-US" dirty="0"/>
            </a:br>
            <a:r>
              <a:rPr lang="en-US" dirty="0"/>
              <a:t>New Mexico State University </a:t>
            </a:r>
            <a:br>
              <a:rPr lang="en-US" dirty="0"/>
            </a:br>
            <a:r>
              <a:rPr lang="en-US" dirty="0"/>
              <a:t>USA</a:t>
            </a:r>
            <a:endParaRPr lang="en-US" dirty="0"/>
          </a:p>
        </p:txBody>
      </p:sp>
      <p:sp>
        <p:nvSpPr>
          <p:cNvPr id="4" name="Title 1"/>
          <p:cNvSpPr txBox="1">
            <a:spLocks/>
          </p:cNvSpPr>
          <p:nvPr/>
        </p:nvSpPr>
        <p:spPr>
          <a:xfrm>
            <a:off x="609600" y="242455"/>
            <a:ext cx="8229600" cy="533400"/>
          </a:xfrm>
          <a:prstGeom prst="rect">
            <a:avLst/>
          </a:prstGeom>
        </p:spPr>
        <p:txBody>
          <a:bodyPr vert="horz" anchor="b">
            <a:normAutofit fontScale="97500" lnSpcReduction="10000"/>
          </a:bodyPr>
          <a:lstStyle>
            <a:lvl1pPr algn="l" rtl="0" eaLnBrk="1" latinLnBrk="0" hangingPunct="1">
              <a:spcBef>
                <a:spcPct val="0"/>
              </a:spcBef>
              <a:buNone/>
              <a:defRPr kumimoji="0" sz="4400" kern="1200">
                <a:solidFill>
                  <a:schemeClr val="bg1"/>
                </a:solidFill>
                <a:latin typeface="+mj-lt"/>
                <a:ea typeface="+mj-ea"/>
                <a:cs typeface="+mj-cs"/>
              </a:defRPr>
            </a:lvl1pPr>
          </a:lstStyle>
          <a:p>
            <a:pPr algn="ctr"/>
            <a:r>
              <a:rPr lang="en-US" sz="3200" b="1" dirty="0" smtClean="0">
                <a:latin typeface="Times New Roman" pitchFamily="18" charset="0"/>
                <a:cs typeface="Times New Roman" pitchFamily="18" charset="0"/>
              </a:rPr>
              <a:t>Journal of Sports Medicine and Doping Studies</a:t>
            </a:r>
            <a:endParaRPr lang="en-US" sz="3200" b="1" dirty="0">
              <a:latin typeface="Times New Roman" pitchFamily="18" charset="0"/>
              <a:cs typeface="Times New Roman" pitchFamily="18" charset="0"/>
            </a:endParaRP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5700" y="789710"/>
            <a:ext cx="2057400" cy="2667000"/>
          </a:xfrm>
          <a:prstGeom prst="rect">
            <a:avLst/>
          </a:prstGeo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289440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a:latin typeface="Times New Roman" pitchFamily="18" charset="0"/>
                <a:cs typeface="Times New Roman" pitchFamily="18" charset="0"/>
              </a:rPr>
              <a:t>David William </a:t>
            </a:r>
            <a:r>
              <a:rPr lang="en-US" sz="2000" dirty="0" err="1">
                <a:latin typeface="Times New Roman" pitchFamily="18" charset="0"/>
                <a:cs typeface="Times New Roman" pitchFamily="18" charset="0"/>
              </a:rPr>
              <a:t>Keeley</a:t>
            </a:r>
            <a:r>
              <a:rPr lang="en-US" sz="2000" dirty="0">
                <a:latin typeface="Times New Roman" pitchFamily="18" charset="0"/>
                <a:cs typeface="Times New Roman" pitchFamily="18" charset="0"/>
              </a:rPr>
              <a:t> is currently an Assistant Professor of biomechanics at New Mexico State University in Las Cruces, NM.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completed his PhD in the Exercise Science at the University of Arkansas in May, 2011. While at Arkansas, he spent time working with the Human Performance Lab and the Sport Biomechanics Group.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Throughout </a:t>
            </a:r>
            <a:r>
              <a:rPr lang="en-US" sz="2000" dirty="0">
                <a:latin typeface="Times New Roman" pitchFamily="18" charset="0"/>
                <a:cs typeface="Times New Roman" pitchFamily="18" charset="0"/>
              </a:rPr>
              <a:t>his academic tenure, he has been invited to give more than 20 national and international presentations and authored/co-authored numerous papers accepted for publication in peer reviewed journals.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He </a:t>
            </a:r>
            <a:r>
              <a:rPr lang="en-US" sz="2000" dirty="0">
                <a:latin typeface="Times New Roman" pitchFamily="18" charset="0"/>
                <a:cs typeface="Times New Roman" pitchFamily="18" charset="0"/>
              </a:rPr>
              <a:t>is currently an active member of the American College of Sports Medicine, the American Society of Biomechanics, and the International Society of Biomechanics</a:t>
            </a: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latin typeface="Times New Roman" pitchFamily="18" charset="0"/>
                <a:cs typeface="Times New Roman" pitchFamily="18" charset="0"/>
              </a:rPr>
              <a:t>Researching </a:t>
            </a:r>
            <a:r>
              <a:rPr lang="en-US" dirty="0">
                <a:latin typeface="Times New Roman" pitchFamily="18" charset="0"/>
                <a:cs typeface="Times New Roman" pitchFamily="18" charset="0"/>
              </a:rPr>
              <a:t>injury prevention and rehabilitation in athletic settings. His research focuses primarily on those biomechanical parameters associated with upper extremity injury in throwing athletes.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Currently </a:t>
            </a:r>
            <a:r>
              <a:rPr lang="en-US" dirty="0">
                <a:latin typeface="Times New Roman" pitchFamily="18" charset="0"/>
                <a:cs typeface="Times New Roman" pitchFamily="18" charset="0"/>
              </a:rPr>
              <a:t>utilizes a variety of data collection tools including motion capture, electromyography, near-infrared spectroscopy, and ultrasonography in an effort to develop a complete picture of those mechanical characteristics that may lead to upper extremity injury.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Also </a:t>
            </a:r>
            <a:r>
              <a:rPr lang="en-US" dirty="0">
                <a:latin typeface="Times New Roman" pitchFamily="18" charset="0"/>
                <a:cs typeface="Times New Roman" pitchFamily="18" charset="0"/>
              </a:rPr>
              <a:t>focuses on the impact that various rehabilitation protocols have on the ability of athletes to return to competition.</a:t>
            </a: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latin typeface="Times New Roman" pitchFamily="18" charset="0"/>
                <a:cs typeface="Times New Roman" pitchFamily="18" charset="0"/>
              </a:rPr>
              <a:t>Publication Details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2873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TotalTime>
  <Words>395</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PowerPoint Presentation</vt:lpstr>
      <vt:lpstr>PowerPoint Presentation</vt:lpstr>
      <vt:lpstr>Biography</vt:lpstr>
      <vt:lpstr>Research Interest</vt:lpstr>
      <vt:lpstr>Publication Details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12</cp:revision>
  <dcterms:created xsi:type="dcterms:W3CDTF">2015-10-14T08:23:48Z</dcterms:created>
  <dcterms:modified xsi:type="dcterms:W3CDTF">2015-11-04T12:59:51Z</dcterms:modified>
</cp:coreProperties>
</file>