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8"/>
  </p:notesMasterIdLst>
  <p:sldIdLst>
    <p:sldId id="276" r:id="rId2"/>
    <p:sldId id="271" r:id="rId3"/>
    <p:sldId id="274" r:id="rId4"/>
    <p:sldId id="273" r:id="rId5"/>
    <p:sldId id="277"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a:latin typeface="Times New Roman"/>
                <a:cs typeface="Times New Roman"/>
              </a:rPr>
              <a:t>Dimple </a:t>
            </a:r>
            <a:r>
              <a:rPr lang="en-US" sz="2000" b="1" spc="160" dirty="0" err="1">
                <a:latin typeface="Times New Roman"/>
                <a:cs typeface="Times New Roman"/>
              </a:rPr>
              <a:t>Juneja</a:t>
            </a:r>
            <a:r>
              <a:rPr lang="en-US" sz="2000" b="1" spc="160" dirty="0">
                <a:latin typeface="Times New Roman"/>
                <a:cs typeface="Times New Roman"/>
              </a:rPr>
              <a:t> Gupta </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Director </a:t>
            </a:r>
          </a:p>
          <a:p>
            <a:pPr marL="788035" marR="708025" lvl="0" indent="-342900" algn="ctr">
              <a:lnSpc>
                <a:spcPct val="120000"/>
              </a:lnSpc>
              <a:spcBef>
                <a:spcPct val="20000"/>
              </a:spcBef>
              <a:defRPr/>
            </a:pPr>
            <a:r>
              <a:rPr lang="en-US" sz="2000" spc="160" dirty="0" err="1">
                <a:latin typeface="Times New Roman"/>
                <a:cs typeface="Times New Roman"/>
              </a:rPr>
              <a:t>Dronacharya</a:t>
            </a:r>
            <a:r>
              <a:rPr lang="en-US" sz="2000" spc="160" dirty="0">
                <a:latin typeface="Times New Roman"/>
                <a:cs typeface="Times New Roman"/>
              </a:rPr>
              <a:t> Institute of Management and Technology,</a:t>
            </a:r>
          </a:p>
          <a:p>
            <a:pPr marL="788035" marR="708025" lvl="0" indent="-342900" algn="ctr">
              <a:lnSpc>
                <a:spcPct val="120000"/>
              </a:lnSpc>
              <a:spcBef>
                <a:spcPct val="20000"/>
              </a:spcBef>
              <a:defRPr/>
            </a:pPr>
            <a:r>
              <a:rPr lang="en-US" sz="2000" spc="160" dirty="0" err="1">
                <a:latin typeface="Times New Roman"/>
                <a:cs typeface="Times New Roman"/>
              </a:rPr>
              <a:t>Kurukshetra</a:t>
            </a:r>
            <a:r>
              <a:rPr lang="en-US" sz="2000" spc="160" dirty="0">
                <a:latin typeface="Times New Roman"/>
                <a:cs typeface="Times New Roman"/>
              </a:rPr>
              <a:t>, </a:t>
            </a:r>
            <a:r>
              <a:rPr lang="en-US" sz="2000" spc="160" dirty="0" smtClean="0">
                <a:latin typeface="Times New Roman"/>
                <a:cs typeface="Times New Roman"/>
              </a:rPr>
              <a:t>India</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5" name="Picture 2" descr="Dimple Juneja Gup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199" y="4500693"/>
            <a:ext cx="809625" cy="762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ronacharya Institute of Management and Technolog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4114800"/>
            <a:ext cx="952500" cy="10477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r>
              <a:rPr lang="en-US" sz="1600" b="0" dirty="0">
                <a:latin typeface="Times New Roman" pitchFamily="18" charset="0"/>
                <a:cs typeface="Times New Roman" pitchFamily="18" charset="0"/>
              </a:rPr>
              <a:t>Prof. (Dr.) Dimple </a:t>
            </a:r>
            <a:r>
              <a:rPr lang="en-US" sz="1600" b="0" dirty="0" err="1">
                <a:latin typeface="Times New Roman" pitchFamily="18" charset="0"/>
                <a:cs typeface="Times New Roman" pitchFamily="18" charset="0"/>
              </a:rPr>
              <a:t>Juneja</a:t>
            </a:r>
            <a:r>
              <a:rPr lang="en-US" sz="1600" b="0" dirty="0">
                <a:latin typeface="Times New Roman" pitchFamily="18" charset="0"/>
                <a:cs typeface="Times New Roman" pitchFamily="18" charset="0"/>
              </a:rPr>
              <a:t>, a Post-Doctorate from Louisiana State University, USA and Ph.D. in Computer Engineering from Maharishi </a:t>
            </a:r>
            <a:r>
              <a:rPr lang="en-US" sz="1600" b="0" dirty="0" err="1">
                <a:latin typeface="Times New Roman" pitchFamily="18" charset="0"/>
                <a:cs typeface="Times New Roman" pitchFamily="18" charset="0"/>
              </a:rPr>
              <a:t>Dayanand</a:t>
            </a:r>
            <a:r>
              <a:rPr lang="en-US" sz="1600" b="0" dirty="0">
                <a:latin typeface="Times New Roman" pitchFamily="18" charset="0"/>
                <a:cs typeface="Times New Roman" pitchFamily="18" charset="0"/>
              </a:rPr>
              <a:t> University, </a:t>
            </a:r>
            <a:r>
              <a:rPr lang="en-US" sz="1600" b="0" dirty="0" err="1">
                <a:latin typeface="Times New Roman" pitchFamily="18" charset="0"/>
                <a:cs typeface="Times New Roman" pitchFamily="18" charset="0"/>
              </a:rPr>
              <a:t>Rohtak</a:t>
            </a:r>
            <a:r>
              <a:rPr lang="en-US" sz="1600" b="0" dirty="0">
                <a:latin typeface="Times New Roman" pitchFamily="18" charset="0"/>
                <a:cs typeface="Times New Roman" pitchFamily="18" charset="0"/>
              </a:rPr>
              <a:t>. Dr. </a:t>
            </a:r>
            <a:r>
              <a:rPr lang="en-US" sz="1600" b="0" dirty="0" err="1">
                <a:latin typeface="Times New Roman" pitchFamily="18" charset="0"/>
                <a:cs typeface="Times New Roman" pitchFamily="18" charset="0"/>
              </a:rPr>
              <a:t>Juneja</a:t>
            </a:r>
            <a:r>
              <a:rPr lang="en-US" sz="1600" b="0" dirty="0">
                <a:latin typeface="Times New Roman" pitchFamily="18" charset="0"/>
                <a:cs typeface="Times New Roman" pitchFamily="18" charset="0"/>
              </a:rPr>
              <a:t> is Dale-Carnegie Certified Trained Teacher and also is a recipient of Best Paper Award. Her subjects of interest include Multi-Agent Systems, Sensor Networks, Semantic Web, and Distributed Operating System. </a:t>
            </a:r>
            <a:br>
              <a:rPr lang="en-US" sz="1600" b="0" dirty="0">
                <a:latin typeface="Times New Roman" pitchFamily="18" charset="0"/>
                <a:cs typeface="Times New Roman" pitchFamily="18" charset="0"/>
              </a:rPr>
            </a:br>
            <a:r>
              <a:rPr lang="en-US" sz="1600" b="0" dirty="0">
                <a:latin typeface="Times New Roman" pitchFamily="18" charset="0"/>
                <a:cs typeface="Times New Roman" pitchFamily="18" charset="0"/>
              </a:rPr>
              <a:t>With more than 13 years of administrative, academic and research experience, Dr. </a:t>
            </a:r>
            <a:r>
              <a:rPr lang="en-US" sz="1600" b="0" dirty="0" err="1">
                <a:latin typeface="Times New Roman" pitchFamily="18" charset="0"/>
                <a:cs typeface="Times New Roman" pitchFamily="18" charset="0"/>
              </a:rPr>
              <a:t>Juneja</a:t>
            </a:r>
            <a:r>
              <a:rPr lang="en-US" sz="1600" b="0" dirty="0">
                <a:latin typeface="Times New Roman" pitchFamily="18" charset="0"/>
                <a:cs typeface="Times New Roman" pitchFamily="18" charset="0"/>
              </a:rPr>
              <a:t> known for her strong administration, exceptional communication skills, presentation skills and vast knowledge. Dr. </a:t>
            </a:r>
            <a:r>
              <a:rPr lang="en-US" sz="1600" b="0" dirty="0" err="1">
                <a:latin typeface="Times New Roman" pitchFamily="18" charset="0"/>
                <a:cs typeface="Times New Roman" pitchFamily="18" charset="0"/>
              </a:rPr>
              <a:t>Juneja</a:t>
            </a:r>
            <a:r>
              <a:rPr lang="en-US" sz="1600" b="0" dirty="0">
                <a:latin typeface="Times New Roman" pitchFamily="18" charset="0"/>
                <a:cs typeface="Times New Roman" pitchFamily="18" charset="0"/>
              </a:rPr>
              <a:t> is founder and Editor-in-Chief of International Journal of Advancements in Technology and also acts as a reviewer to International Journals of repute like IEEE, Elsevier and Springer. As an active advisory board member of many international conferences, seminars and Universities, she has exhibited her traits as a regular keynote speaker and member of adjunct chair. She has been providing excellent leadership for Institute with engrossed approach towards development of course material </a:t>
            </a:r>
            <a:r>
              <a:rPr lang="en-US" sz="1600" b="0" dirty="0" err="1">
                <a:latin typeface="Times New Roman" pitchFamily="18" charset="0"/>
                <a:cs typeface="Times New Roman" pitchFamily="18" charset="0"/>
              </a:rPr>
              <a:t>anddeveloping</a:t>
            </a:r>
            <a:r>
              <a:rPr lang="en-US" sz="1600" b="0" dirty="0">
                <a:latin typeface="Times New Roman" pitchFamily="18" charset="0"/>
                <a:cs typeface="Times New Roman" pitchFamily="18" charset="0"/>
              </a:rPr>
              <a:t> / managing policies. She is a source of constant inspiration to young aspirants. </a:t>
            </a:r>
            <a:br>
              <a:rPr lang="en-US" sz="1600" b="0" dirty="0">
                <a:latin typeface="Times New Roman" pitchFamily="18" charset="0"/>
                <a:cs typeface="Times New Roman" pitchFamily="18" charset="0"/>
              </a:rPr>
            </a:br>
            <a:r>
              <a:rPr lang="en-US" sz="1600" b="0" dirty="0">
                <a:latin typeface="Times New Roman" pitchFamily="18" charset="0"/>
                <a:cs typeface="Times New Roman" pitchFamily="18" charset="0"/>
              </a:rPr>
              <a:t>She has to her credit more than 60 research </a:t>
            </a:r>
            <a:r>
              <a:rPr lang="en-US" sz="1600" b="0" dirty="0" err="1">
                <a:latin typeface="Times New Roman" pitchFamily="18" charset="0"/>
                <a:cs typeface="Times New Roman" pitchFamily="18" charset="0"/>
              </a:rPr>
              <a:t>paperspublished</a:t>
            </a:r>
            <a:r>
              <a:rPr lang="en-US" sz="1600" b="0" dirty="0">
                <a:latin typeface="Times New Roman" pitchFamily="18" charset="0"/>
                <a:cs typeface="Times New Roman" pitchFamily="18" charset="0"/>
              </a:rPr>
              <a:t> in national and international journals and conferences such as IEEE, Springer and Elsevier. In addition she has contributed three Ph.D. Thesis, more than 20 Post-Graduate Dissertations till date and many more are in </a:t>
            </a:r>
            <a:r>
              <a:rPr lang="en-US" sz="1600" b="0" dirty="0" err="1">
                <a:latin typeface="Times New Roman" pitchFamily="18" charset="0"/>
                <a:cs typeface="Times New Roman" pitchFamily="18" charset="0"/>
              </a:rPr>
              <a:t>progress.She</a:t>
            </a:r>
            <a:r>
              <a:rPr lang="en-US" sz="1600" b="0" dirty="0">
                <a:latin typeface="Times New Roman" pitchFamily="18" charset="0"/>
                <a:cs typeface="Times New Roman" pitchFamily="18" charset="0"/>
              </a:rPr>
              <a:t> currently working in </a:t>
            </a:r>
            <a:r>
              <a:rPr lang="en-US" sz="1600" b="0" dirty="0" err="1">
                <a:latin typeface="Times New Roman" pitchFamily="18" charset="0"/>
                <a:cs typeface="Times New Roman" pitchFamily="18" charset="0"/>
              </a:rPr>
              <a:t>Dronacharya</a:t>
            </a:r>
            <a:r>
              <a:rPr lang="en-US" sz="1600" b="0" dirty="0">
                <a:latin typeface="Times New Roman" pitchFamily="18" charset="0"/>
                <a:cs typeface="Times New Roman" pitchFamily="18" charset="0"/>
              </a:rPr>
              <a:t> Institute of Management and Technology, </a:t>
            </a:r>
            <a:r>
              <a:rPr lang="en-US" sz="1600" b="0" dirty="0" err="1">
                <a:latin typeface="Times New Roman" pitchFamily="18" charset="0"/>
                <a:cs typeface="Times New Roman" pitchFamily="18" charset="0"/>
              </a:rPr>
              <a:t>Kurukshetra</a:t>
            </a:r>
            <a:r>
              <a:rPr lang="en-US" sz="1600" b="0" dirty="0">
                <a:latin typeface="Times New Roman" pitchFamily="18" charset="0"/>
                <a:cs typeface="Times New Roman" pitchFamily="18" charset="0"/>
              </a:rPr>
              <a:t>.</a:t>
            </a:r>
          </a:p>
          <a:p>
            <a:r>
              <a:rPr lang="en-US" sz="1600" b="0" dirty="0"/>
              <a:t> </a:t>
            </a:r>
          </a:p>
          <a:p>
            <a:pPr marL="109728" indent="0" algn="just">
              <a:buNone/>
            </a:pP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Multi-Agent Systems, Sensor Networks, Semantic Web, and Distributed Operating System.</a:t>
            </a:r>
            <a:endParaRPr lang="en-US" sz="2000" dirty="0" smtClean="0">
              <a:latin typeface="Times New Roman" pitchFamily="18" charset="0"/>
              <a:cs typeface="Times New Roman" pitchFamily="18" charset="0"/>
            </a:endParaRPr>
          </a:p>
          <a:p>
            <a:pPr marL="109728" indent="0" algn="jus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179</TotalTime>
  <Words>275</Words>
  <Application>Microsoft Office PowerPoint</Application>
  <PresentationFormat>On-screen Show (4:3)</PresentationFormat>
  <Paragraphs>22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66</cp:revision>
  <dcterms:created xsi:type="dcterms:W3CDTF">2014-09-03T06:02:07Z</dcterms:created>
  <dcterms:modified xsi:type="dcterms:W3CDTF">2015-10-20T14:02:42Z</dcterms:modified>
</cp:coreProperties>
</file>