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258" r:id="rId6"/>
    <p:sldId id="326" r:id="rId7"/>
    <p:sldId id="332"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758506" cy="1477328"/>
          </a:xfrm>
          <a:prstGeom prst="rect">
            <a:avLst/>
          </a:prstGeom>
        </p:spPr>
        <p:txBody>
          <a:bodyPr wrap="square">
            <a:spAutoFit/>
          </a:bodyPr>
          <a:lstStyle/>
          <a:p>
            <a:r>
              <a:rPr lang="en-IN" b="1" dirty="0">
                <a:latin typeface="Times New Roman" pitchFamily="18" charset="0"/>
                <a:cs typeface="Times New Roman" pitchFamily="18" charset="0"/>
              </a:rPr>
              <a:t>Donald Hudson</a:t>
            </a:r>
          </a:p>
          <a:p>
            <a:r>
              <a:rPr lang="en-IN" dirty="0">
                <a:latin typeface="Times New Roman" pitchFamily="18" charset="0"/>
                <a:cs typeface="Times New Roman" pitchFamily="18" charset="0"/>
              </a:rPr>
              <a:t>Professor</a:t>
            </a:r>
          </a:p>
          <a:p>
            <a:r>
              <a:rPr lang="en-IN" dirty="0">
                <a:latin typeface="Times New Roman" pitchFamily="18" charset="0"/>
                <a:cs typeface="Times New Roman" pitchFamily="18" charset="0"/>
              </a:rPr>
              <a:t>Department of Plastic and Reconstructive Surgery</a:t>
            </a:r>
          </a:p>
          <a:p>
            <a:r>
              <a:rPr lang="en-IN" dirty="0">
                <a:latin typeface="Times New Roman" pitchFamily="18" charset="0"/>
                <a:cs typeface="Times New Roman" pitchFamily="18" charset="0"/>
              </a:rPr>
              <a:t>University of Cape Town</a:t>
            </a:r>
          </a:p>
          <a:p>
            <a:r>
              <a:rPr lang="en-IN" dirty="0">
                <a:latin typeface="Times New Roman" pitchFamily="18" charset="0"/>
                <a:cs typeface="Times New Roman" pitchFamily="18" charset="0"/>
              </a:rPr>
              <a:t>South Africa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472315"/>
            <a:ext cx="1143000" cy="1158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descr="Donald Huds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826" y="1799448"/>
            <a:ext cx="1444625" cy="2059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676400"/>
            <a:ext cx="8382000" cy="4739759"/>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IN" sz="2800" dirty="0" smtClean="0">
              <a:latin typeface="Times New Roman" pitchFamily="18" charset="0"/>
              <a:cs typeface="Times New Roman" pitchFamily="18" charset="0"/>
            </a:endParaRPr>
          </a:p>
          <a:p>
            <a:r>
              <a:rPr lang="en-IN" sz="3200" dirty="0">
                <a:latin typeface="Times New Roman" pitchFamily="18" charset="0"/>
                <a:cs typeface="Times New Roman" pitchFamily="18" charset="0"/>
              </a:rPr>
              <a:t>Professor Hudson graduated from University of Cape Town and became a Fellow of the Royal College of Surgeons in 1989, and a Fellow of the College of Surgeons of South Africa (Plastic Surgery) in 1992. He subsequently obtained a </a:t>
            </a:r>
            <a:r>
              <a:rPr lang="en-IN" sz="3200" dirty="0" err="1">
                <a:latin typeface="Times New Roman" pitchFamily="18" charset="0"/>
                <a:cs typeface="Times New Roman" pitchFamily="18" charset="0"/>
              </a:rPr>
              <a:t>MMed</a:t>
            </a:r>
            <a:r>
              <a:rPr lang="en-IN" sz="3200" dirty="0">
                <a:latin typeface="Times New Roman" pitchFamily="18" charset="0"/>
                <a:cs typeface="Times New Roman" pitchFamily="18" charset="0"/>
              </a:rPr>
              <a:t> in Plastic Surgery from UCT.</a:t>
            </a:r>
          </a:p>
          <a:p>
            <a:endParaRPr lang="en-IN" sz="2800" dirty="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508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676400"/>
            <a:ext cx="8382000" cy="4524315"/>
          </a:xfrm>
          <a:prstGeom prst="rect">
            <a:avLst/>
          </a:prstGeom>
        </p:spPr>
        <p:txBody>
          <a:bodyPr wrap="square">
            <a:spAutoFit/>
          </a:bodyPr>
          <a:lstStyle/>
          <a:p>
            <a:r>
              <a:rPr lang="en-IN" sz="3200" dirty="0">
                <a:latin typeface="Times New Roman" pitchFamily="18" charset="0"/>
                <a:cs typeface="Times New Roman" pitchFamily="18" charset="0"/>
              </a:rPr>
              <a:t>He has been in clinical practice for 25 years. He is the  Head of the Department of Plastic and Reconstructive Surgery at the  University of Cape Town and Groote </a:t>
            </a:r>
            <a:r>
              <a:rPr lang="en-IN" sz="3200" dirty="0" err="1">
                <a:latin typeface="Times New Roman" pitchFamily="18" charset="0"/>
                <a:cs typeface="Times New Roman" pitchFamily="18" charset="0"/>
              </a:rPr>
              <a:t>Schuur</a:t>
            </a:r>
            <a:r>
              <a:rPr lang="en-IN" sz="3200" dirty="0">
                <a:latin typeface="Times New Roman" pitchFamily="18" charset="0"/>
                <a:cs typeface="Times New Roman" pitchFamily="18" charset="0"/>
              </a:rPr>
              <a:t> Hospital, and has been in this position for over a decade. He is one of a very small group of plastic surgeons from South Africa who is registered as a specialist plastic surgeon with the General Medical Council of Great Britain.</a:t>
            </a:r>
            <a:endParaRPr lang="en-IN" sz="3200" dirty="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6809" y="1600200"/>
            <a:ext cx="8305800" cy="3416320"/>
          </a:xfrm>
          <a:prstGeom prst="rect">
            <a:avLst/>
          </a:prstGeom>
        </p:spPr>
        <p:txBody>
          <a:bodyPr wrap="square">
            <a:spAutoFit/>
          </a:bodyPr>
          <a:lstStyle/>
          <a:p>
            <a:r>
              <a:rPr lang="en-US" sz="8000" b="1" i="1" dirty="0" smtClean="0">
                <a:solidFill>
                  <a:srgbClr val="7030A0"/>
                </a:solidFill>
                <a:latin typeface="Times New Roman" pitchFamily="18" charset="0"/>
                <a:cs typeface="Times New Roman" pitchFamily="18" charset="0"/>
              </a:rPr>
              <a:t>Research </a:t>
            </a:r>
            <a:r>
              <a:rPr lang="en-US" sz="8000" b="1" i="1" dirty="0">
                <a:solidFill>
                  <a:srgbClr val="7030A0"/>
                </a:solidFill>
                <a:latin typeface="Times New Roman" pitchFamily="18" charset="0"/>
                <a:cs typeface="Times New Roman" pitchFamily="18" charset="0"/>
              </a:rPr>
              <a:t>Interest</a:t>
            </a:r>
            <a:r>
              <a:rPr lang="en-US" sz="80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5400" dirty="0">
                <a:latin typeface="Times New Roman" pitchFamily="18" charset="0"/>
                <a:cs typeface="Times New Roman" pitchFamily="18" charset="0"/>
              </a:rPr>
              <a:t>Burn reconstruction and vascular malformations.</a:t>
            </a:r>
            <a:endParaRPr lang="en-US" sz="5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1972</TotalTime>
  <Words>486</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281</cp:revision>
  <dcterms:created xsi:type="dcterms:W3CDTF">2014-10-14T11:42:21Z</dcterms:created>
  <dcterms:modified xsi:type="dcterms:W3CDTF">2015-11-16T12:53:00Z</dcterms:modified>
</cp:coreProperties>
</file>