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3" r:id="rId3"/>
    <p:sldId id="260" r:id="rId4"/>
    <p:sldId id="261" r:id="rId5"/>
    <p:sldId id="258"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CA227B36-9192-4676-A098-001A6846494D}" type="datetimeFigureOut">
              <a:rPr lang="en-US" smtClean="0"/>
              <a:t>10/26/2015</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FEDBBDC-7E4C-4773-AC21-4C169E4BF4B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10/26/2015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CA227B36-9192-4676-A098-001A6846494D}" type="datetimeFigureOut">
              <a:rPr lang="en-US" smtClean="0"/>
              <a:t>10/26/2015</a:t>
            </a:fld>
            <a:endParaRPr lang="en-US"/>
          </a:p>
        </p:txBody>
      </p:sp>
      <p:sp>
        <p:nvSpPr>
          <p:cNvPr id="27" name="Slide Number Placeholder 26"/>
          <p:cNvSpPr>
            <a:spLocks noGrp="1"/>
          </p:cNvSpPr>
          <p:nvPr>
            <p:ph type="sldNum" sz="quarter" idx="11"/>
          </p:nvPr>
        </p:nvSpPr>
        <p:spPr/>
        <p:txBody>
          <a:bodyPr rtlCol="0"/>
          <a:lstStyle/>
          <a:p>
            <a:fld id="{BFEDBBDC-7E4C-4773-AC21-4C169E4BF4BF}"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CA227B36-9192-4676-A098-001A6846494D}" type="datetimeFigureOut">
              <a:rPr lang="en-US" smtClean="0"/>
              <a:t>10/26/2015</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BFEDBBDC-7E4C-4773-AC21-4C169E4BF4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10/26/2015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10/26/2015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A227B36-9192-4676-A098-001A6846494D}" type="datetimeFigureOut">
              <a:rPr lang="en-US" smtClean="0"/>
              <a:t>10/26/2015</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BFEDBBDC-7E4C-4773-AC21-4C169E4BF4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8153400" cy="685799"/>
          </a:xfrm>
        </p:spPr>
        <p:txBody>
          <a:bodyPr>
            <a:normAutofit fontScale="90000"/>
          </a:bodyPr>
          <a:lstStyle/>
          <a:p>
            <a:r>
              <a:rPr lang="en-US" b="1" dirty="0">
                <a:latin typeface="Times New Roman" pitchFamily="18" charset="0"/>
                <a:cs typeface="Times New Roman" pitchFamily="18" charset="0"/>
              </a:rPr>
              <a:t>Journal of Oral Hygiene and Health</a:t>
            </a:r>
            <a:endParaRPr lang="en-US" dirty="0"/>
          </a:p>
        </p:txBody>
      </p:sp>
      <p:sp>
        <p:nvSpPr>
          <p:cNvPr id="3" name="Subtitle 2"/>
          <p:cNvSpPr>
            <a:spLocks noGrp="1"/>
          </p:cNvSpPr>
          <p:nvPr>
            <p:ph type="subTitle" idx="1"/>
          </p:nvPr>
        </p:nvSpPr>
        <p:spPr>
          <a:xfrm>
            <a:off x="0" y="3886200"/>
            <a:ext cx="5105400" cy="1752600"/>
          </a:xfrm>
        </p:spPr>
        <p:txBody>
          <a:bodyPr/>
          <a:lstStyle/>
          <a:p>
            <a:r>
              <a:rPr lang="en-US" b="1" dirty="0"/>
              <a:t>Dr. </a:t>
            </a:r>
            <a:r>
              <a:rPr lang="en-US" b="1" dirty="0" err="1"/>
              <a:t>Ayman</a:t>
            </a:r>
            <a:r>
              <a:rPr lang="en-US" b="1" dirty="0"/>
              <a:t> F. Hegab</a:t>
            </a:r>
            <a:r>
              <a:rPr lang="en-US" dirty="0"/>
              <a:t/>
            </a:r>
            <a:br>
              <a:rPr lang="en-US" dirty="0"/>
            </a:br>
            <a:r>
              <a:rPr lang="en-US" dirty="0"/>
              <a:t>Clinical Associate professor of Oral &amp; Maxillofacial Surgery,</a:t>
            </a:r>
            <a:br>
              <a:rPr lang="en-US" dirty="0"/>
            </a:br>
            <a:r>
              <a:rPr lang="en-US" dirty="0"/>
              <a:t>Al-</a:t>
            </a:r>
            <a:r>
              <a:rPr lang="en-US" dirty="0" err="1"/>
              <a:t>Azhar</a:t>
            </a:r>
            <a:r>
              <a:rPr lang="en-US" dirty="0"/>
              <a:t> University, Cairo, Egypt.</a:t>
            </a:r>
          </a:p>
          <a:p>
            <a:endParaRPr lang="en-US" dirty="0"/>
          </a:p>
        </p:txBody>
      </p:sp>
      <p:pic>
        <p:nvPicPr>
          <p:cNvPr id="4" name="Content Placeholder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81400" y="1142999"/>
            <a:ext cx="1904999" cy="2355153"/>
          </a:xfrm>
          <a:prstGeom prst="rect">
            <a:avLst/>
          </a:prstGeom>
        </p:spPr>
      </p:pic>
      <p:sp>
        <p:nvSpPr>
          <p:cNvPr id="5" name="TextBox 4"/>
          <p:cNvSpPr txBox="1"/>
          <p:nvPr/>
        </p:nvSpPr>
        <p:spPr>
          <a:xfrm>
            <a:off x="1752600" y="5943600"/>
            <a:ext cx="6286500" cy="646331"/>
          </a:xfrm>
          <a:prstGeom prst="rect">
            <a:avLst/>
          </a:prstGeom>
          <a:noFill/>
        </p:spPr>
        <p:txBody>
          <a:bodyPr wrap="square" rtlCol="0">
            <a:spAutoFit/>
          </a:bodyPr>
          <a:lstStyle/>
          <a:p>
            <a:pPr algn="ctr"/>
            <a:r>
              <a:rPr lang="en-US" b="1" dirty="0"/>
              <a:t>Editorial Board Member</a:t>
            </a:r>
          </a:p>
          <a:p>
            <a:pPr algn="ctr"/>
            <a:r>
              <a:rPr lang="en-US" b="1" dirty="0" smtClean="0"/>
              <a:t>Journal of Oral Hygiene &amp; Health</a:t>
            </a:r>
            <a:endParaRPr lang="en-US" b="1" dirty="0"/>
          </a:p>
        </p:txBody>
      </p:sp>
    </p:spTree>
    <p:extLst>
      <p:ext uri="{BB962C8B-B14F-4D97-AF65-F5344CB8AC3E}">
        <p14:creationId xmlns:p14="http://schemas.microsoft.com/office/powerpoint/2010/main" val="2741381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229600" cy="1066800"/>
          </a:xfrm>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a:xfrm>
            <a:off x="381000" y="1676400"/>
            <a:ext cx="8229600" cy="5029200"/>
          </a:xfrm>
        </p:spPr>
        <p:txBody>
          <a:bodyPr>
            <a:noAutofit/>
          </a:bodyPr>
          <a:lstStyle/>
          <a:p>
            <a:pPr algn="just"/>
            <a:r>
              <a:rPr lang="en-US" sz="1800" dirty="0">
                <a:latin typeface="Times New Roman" pitchFamily="18" charset="0"/>
                <a:cs typeface="Times New Roman" pitchFamily="18" charset="0"/>
              </a:rPr>
              <a:t>Dr. </a:t>
            </a:r>
            <a:r>
              <a:rPr lang="en-US" sz="1800" dirty="0" err="1">
                <a:latin typeface="Times New Roman" pitchFamily="18" charset="0"/>
                <a:cs typeface="Times New Roman" pitchFamily="18" charset="0"/>
              </a:rPr>
              <a:t>Ayman</a:t>
            </a:r>
            <a:r>
              <a:rPr lang="en-US" sz="1800" dirty="0">
                <a:latin typeface="Times New Roman" pitchFamily="18" charset="0"/>
                <a:cs typeface="Times New Roman" pitchFamily="18" charset="0"/>
              </a:rPr>
              <a:t> Hegab is a Clinical Associate Professor of Oral &amp; Maxillofacial Surgery, Faculty of Dental Medicine. Al-</a:t>
            </a:r>
            <a:r>
              <a:rPr lang="en-US" sz="1800" dirty="0" err="1">
                <a:latin typeface="Times New Roman" pitchFamily="18" charset="0"/>
                <a:cs typeface="Times New Roman" pitchFamily="18" charset="0"/>
              </a:rPr>
              <a:t>Azhar</a:t>
            </a:r>
            <a:r>
              <a:rPr lang="en-US" sz="1800" dirty="0">
                <a:latin typeface="Times New Roman" pitchFamily="18" charset="0"/>
                <a:cs typeface="Times New Roman" pitchFamily="18" charset="0"/>
              </a:rPr>
              <a:t> University. Cairo. Egypt. Member of Egyptian Dental Association. Member of Egyptian Society of Oral &amp; Maxillofacial Surgeon. Doctor, s Degree (PhD) of Oral &amp; Maxillofacial Surgery focuses on the Alveolar Cleft, Faculty of Dental Medicine. Al-</a:t>
            </a:r>
            <a:r>
              <a:rPr lang="en-US" sz="1800" dirty="0" err="1">
                <a:latin typeface="Times New Roman" pitchFamily="18" charset="0"/>
                <a:cs typeface="Times New Roman" pitchFamily="18" charset="0"/>
              </a:rPr>
              <a:t>Azhar</a:t>
            </a:r>
            <a:r>
              <a:rPr lang="en-US" sz="1800" dirty="0">
                <a:latin typeface="Times New Roman" pitchFamily="18" charset="0"/>
                <a:cs typeface="Times New Roman" pitchFamily="18" charset="0"/>
              </a:rPr>
              <a:t> University. Cairo. February May 2007. Master’s Degree (MSc) of Oral &amp; Maxillofacial Surgery focuses on the TMJ Surgeries, Faculty of Dental Medicine. Al-</a:t>
            </a:r>
            <a:r>
              <a:rPr lang="en-US" sz="1800" dirty="0" err="1">
                <a:latin typeface="Times New Roman" pitchFamily="18" charset="0"/>
                <a:cs typeface="Times New Roman" pitchFamily="18" charset="0"/>
              </a:rPr>
              <a:t>Azhar</a:t>
            </a:r>
            <a:r>
              <a:rPr lang="en-US" sz="1800" dirty="0">
                <a:latin typeface="Times New Roman" pitchFamily="18" charset="0"/>
                <a:cs typeface="Times New Roman" pitchFamily="18" charset="0"/>
              </a:rPr>
              <a:t> University. Cairo. December 2003. Bachelor Degree (BDS) of Dental Medicine &amp; Oral Surgery, Faculty of Dental Medicine, Al-</a:t>
            </a:r>
            <a:r>
              <a:rPr lang="en-US" sz="1800" dirty="0" err="1">
                <a:latin typeface="Times New Roman" pitchFamily="18" charset="0"/>
                <a:cs typeface="Times New Roman" pitchFamily="18" charset="0"/>
              </a:rPr>
              <a:t>Azhar</a:t>
            </a:r>
            <a:r>
              <a:rPr lang="en-US" sz="1800" dirty="0">
                <a:latin typeface="Times New Roman" pitchFamily="18" charset="0"/>
                <a:cs typeface="Times New Roman" pitchFamily="18" charset="0"/>
              </a:rPr>
              <a:t> University, Cairo. May 1997. He has the privilege to design and introduce Tooth-Borne, Custom-Made Distraction Device for closure of the alveolar cleft which is approved by American Journal of Oral and Maxillofacial surgery (Hegab Alveolar Distraction Device). Also, He has the privilege design and introduce split acrylic splint for treatment of pediatric mandibular fracture which approved by the British journal of Oral and Maxillofacial Surgery (Hegab Pediatric Mandibular Fracture Device). He has over 20 Publication in peer reviewed journals. He is one of AEEDC Young Researcher Award Participants for 2012 &amp; 2013. He was Speaker in many of the international conferences in USA, Qatar and UAE.</a:t>
            </a:r>
          </a:p>
        </p:txBody>
      </p:sp>
    </p:spTree>
    <p:extLst>
      <p:ext uri="{BB962C8B-B14F-4D97-AF65-F5344CB8AC3E}">
        <p14:creationId xmlns:p14="http://schemas.microsoft.com/office/powerpoint/2010/main" val="42502522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1800" dirty="0">
                <a:latin typeface="Times New Roman" pitchFamily="18" charset="0"/>
                <a:cs typeface="Times New Roman" pitchFamily="18" charset="0"/>
              </a:rPr>
              <a:t>Maxillofacial Surgery, Dental medicine, TMJ </a:t>
            </a:r>
            <a:r>
              <a:rPr lang="en-US" sz="1800" dirty="0" smtClean="0">
                <a:latin typeface="Times New Roman" pitchFamily="18" charset="0"/>
                <a:cs typeface="Times New Roman" pitchFamily="18" charset="0"/>
              </a:rPr>
              <a:t>surgery, Cleft treatment</a:t>
            </a:r>
            <a:endParaRPr lang="en-US" sz="1800" dirty="0">
              <a:latin typeface="Times New Roman" pitchFamily="18" charset="0"/>
              <a:cs typeface="Times New Roman" pitchFamily="18" charset="0"/>
            </a:endParaRPr>
          </a:p>
        </p:txBody>
      </p:sp>
    </p:spTree>
    <p:extLst>
      <p:ext uri="{BB962C8B-B14F-4D97-AF65-F5344CB8AC3E}">
        <p14:creationId xmlns:p14="http://schemas.microsoft.com/office/powerpoint/2010/main" val="41689669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33</TotalTime>
  <Words>453</Words>
  <Application>Microsoft Office PowerPoint</Application>
  <PresentationFormat>On-screen Show (4:3)</PresentationFormat>
  <Paragraphs>20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Urban</vt:lpstr>
      <vt:lpstr>PowerPoint Presentation</vt:lpstr>
      <vt:lpstr>Journal of Oral Hygiene and Health</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6</cp:revision>
  <dcterms:created xsi:type="dcterms:W3CDTF">2015-10-14T08:23:48Z</dcterms:created>
  <dcterms:modified xsi:type="dcterms:W3CDTF">2015-10-26T13:15:32Z</dcterms:modified>
</cp:coreProperties>
</file>