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err="1">
                <a:latin typeface="Times New Roman" pitchFamily="18" charset="0"/>
                <a:cs typeface="Times New Roman" pitchFamily="18" charset="0"/>
              </a:rPr>
              <a:t>Duraisamy</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Balaguru</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Division of Pediatric Cardiology</a:t>
            </a:r>
          </a:p>
          <a:p>
            <a:r>
              <a:rPr lang="en-IN" dirty="0">
                <a:latin typeface="Times New Roman" pitchFamily="18" charset="0"/>
                <a:cs typeface="Times New Roman" pitchFamily="18" charset="0"/>
              </a:rPr>
              <a:t>School of Medicine, Houston</a:t>
            </a:r>
          </a:p>
          <a:p>
            <a:r>
              <a:rPr lang="en-IN" dirty="0">
                <a:latin typeface="Times New Roman" pitchFamily="18" charset="0"/>
                <a:cs typeface="Times New Roman" pitchFamily="18" charset="0"/>
              </a:rPr>
              <a:t>University of Texas</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468" y="4572000"/>
            <a:ext cx="1148934"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Duraisamy Balagur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473" y="1828799"/>
            <a:ext cx="1302327" cy="1823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955203"/>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2000" dirty="0" err="1" smtClean="0">
                <a:latin typeface="Times New Roman" pitchFamily="18" charset="0"/>
                <a:cs typeface="Times New Roman" pitchFamily="18" charset="0"/>
              </a:rPr>
              <a:t>Duraisamy</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Balaguru</a:t>
            </a:r>
            <a:r>
              <a:rPr lang="en-IN" sz="2000" dirty="0" smtClean="0">
                <a:latin typeface="Times New Roman" pitchFamily="18" charset="0"/>
                <a:cs typeface="Times New Roman" pitchFamily="18" charset="0"/>
              </a:rPr>
              <a:t> started </a:t>
            </a:r>
            <a:r>
              <a:rPr lang="en-IN" sz="2000" dirty="0">
                <a:latin typeface="Times New Roman" pitchFamily="18" charset="0"/>
                <a:cs typeface="Times New Roman" pitchFamily="18" charset="0"/>
              </a:rPr>
              <a:t>medical school studies in India. Postgraduate training in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started in India. Further training in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neonatology and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cardiology was obtained United Kingdom. In US, he underwent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residency. This was followed by fellowship training in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cardiology,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cardiac interventional catheterization, cardiac intensive care and research. First faculty appointment was at Floating Hospital for Children at Tufts Medical </a:t>
            </a:r>
            <a:r>
              <a:rPr lang="en-IN" sz="2000" dirty="0" err="1">
                <a:latin typeface="Times New Roman" pitchFamily="18" charset="0"/>
                <a:cs typeface="Times New Roman" pitchFamily="18" charset="0"/>
              </a:rPr>
              <a:t>Center</a:t>
            </a:r>
            <a:r>
              <a:rPr lang="en-IN" sz="2000" dirty="0">
                <a:latin typeface="Times New Roman" pitchFamily="18" charset="0"/>
                <a:cs typeface="Times New Roman" pitchFamily="18" charset="0"/>
              </a:rPr>
              <a:t>, Boston where he directed the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cardiac catheterization laboratory and cardiac intensive care. He is  currently an assistant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in the division of </a:t>
            </a:r>
            <a:r>
              <a:rPr lang="en-IN" sz="2000" dirty="0" err="1">
                <a:latin typeface="Times New Roman" pitchFamily="18" charset="0"/>
                <a:cs typeface="Times New Roman" pitchFamily="18" charset="0"/>
              </a:rPr>
              <a:t>pediatric</a:t>
            </a:r>
            <a:r>
              <a:rPr lang="en-IN" sz="2000" dirty="0">
                <a:latin typeface="Times New Roman" pitchFamily="18" charset="0"/>
                <a:cs typeface="Times New Roman" pitchFamily="18" charset="0"/>
              </a:rPr>
              <a:t> cardiology at University of Texas Houston School of Medicine and Associate director of Pediatric cardiology fellowship program.</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3693319"/>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smtClean="0">
                <a:latin typeface="Times New Roman" pitchFamily="18" charset="0"/>
                <a:cs typeface="Times New Roman" pitchFamily="18" charset="0"/>
              </a:rPr>
              <a:t>Closure </a:t>
            </a:r>
            <a:r>
              <a:rPr lang="en-IN" sz="3600" dirty="0">
                <a:latin typeface="Times New Roman" pitchFamily="18" charset="0"/>
                <a:cs typeface="Times New Roman" pitchFamily="18" charset="0"/>
              </a:rPr>
              <a:t>of cardiac defects in children and adult using </a:t>
            </a:r>
            <a:r>
              <a:rPr lang="en-IN" sz="3600" dirty="0" err="1">
                <a:latin typeface="Times New Roman" pitchFamily="18" charset="0"/>
                <a:cs typeface="Times New Roman" pitchFamily="18" charset="0"/>
              </a:rPr>
              <a:t>transcatheter</a:t>
            </a:r>
            <a:r>
              <a:rPr lang="en-IN" sz="3600" dirty="0">
                <a:latin typeface="Times New Roman" pitchFamily="18" charset="0"/>
                <a:cs typeface="Times New Roman" pitchFamily="18" charset="0"/>
              </a:rPr>
              <a:t> techniques, sedation and pain management in cardiac intensive care in children and application of Near-infrared spectroscopy in children with heart defects.</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4582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a:t>
            </a:r>
            <a:endParaRPr lang="en-US" sz="5400" b="1" i="1" dirty="0" smtClean="0">
              <a:solidFill>
                <a:srgbClr val="7030A0"/>
              </a:solidFill>
              <a:latin typeface="Times New Roman" pitchFamily="18" charset="0"/>
              <a:cs typeface="Times New Roman" pitchFamily="18" charset="0"/>
            </a:endParaRP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smtClean="0">
                <a:latin typeface="Times New Roman" pitchFamily="18" charset="0"/>
                <a:cs typeface="Times New Roman" pitchFamily="18" charset="0"/>
              </a:rPr>
              <a:t>Burkholder </a:t>
            </a:r>
            <a:r>
              <a:rPr lang="en-IN" sz="3600" dirty="0">
                <a:latin typeface="Times New Roman" pitchFamily="18" charset="0"/>
                <a:cs typeface="Times New Roman" pitchFamily="18" charset="0"/>
              </a:rPr>
              <a:t>H, </a:t>
            </a:r>
            <a:r>
              <a:rPr lang="en-IN" sz="3600" dirty="0" err="1">
                <a:latin typeface="Times New Roman" pitchFamily="18" charset="0"/>
                <a:cs typeface="Times New Roman" pitchFamily="18" charset="0"/>
              </a:rPr>
              <a:t>Balaguru</a:t>
            </a:r>
            <a:r>
              <a:rPr lang="en-IN" sz="3600" dirty="0">
                <a:latin typeface="Times New Roman" pitchFamily="18" charset="0"/>
                <a:cs typeface="Times New Roman" pitchFamily="18" charset="0"/>
              </a:rPr>
              <a:t> D (2012) Pulmonary Atresia with Intact Ventricular Septum: Management Options and Decision-making. </a:t>
            </a:r>
            <a:r>
              <a:rPr lang="en-IN" sz="3600" dirty="0" err="1">
                <a:latin typeface="Times New Roman" pitchFamily="18" charset="0"/>
                <a:cs typeface="Times New Roman" pitchFamily="18" charset="0"/>
              </a:rPr>
              <a:t>Pediat</a:t>
            </a:r>
            <a:r>
              <a:rPr lang="en-IN" sz="3600" dirty="0">
                <a:latin typeface="Times New Roman" pitchFamily="18" charset="0"/>
                <a:cs typeface="Times New Roman" pitchFamily="18" charset="0"/>
              </a:rPr>
              <a:t> </a:t>
            </a:r>
            <a:r>
              <a:rPr lang="en-IN" sz="3600" dirty="0" err="1">
                <a:latin typeface="Times New Roman" pitchFamily="18" charset="0"/>
                <a:cs typeface="Times New Roman" pitchFamily="18" charset="0"/>
              </a:rPr>
              <a:t>Therapeut</a:t>
            </a:r>
            <a:r>
              <a:rPr lang="en-IN" sz="3600" dirty="0">
                <a:latin typeface="Times New Roman" pitchFamily="18" charset="0"/>
                <a:cs typeface="Times New Roman" pitchFamily="18" charset="0"/>
              </a:rPr>
              <a:t> S5</a:t>
            </a:r>
            <a:r>
              <a:rPr lang="en-IN" sz="3600" dirty="0" smtClean="0">
                <a:latin typeface="Times New Roman" pitchFamily="18" charset="0"/>
                <a:cs typeface="Times New Roman" pitchFamily="18" charset="0"/>
              </a:rPr>
              <a:t>: 007</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1895</TotalTime>
  <Words>535</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244</cp:revision>
  <dcterms:created xsi:type="dcterms:W3CDTF">2014-10-14T11:42:21Z</dcterms:created>
  <dcterms:modified xsi:type="dcterms:W3CDTF">2015-11-16T10:28:56Z</dcterms:modified>
</cp:coreProperties>
</file>