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26" r:id="rId6"/>
    <p:sldId id="332" r:id="rId7"/>
    <p:sldId id="333" r:id="rId8"/>
    <p:sldId id="33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11/16/2015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11/16/2015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11/16/2015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11/16/2015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635299" cy="1477328"/>
          </a:xfrm>
          <a:prstGeom prst="rect">
            <a:avLst/>
          </a:prstGeom>
        </p:spPr>
        <p:txBody>
          <a:bodyPr wrap="square">
            <a:spAutoFit/>
          </a:bodyPr>
          <a:lstStyle/>
          <a:p>
            <a:r>
              <a:rPr lang="en-IN" b="1" dirty="0">
                <a:latin typeface="Times New Roman" pitchFamily="18" charset="0"/>
                <a:cs typeface="Times New Roman" pitchFamily="18" charset="0"/>
              </a:rPr>
              <a:t>Edmond S. Chan</a:t>
            </a:r>
          </a:p>
          <a:p>
            <a:r>
              <a:rPr lang="en-IN" dirty="0">
                <a:latin typeface="Times New Roman" pitchFamily="18" charset="0"/>
                <a:cs typeface="Times New Roman" pitchFamily="18" charset="0"/>
              </a:rPr>
              <a:t>Department of </a:t>
            </a:r>
            <a:r>
              <a:rPr lang="en-IN" dirty="0" err="1">
                <a:latin typeface="Times New Roman" pitchFamily="18" charset="0"/>
                <a:cs typeface="Times New Roman" pitchFamily="18" charset="0"/>
              </a:rPr>
              <a:t>Pediatrics</a:t>
            </a:r>
            <a:endParaRPr lang="en-IN" dirty="0">
              <a:latin typeface="Times New Roman" pitchFamily="18" charset="0"/>
              <a:cs typeface="Times New Roman" pitchFamily="18" charset="0"/>
            </a:endParaRPr>
          </a:p>
          <a:p>
            <a:r>
              <a:rPr lang="en-IN" dirty="0">
                <a:latin typeface="Times New Roman" pitchFamily="18" charset="0"/>
                <a:cs typeface="Times New Roman" pitchFamily="18" charset="0"/>
              </a:rPr>
              <a:t>Division of Allergy</a:t>
            </a:r>
          </a:p>
          <a:p>
            <a:r>
              <a:rPr lang="en-IN" dirty="0">
                <a:latin typeface="Times New Roman" pitchFamily="18" charset="0"/>
                <a:cs typeface="Times New Roman" pitchFamily="18" charset="0"/>
              </a:rPr>
              <a:t>University of British Columbia</a:t>
            </a:r>
          </a:p>
          <a:p>
            <a:r>
              <a:rPr lang="en-IN" dirty="0">
                <a:latin typeface="Times New Roman" pitchFamily="18" charset="0"/>
                <a:cs typeface="Times New Roman" pitchFamily="18" charset="0"/>
              </a:rPr>
              <a:t>Canada</a:t>
            </a:r>
            <a:endParaRPr lang="en-US" dirty="0" smtClean="0">
              <a:latin typeface="Times New Roman" pitchFamily="18" charset="0"/>
              <a:cs typeface="Times New Roman" pitchFamily="18" charset="0"/>
            </a:endParaRPr>
          </a:p>
        </p:txBody>
      </p:sp>
      <p:sp>
        <p:nvSpPr>
          <p:cNvPr id="4" name="Rectangle 3"/>
          <p:cNvSpPr/>
          <p:nvPr/>
        </p:nvSpPr>
        <p:spPr>
          <a:xfrm>
            <a:off x="2439123" y="2133600"/>
            <a:ext cx="5562599" cy="1200329"/>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US" sz="3600" b="1" i="1" dirty="0" smtClean="0">
                <a:solidFill>
                  <a:srgbClr val="7030A0"/>
                </a:solidFill>
                <a:latin typeface="Times New Roman" pitchFamily="18" charset="0"/>
                <a:cs typeface="Times New Roman" pitchFamily="18" charset="0"/>
              </a:rPr>
              <a:t>Pediatrics &amp; Therapeutics</a:t>
            </a:r>
            <a:endParaRPr lang="en-US" sz="3600" i="1" dirty="0">
              <a:solidFill>
                <a:srgbClr val="7030A0"/>
              </a:solidFill>
              <a:latin typeface="Times New Roman" pitchFamily="18" charset="0"/>
              <a:cs typeface="Times New Roman" pitchFamily="18" charset="0"/>
            </a:endParaRPr>
          </a:p>
        </p:txBody>
      </p:sp>
      <p:pic>
        <p:nvPicPr>
          <p:cNvPr id="8" name="Picture 7"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2" descr="Image result for Women and Infants Center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6" name="AutoShape 2" descr="Image result for University of Alabama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5" name="AutoShape 2" descr="Image result for Childrens Hospital of Pittsburgh 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7" name="AutoShape 2" descr="Image result for Medical University of Graz logo"/>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922" y="4465926"/>
            <a:ext cx="1447800"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4" descr="Edmond S. Cha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278" y="1752600"/>
            <a:ext cx="1591836"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828800"/>
            <a:ext cx="8382000" cy="4339650"/>
          </a:xfrm>
          <a:prstGeom prst="rect">
            <a:avLst/>
          </a:prstGeom>
        </p:spPr>
        <p:txBody>
          <a:bodyPr wrap="square">
            <a:spAutoFit/>
          </a:bodyPr>
          <a:lstStyle/>
          <a:p>
            <a:r>
              <a:rPr lang="en-US" sz="6000" b="1" i="1" dirty="0" smtClean="0">
                <a:solidFill>
                  <a:srgbClr val="7030A0"/>
                </a:solidFill>
                <a:latin typeface="Times New Roman" pitchFamily="18" charset="0"/>
                <a:cs typeface="Times New Roman" pitchFamily="18" charset="0"/>
              </a:rPr>
              <a:t>Biography:</a:t>
            </a:r>
          </a:p>
          <a:p>
            <a:r>
              <a:rPr lang="en-IN" sz="5400" dirty="0">
                <a:latin typeface="Times New Roman" pitchFamily="18" charset="0"/>
                <a:cs typeface="Times New Roman" pitchFamily="18" charset="0"/>
              </a:rPr>
              <a:t>Edmond S. Chan is currently working in Department of </a:t>
            </a:r>
            <a:r>
              <a:rPr lang="en-IN" sz="5400" dirty="0" err="1">
                <a:latin typeface="Times New Roman" pitchFamily="18" charset="0"/>
                <a:cs typeface="Times New Roman" pitchFamily="18" charset="0"/>
              </a:rPr>
              <a:t>Pediatrics</a:t>
            </a:r>
            <a:r>
              <a:rPr lang="en-IN" sz="5400" dirty="0">
                <a:latin typeface="Times New Roman" pitchFamily="18" charset="0"/>
                <a:cs typeface="Times New Roman" pitchFamily="18" charset="0"/>
              </a:rPr>
              <a:t> at University of British Columbia, Canada.</a:t>
            </a:r>
            <a:endParaRPr lang="en-IN" sz="5400" dirty="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19100" y="1981200"/>
            <a:ext cx="8305800" cy="2985433"/>
          </a:xfrm>
          <a:prstGeom prst="rect">
            <a:avLst/>
          </a:prstGeom>
        </p:spPr>
        <p:txBody>
          <a:bodyPr wrap="square">
            <a:spAutoFit/>
          </a:bodyPr>
          <a:lstStyle/>
          <a:p>
            <a:r>
              <a:rPr lang="en-US" sz="8000" b="1" i="1" dirty="0" smtClean="0">
                <a:solidFill>
                  <a:srgbClr val="7030A0"/>
                </a:solidFill>
                <a:latin typeface="Times New Roman" pitchFamily="18" charset="0"/>
                <a:cs typeface="Times New Roman" pitchFamily="18" charset="0"/>
              </a:rPr>
              <a:t>Research </a:t>
            </a:r>
            <a:r>
              <a:rPr lang="en-US" sz="8000" b="1" i="1" dirty="0">
                <a:solidFill>
                  <a:srgbClr val="7030A0"/>
                </a:solidFill>
                <a:latin typeface="Times New Roman" pitchFamily="18" charset="0"/>
                <a:cs typeface="Times New Roman" pitchFamily="18" charset="0"/>
              </a:rPr>
              <a:t>Interest</a:t>
            </a:r>
            <a:r>
              <a:rPr lang="en-US" sz="8000" b="1" i="1" dirty="0" smtClean="0">
                <a:solidFill>
                  <a:srgbClr val="7030A0"/>
                </a:solidFill>
                <a:latin typeface="Times New Roman" pitchFamily="18" charset="0"/>
                <a:cs typeface="Times New Roman" pitchFamily="18" charset="0"/>
              </a:rPr>
              <a:t>:</a:t>
            </a:r>
          </a:p>
          <a:p>
            <a:endParaRPr lang="en-US" sz="2800" b="1" i="1" dirty="0" smtClean="0">
              <a:solidFill>
                <a:srgbClr val="7030A0"/>
              </a:solidFill>
              <a:latin typeface="Times New Roman" pitchFamily="18" charset="0"/>
              <a:cs typeface="Times New Roman" pitchFamily="18" charset="0"/>
            </a:endParaRPr>
          </a:p>
          <a:p>
            <a:r>
              <a:rPr lang="en-IN" sz="8000" dirty="0" err="1">
                <a:latin typeface="Times New Roman" pitchFamily="18" charset="0"/>
                <a:cs typeface="Times New Roman" pitchFamily="18" charset="0"/>
              </a:rPr>
              <a:t>Pediatrics</a:t>
            </a:r>
            <a:endParaRPr lang="en-US" sz="80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Pediatrics &amp; Therapeutics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Insights in Pediatric Cardiology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Pediatric Oncology: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Clinical Pediatrics: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Pediatric </a:t>
            </a:r>
            <a:r>
              <a:rPr lang="en-US" sz="2000" dirty="0" smtClean="0">
                <a:solidFill>
                  <a:schemeClr val="bg1"/>
                </a:solidFill>
              </a:rPr>
              <a:t>Care</a:t>
            </a:r>
          </a:p>
          <a:p>
            <a:pPr marL="342900" indent="-342900">
              <a:buFont typeface="Wingdings" panose="05000000000000000000" pitchFamily="2" charset="2"/>
              <a:buChar char="Ø"/>
              <a:defRPr/>
            </a:pPr>
            <a:r>
              <a:rPr lang="en-US" sz="2000" dirty="0">
                <a:solidFill>
                  <a:schemeClr val="bg1"/>
                </a:solidFill>
              </a:rPr>
              <a:t>Neonatal and Pediatric Medicine </a:t>
            </a:r>
            <a:endParaRPr lang="en-US" sz="2000" dirty="0" smtClean="0">
              <a:solidFill>
                <a:schemeClr val="bg1"/>
              </a:solidFill>
            </a:endParaRPr>
          </a:p>
          <a:p>
            <a:pPr marL="342900" indent="-342900">
              <a:buFont typeface="Wingdings" panose="05000000000000000000" pitchFamily="2" charset="2"/>
              <a:buChar char="Ø"/>
              <a:defRPr/>
            </a:pPr>
            <a:r>
              <a:rPr lang="en-US" sz="2000" dirty="0" smtClean="0">
                <a:solidFill>
                  <a:schemeClr val="bg1"/>
                </a:solidFill>
              </a:rPr>
              <a:t>Child </a:t>
            </a:r>
            <a:r>
              <a:rPr lang="en-US" sz="2000" dirty="0">
                <a:solidFill>
                  <a:schemeClr val="bg1"/>
                </a:solidFill>
              </a:rPr>
              <a:t>and Adolescent </a:t>
            </a:r>
            <a:r>
              <a:rPr lang="en-US" sz="2000" dirty="0" smtClean="0">
                <a:solidFill>
                  <a:schemeClr val="bg1"/>
                </a:solidFill>
              </a:rPr>
              <a:t>Behavior</a:t>
            </a:r>
          </a:p>
          <a:p>
            <a:pPr marL="342900" indent="-342900">
              <a:buFont typeface="Wingdings" panose="05000000000000000000" pitchFamily="2" charset="2"/>
              <a:buChar char="Ø"/>
              <a:defRPr/>
            </a:pPr>
            <a:r>
              <a:rPr lang="en-US" sz="2000" dirty="0">
                <a:solidFill>
                  <a:schemeClr val="bg1"/>
                </a:solidFill>
              </a:rPr>
              <a:t>Psychological Abnormalities in Children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Neonatal Biology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Interventional Pediatrics &amp; Research</a:t>
            </a:r>
          </a:p>
        </p:txBody>
      </p:sp>
      <p:pic>
        <p:nvPicPr>
          <p:cNvPr id="15367"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4th International Conference </a:t>
            </a:r>
            <a:r>
              <a:rPr lang="en-IN" dirty="0" smtClean="0"/>
              <a:t>on </a:t>
            </a:r>
            <a:r>
              <a:rPr lang="en-IN" dirty="0" err="1" smtClean="0"/>
              <a:t>Pediatrics</a:t>
            </a:r>
            <a:endParaRPr lang="en-US" dirty="0" smtClean="0"/>
          </a:p>
          <a:p>
            <a:pPr marL="285750" indent="-285750">
              <a:buFont typeface="Wingdings" panose="05000000000000000000" pitchFamily="2" charset="2"/>
              <a:buChar char="Ø"/>
              <a:defRPr/>
            </a:pPr>
            <a:r>
              <a:rPr lang="en-US" dirty="0"/>
              <a:t>5th World Pediatric </a:t>
            </a:r>
            <a:r>
              <a:rPr lang="en-US" dirty="0" smtClean="0"/>
              <a:t>Congress</a:t>
            </a:r>
          </a:p>
          <a:p>
            <a:pPr marL="285750" indent="-285750">
              <a:buFont typeface="Wingdings" panose="05000000000000000000" pitchFamily="2" charset="2"/>
              <a:buChar char="Ø"/>
              <a:defRPr/>
            </a:pPr>
            <a:r>
              <a:rPr lang="en-IN" dirty="0"/>
              <a:t>2</a:t>
            </a:r>
            <a:r>
              <a:rPr lang="en-IN" baseline="30000" dirty="0"/>
              <a:t>nd</a:t>
            </a:r>
            <a:r>
              <a:rPr lang="en-IN" dirty="0"/>
              <a:t> International Conference and Exhibition </a:t>
            </a:r>
            <a:r>
              <a:rPr lang="en-IN" dirty="0" smtClean="0"/>
              <a:t>on Pediatric </a:t>
            </a:r>
            <a:r>
              <a:rPr lang="en-IN" dirty="0"/>
              <a:t>Cardiology</a:t>
            </a:r>
          </a:p>
          <a:p>
            <a:pPr marL="285750" indent="-285750">
              <a:buFont typeface="Wingdings" panose="05000000000000000000" pitchFamily="2" charset="2"/>
              <a:buChar char="Ø"/>
              <a:defRPr/>
            </a:pPr>
            <a:endParaRPr lang="en-US" dirty="0" smtClean="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Pediatrics &amp; </a:t>
            </a:r>
            <a:r>
              <a:rPr lang="en-US" sz="3600" b="1" dirty="0" smtClean="0"/>
              <a:t>Therapeutics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1908</TotalTime>
  <Words>375</Words>
  <Application>Microsoft Office PowerPoint</Application>
  <PresentationFormat>On-screen Show (4:3)</PresentationFormat>
  <Paragraphs>40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259</cp:revision>
  <dcterms:created xsi:type="dcterms:W3CDTF">2014-10-14T11:42:21Z</dcterms:created>
  <dcterms:modified xsi:type="dcterms:W3CDTF">2015-11-16T11:44:13Z</dcterms:modified>
</cp:coreProperties>
</file>