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sldIdLst>
    <p:sldId id="256" r:id="rId2"/>
    <p:sldId id="258" r:id="rId3"/>
    <p:sldId id="259" r:id="rId4"/>
    <p:sldId id="260" r:id="rId5"/>
    <p:sldId id="302"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300" r:id="rId27"/>
    <p:sldId id="284" r:id="rId28"/>
    <p:sldId id="282" r:id="rId29"/>
    <p:sldId id="283" r:id="rId30"/>
    <p:sldId id="303" r:id="rId31"/>
    <p:sldId id="298" r:id="rId32"/>
    <p:sldId id="285" r:id="rId33"/>
    <p:sldId id="286" r:id="rId34"/>
    <p:sldId id="288" r:id="rId35"/>
    <p:sldId id="301" r:id="rId36"/>
    <p:sldId id="290" r:id="rId37"/>
    <p:sldId id="291" r:id="rId38"/>
    <p:sldId id="304" r:id="rId39"/>
    <p:sldId id="293" r:id="rId40"/>
    <p:sldId id="292" r:id="rId41"/>
    <p:sldId id="294" r:id="rId42"/>
    <p:sldId id="295" r:id="rId43"/>
    <p:sldId id="310" r:id="rId44"/>
    <p:sldId id="307" r:id="rId45"/>
    <p:sldId id="308" r:id="rId46"/>
    <p:sldId id="309" r:id="rId47"/>
  </p:sldIdLst>
  <p:sldSz cx="9144000" cy="6858000" type="screen4x3"/>
  <p:notesSz cx="6796088" cy="9925050"/>
  <p:defaultTextStyle>
    <a:defPPr>
      <a:defRPr lang="en-GB"/>
    </a:defPPr>
    <a:lvl1pPr algn="l" defTabSz="449263" rtl="0" fontAlgn="base">
      <a:lnSpc>
        <a:spcPct val="102000"/>
      </a:lnSpc>
      <a:spcBef>
        <a:spcPct val="0"/>
      </a:spcBef>
      <a:spcAft>
        <a:spcPct val="0"/>
      </a:spcAft>
      <a:buClr>
        <a:srgbClr val="000000"/>
      </a:buClr>
      <a:buSzPct val="100000"/>
      <a:buFont typeface="Times New Roman" pitchFamily="18" charset="0"/>
      <a:defRPr sz="2400" kern="1200">
        <a:solidFill>
          <a:schemeClr val="bg1"/>
        </a:solidFill>
        <a:latin typeface="Calibri" pitchFamily="34" charset="0"/>
        <a:ea typeface="Lucida Sans Unicode" pitchFamily="34" charset="0"/>
        <a:cs typeface="Lucida Sans Unicode" pitchFamily="34" charset="0"/>
      </a:defRPr>
    </a:lvl1pPr>
    <a:lvl2pPr marL="742950" indent="-285750" algn="l" defTabSz="449263" rtl="0" fontAlgn="base">
      <a:lnSpc>
        <a:spcPct val="102000"/>
      </a:lnSpc>
      <a:spcBef>
        <a:spcPct val="0"/>
      </a:spcBef>
      <a:spcAft>
        <a:spcPct val="0"/>
      </a:spcAft>
      <a:buClr>
        <a:srgbClr val="000000"/>
      </a:buClr>
      <a:buSzPct val="100000"/>
      <a:buFont typeface="Times New Roman" pitchFamily="18" charset="0"/>
      <a:defRPr sz="2400" kern="1200">
        <a:solidFill>
          <a:schemeClr val="bg1"/>
        </a:solidFill>
        <a:latin typeface="Calibri" pitchFamily="34" charset="0"/>
        <a:ea typeface="Lucida Sans Unicode" pitchFamily="34" charset="0"/>
        <a:cs typeface="Lucida Sans Unicode" pitchFamily="34" charset="0"/>
      </a:defRPr>
    </a:lvl2pPr>
    <a:lvl3pPr marL="1143000" indent="-228600" algn="l" defTabSz="449263" rtl="0" fontAlgn="base">
      <a:lnSpc>
        <a:spcPct val="102000"/>
      </a:lnSpc>
      <a:spcBef>
        <a:spcPct val="0"/>
      </a:spcBef>
      <a:spcAft>
        <a:spcPct val="0"/>
      </a:spcAft>
      <a:buClr>
        <a:srgbClr val="000000"/>
      </a:buClr>
      <a:buSzPct val="100000"/>
      <a:buFont typeface="Times New Roman" pitchFamily="18" charset="0"/>
      <a:defRPr sz="2400" kern="1200">
        <a:solidFill>
          <a:schemeClr val="bg1"/>
        </a:solidFill>
        <a:latin typeface="Calibri" pitchFamily="34" charset="0"/>
        <a:ea typeface="Lucida Sans Unicode" pitchFamily="34" charset="0"/>
        <a:cs typeface="Lucida Sans Unicode" pitchFamily="34" charset="0"/>
      </a:defRPr>
    </a:lvl3pPr>
    <a:lvl4pPr marL="1600200" indent="-228600" algn="l" defTabSz="449263" rtl="0" fontAlgn="base">
      <a:lnSpc>
        <a:spcPct val="102000"/>
      </a:lnSpc>
      <a:spcBef>
        <a:spcPct val="0"/>
      </a:spcBef>
      <a:spcAft>
        <a:spcPct val="0"/>
      </a:spcAft>
      <a:buClr>
        <a:srgbClr val="000000"/>
      </a:buClr>
      <a:buSzPct val="100000"/>
      <a:buFont typeface="Times New Roman" pitchFamily="18" charset="0"/>
      <a:defRPr sz="2400" kern="1200">
        <a:solidFill>
          <a:schemeClr val="bg1"/>
        </a:solidFill>
        <a:latin typeface="Calibri" pitchFamily="34" charset="0"/>
        <a:ea typeface="Lucida Sans Unicode" pitchFamily="34" charset="0"/>
        <a:cs typeface="Lucida Sans Unicode" pitchFamily="34" charset="0"/>
      </a:defRPr>
    </a:lvl4pPr>
    <a:lvl5pPr marL="2057400" indent="-228600" algn="l" defTabSz="449263" rtl="0" fontAlgn="base">
      <a:lnSpc>
        <a:spcPct val="102000"/>
      </a:lnSpc>
      <a:spcBef>
        <a:spcPct val="0"/>
      </a:spcBef>
      <a:spcAft>
        <a:spcPct val="0"/>
      </a:spcAft>
      <a:buClr>
        <a:srgbClr val="000000"/>
      </a:buClr>
      <a:buSzPct val="100000"/>
      <a:buFont typeface="Times New Roman" pitchFamily="18" charset="0"/>
      <a:defRPr sz="2400" kern="1200">
        <a:solidFill>
          <a:schemeClr val="bg1"/>
        </a:solidFill>
        <a:latin typeface="Calibri" pitchFamily="34" charset="0"/>
        <a:ea typeface="Lucida Sans Unicode" pitchFamily="34" charset="0"/>
        <a:cs typeface="Lucida Sans Unicode" pitchFamily="34" charset="0"/>
      </a:defRPr>
    </a:lvl5pPr>
    <a:lvl6pPr marL="2286000" algn="l" defTabSz="914400" rtl="0" eaLnBrk="1" latinLnBrk="0" hangingPunct="1">
      <a:defRPr sz="2400" kern="1200">
        <a:solidFill>
          <a:schemeClr val="bg1"/>
        </a:solidFill>
        <a:latin typeface="Calibri" pitchFamily="34" charset="0"/>
        <a:ea typeface="Lucida Sans Unicode" pitchFamily="34" charset="0"/>
        <a:cs typeface="Lucida Sans Unicode" pitchFamily="34" charset="0"/>
      </a:defRPr>
    </a:lvl6pPr>
    <a:lvl7pPr marL="2743200" algn="l" defTabSz="914400" rtl="0" eaLnBrk="1" latinLnBrk="0" hangingPunct="1">
      <a:defRPr sz="2400" kern="1200">
        <a:solidFill>
          <a:schemeClr val="bg1"/>
        </a:solidFill>
        <a:latin typeface="Calibri" pitchFamily="34" charset="0"/>
        <a:ea typeface="Lucida Sans Unicode" pitchFamily="34" charset="0"/>
        <a:cs typeface="Lucida Sans Unicode" pitchFamily="34" charset="0"/>
      </a:defRPr>
    </a:lvl7pPr>
    <a:lvl8pPr marL="3200400" algn="l" defTabSz="914400" rtl="0" eaLnBrk="1" latinLnBrk="0" hangingPunct="1">
      <a:defRPr sz="2400" kern="1200">
        <a:solidFill>
          <a:schemeClr val="bg1"/>
        </a:solidFill>
        <a:latin typeface="Calibri" pitchFamily="34" charset="0"/>
        <a:ea typeface="Lucida Sans Unicode" pitchFamily="34" charset="0"/>
        <a:cs typeface="Lucida Sans Unicode" pitchFamily="34" charset="0"/>
      </a:defRPr>
    </a:lvl8pPr>
    <a:lvl9pPr marL="3657600" algn="l" defTabSz="914400" rtl="0" eaLnBrk="1" latinLnBrk="0" hangingPunct="1">
      <a:defRPr sz="2400" kern="1200">
        <a:solidFill>
          <a:schemeClr val="bg1"/>
        </a:solidFill>
        <a:latin typeface="Calibri" pitchFamily="34"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671" autoAdjust="0"/>
  </p:normalViewPr>
  <p:slideViewPr>
    <p:cSldViewPr>
      <p:cViewPr>
        <p:scale>
          <a:sx n="76" d="100"/>
          <a:sy n="76" d="100"/>
        </p:scale>
        <p:origin x="-1248" y="324"/>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AutoShape 1"/>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endParaRPr lang="ru-RU"/>
          </a:p>
        </p:txBody>
      </p:sp>
      <p:sp>
        <p:nvSpPr>
          <p:cNvPr id="50179" name="AutoShape 2"/>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50180" name="AutoShape 3"/>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50181" name="AutoShape 4"/>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50182" name="AutoShape 5"/>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50183" name="AutoShape 6"/>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50184" name="Text Box 7"/>
          <p:cNvSpPr txBox="1">
            <a:spLocks noChangeArrowheads="1"/>
          </p:cNvSpPr>
          <p:nvPr/>
        </p:nvSpPr>
        <p:spPr bwMode="auto">
          <a:xfrm>
            <a:off x="0" y="0"/>
            <a:ext cx="29464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50185" name="Text Box 8"/>
          <p:cNvSpPr txBox="1">
            <a:spLocks noChangeArrowheads="1"/>
          </p:cNvSpPr>
          <p:nvPr/>
        </p:nvSpPr>
        <p:spPr bwMode="auto">
          <a:xfrm>
            <a:off x="3849688" y="0"/>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50186" name="Rectangle 9"/>
          <p:cNvSpPr>
            <a:spLocks noGrp="1" noRot="1" noChangeAspect="1" noChangeArrowheads="1"/>
          </p:cNvSpPr>
          <p:nvPr>
            <p:ph type="sldImg"/>
          </p:nvPr>
        </p:nvSpPr>
        <p:spPr bwMode="auto">
          <a:xfrm>
            <a:off x="917575" y="744538"/>
            <a:ext cx="4953000" cy="3713162"/>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p:nvPr>
        </p:nvSpPr>
        <p:spPr bwMode="auto">
          <a:xfrm>
            <a:off x="679450" y="4714875"/>
            <a:ext cx="5429250" cy="4457700"/>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50188" name="Text Box 11"/>
          <p:cNvSpPr txBox="1">
            <a:spLocks noChangeArrowheads="1"/>
          </p:cNvSpPr>
          <p:nvPr/>
        </p:nvSpPr>
        <p:spPr bwMode="auto">
          <a:xfrm>
            <a:off x="0" y="9426575"/>
            <a:ext cx="29464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2060" name="Rectangle 12"/>
          <p:cNvSpPr>
            <a:spLocks noGrp="1" noChangeArrowheads="1"/>
          </p:cNvSpPr>
          <p:nvPr>
            <p:ph type="sldNum"/>
          </p:nvPr>
        </p:nvSpPr>
        <p:spPr bwMode="auto">
          <a:xfrm>
            <a:off x="3849688" y="9426575"/>
            <a:ext cx="2936875" cy="487363"/>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charset="0"/>
                <a:ea typeface="Lucida Sans Unicode" charset="0"/>
                <a:cs typeface="Lucida Sans Unicode" charset="0"/>
              </a:defRPr>
            </a:lvl1pPr>
          </a:lstStyle>
          <a:p>
            <a:pPr>
              <a:defRPr/>
            </a:pPr>
            <a:fld id="{FC3C1E3B-9906-4D54-99E4-BEAF50EE1CA0}" type="slidenum">
              <a:rPr lang="en-GB"/>
              <a:pPr>
                <a:defRPr/>
              </a:pPr>
              <a:t>‹#›</a:t>
            </a:fld>
            <a:endParaRPr lang="en-GB"/>
          </a:p>
        </p:txBody>
      </p:sp>
    </p:spTree>
    <p:extLst>
      <p:ext uri="{BB962C8B-B14F-4D97-AF65-F5344CB8AC3E}">
        <p14:creationId xmlns:p14="http://schemas.microsoft.com/office/powerpoint/2010/main" val="202785340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E037139B-7E7E-4A8D-B033-8B7E3BCC557F}" type="slidenum">
              <a:rPr lang="en-GB" altLang="ru-RU" sz="1200" smtClean="0">
                <a:solidFill>
                  <a:srgbClr val="000000"/>
                </a:solidFill>
              </a:rPr>
              <a:pPr eaLnBrk="1" hangingPunct="1"/>
              <a:t>1</a:t>
            </a:fld>
            <a:endParaRPr lang="en-GB" altLang="ru-RU" sz="1200" smtClean="0">
              <a:solidFill>
                <a:srgbClr val="000000"/>
              </a:solidFill>
            </a:endParaRPr>
          </a:p>
        </p:txBody>
      </p:sp>
      <p:sp>
        <p:nvSpPr>
          <p:cNvPr id="51203"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DE448169-1E67-4137-A79A-93FB093FFDF9}" type="slidenum">
              <a:rPr lang="en-GB" altLang="ru-RU" sz="1200">
                <a:solidFill>
                  <a:srgbClr val="000000"/>
                </a:solidFill>
              </a:rPr>
              <a:pPr algn="r" eaLnBrk="1" hangingPunct="1">
                <a:lnSpc>
                  <a:spcPct val="100000"/>
                </a:lnSpc>
                <a:buClrTx/>
                <a:buFontTx/>
                <a:buNone/>
              </a:pPr>
              <a:t>1</a:t>
            </a:fld>
            <a:endParaRPr lang="en-GB" altLang="ru-RU" sz="1200">
              <a:solidFill>
                <a:srgbClr val="000000"/>
              </a:solidFill>
            </a:endParaRPr>
          </a:p>
        </p:txBody>
      </p:sp>
      <p:sp>
        <p:nvSpPr>
          <p:cNvPr id="51204"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443D594-E529-456D-AA8E-338AAE2BB9B0}" type="slidenum">
              <a:rPr lang="en-GB" altLang="ru-RU" sz="1200">
                <a:solidFill>
                  <a:srgbClr val="000000"/>
                </a:solidFill>
              </a:rPr>
              <a:pPr algn="r" eaLnBrk="1" hangingPunct="1">
                <a:lnSpc>
                  <a:spcPct val="100000"/>
                </a:lnSpc>
                <a:buClrTx/>
                <a:buFontTx/>
                <a:buNone/>
              </a:pPr>
              <a:t>1</a:t>
            </a:fld>
            <a:endParaRPr lang="en-GB" altLang="ru-RU" sz="1200">
              <a:solidFill>
                <a:srgbClr val="000000"/>
              </a:solidFill>
            </a:endParaRPr>
          </a:p>
        </p:txBody>
      </p:sp>
      <p:sp>
        <p:nvSpPr>
          <p:cNvPr id="51205"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A6A0F24-7DAC-47FA-BB62-9E8653F74869}" type="slidenum">
              <a:rPr lang="en-GB" altLang="ru-RU" sz="1200">
                <a:solidFill>
                  <a:srgbClr val="000000"/>
                </a:solidFill>
              </a:rPr>
              <a:pPr algn="r" eaLnBrk="1" hangingPunct="1">
                <a:lnSpc>
                  <a:spcPct val="100000"/>
                </a:lnSpc>
                <a:buClrTx/>
                <a:buFontTx/>
                <a:buNone/>
              </a:pPr>
              <a:t>1</a:t>
            </a:fld>
            <a:endParaRPr lang="en-GB" altLang="ru-RU" sz="1200">
              <a:solidFill>
                <a:srgbClr val="000000"/>
              </a:solidFill>
            </a:endParaRPr>
          </a:p>
        </p:txBody>
      </p:sp>
      <p:sp>
        <p:nvSpPr>
          <p:cNvPr id="51206"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398D7979-7D8B-4AC6-B435-B391EC2EFCD9}" type="slidenum">
              <a:rPr lang="en-GB" altLang="ru-RU" sz="1200">
                <a:solidFill>
                  <a:srgbClr val="000000"/>
                </a:solidFill>
              </a:rPr>
              <a:pPr algn="r" eaLnBrk="1" hangingPunct="1">
                <a:lnSpc>
                  <a:spcPct val="100000"/>
                </a:lnSpc>
                <a:buClrTx/>
                <a:buFontTx/>
                <a:buNone/>
              </a:pPr>
              <a:t>1</a:t>
            </a:fld>
            <a:endParaRPr lang="en-GB" altLang="ru-RU" sz="1200">
              <a:solidFill>
                <a:srgbClr val="000000"/>
              </a:solidFill>
            </a:endParaRPr>
          </a:p>
        </p:txBody>
      </p:sp>
      <p:sp>
        <p:nvSpPr>
          <p:cNvPr id="51207"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A062203-31F6-4EE4-A439-708ED3566C7D}" type="slidenum">
              <a:rPr lang="en-GB" altLang="ru-RU" sz="1200">
                <a:solidFill>
                  <a:srgbClr val="000000"/>
                </a:solidFill>
                <a:latin typeface="Arial" charset="0"/>
              </a:rPr>
              <a:pPr algn="r" eaLnBrk="1" hangingPunct="1">
                <a:lnSpc>
                  <a:spcPct val="100000"/>
                </a:lnSpc>
                <a:buClrTx/>
                <a:buFontTx/>
                <a:buNone/>
              </a:pPr>
              <a:t>1</a:t>
            </a:fld>
            <a:endParaRPr lang="en-GB" altLang="ru-RU" sz="1200">
              <a:solidFill>
                <a:srgbClr val="000000"/>
              </a:solidFill>
              <a:latin typeface="Arial" charset="0"/>
            </a:endParaRPr>
          </a:p>
        </p:txBody>
      </p:sp>
      <p:sp>
        <p:nvSpPr>
          <p:cNvPr id="51208"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4501CEBF-9CFB-48BA-B1CA-B4EA31777E11}" type="slidenum">
              <a:rPr lang="en-GB" altLang="ru-RU" sz="1200">
                <a:solidFill>
                  <a:srgbClr val="000000"/>
                </a:solidFill>
                <a:latin typeface="Arial" charset="0"/>
              </a:rPr>
              <a:pPr algn="r" eaLnBrk="1" hangingPunct="1">
                <a:lnSpc>
                  <a:spcPct val="93000"/>
                </a:lnSpc>
                <a:buClrTx/>
                <a:buFontTx/>
                <a:buNone/>
              </a:pPr>
              <a:t>1</a:t>
            </a:fld>
            <a:endParaRPr lang="en-GB" altLang="ru-RU" sz="1200">
              <a:solidFill>
                <a:srgbClr val="000000"/>
              </a:solidFill>
              <a:latin typeface="Arial" charset="0"/>
            </a:endParaRPr>
          </a:p>
        </p:txBody>
      </p:sp>
      <p:sp>
        <p:nvSpPr>
          <p:cNvPr id="51209" name="Text Box 7"/>
          <p:cNvSpPr txBox="1">
            <a:spLocks noChangeArrowheads="1"/>
          </p:cNvSpPr>
          <p:nvPr/>
        </p:nvSpPr>
        <p:spPr bwMode="auto">
          <a:xfrm>
            <a:off x="1133475" y="744538"/>
            <a:ext cx="4525963" cy="3717925"/>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51210"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0A5C02E7-ABC1-46FE-92E8-4AC68EC3E672}" type="slidenum">
              <a:rPr lang="en-GB" altLang="ru-RU" sz="1200" smtClean="0">
                <a:solidFill>
                  <a:srgbClr val="000000"/>
                </a:solidFill>
              </a:rPr>
              <a:pPr eaLnBrk="1" hangingPunct="1"/>
              <a:t>11</a:t>
            </a:fld>
            <a:endParaRPr lang="en-GB" altLang="ru-RU" sz="1200" smtClean="0">
              <a:solidFill>
                <a:srgbClr val="000000"/>
              </a:solidFill>
            </a:endParaRPr>
          </a:p>
        </p:txBody>
      </p:sp>
      <p:sp>
        <p:nvSpPr>
          <p:cNvPr id="60419"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0DFD70F-00B8-4D02-8A51-3DAB36FC54E1}" type="slidenum">
              <a:rPr lang="en-GB" altLang="ru-RU" sz="1200">
                <a:solidFill>
                  <a:srgbClr val="000000"/>
                </a:solidFill>
              </a:rPr>
              <a:pPr algn="r" eaLnBrk="1" hangingPunct="1">
                <a:lnSpc>
                  <a:spcPct val="100000"/>
                </a:lnSpc>
                <a:buClrTx/>
                <a:buFontTx/>
                <a:buNone/>
              </a:pPr>
              <a:t>11</a:t>
            </a:fld>
            <a:endParaRPr lang="en-GB" altLang="ru-RU" sz="1200">
              <a:solidFill>
                <a:srgbClr val="000000"/>
              </a:solidFill>
            </a:endParaRPr>
          </a:p>
        </p:txBody>
      </p:sp>
      <p:sp>
        <p:nvSpPr>
          <p:cNvPr id="60420"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EAD02660-84F3-4C84-9C1A-81206271A5A8}" type="slidenum">
              <a:rPr lang="en-GB" altLang="ru-RU" sz="1200">
                <a:solidFill>
                  <a:srgbClr val="000000"/>
                </a:solidFill>
              </a:rPr>
              <a:pPr algn="r" eaLnBrk="1" hangingPunct="1">
                <a:lnSpc>
                  <a:spcPct val="100000"/>
                </a:lnSpc>
                <a:buClrTx/>
                <a:buFontTx/>
                <a:buNone/>
              </a:pPr>
              <a:t>11</a:t>
            </a:fld>
            <a:endParaRPr lang="en-GB" altLang="ru-RU" sz="1200">
              <a:solidFill>
                <a:srgbClr val="000000"/>
              </a:solidFill>
            </a:endParaRPr>
          </a:p>
        </p:txBody>
      </p:sp>
      <p:sp>
        <p:nvSpPr>
          <p:cNvPr id="60421"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A3F16BB4-7FFF-483F-951A-DF78C9C700B3}" type="slidenum">
              <a:rPr lang="en-GB" altLang="ru-RU" sz="1200">
                <a:solidFill>
                  <a:srgbClr val="000000"/>
                </a:solidFill>
              </a:rPr>
              <a:pPr algn="r" eaLnBrk="1" hangingPunct="1">
                <a:lnSpc>
                  <a:spcPct val="100000"/>
                </a:lnSpc>
                <a:buClrTx/>
                <a:buFontTx/>
                <a:buNone/>
              </a:pPr>
              <a:t>11</a:t>
            </a:fld>
            <a:endParaRPr lang="en-GB" altLang="ru-RU" sz="1200">
              <a:solidFill>
                <a:srgbClr val="000000"/>
              </a:solidFill>
            </a:endParaRPr>
          </a:p>
        </p:txBody>
      </p:sp>
      <p:sp>
        <p:nvSpPr>
          <p:cNvPr id="60422"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5B849428-494C-4D76-BAFC-74C985605A6D}" type="slidenum">
              <a:rPr lang="en-GB" altLang="ru-RU" sz="1200">
                <a:solidFill>
                  <a:srgbClr val="000000"/>
                </a:solidFill>
              </a:rPr>
              <a:pPr algn="r" eaLnBrk="1" hangingPunct="1">
                <a:lnSpc>
                  <a:spcPct val="100000"/>
                </a:lnSpc>
                <a:buClrTx/>
                <a:buFontTx/>
                <a:buNone/>
              </a:pPr>
              <a:t>11</a:t>
            </a:fld>
            <a:endParaRPr lang="en-GB" altLang="ru-RU" sz="1200">
              <a:solidFill>
                <a:srgbClr val="000000"/>
              </a:solidFill>
            </a:endParaRPr>
          </a:p>
        </p:txBody>
      </p:sp>
      <p:sp>
        <p:nvSpPr>
          <p:cNvPr id="60423"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5AF1AF7-BC80-4E58-884A-06A76B602C63}" type="slidenum">
              <a:rPr lang="en-GB" altLang="ru-RU" sz="1200">
                <a:solidFill>
                  <a:srgbClr val="000000"/>
                </a:solidFill>
                <a:latin typeface="Arial" charset="0"/>
              </a:rPr>
              <a:pPr algn="r" eaLnBrk="1" hangingPunct="1">
                <a:lnSpc>
                  <a:spcPct val="100000"/>
                </a:lnSpc>
                <a:buClrTx/>
                <a:buFontTx/>
                <a:buNone/>
              </a:pPr>
              <a:t>11</a:t>
            </a:fld>
            <a:endParaRPr lang="en-GB" altLang="ru-RU" sz="1200">
              <a:solidFill>
                <a:srgbClr val="000000"/>
              </a:solidFill>
              <a:latin typeface="Arial" charset="0"/>
            </a:endParaRPr>
          </a:p>
        </p:txBody>
      </p:sp>
      <p:sp>
        <p:nvSpPr>
          <p:cNvPr id="60424"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C1881C67-4B2C-44C7-95C0-FEBA2ED65A45}" type="slidenum">
              <a:rPr lang="en-GB" altLang="ru-RU" sz="1200">
                <a:solidFill>
                  <a:srgbClr val="000000"/>
                </a:solidFill>
                <a:latin typeface="Arial" charset="0"/>
              </a:rPr>
              <a:pPr algn="r" eaLnBrk="1" hangingPunct="1">
                <a:lnSpc>
                  <a:spcPct val="93000"/>
                </a:lnSpc>
                <a:buClrTx/>
                <a:buFontTx/>
                <a:buNone/>
              </a:pPr>
              <a:t>11</a:t>
            </a:fld>
            <a:endParaRPr lang="en-GB" altLang="ru-RU" sz="1200">
              <a:solidFill>
                <a:srgbClr val="000000"/>
              </a:solidFill>
              <a:latin typeface="Arial" charset="0"/>
            </a:endParaRPr>
          </a:p>
        </p:txBody>
      </p:sp>
      <p:sp>
        <p:nvSpPr>
          <p:cNvPr id="60425" name="Text Box 7"/>
          <p:cNvSpPr txBox="1">
            <a:spLocks noChangeArrowheads="1"/>
          </p:cNvSpPr>
          <p:nvPr/>
        </p:nvSpPr>
        <p:spPr bwMode="auto">
          <a:xfrm>
            <a:off x="1133475" y="744538"/>
            <a:ext cx="4525963" cy="3717925"/>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60426"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7B286124-75B9-4DE5-8BBE-04076ADE8673}" type="slidenum">
              <a:rPr lang="en-GB" altLang="ru-RU" sz="1200" smtClean="0">
                <a:solidFill>
                  <a:srgbClr val="000000"/>
                </a:solidFill>
              </a:rPr>
              <a:pPr eaLnBrk="1" hangingPunct="1"/>
              <a:t>12</a:t>
            </a:fld>
            <a:endParaRPr lang="en-GB" altLang="ru-RU" sz="1200" smtClean="0">
              <a:solidFill>
                <a:srgbClr val="000000"/>
              </a:solidFill>
            </a:endParaRPr>
          </a:p>
        </p:txBody>
      </p:sp>
      <p:sp>
        <p:nvSpPr>
          <p:cNvPr id="61443"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C88CC040-AE3B-4DEE-BBE2-D15D40D9D07C}" type="slidenum">
              <a:rPr lang="en-GB" altLang="ru-RU" sz="1200">
                <a:solidFill>
                  <a:srgbClr val="000000"/>
                </a:solidFill>
              </a:rPr>
              <a:pPr algn="r" eaLnBrk="1" hangingPunct="1">
                <a:lnSpc>
                  <a:spcPct val="100000"/>
                </a:lnSpc>
                <a:buClrTx/>
                <a:buFontTx/>
                <a:buNone/>
              </a:pPr>
              <a:t>12</a:t>
            </a:fld>
            <a:endParaRPr lang="en-GB" altLang="ru-RU" sz="1200">
              <a:solidFill>
                <a:srgbClr val="000000"/>
              </a:solidFill>
            </a:endParaRPr>
          </a:p>
        </p:txBody>
      </p:sp>
      <p:sp>
        <p:nvSpPr>
          <p:cNvPr id="61444"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C98A3E9A-D96A-4B4F-AD17-76EB758CF7DC}" type="slidenum">
              <a:rPr lang="en-GB" altLang="ru-RU" sz="1200">
                <a:solidFill>
                  <a:srgbClr val="000000"/>
                </a:solidFill>
              </a:rPr>
              <a:pPr algn="r" eaLnBrk="1" hangingPunct="1">
                <a:lnSpc>
                  <a:spcPct val="100000"/>
                </a:lnSpc>
                <a:buClrTx/>
                <a:buFontTx/>
                <a:buNone/>
              </a:pPr>
              <a:t>12</a:t>
            </a:fld>
            <a:endParaRPr lang="en-GB" altLang="ru-RU" sz="1200">
              <a:solidFill>
                <a:srgbClr val="000000"/>
              </a:solidFill>
            </a:endParaRPr>
          </a:p>
        </p:txBody>
      </p:sp>
      <p:sp>
        <p:nvSpPr>
          <p:cNvPr id="61445"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D6AB2B1F-548D-4366-BB0C-7DE465B5842B}" type="slidenum">
              <a:rPr lang="en-GB" altLang="ru-RU" sz="1200">
                <a:solidFill>
                  <a:srgbClr val="000000"/>
                </a:solidFill>
              </a:rPr>
              <a:pPr algn="r" eaLnBrk="1" hangingPunct="1">
                <a:lnSpc>
                  <a:spcPct val="100000"/>
                </a:lnSpc>
                <a:buClrTx/>
                <a:buFontTx/>
                <a:buNone/>
              </a:pPr>
              <a:t>12</a:t>
            </a:fld>
            <a:endParaRPr lang="en-GB" altLang="ru-RU" sz="1200">
              <a:solidFill>
                <a:srgbClr val="000000"/>
              </a:solidFill>
            </a:endParaRPr>
          </a:p>
        </p:txBody>
      </p:sp>
      <p:sp>
        <p:nvSpPr>
          <p:cNvPr id="61446"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B603539-972B-4964-A8E7-231127FF5683}" type="slidenum">
              <a:rPr lang="en-GB" altLang="ru-RU" sz="1200">
                <a:solidFill>
                  <a:srgbClr val="000000"/>
                </a:solidFill>
              </a:rPr>
              <a:pPr algn="r" eaLnBrk="1" hangingPunct="1">
                <a:lnSpc>
                  <a:spcPct val="100000"/>
                </a:lnSpc>
                <a:buClrTx/>
                <a:buFontTx/>
                <a:buNone/>
              </a:pPr>
              <a:t>12</a:t>
            </a:fld>
            <a:endParaRPr lang="en-GB" altLang="ru-RU" sz="1200">
              <a:solidFill>
                <a:srgbClr val="000000"/>
              </a:solidFill>
            </a:endParaRPr>
          </a:p>
        </p:txBody>
      </p:sp>
      <p:sp>
        <p:nvSpPr>
          <p:cNvPr id="61447"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A60A7CA3-4FD7-4C49-B5FD-BD328A41913A}" type="slidenum">
              <a:rPr lang="en-GB" altLang="ru-RU" sz="1200">
                <a:solidFill>
                  <a:srgbClr val="000000"/>
                </a:solidFill>
                <a:latin typeface="Arial" charset="0"/>
              </a:rPr>
              <a:pPr algn="r" eaLnBrk="1" hangingPunct="1">
                <a:lnSpc>
                  <a:spcPct val="100000"/>
                </a:lnSpc>
                <a:buClrTx/>
                <a:buFontTx/>
                <a:buNone/>
              </a:pPr>
              <a:t>12</a:t>
            </a:fld>
            <a:endParaRPr lang="en-GB" altLang="ru-RU" sz="1200">
              <a:solidFill>
                <a:srgbClr val="000000"/>
              </a:solidFill>
              <a:latin typeface="Arial" charset="0"/>
            </a:endParaRPr>
          </a:p>
        </p:txBody>
      </p:sp>
      <p:sp>
        <p:nvSpPr>
          <p:cNvPr id="61448"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E75CFC98-5CCE-417E-BDEF-0C4432D8CAD7}" type="slidenum">
              <a:rPr lang="en-GB" altLang="ru-RU" sz="1200">
                <a:solidFill>
                  <a:srgbClr val="000000"/>
                </a:solidFill>
                <a:latin typeface="Arial" charset="0"/>
              </a:rPr>
              <a:pPr algn="r" eaLnBrk="1" hangingPunct="1">
                <a:lnSpc>
                  <a:spcPct val="93000"/>
                </a:lnSpc>
                <a:buClrTx/>
                <a:buFontTx/>
                <a:buNone/>
              </a:pPr>
              <a:t>12</a:t>
            </a:fld>
            <a:endParaRPr lang="en-GB" altLang="ru-RU" sz="1200">
              <a:solidFill>
                <a:srgbClr val="000000"/>
              </a:solidFill>
              <a:latin typeface="Arial" charset="0"/>
            </a:endParaRPr>
          </a:p>
        </p:txBody>
      </p:sp>
      <p:sp>
        <p:nvSpPr>
          <p:cNvPr id="61449" name="Text Box 7"/>
          <p:cNvSpPr txBox="1">
            <a:spLocks noChangeArrowheads="1"/>
          </p:cNvSpPr>
          <p:nvPr/>
        </p:nvSpPr>
        <p:spPr bwMode="auto">
          <a:xfrm>
            <a:off x="3846513" y="9431338"/>
            <a:ext cx="29368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9A8968DF-1DAE-4A60-BE2E-CE1D49FCB57E}" type="slidenum">
              <a:rPr lang="en-GB" altLang="ru-RU" sz="1300">
                <a:solidFill>
                  <a:srgbClr val="000000"/>
                </a:solidFill>
                <a:latin typeface="Times New Roman" pitchFamily="18" charset="0"/>
              </a:rPr>
              <a:pPr algn="r" eaLnBrk="1" hangingPunct="1">
                <a:lnSpc>
                  <a:spcPct val="90000"/>
                </a:lnSpc>
                <a:buClrTx/>
                <a:buFontTx/>
                <a:buNone/>
              </a:pPr>
              <a:t>12</a:t>
            </a:fld>
            <a:endParaRPr lang="en-GB" altLang="ru-RU" sz="1300">
              <a:solidFill>
                <a:srgbClr val="000000"/>
              </a:solidFill>
              <a:latin typeface="Times New Roman" pitchFamily="18" charset="0"/>
            </a:endParaRPr>
          </a:p>
        </p:txBody>
      </p:sp>
      <p:sp>
        <p:nvSpPr>
          <p:cNvPr id="61450" name="Text Box 8"/>
          <p:cNvSpPr txBox="1">
            <a:spLocks noChangeArrowheads="1"/>
          </p:cNvSpPr>
          <p:nvPr/>
        </p:nvSpPr>
        <p:spPr bwMode="auto">
          <a:xfrm>
            <a:off x="3846513" y="9431338"/>
            <a:ext cx="29400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AFF0838D-E3D3-4AC3-A12D-666F79643021}" type="slidenum">
              <a:rPr lang="en-GB" altLang="ru-RU" sz="1300">
                <a:solidFill>
                  <a:srgbClr val="000000"/>
                </a:solidFill>
                <a:latin typeface="Times New Roman" pitchFamily="18" charset="0"/>
              </a:rPr>
              <a:pPr algn="r" eaLnBrk="1" hangingPunct="1">
                <a:lnSpc>
                  <a:spcPct val="90000"/>
                </a:lnSpc>
                <a:buClrTx/>
                <a:buFontTx/>
                <a:buNone/>
              </a:pPr>
              <a:t>12</a:t>
            </a:fld>
            <a:endParaRPr lang="en-GB" altLang="ru-RU" sz="1300">
              <a:solidFill>
                <a:srgbClr val="000000"/>
              </a:solidFill>
              <a:latin typeface="Times New Roman" pitchFamily="18" charset="0"/>
            </a:endParaRPr>
          </a:p>
        </p:txBody>
      </p:sp>
      <p:sp>
        <p:nvSpPr>
          <p:cNvPr id="61451" name="Text Box 9"/>
          <p:cNvSpPr txBox="1">
            <a:spLocks noChangeArrowheads="1"/>
          </p:cNvSpPr>
          <p:nvPr/>
        </p:nvSpPr>
        <p:spPr bwMode="auto">
          <a:xfrm>
            <a:off x="919163" y="754063"/>
            <a:ext cx="4957762" cy="3717925"/>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61452" name="Rectangle 10"/>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
        <p:nvSpPr>
          <p:cNvPr id="61453" name="Text Box 11"/>
          <p:cNvSpPr txBox="1">
            <a:spLocks noChangeArrowheads="1"/>
          </p:cNvSpPr>
          <p:nvPr/>
        </p:nvSpPr>
        <p:spPr bwMode="auto">
          <a:xfrm>
            <a:off x="3846513" y="9431338"/>
            <a:ext cx="2947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9EAF5841-B88A-41F6-A340-C875D3FFAA9C}" type="slidenum">
              <a:rPr lang="en-GB" altLang="ru-RU" sz="1300">
                <a:solidFill>
                  <a:srgbClr val="000000"/>
                </a:solidFill>
                <a:latin typeface="Times New Roman" pitchFamily="18" charset="0"/>
              </a:rPr>
              <a:pPr algn="r" eaLnBrk="1" hangingPunct="1">
                <a:lnSpc>
                  <a:spcPct val="90000"/>
                </a:lnSpc>
                <a:buClrTx/>
                <a:buFontTx/>
                <a:buNone/>
              </a:pPr>
              <a:t>12</a:t>
            </a:fld>
            <a:endParaRPr lang="en-GB" altLang="ru-RU" sz="1300">
              <a:solidFill>
                <a:srgbClr val="000000"/>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52DF97A5-3804-4F2A-8ADC-17D3159A9121}" type="slidenum">
              <a:rPr lang="en-GB" altLang="ru-RU" sz="1200" smtClean="0">
                <a:solidFill>
                  <a:srgbClr val="000000"/>
                </a:solidFill>
              </a:rPr>
              <a:pPr eaLnBrk="1" hangingPunct="1"/>
              <a:t>13</a:t>
            </a:fld>
            <a:endParaRPr lang="en-GB" altLang="ru-RU" sz="1200" smtClean="0">
              <a:solidFill>
                <a:srgbClr val="000000"/>
              </a:solidFill>
            </a:endParaRPr>
          </a:p>
        </p:txBody>
      </p:sp>
      <p:sp>
        <p:nvSpPr>
          <p:cNvPr id="62467"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9F0DC10F-5F56-4CFD-A98D-1743C3B3E072}" type="slidenum">
              <a:rPr lang="en-GB" altLang="ru-RU" sz="1200">
                <a:solidFill>
                  <a:srgbClr val="000000"/>
                </a:solidFill>
              </a:rPr>
              <a:pPr algn="r" eaLnBrk="1" hangingPunct="1">
                <a:lnSpc>
                  <a:spcPct val="100000"/>
                </a:lnSpc>
                <a:buClrTx/>
                <a:buFontTx/>
                <a:buNone/>
              </a:pPr>
              <a:t>13</a:t>
            </a:fld>
            <a:endParaRPr lang="en-GB" altLang="ru-RU" sz="1200">
              <a:solidFill>
                <a:srgbClr val="000000"/>
              </a:solidFill>
            </a:endParaRPr>
          </a:p>
        </p:txBody>
      </p:sp>
      <p:sp>
        <p:nvSpPr>
          <p:cNvPr id="62468"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D5D3A9B2-6642-48DA-BEA6-95BD280C7313}" type="slidenum">
              <a:rPr lang="en-GB" altLang="ru-RU" sz="1200">
                <a:solidFill>
                  <a:srgbClr val="000000"/>
                </a:solidFill>
              </a:rPr>
              <a:pPr algn="r" eaLnBrk="1" hangingPunct="1">
                <a:lnSpc>
                  <a:spcPct val="100000"/>
                </a:lnSpc>
                <a:buClrTx/>
                <a:buFontTx/>
                <a:buNone/>
              </a:pPr>
              <a:t>13</a:t>
            </a:fld>
            <a:endParaRPr lang="en-GB" altLang="ru-RU" sz="1200">
              <a:solidFill>
                <a:srgbClr val="000000"/>
              </a:solidFill>
            </a:endParaRPr>
          </a:p>
        </p:txBody>
      </p:sp>
      <p:sp>
        <p:nvSpPr>
          <p:cNvPr id="62469"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2F93FC3-39C4-4BFC-A423-2873D36A3C29}" type="slidenum">
              <a:rPr lang="en-GB" altLang="ru-RU" sz="1200">
                <a:solidFill>
                  <a:srgbClr val="000000"/>
                </a:solidFill>
              </a:rPr>
              <a:pPr algn="r" eaLnBrk="1" hangingPunct="1">
                <a:lnSpc>
                  <a:spcPct val="100000"/>
                </a:lnSpc>
                <a:buClrTx/>
                <a:buFontTx/>
                <a:buNone/>
              </a:pPr>
              <a:t>13</a:t>
            </a:fld>
            <a:endParaRPr lang="en-GB" altLang="ru-RU" sz="1200">
              <a:solidFill>
                <a:srgbClr val="000000"/>
              </a:solidFill>
            </a:endParaRPr>
          </a:p>
        </p:txBody>
      </p:sp>
      <p:sp>
        <p:nvSpPr>
          <p:cNvPr id="62470"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9040A9A1-ECDB-49C5-9A7E-51015649B468}" type="slidenum">
              <a:rPr lang="en-GB" altLang="ru-RU" sz="1200">
                <a:solidFill>
                  <a:srgbClr val="000000"/>
                </a:solidFill>
              </a:rPr>
              <a:pPr algn="r" eaLnBrk="1" hangingPunct="1">
                <a:lnSpc>
                  <a:spcPct val="100000"/>
                </a:lnSpc>
                <a:buClrTx/>
                <a:buFontTx/>
                <a:buNone/>
              </a:pPr>
              <a:t>13</a:t>
            </a:fld>
            <a:endParaRPr lang="en-GB" altLang="ru-RU" sz="1200">
              <a:solidFill>
                <a:srgbClr val="000000"/>
              </a:solidFill>
            </a:endParaRPr>
          </a:p>
        </p:txBody>
      </p:sp>
      <p:sp>
        <p:nvSpPr>
          <p:cNvPr id="62471"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DB6A8F1-5D59-46EB-9956-E44A3376F263}" type="slidenum">
              <a:rPr lang="en-GB" altLang="ru-RU" sz="1200">
                <a:solidFill>
                  <a:srgbClr val="000000"/>
                </a:solidFill>
                <a:latin typeface="Arial" charset="0"/>
              </a:rPr>
              <a:pPr algn="r" eaLnBrk="1" hangingPunct="1">
                <a:lnSpc>
                  <a:spcPct val="100000"/>
                </a:lnSpc>
                <a:buClrTx/>
                <a:buFontTx/>
                <a:buNone/>
              </a:pPr>
              <a:t>13</a:t>
            </a:fld>
            <a:endParaRPr lang="en-GB" altLang="ru-RU" sz="1200">
              <a:solidFill>
                <a:srgbClr val="000000"/>
              </a:solidFill>
              <a:latin typeface="Arial" charset="0"/>
            </a:endParaRPr>
          </a:p>
        </p:txBody>
      </p:sp>
      <p:sp>
        <p:nvSpPr>
          <p:cNvPr id="62472"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407C440C-6BB4-4917-A54C-BCE1C54161FD}" type="slidenum">
              <a:rPr lang="en-GB" altLang="ru-RU" sz="1200">
                <a:solidFill>
                  <a:srgbClr val="000000"/>
                </a:solidFill>
                <a:latin typeface="Arial" charset="0"/>
              </a:rPr>
              <a:pPr algn="r" eaLnBrk="1" hangingPunct="1">
                <a:lnSpc>
                  <a:spcPct val="93000"/>
                </a:lnSpc>
                <a:buClrTx/>
                <a:buFontTx/>
                <a:buNone/>
              </a:pPr>
              <a:t>13</a:t>
            </a:fld>
            <a:endParaRPr lang="en-GB" altLang="ru-RU" sz="1200">
              <a:solidFill>
                <a:srgbClr val="000000"/>
              </a:solidFill>
              <a:latin typeface="Arial" charset="0"/>
            </a:endParaRPr>
          </a:p>
        </p:txBody>
      </p:sp>
      <p:sp>
        <p:nvSpPr>
          <p:cNvPr id="62473" name="Text Box 7"/>
          <p:cNvSpPr txBox="1">
            <a:spLocks noChangeArrowheads="1"/>
          </p:cNvSpPr>
          <p:nvPr/>
        </p:nvSpPr>
        <p:spPr bwMode="auto">
          <a:xfrm>
            <a:off x="3846513" y="9431338"/>
            <a:ext cx="29368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9B3896F1-4B99-442A-8E44-6110F771EBF3}" type="slidenum">
              <a:rPr lang="en-GB" altLang="ru-RU" sz="1300">
                <a:solidFill>
                  <a:srgbClr val="000000"/>
                </a:solidFill>
                <a:latin typeface="Times New Roman" pitchFamily="18" charset="0"/>
              </a:rPr>
              <a:pPr algn="r" eaLnBrk="1" hangingPunct="1">
                <a:lnSpc>
                  <a:spcPct val="90000"/>
                </a:lnSpc>
                <a:buClrTx/>
                <a:buFontTx/>
                <a:buNone/>
              </a:pPr>
              <a:t>13</a:t>
            </a:fld>
            <a:endParaRPr lang="en-GB" altLang="ru-RU" sz="1300">
              <a:solidFill>
                <a:srgbClr val="000000"/>
              </a:solidFill>
              <a:latin typeface="Times New Roman" pitchFamily="18" charset="0"/>
            </a:endParaRPr>
          </a:p>
        </p:txBody>
      </p:sp>
      <p:sp>
        <p:nvSpPr>
          <p:cNvPr id="62474" name="Text Box 8"/>
          <p:cNvSpPr txBox="1">
            <a:spLocks noChangeArrowheads="1"/>
          </p:cNvSpPr>
          <p:nvPr/>
        </p:nvSpPr>
        <p:spPr bwMode="auto">
          <a:xfrm>
            <a:off x="3846513" y="9431338"/>
            <a:ext cx="29400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94E3A743-CAF2-4587-A38B-77696B94FC1D}" type="slidenum">
              <a:rPr lang="en-GB" altLang="ru-RU" sz="1300">
                <a:solidFill>
                  <a:srgbClr val="000000"/>
                </a:solidFill>
                <a:latin typeface="Times New Roman" pitchFamily="18" charset="0"/>
              </a:rPr>
              <a:pPr algn="r" eaLnBrk="1" hangingPunct="1">
                <a:lnSpc>
                  <a:spcPct val="90000"/>
                </a:lnSpc>
                <a:buClrTx/>
                <a:buFontTx/>
                <a:buNone/>
              </a:pPr>
              <a:t>13</a:t>
            </a:fld>
            <a:endParaRPr lang="en-GB" altLang="ru-RU" sz="1300">
              <a:solidFill>
                <a:srgbClr val="000000"/>
              </a:solidFill>
              <a:latin typeface="Times New Roman" pitchFamily="18" charset="0"/>
            </a:endParaRPr>
          </a:p>
        </p:txBody>
      </p:sp>
      <p:sp>
        <p:nvSpPr>
          <p:cNvPr id="62475" name="Text Box 9"/>
          <p:cNvSpPr txBox="1">
            <a:spLocks noChangeArrowheads="1"/>
          </p:cNvSpPr>
          <p:nvPr/>
        </p:nvSpPr>
        <p:spPr bwMode="auto">
          <a:xfrm>
            <a:off x="919163" y="754063"/>
            <a:ext cx="4957762" cy="3717925"/>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62476" name="Rectangle 10"/>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
        <p:nvSpPr>
          <p:cNvPr id="62477" name="Text Box 11"/>
          <p:cNvSpPr txBox="1">
            <a:spLocks noChangeArrowheads="1"/>
          </p:cNvSpPr>
          <p:nvPr/>
        </p:nvSpPr>
        <p:spPr bwMode="auto">
          <a:xfrm>
            <a:off x="3846513" y="9431338"/>
            <a:ext cx="2947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CFECD44B-94B8-4D6D-B2E8-270F0622623E}" type="slidenum">
              <a:rPr lang="en-GB" altLang="ru-RU" sz="1300">
                <a:solidFill>
                  <a:srgbClr val="000000"/>
                </a:solidFill>
                <a:latin typeface="Times New Roman" pitchFamily="18" charset="0"/>
              </a:rPr>
              <a:pPr algn="r" eaLnBrk="1" hangingPunct="1">
                <a:lnSpc>
                  <a:spcPct val="90000"/>
                </a:lnSpc>
                <a:buClrTx/>
                <a:buFontTx/>
                <a:buNone/>
              </a:pPr>
              <a:t>13</a:t>
            </a:fld>
            <a:endParaRPr lang="en-GB" altLang="ru-RU" sz="1300">
              <a:solidFill>
                <a:srgbClr val="000000"/>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863A96D9-A5EE-41A3-A7CE-7322F08C809F}" type="slidenum">
              <a:rPr lang="en-GB" altLang="ru-RU" sz="1200" smtClean="0">
                <a:solidFill>
                  <a:srgbClr val="000000"/>
                </a:solidFill>
              </a:rPr>
              <a:pPr eaLnBrk="1" hangingPunct="1"/>
              <a:t>14</a:t>
            </a:fld>
            <a:endParaRPr lang="en-GB" altLang="ru-RU" sz="1200" smtClean="0">
              <a:solidFill>
                <a:srgbClr val="000000"/>
              </a:solidFill>
            </a:endParaRPr>
          </a:p>
        </p:txBody>
      </p:sp>
      <p:sp>
        <p:nvSpPr>
          <p:cNvPr id="63491"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2C92A17-BE08-4D61-BA78-11F578FC179C}" type="slidenum">
              <a:rPr lang="en-GB" altLang="ru-RU" sz="1200">
                <a:solidFill>
                  <a:srgbClr val="000000"/>
                </a:solidFill>
              </a:rPr>
              <a:pPr algn="r" eaLnBrk="1" hangingPunct="1">
                <a:lnSpc>
                  <a:spcPct val="100000"/>
                </a:lnSpc>
                <a:buClrTx/>
                <a:buFontTx/>
                <a:buNone/>
              </a:pPr>
              <a:t>14</a:t>
            </a:fld>
            <a:endParaRPr lang="en-GB" altLang="ru-RU" sz="1200">
              <a:solidFill>
                <a:srgbClr val="000000"/>
              </a:solidFill>
            </a:endParaRPr>
          </a:p>
        </p:txBody>
      </p:sp>
      <p:sp>
        <p:nvSpPr>
          <p:cNvPr id="63492"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E2A75A1F-8F7B-4CA5-AC1E-978EF30340CD}" type="slidenum">
              <a:rPr lang="en-GB" altLang="ru-RU" sz="1200">
                <a:solidFill>
                  <a:srgbClr val="000000"/>
                </a:solidFill>
              </a:rPr>
              <a:pPr algn="r" eaLnBrk="1" hangingPunct="1">
                <a:lnSpc>
                  <a:spcPct val="100000"/>
                </a:lnSpc>
                <a:buClrTx/>
                <a:buFontTx/>
                <a:buNone/>
              </a:pPr>
              <a:t>14</a:t>
            </a:fld>
            <a:endParaRPr lang="en-GB" altLang="ru-RU" sz="1200">
              <a:solidFill>
                <a:srgbClr val="000000"/>
              </a:solidFill>
            </a:endParaRPr>
          </a:p>
        </p:txBody>
      </p:sp>
      <p:sp>
        <p:nvSpPr>
          <p:cNvPr id="63493"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00EA194-10EF-448E-BA73-6F8B744A4F09}" type="slidenum">
              <a:rPr lang="en-GB" altLang="ru-RU" sz="1200">
                <a:solidFill>
                  <a:srgbClr val="000000"/>
                </a:solidFill>
              </a:rPr>
              <a:pPr algn="r" eaLnBrk="1" hangingPunct="1">
                <a:lnSpc>
                  <a:spcPct val="100000"/>
                </a:lnSpc>
                <a:buClrTx/>
                <a:buFontTx/>
                <a:buNone/>
              </a:pPr>
              <a:t>14</a:t>
            </a:fld>
            <a:endParaRPr lang="en-GB" altLang="ru-RU" sz="1200">
              <a:solidFill>
                <a:srgbClr val="000000"/>
              </a:solidFill>
            </a:endParaRPr>
          </a:p>
        </p:txBody>
      </p:sp>
      <p:sp>
        <p:nvSpPr>
          <p:cNvPr id="63494"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53786453-416A-4479-ABD5-2FAD40D91325}" type="slidenum">
              <a:rPr lang="en-GB" altLang="ru-RU" sz="1200">
                <a:solidFill>
                  <a:srgbClr val="000000"/>
                </a:solidFill>
              </a:rPr>
              <a:pPr algn="r" eaLnBrk="1" hangingPunct="1">
                <a:lnSpc>
                  <a:spcPct val="100000"/>
                </a:lnSpc>
                <a:buClrTx/>
                <a:buFontTx/>
                <a:buNone/>
              </a:pPr>
              <a:t>14</a:t>
            </a:fld>
            <a:endParaRPr lang="en-GB" altLang="ru-RU" sz="1200">
              <a:solidFill>
                <a:srgbClr val="000000"/>
              </a:solidFill>
            </a:endParaRPr>
          </a:p>
        </p:txBody>
      </p:sp>
      <p:sp>
        <p:nvSpPr>
          <p:cNvPr id="63495"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7195A50-B73E-405A-B74E-64967C32C607}" type="slidenum">
              <a:rPr lang="en-GB" altLang="ru-RU" sz="1200">
                <a:solidFill>
                  <a:srgbClr val="000000"/>
                </a:solidFill>
                <a:latin typeface="Arial" charset="0"/>
              </a:rPr>
              <a:pPr algn="r" eaLnBrk="1" hangingPunct="1">
                <a:lnSpc>
                  <a:spcPct val="100000"/>
                </a:lnSpc>
                <a:buClrTx/>
                <a:buFontTx/>
                <a:buNone/>
              </a:pPr>
              <a:t>14</a:t>
            </a:fld>
            <a:endParaRPr lang="en-GB" altLang="ru-RU" sz="1200">
              <a:solidFill>
                <a:srgbClr val="000000"/>
              </a:solidFill>
              <a:latin typeface="Arial" charset="0"/>
            </a:endParaRPr>
          </a:p>
        </p:txBody>
      </p:sp>
      <p:sp>
        <p:nvSpPr>
          <p:cNvPr id="63496"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427355ED-A528-4731-8C12-D634C842D5EA}" type="slidenum">
              <a:rPr lang="en-GB" altLang="ru-RU" sz="1200">
                <a:solidFill>
                  <a:srgbClr val="000000"/>
                </a:solidFill>
                <a:latin typeface="Arial" charset="0"/>
              </a:rPr>
              <a:pPr algn="r" eaLnBrk="1" hangingPunct="1">
                <a:lnSpc>
                  <a:spcPct val="93000"/>
                </a:lnSpc>
                <a:buClrTx/>
                <a:buFontTx/>
                <a:buNone/>
              </a:pPr>
              <a:t>14</a:t>
            </a:fld>
            <a:endParaRPr lang="en-GB" altLang="ru-RU" sz="1200">
              <a:solidFill>
                <a:srgbClr val="000000"/>
              </a:solidFill>
              <a:latin typeface="Arial" charset="0"/>
            </a:endParaRPr>
          </a:p>
        </p:txBody>
      </p:sp>
      <p:sp>
        <p:nvSpPr>
          <p:cNvPr id="63497" name="Text Box 7"/>
          <p:cNvSpPr txBox="1">
            <a:spLocks noChangeArrowheads="1"/>
          </p:cNvSpPr>
          <p:nvPr/>
        </p:nvSpPr>
        <p:spPr bwMode="auto">
          <a:xfrm>
            <a:off x="1133475" y="744538"/>
            <a:ext cx="4525963" cy="3717925"/>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63498"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168A8B53-A352-4218-8F06-4532669E99D0}" type="slidenum">
              <a:rPr lang="en-GB" altLang="ru-RU" sz="1200" smtClean="0">
                <a:solidFill>
                  <a:srgbClr val="000000"/>
                </a:solidFill>
              </a:rPr>
              <a:pPr eaLnBrk="1" hangingPunct="1"/>
              <a:t>15</a:t>
            </a:fld>
            <a:endParaRPr lang="en-GB" altLang="ru-RU" sz="1200" smtClean="0">
              <a:solidFill>
                <a:srgbClr val="000000"/>
              </a:solidFill>
            </a:endParaRPr>
          </a:p>
        </p:txBody>
      </p:sp>
      <p:sp>
        <p:nvSpPr>
          <p:cNvPr id="64515"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7FC5DE3-CC35-4B77-9E1E-854C077A8CD4}" type="slidenum">
              <a:rPr lang="en-GB" altLang="ru-RU" sz="1200">
                <a:solidFill>
                  <a:srgbClr val="000000"/>
                </a:solidFill>
              </a:rPr>
              <a:pPr algn="r" eaLnBrk="1" hangingPunct="1">
                <a:lnSpc>
                  <a:spcPct val="100000"/>
                </a:lnSpc>
                <a:buClrTx/>
                <a:buFontTx/>
                <a:buNone/>
              </a:pPr>
              <a:t>15</a:t>
            </a:fld>
            <a:endParaRPr lang="en-GB" altLang="ru-RU" sz="1200">
              <a:solidFill>
                <a:srgbClr val="000000"/>
              </a:solidFill>
            </a:endParaRPr>
          </a:p>
        </p:txBody>
      </p:sp>
      <p:sp>
        <p:nvSpPr>
          <p:cNvPr id="64516"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B3EDF22-21AC-4EF5-BD2D-AF319E7ED807}" type="slidenum">
              <a:rPr lang="en-GB" altLang="ru-RU" sz="1200">
                <a:solidFill>
                  <a:srgbClr val="000000"/>
                </a:solidFill>
              </a:rPr>
              <a:pPr algn="r" eaLnBrk="1" hangingPunct="1">
                <a:lnSpc>
                  <a:spcPct val="100000"/>
                </a:lnSpc>
                <a:buClrTx/>
                <a:buFontTx/>
                <a:buNone/>
              </a:pPr>
              <a:t>15</a:t>
            </a:fld>
            <a:endParaRPr lang="en-GB" altLang="ru-RU" sz="1200">
              <a:solidFill>
                <a:srgbClr val="000000"/>
              </a:solidFill>
            </a:endParaRPr>
          </a:p>
        </p:txBody>
      </p:sp>
      <p:sp>
        <p:nvSpPr>
          <p:cNvPr id="64517"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CE323BC2-24A5-4BD7-8D72-C4FD828924BF}" type="slidenum">
              <a:rPr lang="en-GB" altLang="ru-RU" sz="1200">
                <a:solidFill>
                  <a:srgbClr val="000000"/>
                </a:solidFill>
              </a:rPr>
              <a:pPr algn="r" eaLnBrk="1" hangingPunct="1">
                <a:lnSpc>
                  <a:spcPct val="100000"/>
                </a:lnSpc>
                <a:buClrTx/>
                <a:buFontTx/>
                <a:buNone/>
              </a:pPr>
              <a:t>15</a:t>
            </a:fld>
            <a:endParaRPr lang="en-GB" altLang="ru-RU" sz="1200">
              <a:solidFill>
                <a:srgbClr val="000000"/>
              </a:solidFill>
            </a:endParaRPr>
          </a:p>
        </p:txBody>
      </p:sp>
      <p:sp>
        <p:nvSpPr>
          <p:cNvPr id="64518"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8E44FB0-AA1E-4AF9-A626-B72122E57217}" type="slidenum">
              <a:rPr lang="en-GB" altLang="ru-RU" sz="1200">
                <a:solidFill>
                  <a:srgbClr val="000000"/>
                </a:solidFill>
              </a:rPr>
              <a:pPr algn="r" eaLnBrk="1" hangingPunct="1">
                <a:lnSpc>
                  <a:spcPct val="100000"/>
                </a:lnSpc>
                <a:buClrTx/>
                <a:buFontTx/>
                <a:buNone/>
              </a:pPr>
              <a:t>15</a:t>
            </a:fld>
            <a:endParaRPr lang="en-GB" altLang="ru-RU" sz="1200">
              <a:solidFill>
                <a:srgbClr val="000000"/>
              </a:solidFill>
            </a:endParaRPr>
          </a:p>
        </p:txBody>
      </p:sp>
      <p:sp>
        <p:nvSpPr>
          <p:cNvPr id="64519"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5DED6309-1A2F-48D7-A1DA-CB84959FBAE6}" type="slidenum">
              <a:rPr lang="en-GB" altLang="ru-RU" sz="1200">
                <a:solidFill>
                  <a:srgbClr val="000000"/>
                </a:solidFill>
                <a:latin typeface="Arial" charset="0"/>
              </a:rPr>
              <a:pPr algn="r" eaLnBrk="1" hangingPunct="1">
                <a:lnSpc>
                  <a:spcPct val="100000"/>
                </a:lnSpc>
                <a:buClrTx/>
                <a:buFontTx/>
                <a:buNone/>
              </a:pPr>
              <a:t>15</a:t>
            </a:fld>
            <a:endParaRPr lang="en-GB" altLang="ru-RU" sz="1200">
              <a:solidFill>
                <a:srgbClr val="000000"/>
              </a:solidFill>
              <a:latin typeface="Arial" charset="0"/>
            </a:endParaRPr>
          </a:p>
        </p:txBody>
      </p:sp>
      <p:sp>
        <p:nvSpPr>
          <p:cNvPr id="64520"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5000"/>
              </a:lnSpc>
              <a:buClrTx/>
              <a:buFontTx/>
              <a:buNone/>
            </a:pPr>
            <a:fld id="{ED5E6D48-0763-4759-8D65-D4DD800DC0D1}" type="slidenum">
              <a:rPr lang="en-GB" altLang="ru-RU" sz="1200">
                <a:solidFill>
                  <a:srgbClr val="000000"/>
                </a:solidFill>
                <a:latin typeface="Times New Roman" pitchFamily="18" charset="0"/>
              </a:rPr>
              <a:pPr algn="r" eaLnBrk="1" hangingPunct="1">
                <a:lnSpc>
                  <a:spcPct val="95000"/>
                </a:lnSpc>
                <a:buClrTx/>
                <a:buFontTx/>
                <a:buNone/>
              </a:pPr>
              <a:t>15</a:t>
            </a:fld>
            <a:endParaRPr lang="en-GB" altLang="ru-RU" sz="1200">
              <a:solidFill>
                <a:srgbClr val="000000"/>
              </a:solidFill>
              <a:latin typeface="Times New Roman" pitchFamily="18" charset="0"/>
            </a:endParaRPr>
          </a:p>
        </p:txBody>
      </p:sp>
      <p:sp>
        <p:nvSpPr>
          <p:cNvPr id="64521" name="Text Box 7"/>
          <p:cNvSpPr txBox="1">
            <a:spLocks noChangeArrowheads="1"/>
          </p:cNvSpPr>
          <p:nvPr/>
        </p:nvSpPr>
        <p:spPr bwMode="auto">
          <a:xfrm>
            <a:off x="3846513" y="9431338"/>
            <a:ext cx="29368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033C1C3F-679B-499F-9288-653BD280FCD2}" type="slidenum">
              <a:rPr lang="en-GB" altLang="ru-RU" sz="1300">
                <a:solidFill>
                  <a:srgbClr val="000000"/>
                </a:solidFill>
                <a:latin typeface="Times New Roman" pitchFamily="18" charset="0"/>
              </a:rPr>
              <a:pPr algn="r" eaLnBrk="1" hangingPunct="1">
                <a:lnSpc>
                  <a:spcPct val="90000"/>
                </a:lnSpc>
                <a:buClrTx/>
                <a:buFontTx/>
                <a:buNone/>
              </a:pPr>
              <a:t>15</a:t>
            </a:fld>
            <a:endParaRPr lang="en-GB" altLang="ru-RU" sz="1300">
              <a:solidFill>
                <a:srgbClr val="000000"/>
              </a:solidFill>
              <a:latin typeface="Times New Roman" pitchFamily="18" charset="0"/>
            </a:endParaRPr>
          </a:p>
        </p:txBody>
      </p:sp>
      <p:sp>
        <p:nvSpPr>
          <p:cNvPr id="64522" name="Text Box 8"/>
          <p:cNvSpPr txBox="1">
            <a:spLocks noChangeArrowheads="1"/>
          </p:cNvSpPr>
          <p:nvPr/>
        </p:nvSpPr>
        <p:spPr bwMode="auto">
          <a:xfrm>
            <a:off x="3846513" y="9431338"/>
            <a:ext cx="29400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95CFD25F-A66D-47FB-97A9-BD16EDBAE129}" type="slidenum">
              <a:rPr lang="en-GB" altLang="ru-RU" sz="1300">
                <a:solidFill>
                  <a:srgbClr val="000000"/>
                </a:solidFill>
                <a:latin typeface="Times New Roman" pitchFamily="18" charset="0"/>
              </a:rPr>
              <a:pPr algn="r" eaLnBrk="1" hangingPunct="1">
                <a:lnSpc>
                  <a:spcPct val="90000"/>
                </a:lnSpc>
                <a:buClrTx/>
                <a:buFontTx/>
                <a:buNone/>
              </a:pPr>
              <a:t>15</a:t>
            </a:fld>
            <a:endParaRPr lang="en-GB" altLang="ru-RU" sz="1300">
              <a:solidFill>
                <a:srgbClr val="000000"/>
              </a:solidFill>
              <a:latin typeface="Times New Roman" pitchFamily="18" charset="0"/>
            </a:endParaRPr>
          </a:p>
        </p:txBody>
      </p:sp>
      <p:sp>
        <p:nvSpPr>
          <p:cNvPr id="64523" name="Text Box 9"/>
          <p:cNvSpPr txBox="1">
            <a:spLocks noChangeArrowheads="1"/>
          </p:cNvSpPr>
          <p:nvPr/>
        </p:nvSpPr>
        <p:spPr bwMode="auto">
          <a:xfrm>
            <a:off x="919163" y="754063"/>
            <a:ext cx="4957762" cy="3717925"/>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64524" name="Rectangle 10"/>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
        <p:nvSpPr>
          <p:cNvPr id="64525" name="Text Box 11"/>
          <p:cNvSpPr txBox="1">
            <a:spLocks noChangeArrowheads="1"/>
          </p:cNvSpPr>
          <p:nvPr/>
        </p:nvSpPr>
        <p:spPr bwMode="auto">
          <a:xfrm>
            <a:off x="3846513" y="9431338"/>
            <a:ext cx="2947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E67EB62E-4EB2-4B53-89EA-00F5AC74946A}" type="slidenum">
              <a:rPr lang="en-GB" altLang="ru-RU" sz="1300">
                <a:solidFill>
                  <a:srgbClr val="000000"/>
                </a:solidFill>
                <a:latin typeface="Times New Roman" pitchFamily="18" charset="0"/>
              </a:rPr>
              <a:pPr algn="r" eaLnBrk="1" hangingPunct="1">
                <a:lnSpc>
                  <a:spcPct val="90000"/>
                </a:lnSpc>
                <a:buClrTx/>
                <a:buFontTx/>
                <a:buNone/>
              </a:pPr>
              <a:t>15</a:t>
            </a:fld>
            <a:endParaRPr lang="en-GB" altLang="ru-RU" sz="1300">
              <a:solidFill>
                <a:srgbClr val="000000"/>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ADE1EFAB-2E36-4240-A19E-C03FB1EA744B}" type="slidenum">
              <a:rPr lang="en-GB" altLang="ru-RU" sz="1200" smtClean="0">
                <a:solidFill>
                  <a:srgbClr val="000000"/>
                </a:solidFill>
              </a:rPr>
              <a:pPr eaLnBrk="1" hangingPunct="1"/>
              <a:t>16</a:t>
            </a:fld>
            <a:endParaRPr lang="en-GB" altLang="ru-RU" sz="1200" smtClean="0">
              <a:solidFill>
                <a:srgbClr val="000000"/>
              </a:solidFill>
            </a:endParaRPr>
          </a:p>
        </p:txBody>
      </p:sp>
      <p:sp>
        <p:nvSpPr>
          <p:cNvPr id="65539"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23AF136-7EE8-423F-B8ED-390B9C29EE1F}" type="slidenum">
              <a:rPr lang="en-GB" altLang="ru-RU" sz="1200">
                <a:solidFill>
                  <a:srgbClr val="000000"/>
                </a:solidFill>
              </a:rPr>
              <a:pPr algn="r" eaLnBrk="1" hangingPunct="1">
                <a:lnSpc>
                  <a:spcPct val="100000"/>
                </a:lnSpc>
                <a:buClrTx/>
                <a:buFontTx/>
                <a:buNone/>
              </a:pPr>
              <a:t>16</a:t>
            </a:fld>
            <a:endParaRPr lang="en-GB" altLang="ru-RU" sz="1200">
              <a:solidFill>
                <a:srgbClr val="000000"/>
              </a:solidFill>
            </a:endParaRPr>
          </a:p>
        </p:txBody>
      </p:sp>
      <p:sp>
        <p:nvSpPr>
          <p:cNvPr id="65540"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CDF0DD1-EE28-4F61-83E3-8196C34C78EE}" type="slidenum">
              <a:rPr lang="en-GB" altLang="ru-RU" sz="1200">
                <a:solidFill>
                  <a:srgbClr val="000000"/>
                </a:solidFill>
              </a:rPr>
              <a:pPr algn="r" eaLnBrk="1" hangingPunct="1">
                <a:lnSpc>
                  <a:spcPct val="100000"/>
                </a:lnSpc>
                <a:buClrTx/>
                <a:buFontTx/>
                <a:buNone/>
              </a:pPr>
              <a:t>16</a:t>
            </a:fld>
            <a:endParaRPr lang="en-GB" altLang="ru-RU" sz="1200">
              <a:solidFill>
                <a:srgbClr val="000000"/>
              </a:solidFill>
            </a:endParaRPr>
          </a:p>
        </p:txBody>
      </p:sp>
      <p:sp>
        <p:nvSpPr>
          <p:cNvPr id="65541"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375CDFC-48AB-4C61-90F0-9E5D679966E2}" type="slidenum">
              <a:rPr lang="en-GB" altLang="ru-RU" sz="1200">
                <a:solidFill>
                  <a:srgbClr val="000000"/>
                </a:solidFill>
              </a:rPr>
              <a:pPr algn="r" eaLnBrk="1" hangingPunct="1">
                <a:lnSpc>
                  <a:spcPct val="100000"/>
                </a:lnSpc>
                <a:buClrTx/>
                <a:buFontTx/>
                <a:buNone/>
              </a:pPr>
              <a:t>16</a:t>
            </a:fld>
            <a:endParaRPr lang="en-GB" altLang="ru-RU" sz="1200">
              <a:solidFill>
                <a:srgbClr val="000000"/>
              </a:solidFill>
            </a:endParaRPr>
          </a:p>
        </p:txBody>
      </p:sp>
      <p:sp>
        <p:nvSpPr>
          <p:cNvPr id="65542"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6072C53-F805-474C-912B-464D400103D7}" type="slidenum">
              <a:rPr lang="en-GB" altLang="ru-RU" sz="1200">
                <a:solidFill>
                  <a:srgbClr val="000000"/>
                </a:solidFill>
              </a:rPr>
              <a:pPr algn="r" eaLnBrk="1" hangingPunct="1">
                <a:lnSpc>
                  <a:spcPct val="100000"/>
                </a:lnSpc>
                <a:buClrTx/>
                <a:buFontTx/>
                <a:buNone/>
              </a:pPr>
              <a:t>16</a:t>
            </a:fld>
            <a:endParaRPr lang="en-GB" altLang="ru-RU" sz="1200">
              <a:solidFill>
                <a:srgbClr val="000000"/>
              </a:solidFill>
            </a:endParaRPr>
          </a:p>
        </p:txBody>
      </p:sp>
      <p:sp>
        <p:nvSpPr>
          <p:cNvPr id="65543"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1848E93-7681-4837-AC3B-B241E60B1207}" type="slidenum">
              <a:rPr lang="en-GB" altLang="ru-RU" sz="1200">
                <a:solidFill>
                  <a:srgbClr val="000000"/>
                </a:solidFill>
                <a:latin typeface="Arial" charset="0"/>
              </a:rPr>
              <a:pPr algn="r" eaLnBrk="1" hangingPunct="1">
                <a:lnSpc>
                  <a:spcPct val="100000"/>
                </a:lnSpc>
                <a:buClrTx/>
                <a:buFontTx/>
                <a:buNone/>
              </a:pPr>
              <a:t>16</a:t>
            </a:fld>
            <a:endParaRPr lang="en-GB" altLang="ru-RU" sz="1200">
              <a:solidFill>
                <a:srgbClr val="000000"/>
              </a:solidFill>
              <a:latin typeface="Arial" charset="0"/>
            </a:endParaRPr>
          </a:p>
        </p:txBody>
      </p:sp>
      <p:sp>
        <p:nvSpPr>
          <p:cNvPr id="65544"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D90B4CD7-B1A5-4FA1-BCE8-80DCDD5E88A3}" type="slidenum">
              <a:rPr lang="en-GB" altLang="ru-RU" sz="1200">
                <a:solidFill>
                  <a:srgbClr val="000000"/>
                </a:solidFill>
                <a:latin typeface="Arial" charset="0"/>
              </a:rPr>
              <a:pPr algn="r" eaLnBrk="1" hangingPunct="1">
                <a:lnSpc>
                  <a:spcPct val="93000"/>
                </a:lnSpc>
                <a:buClrTx/>
                <a:buFontTx/>
                <a:buNone/>
              </a:pPr>
              <a:t>16</a:t>
            </a:fld>
            <a:endParaRPr lang="en-GB" altLang="ru-RU" sz="1200">
              <a:solidFill>
                <a:srgbClr val="000000"/>
              </a:solidFill>
              <a:latin typeface="Arial" charset="0"/>
            </a:endParaRPr>
          </a:p>
        </p:txBody>
      </p:sp>
      <p:sp>
        <p:nvSpPr>
          <p:cNvPr id="65545" name="Text Box 7"/>
          <p:cNvSpPr txBox="1">
            <a:spLocks noChangeArrowheads="1"/>
          </p:cNvSpPr>
          <p:nvPr/>
        </p:nvSpPr>
        <p:spPr bwMode="auto">
          <a:xfrm>
            <a:off x="1133475" y="744538"/>
            <a:ext cx="4525963" cy="3717925"/>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65546"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0BAF496F-F111-48F5-826F-F0D12ED3C5E2}" type="slidenum">
              <a:rPr lang="en-GB" altLang="ru-RU" sz="1200" smtClean="0">
                <a:solidFill>
                  <a:srgbClr val="000000"/>
                </a:solidFill>
              </a:rPr>
              <a:pPr eaLnBrk="1" hangingPunct="1"/>
              <a:t>17</a:t>
            </a:fld>
            <a:endParaRPr lang="en-GB" altLang="ru-RU" sz="1200" smtClean="0">
              <a:solidFill>
                <a:srgbClr val="000000"/>
              </a:solidFill>
            </a:endParaRPr>
          </a:p>
        </p:txBody>
      </p:sp>
      <p:sp>
        <p:nvSpPr>
          <p:cNvPr id="66563"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32C323A-6121-48D7-8A12-79C9545B7DBA}" type="slidenum">
              <a:rPr lang="en-GB" altLang="ru-RU" sz="1200">
                <a:solidFill>
                  <a:srgbClr val="000000"/>
                </a:solidFill>
              </a:rPr>
              <a:pPr algn="r" eaLnBrk="1" hangingPunct="1">
                <a:lnSpc>
                  <a:spcPct val="100000"/>
                </a:lnSpc>
                <a:buClrTx/>
                <a:buFontTx/>
                <a:buNone/>
              </a:pPr>
              <a:t>17</a:t>
            </a:fld>
            <a:endParaRPr lang="en-GB" altLang="ru-RU" sz="1200">
              <a:solidFill>
                <a:srgbClr val="000000"/>
              </a:solidFill>
            </a:endParaRPr>
          </a:p>
        </p:txBody>
      </p:sp>
      <p:sp>
        <p:nvSpPr>
          <p:cNvPr id="66564"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B8ACB10-2E2A-40EF-9A0C-8F3097D56854}" type="slidenum">
              <a:rPr lang="en-GB" altLang="ru-RU" sz="1200">
                <a:solidFill>
                  <a:srgbClr val="000000"/>
                </a:solidFill>
              </a:rPr>
              <a:pPr algn="r" eaLnBrk="1" hangingPunct="1">
                <a:lnSpc>
                  <a:spcPct val="100000"/>
                </a:lnSpc>
                <a:buClrTx/>
                <a:buFontTx/>
                <a:buNone/>
              </a:pPr>
              <a:t>17</a:t>
            </a:fld>
            <a:endParaRPr lang="en-GB" altLang="ru-RU" sz="1200">
              <a:solidFill>
                <a:srgbClr val="000000"/>
              </a:solidFill>
            </a:endParaRPr>
          </a:p>
        </p:txBody>
      </p:sp>
      <p:sp>
        <p:nvSpPr>
          <p:cNvPr id="66565"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E7781FCB-FAAE-4BF6-8914-CFF10188F61C}" type="slidenum">
              <a:rPr lang="en-GB" altLang="ru-RU" sz="1200">
                <a:solidFill>
                  <a:srgbClr val="000000"/>
                </a:solidFill>
              </a:rPr>
              <a:pPr algn="r" eaLnBrk="1" hangingPunct="1">
                <a:lnSpc>
                  <a:spcPct val="100000"/>
                </a:lnSpc>
                <a:buClrTx/>
                <a:buFontTx/>
                <a:buNone/>
              </a:pPr>
              <a:t>17</a:t>
            </a:fld>
            <a:endParaRPr lang="en-GB" altLang="ru-RU" sz="1200">
              <a:solidFill>
                <a:srgbClr val="000000"/>
              </a:solidFill>
            </a:endParaRPr>
          </a:p>
        </p:txBody>
      </p:sp>
      <p:sp>
        <p:nvSpPr>
          <p:cNvPr id="66566"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99B6C8D6-3BCD-4B2D-9F1A-37FB181114F7}" type="slidenum">
              <a:rPr lang="en-GB" altLang="ru-RU" sz="1200">
                <a:solidFill>
                  <a:srgbClr val="000000"/>
                </a:solidFill>
              </a:rPr>
              <a:pPr algn="r" eaLnBrk="1" hangingPunct="1">
                <a:lnSpc>
                  <a:spcPct val="100000"/>
                </a:lnSpc>
                <a:buClrTx/>
                <a:buFontTx/>
                <a:buNone/>
              </a:pPr>
              <a:t>17</a:t>
            </a:fld>
            <a:endParaRPr lang="en-GB" altLang="ru-RU" sz="1200">
              <a:solidFill>
                <a:srgbClr val="000000"/>
              </a:solidFill>
            </a:endParaRPr>
          </a:p>
        </p:txBody>
      </p:sp>
      <p:sp>
        <p:nvSpPr>
          <p:cNvPr id="66567" name="Rectangle 5"/>
          <p:cNvSpPr>
            <a:spLocks noGrp="1" noRot="1" noChangeAspect="1" noChangeArrowheads="1" noTextEdit="1"/>
          </p:cNvSpPr>
          <p:nvPr>
            <p:ph type="sldImg"/>
          </p:nvPr>
        </p:nvSpPr>
        <p:spPr>
          <a:xfrm>
            <a:off x="917575" y="744538"/>
            <a:ext cx="4962525" cy="3722687"/>
          </a:xfrm>
          <a:solidFill>
            <a:srgbClr val="FFFFFF"/>
          </a:solidFill>
          <a:ln/>
        </p:spPr>
      </p:sp>
      <p:sp>
        <p:nvSpPr>
          <p:cNvPr id="66568" name="Rectangle 6"/>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F7F0729B-8EE7-4F89-9987-9E1DE4121F79}" type="slidenum">
              <a:rPr lang="en-GB" altLang="ru-RU" sz="1200" smtClean="0">
                <a:solidFill>
                  <a:srgbClr val="000000"/>
                </a:solidFill>
              </a:rPr>
              <a:pPr eaLnBrk="1" hangingPunct="1"/>
              <a:t>18</a:t>
            </a:fld>
            <a:endParaRPr lang="en-GB" altLang="ru-RU" sz="1200" smtClean="0">
              <a:solidFill>
                <a:srgbClr val="000000"/>
              </a:solidFill>
            </a:endParaRPr>
          </a:p>
        </p:txBody>
      </p:sp>
      <p:sp>
        <p:nvSpPr>
          <p:cNvPr id="67587"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87CFA75E-EDA9-413B-B860-396D64FA5ED6}" type="slidenum">
              <a:rPr lang="en-GB" altLang="ru-RU" sz="1200">
                <a:solidFill>
                  <a:srgbClr val="000000"/>
                </a:solidFill>
              </a:rPr>
              <a:pPr algn="r" eaLnBrk="1" hangingPunct="1">
                <a:lnSpc>
                  <a:spcPct val="100000"/>
                </a:lnSpc>
                <a:buClrTx/>
                <a:buFontTx/>
                <a:buNone/>
              </a:pPr>
              <a:t>18</a:t>
            </a:fld>
            <a:endParaRPr lang="en-GB" altLang="ru-RU" sz="1200">
              <a:solidFill>
                <a:srgbClr val="000000"/>
              </a:solidFill>
            </a:endParaRPr>
          </a:p>
        </p:txBody>
      </p:sp>
      <p:sp>
        <p:nvSpPr>
          <p:cNvPr id="67588"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1DF605A6-CB0C-43CE-BA15-3CC149E9E586}" type="slidenum">
              <a:rPr lang="en-GB" altLang="ru-RU" sz="1200">
                <a:solidFill>
                  <a:srgbClr val="000000"/>
                </a:solidFill>
              </a:rPr>
              <a:pPr algn="r" eaLnBrk="1" hangingPunct="1">
                <a:lnSpc>
                  <a:spcPct val="100000"/>
                </a:lnSpc>
                <a:buClrTx/>
                <a:buFontTx/>
                <a:buNone/>
              </a:pPr>
              <a:t>18</a:t>
            </a:fld>
            <a:endParaRPr lang="en-GB" altLang="ru-RU" sz="1200">
              <a:solidFill>
                <a:srgbClr val="000000"/>
              </a:solidFill>
            </a:endParaRPr>
          </a:p>
        </p:txBody>
      </p:sp>
      <p:sp>
        <p:nvSpPr>
          <p:cNvPr id="67589"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16C6DDF-930C-4914-B3DD-687180FE58EF}" type="slidenum">
              <a:rPr lang="en-GB" altLang="ru-RU" sz="1200">
                <a:solidFill>
                  <a:srgbClr val="000000"/>
                </a:solidFill>
              </a:rPr>
              <a:pPr algn="r" eaLnBrk="1" hangingPunct="1">
                <a:lnSpc>
                  <a:spcPct val="100000"/>
                </a:lnSpc>
                <a:buClrTx/>
                <a:buFontTx/>
                <a:buNone/>
              </a:pPr>
              <a:t>18</a:t>
            </a:fld>
            <a:endParaRPr lang="en-GB" altLang="ru-RU" sz="1200">
              <a:solidFill>
                <a:srgbClr val="000000"/>
              </a:solidFill>
            </a:endParaRPr>
          </a:p>
        </p:txBody>
      </p:sp>
      <p:sp>
        <p:nvSpPr>
          <p:cNvPr id="67590"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698F1CC-C301-436B-B309-8121D23AE1AE}" type="slidenum">
              <a:rPr lang="en-GB" altLang="ru-RU" sz="1200">
                <a:solidFill>
                  <a:srgbClr val="000000"/>
                </a:solidFill>
              </a:rPr>
              <a:pPr algn="r" eaLnBrk="1" hangingPunct="1">
                <a:lnSpc>
                  <a:spcPct val="100000"/>
                </a:lnSpc>
                <a:buClrTx/>
                <a:buFontTx/>
                <a:buNone/>
              </a:pPr>
              <a:t>18</a:t>
            </a:fld>
            <a:endParaRPr lang="en-GB" altLang="ru-RU" sz="1200">
              <a:solidFill>
                <a:srgbClr val="000000"/>
              </a:solidFill>
            </a:endParaRPr>
          </a:p>
        </p:txBody>
      </p:sp>
      <p:sp>
        <p:nvSpPr>
          <p:cNvPr id="67591"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23486F8-19C1-4719-B47B-480871FCD71C}" type="slidenum">
              <a:rPr lang="en-GB" altLang="ru-RU" sz="1200">
                <a:solidFill>
                  <a:srgbClr val="000000"/>
                </a:solidFill>
                <a:latin typeface="Arial" charset="0"/>
              </a:rPr>
              <a:pPr algn="r" eaLnBrk="1" hangingPunct="1">
                <a:lnSpc>
                  <a:spcPct val="100000"/>
                </a:lnSpc>
                <a:buClrTx/>
                <a:buFontTx/>
                <a:buNone/>
              </a:pPr>
              <a:t>18</a:t>
            </a:fld>
            <a:endParaRPr lang="en-GB" altLang="ru-RU" sz="1200">
              <a:solidFill>
                <a:srgbClr val="000000"/>
              </a:solidFill>
              <a:latin typeface="Arial" charset="0"/>
            </a:endParaRPr>
          </a:p>
        </p:txBody>
      </p:sp>
      <p:sp>
        <p:nvSpPr>
          <p:cNvPr id="67592"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10465328-7396-40D5-9EF6-BF98999B677D}" type="slidenum">
              <a:rPr lang="en-GB" altLang="ru-RU" sz="1200">
                <a:solidFill>
                  <a:srgbClr val="000000"/>
                </a:solidFill>
                <a:latin typeface="Arial" charset="0"/>
              </a:rPr>
              <a:pPr algn="r" eaLnBrk="1" hangingPunct="1">
                <a:lnSpc>
                  <a:spcPct val="93000"/>
                </a:lnSpc>
                <a:buClrTx/>
                <a:buFontTx/>
                <a:buNone/>
              </a:pPr>
              <a:t>18</a:t>
            </a:fld>
            <a:endParaRPr lang="en-GB" altLang="ru-RU" sz="1200">
              <a:solidFill>
                <a:srgbClr val="000000"/>
              </a:solidFill>
              <a:latin typeface="Arial" charset="0"/>
            </a:endParaRPr>
          </a:p>
        </p:txBody>
      </p:sp>
      <p:sp>
        <p:nvSpPr>
          <p:cNvPr id="67593" name="Text Box 7"/>
          <p:cNvSpPr txBox="1">
            <a:spLocks noChangeArrowheads="1"/>
          </p:cNvSpPr>
          <p:nvPr/>
        </p:nvSpPr>
        <p:spPr bwMode="auto">
          <a:xfrm>
            <a:off x="1133475" y="744538"/>
            <a:ext cx="4525963" cy="3717925"/>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67594"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AC5F2E05-E8BF-4991-96CF-C98CFFD0FD7B}" type="slidenum">
              <a:rPr lang="en-GB" altLang="ru-RU" sz="1200" smtClean="0">
                <a:solidFill>
                  <a:srgbClr val="000000"/>
                </a:solidFill>
              </a:rPr>
              <a:pPr eaLnBrk="1" hangingPunct="1"/>
              <a:t>19</a:t>
            </a:fld>
            <a:endParaRPr lang="en-GB" altLang="ru-RU" sz="1200" smtClean="0">
              <a:solidFill>
                <a:srgbClr val="000000"/>
              </a:solidFill>
            </a:endParaRPr>
          </a:p>
        </p:txBody>
      </p:sp>
      <p:sp>
        <p:nvSpPr>
          <p:cNvPr id="68611"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DD63FBC8-F500-45DF-BBB0-3C56D3F046DD}" type="slidenum">
              <a:rPr lang="en-GB" altLang="ru-RU" sz="1200">
                <a:solidFill>
                  <a:srgbClr val="000000"/>
                </a:solidFill>
              </a:rPr>
              <a:pPr algn="r" eaLnBrk="1" hangingPunct="1">
                <a:lnSpc>
                  <a:spcPct val="100000"/>
                </a:lnSpc>
                <a:buClrTx/>
                <a:buFontTx/>
                <a:buNone/>
              </a:pPr>
              <a:t>19</a:t>
            </a:fld>
            <a:endParaRPr lang="en-GB" altLang="ru-RU" sz="1200">
              <a:solidFill>
                <a:srgbClr val="000000"/>
              </a:solidFill>
            </a:endParaRPr>
          </a:p>
        </p:txBody>
      </p:sp>
      <p:sp>
        <p:nvSpPr>
          <p:cNvPr id="68612"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B8B1F20-0CD4-433B-97AC-B73EC43B5593}" type="slidenum">
              <a:rPr lang="en-GB" altLang="ru-RU" sz="1200">
                <a:solidFill>
                  <a:srgbClr val="000000"/>
                </a:solidFill>
              </a:rPr>
              <a:pPr algn="r" eaLnBrk="1" hangingPunct="1">
                <a:lnSpc>
                  <a:spcPct val="100000"/>
                </a:lnSpc>
                <a:buClrTx/>
                <a:buFontTx/>
                <a:buNone/>
              </a:pPr>
              <a:t>19</a:t>
            </a:fld>
            <a:endParaRPr lang="en-GB" altLang="ru-RU" sz="1200">
              <a:solidFill>
                <a:srgbClr val="000000"/>
              </a:solidFill>
            </a:endParaRPr>
          </a:p>
        </p:txBody>
      </p:sp>
      <p:sp>
        <p:nvSpPr>
          <p:cNvPr id="68613"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E630798-5FF3-42CA-AE2C-37A7ADD97D3D}" type="slidenum">
              <a:rPr lang="en-GB" altLang="ru-RU" sz="1200">
                <a:solidFill>
                  <a:srgbClr val="000000"/>
                </a:solidFill>
              </a:rPr>
              <a:pPr algn="r" eaLnBrk="1" hangingPunct="1">
                <a:lnSpc>
                  <a:spcPct val="100000"/>
                </a:lnSpc>
                <a:buClrTx/>
                <a:buFontTx/>
                <a:buNone/>
              </a:pPr>
              <a:t>19</a:t>
            </a:fld>
            <a:endParaRPr lang="en-GB" altLang="ru-RU" sz="1200">
              <a:solidFill>
                <a:srgbClr val="000000"/>
              </a:solidFill>
            </a:endParaRPr>
          </a:p>
        </p:txBody>
      </p:sp>
      <p:sp>
        <p:nvSpPr>
          <p:cNvPr id="68614"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75368F2-1D6A-48B2-876F-47CA77EF81F6}" type="slidenum">
              <a:rPr lang="en-GB" altLang="ru-RU" sz="1200">
                <a:solidFill>
                  <a:srgbClr val="000000"/>
                </a:solidFill>
              </a:rPr>
              <a:pPr algn="r" eaLnBrk="1" hangingPunct="1">
                <a:lnSpc>
                  <a:spcPct val="100000"/>
                </a:lnSpc>
                <a:buClrTx/>
                <a:buFontTx/>
                <a:buNone/>
              </a:pPr>
              <a:t>19</a:t>
            </a:fld>
            <a:endParaRPr lang="en-GB" altLang="ru-RU" sz="1200">
              <a:solidFill>
                <a:srgbClr val="000000"/>
              </a:solidFill>
            </a:endParaRPr>
          </a:p>
        </p:txBody>
      </p:sp>
      <p:sp>
        <p:nvSpPr>
          <p:cNvPr id="68615"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C021F73B-3192-41D4-8085-28B2E2BFCD57}" type="slidenum">
              <a:rPr lang="en-GB" altLang="ru-RU" sz="1200">
                <a:solidFill>
                  <a:srgbClr val="000000"/>
                </a:solidFill>
                <a:latin typeface="Arial" charset="0"/>
              </a:rPr>
              <a:pPr algn="r" eaLnBrk="1" hangingPunct="1">
                <a:lnSpc>
                  <a:spcPct val="100000"/>
                </a:lnSpc>
                <a:buClrTx/>
                <a:buFontTx/>
                <a:buNone/>
              </a:pPr>
              <a:t>19</a:t>
            </a:fld>
            <a:endParaRPr lang="en-GB" altLang="ru-RU" sz="1200">
              <a:solidFill>
                <a:srgbClr val="000000"/>
              </a:solidFill>
              <a:latin typeface="Arial" charset="0"/>
            </a:endParaRPr>
          </a:p>
        </p:txBody>
      </p:sp>
      <p:sp>
        <p:nvSpPr>
          <p:cNvPr id="68616"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0E77FA9D-79FA-4D6E-8772-E6BDF5D18A44}" type="slidenum">
              <a:rPr lang="en-GB" altLang="ru-RU" sz="1200">
                <a:solidFill>
                  <a:srgbClr val="000000"/>
                </a:solidFill>
                <a:latin typeface="Arial" charset="0"/>
              </a:rPr>
              <a:pPr algn="r" eaLnBrk="1" hangingPunct="1">
                <a:lnSpc>
                  <a:spcPct val="93000"/>
                </a:lnSpc>
                <a:buClrTx/>
                <a:buFontTx/>
                <a:buNone/>
              </a:pPr>
              <a:t>19</a:t>
            </a:fld>
            <a:endParaRPr lang="en-GB" altLang="ru-RU" sz="1200">
              <a:solidFill>
                <a:srgbClr val="000000"/>
              </a:solidFill>
              <a:latin typeface="Arial" charset="0"/>
            </a:endParaRPr>
          </a:p>
        </p:txBody>
      </p:sp>
      <p:sp>
        <p:nvSpPr>
          <p:cNvPr id="68617" name="Text Box 7"/>
          <p:cNvSpPr txBox="1">
            <a:spLocks/>
          </p:cNvSpPr>
          <p:nvPr/>
        </p:nvSpPr>
        <p:spPr bwMode="auto">
          <a:xfrm>
            <a:off x="2124075" y="754063"/>
            <a:ext cx="2549525" cy="3722687"/>
          </a:xfrm>
          <a:prstGeom prst="rect">
            <a:avLst/>
          </a:prstGeom>
          <a:solidFill>
            <a:srgbClr val="FFFFFF"/>
          </a:solidFill>
          <a:ln w="9360" cap="sq">
            <a:solidFill>
              <a:srgbClr val="000000"/>
            </a:solidFill>
            <a:miter lim="800000"/>
            <a:headEnd type="triangle" w="med" len="med"/>
            <a:tailEnd type="triangle" w="med" len="med"/>
          </a:ln>
        </p:spPr>
        <p:txBody>
          <a:bodyPr wrap="none" anchor="ctr"/>
          <a:lstStyle/>
          <a:p>
            <a:endParaRPr lang="ru-RU" altLang="ru-RU"/>
          </a:p>
        </p:txBody>
      </p:sp>
      <p:sp>
        <p:nvSpPr>
          <p:cNvPr id="68618"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A514B09D-446F-48DD-B942-7EFC2F438EE7}" type="slidenum">
              <a:rPr lang="en-GB" altLang="ru-RU" sz="1200" smtClean="0">
                <a:solidFill>
                  <a:srgbClr val="000000"/>
                </a:solidFill>
              </a:rPr>
              <a:pPr eaLnBrk="1" hangingPunct="1"/>
              <a:t>20</a:t>
            </a:fld>
            <a:endParaRPr lang="en-GB" altLang="ru-RU" sz="1200" smtClean="0">
              <a:solidFill>
                <a:srgbClr val="000000"/>
              </a:solidFill>
            </a:endParaRPr>
          </a:p>
        </p:txBody>
      </p:sp>
      <p:sp>
        <p:nvSpPr>
          <p:cNvPr id="69635"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13B7FFC0-42BF-4C9E-B6E2-F5588BF1B841}" type="slidenum">
              <a:rPr lang="en-GB" altLang="ru-RU" sz="1200">
                <a:solidFill>
                  <a:srgbClr val="000000"/>
                </a:solidFill>
              </a:rPr>
              <a:pPr algn="r" eaLnBrk="1" hangingPunct="1">
                <a:lnSpc>
                  <a:spcPct val="100000"/>
                </a:lnSpc>
                <a:buClrTx/>
                <a:buFontTx/>
                <a:buNone/>
              </a:pPr>
              <a:t>20</a:t>
            </a:fld>
            <a:endParaRPr lang="en-GB" altLang="ru-RU" sz="1200">
              <a:solidFill>
                <a:srgbClr val="000000"/>
              </a:solidFill>
            </a:endParaRPr>
          </a:p>
        </p:txBody>
      </p:sp>
      <p:sp>
        <p:nvSpPr>
          <p:cNvPr id="69636"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5FC74C8-1560-4261-8106-D0C9445ADE21}" type="slidenum">
              <a:rPr lang="en-GB" altLang="ru-RU" sz="1200">
                <a:solidFill>
                  <a:srgbClr val="000000"/>
                </a:solidFill>
              </a:rPr>
              <a:pPr algn="r" eaLnBrk="1" hangingPunct="1">
                <a:lnSpc>
                  <a:spcPct val="100000"/>
                </a:lnSpc>
                <a:buClrTx/>
                <a:buFontTx/>
                <a:buNone/>
              </a:pPr>
              <a:t>20</a:t>
            </a:fld>
            <a:endParaRPr lang="en-GB" altLang="ru-RU" sz="1200">
              <a:solidFill>
                <a:srgbClr val="000000"/>
              </a:solidFill>
            </a:endParaRPr>
          </a:p>
        </p:txBody>
      </p:sp>
      <p:sp>
        <p:nvSpPr>
          <p:cNvPr id="69637"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EE1A6EC0-F6AD-4C8B-8068-8057E4C9DA19}" type="slidenum">
              <a:rPr lang="en-GB" altLang="ru-RU" sz="1200">
                <a:solidFill>
                  <a:srgbClr val="000000"/>
                </a:solidFill>
              </a:rPr>
              <a:pPr algn="r" eaLnBrk="1" hangingPunct="1">
                <a:lnSpc>
                  <a:spcPct val="100000"/>
                </a:lnSpc>
                <a:buClrTx/>
                <a:buFontTx/>
                <a:buNone/>
              </a:pPr>
              <a:t>20</a:t>
            </a:fld>
            <a:endParaRPr lang="en-GB" altLang="ru-RU" sz="1200">
              <a:solidFill>
                <a:srgbClr val="000000"/>
              </a:solidFill>
            </a:endParaRPr>
          </a:p>
        </p:txBody>
      </p:sp>
      <p:sp>
        <p:nvSpPr>
          <p:cNvPr id="69638"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BA05487-E4EF-4444-BE60-DA5D4ED6E286}" type="slidenum">
              <a:rPr lang="en-GB" altLang="ru-RU" sz="1200">
                <a:solidFill>
                  <a:srgbClr val="000000"/>
                </a:solidFill>
              </a:rPr>
              <a:pPr algn="r" eaLnBrk="1" hangingPunct="1">
                <a:lnSpc>
                  <a:spcPct val="100000"/>
                </a:lnSpc>
                <a:buClrTx/>
                <a:buFontTx/>
                <a:buNone/>
              </a:pPr>
              <a:t>20</a:t>
            </a:fld>
            <a:endParaRPr lang="en-GB" altLang="ru-RU" sz="1200">
              <a:solidFill>
                <a:srgbClr val="000000"/>
              </a:solidFill>
            </a:endParaRPr>
          </a:p>
        </p:txBody>
      </p:sp>
      <p:sp>
        <p:nvSpPr>
          <p:cNvPr id="69639"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282F925-F62C-47F9-AC56-D11687B1BAE0}" type="slidenum">
              <a:rPr lang="en-GB" altLang="ru-RU" sz="1200">
                <a:solidFill>
                  <a:srgbClr val="000000"/>
                </a:solidFill>
                <a:latin typeface="Arial" charset="0"/>
              </a:rPr>
              <a:pPr algn="r" eaLnBrk="1" hangingPunct="1">
                <a:lnSpc>
                  <a:spcPct val="100000"/>
                </a:lnSpc>
                <a:buClrTx/>
                <a:buFontTx/>
                <a:buNone/>
              </a:pPr>
              <a:t>20</a:t>
            </a:fld>
            <a:endParaRPr lang="en-GB" altLang="ru-RU" sz="1200">
              <a:solidFill>
                <a:srgbClr val="000000"/>
              </a:solidFill>
              <a:latin typeface="Arial" charset="0"/>
            </a:endParaRPr>
          </a:p>
        </p:txBody>
      </p:sp>
      <p:sp>
        <p:nvSpPr>
          <p:cNvPr id="69640"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9C93E0F7-60EC-431A-A831-168B9C3EE37C}" type="slidenum">
              <a:rPr lang="en-GB" altLang="ru-RU" sz="1200">
                <a:solidFill>
                  <a:srgbClr val="000000"/>
                </a:solidFill>
                <a:latin typeface="Arial" charset="0"/>
              </a:rPr>
              <a:pPr algn="r" eaLnBrk="1" hangingPunct="1">
                <a:lnSpc>
                  <a:spcPct val="93000"/>
                </a:lnSpc>
                <a:buClrTx/>
                <a:buFontTx/>
                <a:buNone/>
              </a:pPr>
              <a:t>20</a:t>
            </a:fld>
            <a:endParaRPr lang="en-GB" altLang="ru-RU" sz="1200">
              <a:solidFill>
                <a:srgbClr val="000000"/>
              </a:solidFill>
              <a:latin typeface="Arial" charset="0"/>
            </a:endParaRPr>
          </a:p>
        </p:txBody>
      </p:sp>
      <p:sp>
        <p:nvSpPr>
          <p:cNvPr id="69641" name="Text Box 7"/>
          <p:cNvSpPr txBox="1">
            <a:spLocks noChangeArrowheads="1"/>
          </p:cNvSpPr>
          <p:nvPr/>
        </p:nvSpPr>
        <p:spPr bwMode="auto">
          <a:xfrm>
            <a:off x="1133475" y="754063"/>
            <a:ext cx="4530725" cy="3722687"/>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69642"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8CC52F82-F0FC-4E9C-B675-BDA773060314}" type="slidenum">
              <a:rPr lang="en-GB" altLang="ru-RU" sz="1200" smtClean="0">
                <a:solidFill>
                  <a:srgbClr val="000000"/>
                </a:solidFill>
              </a:rPr>
              <a:pPr eaLnBrk="1" hangingPunct="1"/>
              <a:t>2</a:t>
            </a:fld>
            <a:endParaRPr lang="en-GB" altLang="ru-RU" sz="1200" smtClean="0">
              <a:solidFill>
                <a:srgbClr val="000000"/>
              </a:solidFill>
            </a:endParaRPr>
          </a:p>
        </p:txBody>
      </p:sp>
      <p:sp>
        <p:nvSpPr>
          <p:cNvPr id="52227"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E8A0C8E0-F099-4225-976E-1EEEAC008864}" type="slidenum">
              <a:rPr lang="en-GB" altLang="ru-RU" sz="1200">
                <a:solidFill>
                  <a:srgbClr val="000000"/>
                </a:solidFill>
              </a:rPr>
              <a:pPr algn="r" eaLnBrk="1" hangingPunct="1">
                <a:lnSpc>
                  <a:spcPct val="100000"/>
                </a:lnSpc>
                <a:buClrTx/>
                <a:buFontTx/>
                <a:buNone/>
              </a:pPr>
              <a:t>2</a:t>
            </a:fld>
            <a:endParaRPr lang="en-GB" altLang="ru-RU" sz="1200">
              <a:solidFill>
                <a:srgbClr val="000000"/>
              </a:solidFill>
            </a:endParaRPr>
          </a:p>
        </p:txBody>
      </p:sp>
      <p:sp>
        <p:nvSpPr>
          <p:cNvPr id="52228"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43E797F-F18E-4842-8762-8DE3B82DDAB0}" type="slidenum">
              <a:rPr lang="en-GB" altLang="ru-RU" sz="1200">
                <a:solidFill>
                  <a:srgbClr val="000000"/>
                </a:solidFill>
              </a:rPr>
              <a:pPr algn="r" eaLnBrk="1" hangingPunct="1">
                <a:lnSpc>
                  <a:spcPct val="100000"/>
                </a:lnSpc>
                <a:buClrTx/>
                <a:buFontTx/>
                <a:buNone/>
              </a:pPr>
              <a:t>2</a:t>
            </a:fld>
            <a:endParaRPr lang="en-GB" altLang="ru-RU" sz="1200">
              <a:solidFill>
                <a:srgbClr val="000000"/>
              </a:solidFill>
            </a:endParaRPr>
          </a:p>
        </p:txBody>
      </p:sp>
      <p:sp>
        <p:nvSpPr>
          <p:cNvPr id="52229"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6B1BE87-376A-4BF1-9CD7-E2F10D868ED6}" type="slidenum">
              <a:rPr lang="en-GB" altLang="ru-RU" sz="1200">
                <a:solidFill>
                  <a:srgbClr val="000000"/>
                </a:solidFill>
              </a:rPr>
              <a:pPr algn="r" eaLnBrk="1" hangingPunct="1">
                <a:lnSpc>
                  <a:spcPct val="100000"/>
                </a:lnSpc>
                <a:buClrTx/>
                <a:buFontTx/>
                <a:buNone/>
              </a:pPr>
              <a:t>2</a:t>
            </a:fld>
            <a:endParaRPr lang="en-GB" altLang="ru-RU" sz="1200">
              <a:solidFill>
                <a:srgbClr val="000000"/>
              </a:solidFill>
            </a:endParaRPr>
          </a:p>
        </p:txBody>
      </p:sp>
      <p:sp>
        <p:nvSpPr>
          <p:cNvPr id="52230"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CCD13FCB-FF6F-4829-91FC-520F436A1F15}" type="slidenum">
              <a:rPr lang="en-GB" altLang="ru-RU" sz="1200">
                <a:solidFill>
                  <a:srgbClr val="000000"/>
                </a:solidFill>
              </a:rPr>
              <a:pPr algn="r" eaLnBrk="1" hangingPunct="1">
                <a:lnSpc>
                  <a:spcPct val="100000"/>
                </a:lnSpc>
                <a:buClrTx/>
                <a:buFontTx/>
                <a:buNone/>
              </a:pPr>
              <a:t>2</a:t>
            </a:fld>
            <a:endParaRPr lang="en-GB" altLang="ru-RU" sz="1200">
              <a:solidFill>
                <a:srgbClr val="000000"/>
              </a:solidFill>
            </a:endParaRPr>
          </a:p>
        </p:txBody>
      </p:sp>
      <p:sp>
        <p:nvSpPr>
          <p:cNvPr id="52231" name="Rectangle 5"/>
          <p:cNvSpPr>
            <a:spLocks noGrp="1" noRot="1" noChangeAspect="1" noChangeArrowheads="1" noTextEdit="1"/>
          </p:cNvSpPr>
          <p:nvPr>
            <p:ph type="sldImg"/>
          </p:nvPr>
        </p:nvSpPr>
        <p:spPr>
          <a:xfrm>
            <a:off x="917575" y="744538"/>
            <a:ext cx="4962525" cy="3722687"/>
          </a:xfrm>
          <a:solidFill>
            <a:srgbClr val="FFFFFF"/>
          </a:solidFill>
          <a:ln/>
        </p:spPr>
      </p:sp>
      <p:sp>
        <p:nvSpPr>
          <p:cNvPr id="52232" name="Rectangle 6"/>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50ACEC6C-93F7-4D63-9AEB-C5DBDBC32BD9}" type="slidenum">
              <a:rPr lang="en-GB" altLang="ru-RU" sz="1200" smtClean="0">
                <a:solidFill>
                  <a:srgbClr val="000000"/>
                </a:solidFill>
              </a:rPr>
              <a:pPr eaLnBrk="1" hangingPunct="1"/>
              <a:t>21</a:t>
            </a:fld>
            <a:endParaRPr lang="en-GB" altLang="ru-RU" sz="1200" smtClean="0">
              <a:solidFill>
                <a:srgbClr val="000000"/>
              </a:solidFill>
            </a:endParaRPr>
          </a:p>
        </p:txBody>
      </p:sp>
      <p:sp>
        <p:nvSpPr>
          <p:cNvPr id="70659"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A4B0717A-602F-45F6-BD1C-CAE10E7A29C9}" type="slidenum">
              <a:rPr lang="en-GB" altLang="ru-RU" sz="1200">
                <a:solidFill>
                  <a:srgbClr val="000000"/>
                </a:solidFill>
              </a:rPr>
              <a:pPr algn="r" eaLnBrk="1" hangingPunct="1">
                <a:lnSpc>
                  <a:spcPct val="100000"/>
                </a:lnSpc>
                <a:buClrTx/>
                <a:buFontTx/>
                <a:buNone/>
              </a:pPr>
              <a:t>21</a:t>
            </a:fld>
            <a:endParaRPr lang="en-GB" altLang="ru-RU" sz="1200">
              <a:solidFill>
                <a:srgbClr val="000000"/>
              </a:solidFill>
            </a:endParaRPr>
          </a:p>
        </p:txBody>
      </p:sp>
      <p:sp>
        <p:nvSpPr>
          <p:cNvPr id="70660"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DEC7540-EA76-4B7B-AECD-5B7CE39C76AB}" type="slidenum">
              <a:rPr lang="en-GB" altLang="ru-RU" sz="1200">
                <a:solidFill>
                  <a:srgbClr val="000000"/>
                </a:solidFill>
              </a:rPr>
              <a:pPr algn="r" eaLnBrk="1" hangingPunct="1">
                <a:lnSpc>
                  <a:spcPct val="100000"/>
                </a:lnSpc>
                <a:buClrTx/>
                <a:buFontTx/>
                <a:buNone/>
              </a:pPr>
              <a:t>21</a:t>
            </a:fld>
            <a:endParaRPr lang="en-GB" altLang="ru-RU" sz="1200">
              <a:solidFill>
                <a:srgbClr val="000000"/>
              </a:solidFill>
            </a:endParaRPr>
          </a:p>
        </p:txBody>
      </p:sp>
      <p:sp>
        <p:nvSpPr>
          <p:cNvPr id="70661"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098484C-AD47-4833-8630-1F2C9F86FED5}" type="slidenum">
              <a:rPr lang="en-GB" altLang="ru-RU" sz="1200">
                <a:solidFill>
                  <a:srgbClr val="000000"/>
                </a:solidFill>
              </a:rPr>
              <a:pPr algn="r" eaLnBrk="1" hangingPunct="1">
                <a:lnSpc>
                  <a:spcPct val="100000"/>
                </a:lnSpc>
                <a:buClrTx/>
                <a:buFontTx/>
                <a:buNone/>
              </a:pPr>
              <a:t>21</a:t>
            </a:fld>
            <a:endParaRPr lang="en-GB" altLang="ru-RU" sz="1200">
              <a:solidFill>
                <a:srgbClr val="000000"/>
              </a:solidFill>
            </a:endParaRPr>
          </a:p>
        </p:txBody>
      </p:sp>
      <p:sp>
        <p:nvSpPr>
          <p:cNvPr id="70662"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B1D01DB-8682-416B-91AF-00D7AAFBAF78}" type="slidenum">
              <a:rPr lang="en-GB" altLang="ru-RU" sz="1200">
                <a:solidFill>
                  <a:srgbClr val="000000"/>
                </a:solidFill>
              </a:rPr>
              <a:pPr algn="r" eaLnBrk="1" hangingPunct="1">
                <a:lnSpc>
                  <a:spcPct val="100000"/>
                </a:lnSpc>
                <a:buClrTx/>
                <a:buFontTx/>
                <a:buNone/>
              </a:pPr>
              <a:t>21</a:t>
            </a:fld>
            <a:endParaRPr lang="en-GB" altLang="ru-RU" sz="1200">
              <a:solidFill>
                <a:srgbClr val="000000"/>
              </a:solidFill>
            </a:endParaRPr>
          </a:p>
        </p:txBody>
      </p:sp>
      <p:sp>
        <p:nvSpPr>
          <p:cNvPr id="70663"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CC9252E7-2AF9-47DE-9246-7CBB8BC357A7}" type="slidenum">
              <a:rPr lang="en-GB" altLang="ru-RU" sz="1200">
                <a:solidFill>
                  <a:srgbClr val="000000"/>
                </a:solidFill>
                <a:latin typeface="Arial" charset="0"/>
              </a:rPr>
              <a:pPr algn="r" eaLnBrk="1" hangingPunct="1">
                <a:lnSpc>
                  <a:spcPct val="100000"/>
                </a:lnSpc>
                <a:buClrTx/>
                <a:buFontTx/>
                <a:buNone/>
              </a:pPr>
              <a:t>21</a:t>
            </a:fld>
            <a:endParaRPr lang="en-GB" altLang="ru-RU" sz="1200">
              <a:solidFill>
                <a:srgbClr val="000000"/>
              </a:solidFill>
              <a:latin typeface="Arial" charset="0"/>
            </a:endParaRPr>
          </a:p>
        </p:txBody>
      </p:sp>
      <p:sp>
        <p:nvSpPr>
          <p:cNvPr id="70664"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A5CDDC10-8E30-4938-A350-65420588A64C}" type="slidenum">
              <a:rPr lang="en-GB" altLang="ru-RU" sz="1200">
                <a:solidFill>
                  <a:srgbClr val="000000"/>
                </a:solidFill>
                <a:latin typeface="Arial" charset="0"/>
              </a:rPr>
              <a:pPr algn="r" eaLnBrk="1" hangingPunct="1">
                <a:lnSpc>
                  <a:spcPct val="93000"/>
                </a:lnSpc>
                <a:buClrTx/>
                <a:buFontTx/>
                <a:buNone/>
              </a:pPr>
              <a:t>21</a:t>
            </a:fld>
            <a:endParaRPr lang="en-GB" altLang="ru-RU" sz="1200">
              <a:solidFill>
                <a:srgbClr val="000000"/>
              </a:solidFill>
              <a:latin typeface="Arial" charset="0"/>
            </a:endParaRPr>
          </a:p>
        </p:txBody>
      </p:sp>
      <p:sp>
        <p:nvSpPr>
          <p:cNvPr id="70665" name="Text Box 7"/>
          <p:cNvSpPr txBox="1">
            <a:spLocks noChangeArrowheads="1"/>
          </p:cNvSpPr>
          <p:nvPr/>
        </p:nvSpPr>
        <p:spPr bwMode="auto">
          <a:xfrm>
            <a:off x="1133475" y="744538"/>
            <a:ext cx="4525963" cy="3717925"/>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70666"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BBA96A6D-68ED-4FF0-9620-EF2716C8DECC}" type="slidenum">
              <a:rPr lang="en-GB" altLang="ru-RU" sz="1200" smtClean="0">
                <a:solidFill>
                  <a:srgbClr val="000000"/>
                </a:solidFill>
              </a:rPr>
              <a:pPr eaLnBrk="1" hangingPunct="1"/>
              <a:t>22</a:t>
            </a:fld>
            <a:endParaRPr lang="en-GB" altLang="ru-RU" sz="1200" smtClean="0">
              <a:solidFill>
                <a:srgbClr val="000000"/>
              </a:solidFill>
            </a:endParaRPr>
          </a:p>
        </p:txBody>
      </p:sp>
      <p:sp>
        <p:nvSpPr>
          <p:cNvPr id="71683"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BD38064-823A-4111-A00E-69C7E5C3DA36}" type="slidenum">
              <a:rPr lang="en-GB" altLang="ru-RU" sz="1200">
                <a:solidFill>
                  <a:srgbClr val="000000"/>
                </a:solidFill>
              </a:rPr>
              <a:pPr algn="r" eaLnBrk="1" hangingPunct="1">
                <a:lnSpc>
                  <a:spcPct val="100000"/>
                </a:lnSpc>
                <a:buClrTx/>
                <a:buFontTx/>
                <a:buNone/>
              </a:pPr>
              <a:t>22</a:t>
            </a:fld>
            <a:endParaRPr lang="en-GB" altLang="ru-RU" sz="1200">
              <a:solidFill>
                <a:srgbClr val="000000"/>
              </a:solidFill>
            </a:endParaRPr>
          </a:p>
        </p:txBody>
      </p:sp>
      <p:sp>
        <p:nvSpPr>
          <p:cNvPr id="71684"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6015B8C-0678-45B5-AA33-01820CAC0C01}" type="slidenum">
              <a:rPr lang="en-GB" altLang="ru-RU" sz="1200">
                <a:solidFill>
                  <a:srgbClr val="000000"/>
                </a:solidFill>
              </a:rPr>
              <a:pPr algn="r" eaLnBrk="1" hangingPunct="1">
                <a:lnSpc>
                  <a:spcPct val="100000"/>
                </a:lnSpc>
                <a:buClrTx/>
                <a:buFontTx/>
                <a:buNone/>
              </a:pPr>
              <a:t>22</a:t>
            </a:fld>
            <a:endParaRPr lang="en-GB" altLang="ru-RU" sz="1200">
              <a:solidFill>
                <a:srgbClr val="000000"/>
              </a:solidFill>
            </a:endParaRPr>
          </a:p>
        </p:txBody>
      </p:sp>
      <p:sp>
        <p:nvSpPr>
          <p:cNvPr id="71685"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322B12E-572E-4BB7-A091-3C0E614ADE43}" type="slidenum">
              <a:rPr lang="en-GB" altLang="ru-RU" sz="1200">
                <a:solidFill>
                  <a:srgbClr val="000000"/>
                </a:solidFill>
              </a:rPr>
              <a:pPr algn="r" eaLnBrk="1" hangingPunct="1">
                <a:lnSpc>
                  <a:spcPct val="100000"/>
                </a:lnSpc>
                <a:buClrTx/>
                <a:buFontTx/>
                <a:buNone/>
              </a:pPr>
              <a:t>22</a:t>
            </a:fld>
            <a:endParaRPr lang="en-GB" altLang="ru-RU" sz="1200">
              <a:solidFill>
                <a:srgbClr val="000000"/>
              </a:solidFill>
            </a:endParaRPr>
          </a:p>
        </p:txBody>
      </p:sp>
      <p:sp>
        <p:nvSpPr>
          <p:cNvPr id="71686"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C37EC4A3-ADD0-4111-8062-F6A945AFF006}" type="slidenum">
              <a:rPr lang="en-GB" altLang="ru-RU" sz="1200">
                <a:solidFill>
                  <a:srgbClr val="000000"/>
                </a:solidFill>
              </a:rPr>
              <a:pPr algn="r" eaLnBrk="1" hangingPunct="1">
                <a:lnSpc>
                  <a:spcPct val="100000"/>
                </a:lnSpc>
                <a:buClrTx/>
                <a:buFontTx/>
                <a:buNone/>
              </a:pPr>
              <a:t>22</a:t>
            </a:fld>
            <a:endParaRPr lang="en-GB" altLang="ru-RU" sz="1200">
              <a:solidFill>
                <a:srgbClr val="000000"/>
              </a:solidFill>
            </a:endParaRPr>
          </a:p>
        </p:txBody>
      </p:sp>
      <p:sp>
        <p:nvSpPr>
          <p:cNvPr id="71687"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976C8A8-A9E2-49D0-8934-3B5D0FE9D9E6}" type="slidenum">
              <a:rPr lang="en-GB" altLang="ru-RU" sz="1200">
                <a:solidFill>
                  <a:srgbClr val="000000"/>
                </a:solidFill>
                <a:latin typeface="Arial" charset="0"/>
              </a:rPr>
              <a:pPr algn="r" eaLnBrk="1" hangingPunct="1">
                <a:lnSpc>
                  <a:spcPct val="100000"/>
                </a:lnSpc>
                <a:buClrTx/>
                <a:buFontTx/>
                <a:buNone/>
              </a:pPr>
              <a:t>22</a:t>
            </a:fld>
            <a:endParaRPr lang="en-GB" altLang="ru-RU" sz="1200">
              <a:solidFill>
                <a:srgbClr val="000000"/>
              </a:solidFill>
              <a:latin typeface="Arial" charset="0"/>
            </a:endParaRPr>
          </a:p>
        </p:txBody>
      </p:sp>
      <p:sp>
        <p:nvSpPr>
          <p:cNvPr id="71688"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A31865A9-53DC-4550-B5AF-BB9808B7C6AB}" type="slidenum">
              <a:rPr lang="en-GB" altLang="ru-RU" sz="1200">
                <a:solidFill>
                  <a:srgbClr val="000000"/>
                </a:solidFill>
                <a:latin typeface="Arial" charset="0"/>
              </a:rPr>
              <a:pPr algn="r" eaLnBrk="1" hangingPunct="1">
                <a:lnSpc>
                  <a:spcPct val="93000"/>
                </a:lnSpc>
                <a:buClrTx/>
                <a:buFontTx/>
                <a:buNone/>
              </a:pPr>
              <a:t>22</a:t>
            </a:fld>
            <a:endParaRPr lang="en-GB" altLang="ru-RU" sz="1200">
              <a:solidFill>
                <a:srgbClr val="000000"/>
              </a:solidFill>
              <a:latin typeface="Arial" charset="0"/>
            </a:endParaRPr>
          </a:p>
        </p:txBody>
      </p:sp>
      <p:sp>
        <p:nvSpPr>
          <p:cNvPr id="71689" name="Text Box 7"/>
          <p:cNvSpPr txBox="1">
            <a:spLocks noChangeArrowheads="1"/>
          </p:cNvSpPr>
          <p:nvPr/>
        </p:nvSpPr>
        <p:spPr bwMode="auto">
          <a:xfrm>
            <a:off x="-9707563" y="-3632200"/>
            <a:ext cx="16505238" cy="13558838"/>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71690"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FADD7A86-1C2F-4753-BE4E-939A551C6433}" type="slidenum">
              <a:rPr lang="en-GB" altLang="ru-RU" sz="1200" smtClean="0">
                <a:solidFill>
                  <a:srgbClr val="000000"/>
                </a:solidFill>
              </a:rPr>
              <a:pPr eaLnBrk="1" hangingPunct="1"/>
              <a:t>23</a:t>
            </a:fld>
            <a:endParaRPr lang="en-GB" altLang="ru-RU" sz="1200" smtClean="0">
              <a:solidFill>
                <a:srgbClr val="000000"/>
              </a:solidFill>
            </a:endParaRPr>
          </a:p>
        </p:txBody>
      </p:sp>
      <p:sp>
        <p:nvSpPr>
          <p:cNvPr id="72707"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ADA4CF9-C1B4-430F-A195-4FFEF4B957D3}" type="slidenum">
              <a:rPr lang="en-GB" altLang="ru-RU" sz="1200">
                <a:solidFill>
                  <a:srgbClr val="000000"/>
                </a:solidFill>
              </a:rPr>
              <a:pPr algn="r" eaLnBrk="1" hangingPunct="1">
                <a:lnSpc>
                  <a:spcPct val="100000"/>
                </a:lnSpc>
                <a:buClrTx/>
                <a:buFontTx/>
                <a:buNone/>
              </a:pPr>
              <a:t>23</a:t>
            </a:fld>
            <a:endParaRPr lang="en-GB" altLang="ru-RU" sz="1200">
              <a:solidFill>
                <a:srgbClr val="000000"/>
              </a:solidFill>
            </a:endParaRPr>
          </a:p>
        </p:txBody>
      </p:sp>
      <p:sp>
        <p:nvSpPr>
          <p:cNvPr id="72708"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10E8FDF-6B24-43BB-B587-AF4D5A25E36A}" type="slidenum">
              <a:rPr lang="en-GB" altLang="ru-RU" sz="1200">
                <a:solidFill>
                  <a:srgbClr val="000000"/>
                </a:solidFill>
              </a:rPr>
              <a:pPr algn="r" eaLnBrk="1" hangingPunct="1">
                <a:lnSpc>
                  <a:spcPct val="100000"/>
                </a:lnSpc>
                <a:buClrTx/>
                <a:buFontTx/>
                <a:buNone/>
              </a:pPr>
              <a:t>23</a:t>
            </a:fld>
            <a:endParaRPr lang="en-GB" altLang="ru-RU" sz="1200">
              <a:solidFill>
                <a:srgbClr val="000000"/>
              </a:solidFill>
            </a:endParaRPr>
          </a:p>
        </p:txBody>
      </p:sp>
      <p:sp>
        <p:nvSpPr>
          <p:cNvPr id="72709"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CF22D74-4583-48EA-A716-59CE6352F7FF}" type="slidenum">
              <a:rPr lang="en-GB" altLang="ru-RU" sz="1200">
                <a:solidFill>
                  <a:srgbClr val="000000"/>
                </a:solidFill>
              </a:rPr>
              <a:pPr algn="r" eaLnBrk="1" hangingPunct="1">
                <a:lnSpc>
                  <a:spcPct val="100000"/>
                </a:lnSpc>
                <a:buClrTx/>
                <a:buFontTx/>
                <a:buNone/>
              </a:pPr>
              <a:t>23</a:t>
            </a:fld>
            <a:endParaRPr lang="en-GB" altLang="ru-RU" sz="1200">
              <a:solidFill>
                <a:srgbClr val="000000"/>
              </a:solidFill>
            </a:endParaRPr>
          </a:p>
        </p:txBody>
      </p:sp>
      <p:sp>
        <p:nvSpPr>
          <p:cNvPr id="72710"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53C8460-1CFA-4AC0-8FDF-FC7CA3A6C41C}" type="slidenum">
              <a:rPr lang="en-GB" altLang="ru-RU" sz="1200">
                <a:solidFill>
                  <a:srgbClr val="000000"/>
                </a:solidFill>
              </a:rPr>
              <a:pPr algn="r" eaLnBrk="1" hangingPunct="1">
                <a:lnSpc>
                  <a:spcPct val="100000"/>
                </a:lnSpc>
                <a:buClrTx/>
                <a:buFontTx/>
                <a:buNone/>
              </a:pPr>
              <a:t>23</a:t>
            </a:fld>
            <a:endParaRPr lang="en-GB" altLang="ru-RU" sz="1200">
              <a:solidFill>
                <a:srgbClr val="000000"/>
              </a:solidFill>
            </a:endParaRPr>
          </a:p>
        </p:txBody>
      </p:sp>
      <p:sp>
        <p:nvSpPr>
          <p:cNvPr id="72711"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397A55E1-DB1F-47C7-9A24-EBE338C769F2}" type="slidenum">
              <a:rPr lang="en-GB" altLang="ru-RU" sz="1200">
                <a:solidFill>
                  <a:srgbClr val="000000"/>
                </a:solidFill>
                <a:latin typeface="Arial" charset="0"/>
              </a:rPr>
              <a:pPr algn="r" eaLnBrk="1" hangingPunct="1">
                <a:lnSpc>
                  <a:spcPct val="100000"/>
                </a:lnSpc>
                <a:buClrTx/>
                <a:buFontTx/>
                <a:buNone/>
              </a:pPr>
              <a:t>23</a:t>
            </a:fld>
            <a:endParaRPr lang="en-GB" altLang="ru-RU" sz="1200">
              <a:solidFill>
                <a:srgbClr val="000000"/>
              </a:solidFill>
              <a:latin typeface="Arial" charset="0"/>
            </a:endParaRPr>
          </a:p>
        </p:txBody>
      </p:sp>
      <p:sp>
        <p:nvSpPr>
          <p:cNvPr id="72712"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5000"/>
              </a:lnSpc>
              <a:buClrTx/>
              <a:buFontTx/>
              <a:buNone/>
            </a:pPr>
            <a:fld id="{8801774D-6C6F-4518-9657-C85A288DF2F0}" type="slidenum">
              <a:rPr lang="en-GB" altLang="ru-RU" sz="1200">
                <a:solidFill>
                  <a:srgbClr val="000000"/>
                </a:solidFill>
                <a:latin typeface="Times New Roman" pitchFamily="18" charset="0"/>
              </a:rPr>
              <a:pPr algn="r" eaLnBrk="1" hangingPunct="1">
                <a:lnSpc>
                  <a:spcPct val="95000"/>
                </a:lnSpc>
                <a:buClrTx/>
                <a:buFontTx/>
                <a:buNone/>
              </a:pPr>
              <a:t>23</a:t>
            </a:fld>
            <a:endParaRPr lang="en-GB" altLang="ru-RU" sz="1200">
              <a:solidFill>
                <a:srgbClr val="000000"/>
              </a:solidFill>
              <a:latin typeface="Times New Roman" pitchFamily="18" charset="0"/>
            </a:endParaRPr>
          </a:p>
        </p:txBody>
      </p:sp>
      <p:sp>
        <p:nvSpPr>
          <p:cNvPr id="72713" name="Text Box 7"/>
          <p:cNvSpPr txBox="1">
            <a:spLocks noChangeArrowheads="1"/>
          </p:cNvSpPr>
          <p:nvPr/>
        </p:nvSpPr>
        <p:spPr bwMode="auto">
          <a:xfrm>
            <a:off x="3846513" y="9431338"/>
            <a:ext cx="29368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15B308CB-16C6-4C16-B324-1D43920380C3}" type="slidenum">
              <a:rPr lang="en-GB" altLang="ru-RU" sz="1300">
                <a:solidFill>
                  <a:srgbClr val="000000"/>
                </a:solidFill>
                <a:latin typeface="Times New Roman" pitchFamily="18" charset="0"/>
              </a:rPr>
              <a:pPr algn="r" eaLnBrk="1" hangingPunct="1">
                <a:lnSpc>
                  <a:spcPct val="90000"/>
                </a:lnSpc>
                <a:buClrTx/>
                <a:buFontTx/>
                <a:buNone/>
              </a:pPr>
              <a:t>23</a:t>
            </a:fld>
            <a:endParaRPr lang="en-GB" altLang="ru-RU" sz="1300">
              <a:solidFill>
                <a:srgbClr val="000000"/>
              </a:solidFill>
              <a:latin typeface="Times New Roman" pitchFamily="18" charset="0"/>
            </a:endParaRPr>
          </a:p>
        </p:txBody>
      </p:sp>
      <p:sp>
        <p:nvSpPr>
          <p:cNvPr id="72714" name="Text Box 8"/>
          <p:cNvSpPr txBox="1">
            <a:spLocks noChangeArrowheads="1"/>
          </p:cNvSpPr>
          <p:nvPr/>
        </p:nvSpPr>
        <p:spPr bwMode="auto">
          <a:xfrm>
            <a:off x="2124075" y="754063"/>
            <a:ext cx="2551113" cy="3722687"/>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72715" name="Rectangle 9"/>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4B5EFC1B-720F-4C9B-9606-381A8C1C1EBE}" type="slidenum">
              <a:rPr lang="en-GB" altLang="ru-RU" sz="1200" smtClean="0">
                <a:solidFill>
                  <a:srgbClr val="000000"/>
                </a:solidFill>
              </a:rPr>
              <a:pPr eaLnBrk="1" hangingPunct="1"/>
              <a:t>24</a:t>
            </a:fld>
            <a:endParaRPr lang="en-GB" altLang="ru-RU" sz="1200" smtClean="0">
              <a:solidFill>
                <a:srgbClr val="000000"/>
              </a:solidFill>
            </a:endParaRPr>
          </a:p>
        </p:txBody>
      </p:sp>
      <p:sp>
        <p:nvSpPr>
          <p:cNvPr id="73731"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187482E-6081-4015-B5C6-05D228BF2088}" type="slidenum">
              <a:rPr lang="en-GB" altLang="ru-RU" sz="1200">
                <a:solidFill>
                  <a:srgbClr val="000000"/>
                </a:solidFill>
              </a:rPr>
              <a:pPr algn="r" eaLnBrk="1" hangingPunct="1">
                <a:lnSpc>
                  <a:spcPct val="100000"/>
                </a:lnSpc>
                <a:buClrTx/>
                <a:buFontTx/>
                <a:buNone/>
              </a:pPr>
              <a:t>24</a:t>
            </a:fld>
            <a:endParaRPr lang="en-GB" altLang="ru-RU" sz="1200">
              <a:solidFill>
                <a:srgbClr val="000000"/>
              </a:solidFill>
            </a:endParaRPr>
          </a:p>
        </p:txBody>
      </p:sp>
      <p:sp>
        <p:nvSpPr>
          <p:cNvPr id="73732"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9AE6E289-E96B-4074-B371-2F87382D472F}" type="slidenum">
              <a:rPr lang="en-GB" altLang="ru-RU" sz="1200">
                <a:solidFill>
                  <a:srgbClr val="000000"/>
                </a:solidFill>
              </a:rPr>
              <a:pPr algn="r" eaLnBrk="1" hangingPunct="1">
                <a:lnSpc>
                  <a:spcPct val="100000"/>
                </a:lnSpc>
                <a:buClrTx/>
                <a:buFontTx/>
                <a:buNone/>
              </a:pPr>
              <a:t>24</a:t>
            </a:fld>
            <a:endParaRPr lang="en-GB" altLang="ru-RU" sz="1200">
              <a:solidFill>
                <a:srgbClr val="000000"/>
              </a:solidFill>
            </a:endParaRPr>
          </a:p>
        </p:txBody>
      </p:sp>
      <p:sp>
        <p:nvSpPr>
          <p:cNvPr id="73733"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F134058-8873-443C-BC53-45D2A91D9BC4}" type="slidenum">
              <a:rPr lang="en-GB" altLang="ru-RU" sz="1200">
                <a:solidFill>
                  <a:srgbClr val="000000"/>
                </a:solidFill>
              </a:rPr>
              <a:pPr algn="r" eaLnBrk="1" hangingPunct="1">
                <a:lnSpc>
                  <a:spcPct val="100000"/>
                </a:lnSpc>
                <a:buClrTx/>
                <a:buFontTx/>
                <a:buNone/>
              </a:pPr>
              <a:t>24</a:t>
            </a:fld>
            <a:endParaRPr lang="en-GB" altLang="ru-RU" sz="1200">
              <a:solidFill>
                <a:srgbClr val="000000"/>
              </a:solidFill>
            </a:endParaRPr>
          </a:p>
        </p:txBody>
      </p:sp>
      <p:sp>
        <p:nvSpPr>
          <p:cNvPr id="73734"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19EC16B9-569C-4D43-B3EC-CB289DE1F0B0}" type="slidenum">
              <a:rPr lang="en-GB" altLang="ru-RU" sz="1200">
                <a:solidFill>
                  <a:srgbClr val="000000"/>
                </a:solidFill>
              </a:rPr>
              <a:pPr algn="r" eaLnBrk="1" hangingPunct="1">
                <a:lnSpc>
                  <a:spcPct val="100000"/>
                </a:lnSpc>
                <a:buClrTx/>
                <a:buFontTx/>
                <a:buNone/>
              </a:pPr>
              <a:t>24</a:t>
            </a:fld>
            <a:endParaRPr lang="en-GB" altLang="ru-RU" sz="1200">
              <a:solidFill>
                <a:srgbClr val="000000"/>
              </a:solidFill>
            </a:endParaRPr>
          </a:p>
        </p:txBody>
      </p:sp>
      <p:sp>
        <p:nvSpPr>
          <p:cNvPr id="73735"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889B3902-DEF6-4437-8C16-DEDBB0A9AE35}" type="slidenum">
              <a:rPr lang="en-GB" altLang="ru-RU" sz="1200">
                <a:solidFill>
                  <a:srgbClr val="000000"/>
                </a:solidFill>
                <a:latin typeface="Arial" charset="0"/>
              </a:rPr>
              <a:pPr algn="r" eaLnBrk="1" hangingPunct="1">
                <a:lnSpc>
                  <a:spcPct val="100000"/>
                </a:lnSpc>
                <a:buClrTx/>
                <a:buFontTx/>
                <a:buNone/>
              </a:pPr>
              <a:t>24</a:t>
            </a:fld>
            <a:endParaRPr lang="en-GB" altLang="ru-RU" sz="1200">
              <a:solidFill>
                <a:srgbClr val="000000"/>
              </a:solidFill>
              <a:latin typeface="Arial" charset="0"/>
            </a:endParaRPr>
          </a:p>
        </p:txBody>
      </p:sp>
      <p:sp>
        <p:nvSpPr>
          <p:cNvPr id="73736"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79B6CF31-BCA1-48AC-93FA-C792DC1FDEEF}" type="slidenum">
              <a:rPr lang="en-GB" altLang="ru-RU" sz="1200">
                <a:solidFill>
                  <a:srgbClr val="000000"/>
                </a:solidFill>
                <a:latin typeface="Arial" charset="0"/>
              </a:rPr>
              <a:pPr algn="r" eaLnBrk="1" hangingPunct="1">
                <a:lnSpc>
                  <a:spcPct val="93000"/>
                </a:lnSpc>
                <a:buClrTx/>
                <a:buFontTx/>
                <a:buNone/>
              </a:pPr>
              <a:t>24</a:t>
            </a:fld>
            <a:endParaRPr lang="en-GB" altLang="ru-RU" sz="1200">
              <a:solidFill>
                <a:srgbClr val="000000"/>
              </a:solidFill>
              <a:latin typeface="Arial" charset="0"/>
            </a:endParaRPr>
          </a:p>
        </p:txBody>
      </p:sp>
      <p:sp>
        <p:nvSpPr>
          <p:cNvPr id="73737" name="Text Box 7"/>
          <p:cNvSpPr txBox="1">
            <a:spLocks noChangeArrowheads="1"/>
          </p:cNvSpPr>
          <p:nvPr/>
        </p:nvSpPr>
        <p:spPr bwMode="auto">
          <a:xfrm>
            <a:off x="1133475" y="754063"/>
            <a:ext cx="4530725" cy="3722687"/>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73738"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BA1D1A67-9669-45B3-A156-0BB820F940E6}" type="slidenum">
              <a:rPr lang="en-GB" altLang="ru-RU" sz="1200" smtClean="0">
                <a:solidFill>
                  <a:srgbClr val="000000"/>
                </a:solidFill>
              </a:rPr>
              <a:pPr eaLnBrk="1" hangingPunct="1"/>
              <a:t>25</a:t>
            </a:fld>
            <a:endParaRPr lang="en-GB" altLang="ru-RU" sz="1200" smtClean="0">
              <a:solidFill>
                <a:srgbClr val="000000"/>
              </a:solidFill>
            </a:endParaRPr>
          </a:p>
        </p:txBody>
      </p:sp>
      <p:sp>
        <p:nvSpPr>
          <p:cNvPr id="74755" name="Rectangle 1"/>
          <p:cNvSpPr>
            <a:spLocks noGrp="1" noRot="1" noChangeAspect="1" noChangeArrowheads="1" noTextEdit="1"/>
          </p:cNvSpPr>
          <p:nvPr>
            <p:ph type="sldImg"/>
          </p:nvPr>
        </p:nvSpPr>
        <p:spPr>
          <a:xfrm>
            <a:off x="917575" y="744538"/>
            <a:ext cx="4954588" cy="3714750"/>
          </a:xfrm>
          <a:solidFill>
            <a:srgbClr val="FFFFFF"/>
          </a:solidFill>
          <a:ln/>
        </p:spPr>
      </p:sp>
      <p:sp>
        <p:nvSpPr>
          <p:cNvPr id="74756" name="Rectangle 2"/>
          <p:cNvSpPr>
            <a:spLocks noGrp="1" noChangeArrowheads="1"/>
          </p:cNvSpPr>
          <p:nvPr>
            <p:ph type="body" idx="1"/>
          </p:nvPr>
        </p:nvSpPr>
        <p:spPr>
          <a:xfrm>
            <a:off x="679450" y="4714875"/>
            <a:ext cx="5430838" cy="4459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CDA66830-6806-45E9-8832-DE25919544D7}" type="slidenum">
              <a:rPr lang="en-GB" altLang="ru-RU" sz="1200" smtClean="0">
                <a:solidFill>
                  <a:srgbClr val="000000"/>
                </a:solidFill>
              </a:rPr>
              <a:pPr eaLnBrk="1" hangingPunct="1"/>
              <a:t>27</a:t>
            </a:fld>
            <a:endParaRPr lang="en-GB" altLang="ru-RU" sz="1200" smtClean="0">
              <a:solidFill>
                <a:srgbClr val="000000"/>
              </a:solidFill>
            </a:endParaRPr>
          </a:p>
        </p:txBody>
      </p:sp>
      <p:sp>
        <p:nvSpPr>
          <p:cNvPr id="75779" name="Rectangle 1"/>
          <p:cNvSpPr>
            <a:spLocks noGrp="1" noRot="1" noChangeAspect="1" noChangeArrowheads="1" noTextEdit="1"/>
          </p:cNvSpPr>
          <p:nvPr>
            <p:ph type="sldImg"/>
          </p:nvPr>
        </p:nvSpPr>
        <p:spPr>
          <a:xfrm>
            <a:off x="917575" y="744538"/>
            <a:ext cx="4954588" cy="3714750"/>
          </a:xfrm>
          <a:solidFill>
            <a:srgbClr val="FFFFFF"/>
          </a:solidFill>
          <a:ln/>
        </p:spPr>
      </p:sp>
      <p:sp>
        <p:nvSpPr>
          <p:cNvPr id="75780" name="Rectangle 2"/>
          <p:cNvSpPr>
            <a:spLocks noGrp="1" noChangeArrowheads="1"/>
          </p:cNvSpPr>
          <p:nvPr>
            <p:ph type="body" idx="1"/>
          </p:nvPr>
        </p:nvSpPr>
        <p:spPr>
          <a:xfrm>
            <a:off x="679450" y="4714875"/>
            <a:ext cx="5430838" cy="4459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F5316B50-ED58-4370-95E0-9A8029A56F17}" type="slidenum">
              <a:rPr lang="en-GB" altLang="ru-RU" sz="1200" smtClean="0">
                <a:solidFill>
                  <a:srgbClr val="000000"/>
                </a:solidFill>
              </a:rPr>
              <a:pPr eaLnBrk="1" hangingPunct="1"/>
              <a:t>28</a:t>
            </a:fld>
            <a:endParaRPr lang="en-GB" altLang="ru-RU" sz="1200" smtClean="0">
              <a:solidFill>
                <a:srgbClr val="000000"/>
              </a:solidFill>
            </a:endParaRPr>
          </a:p>
        </p:txBody>
      </p:sp>
      <p:sp>
        <p:nvSpPr>
          <p:cNvPr id="76803"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2543CE3-001F-4872-90AC-41FDA76564A6}" type="slidenum">
              <a:rPr lang="en-GB" altLang="ru-RU" sz="1200">
                <a:solidFill>
                  <a:srgbClr val="000000"/>
                </a:solidFill>
              </a:rPr>
              <a:pPr algn="r" eaLnBrk="1" hangingPunct="1">
                <a:lnSpc>
                  <a:spcPct val="100000"/>
                </a:lnSpc>
                <a:buClrTx/>
                <a:buFontTx/>
                <a:buNone/>
              </a:pPr>
              <a:t>28</a:t>
            </a:fld>
            <a:endParaRPr lang="en-GB" altLang="ru-RU" sz="1200">
              <a:solidFill>
                <a:srgbClr val="000000"/>
              </a:solidFill>
            </a:endParaRPr>
          </a:p>
        </p:txBody>
      </p:sp>
      <p:sp>
        <p:nvSpPr>
          <p:cNvPr id="76804"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866A1F9-613F-4725-9118-AA432762233B}" type="slidenum">
              <a:rPr lang="en-GB" altLang="ru-RU" sz="1200">
                <a:solidFill>
                  <a:srgbClr val="000000"/>
                </a:solidFill>
              </a:rPr>
              <a:pPr algn="r" eaLnBrk="1" hangingPunct="1">
                <a:lnSpc>
                  <a:spcPct val="100000"/>
                </a:lnSpc>
                <a:buClrTx/>
                <a:buFontTx/>
                <a:buNone/>
              </a:pPr>
              <a:t>28</a:t>
            </a:fld>
            <a:endParaRPr lang="en-GB" altLang="ru-RU" sz="1200">
              <a:solidFill>
                <a:srgbClr val="000000"/>
              </a:solidFill>
            </a:endParaRPr>
          </a:p>
        </p:txBody>
      </p:sp>
      <p:sp>
        <p:nvSpPr>
          <p:cNvPr id="76805"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97A5D2B5-6E24-4B2B-AAF5-CC88209FF909}" type="slidenum">
              <a:rPr lang="en-GB" altLang="ru-RU" sz="1200">
                <a:solidFill>
                  <a:srgbClr val="000000"/>
                </a:solidFill>
              </a:rPr>
              <a:pPr algn="r" eaLnBrk="1" hangingPunct="1">
                <a:lnSpc>
                  <a:spcPct val="100000"/>
                </a:lnSpc>
                <a:buClrTx/>
                <a:buFontTx/>
                <a:buNone/>
              </a:pPr>
              <a:t>28</a:t>
            </a:fld>
            <a:endParaRPr lang="en-GB" altLang="ru-RU" sz="1200">
              <a:solidFill>
                <a:srgbClr val="000000"/>
              </a:solidFill>
            </a:endParaRPr>
          </a:p>
        </p:txBody>
      </p:sp>
      <p:sp>
        <p:nvSpPr>
          <p:cNvPr id="76806"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83A666B-3C08-4D34-B4F6-AFA541874261}" type="slidenum">
              <a:rPr lang="en-GB" altLang="ru-RU" sz="1200">
                <a:solidFill>
                  <a:srgbClr val="000000"/>
                </a:solidFill>
              </a:rPr>
              <a:pPr algn="r" eaLnBrk="1" hangingPunct="1">
                <a:lnSpc>
                  <a:spcPct val="100000"/>
                </a:lnSpc>
                <a:buClrTx/>
                <a:buFontTx/>
                <a:buNone/>
              </a:pPr>
              <a:t>28</a:t>
            </a:fld>
            <a:endParaRPr lang="en-GB" altLang="ru-RU" sz="1200">
              <a:solidFill>
                <a:srgbClr val="000000"/>
              </a:solidFill>
            </a:endParaRPr>
          </a:p>
        </p:txBody>
      </p:sp>
      <p:sp>
        <p:nvSpPr>
          <p:cNvPr id="76807"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57956F7C-449E-46CB-8B1D-56AFB79BF51E}" type="slidenum">
              <a:rPr lang="en-GB" altLang="ru-RU" sz="1200">
                <a:solidFill>
                  <a:srgbClr val="000000"/>
                </a:solidFill>
                <a:latin typeface="Arial" charset="0"/>
              </a:rPr>
              <a:pPr algn="r" eaLnBrk="1" hangingPunct="1">
                <a:lnSpc>
                  <a:spcPct val="100000"/>
                </a:lnSpc>
                <a:buClrTx/>
                <a:buFontTx/>
                <a:buNone/>
              </a:pPr>
              <a:t>28</a:t>
            </a:fld>
            <a:endParaRPr lang="en-GB" altLang="ru-RU" sz="1200">
              <a:solidFill>
                <a:srgbClr val="000000"/>
              </a:solidFill>
              <a:latin typeface="Arial" charset="0"/>
            </a:endParaRPr>
          </a:p>
        </p:txBody>
      </p:sp>
      <p:sp>
        <p:nvSpPr>
          <p:cNvPr id="76808" name="Text Box 6"/>
          <p:cNvSpPr txBox="1">
            <a:spLocks noChangeArrowheads="1"/>
          </p:cNvSpPr>
          <p:nvPr/>
        </p:nvSpPr>
        <p:spPr bwMode="auto">
          <a:xfrm>
            <a:off x="1135063" y="744538"/>
            <a:ext cx="4521200" cy="3716337"/>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76809" name="Rectangle 7"/>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
        <p:nvSpPr>
          <p:cNvPr id="76810" name="Text Box 8"/>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68627C81-2588-46C5-A9F7-DCB12400DC64}" type="slidenum">
              <a:rPr lang="en-GB" altLang="ru-RU" sz="1200">
                <a:solidFill>
                  <a:srgbClr val="000000"/>
                </a:solidFill>
                <a:latin typeface="Arial" charset="0"/>
              </a:rPr>
              <a:pPr algn="r" eaLnBrk="1" hangingPunct="1">
                <a:lnSpc>
                  <a:spcPct val="93000"/>
                </a:lnSpc>
                <a:buClrTx/>
                <a:buFontTx/>
                <a:buNone/>
              </a:pPr>
              <a:t>28</a:t>
            </a:fld>
            <a:endParaRPr lang="en-GB" altLang="ru-RU" sz="1200">
              <a:solidFill>
                <a:srgbClr val="000000"/>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D284F5B7-1478-47EA-A4C9-70EAA7816106}" type="slidenum">
              <a:rPr lang="en-GB" altLang="ru-RU" sz="1200" smtClean="0">
                <a:solidFill>
                  <a:srgbClr val="000000"/>
                </a:solidFill>
              </a:rPr>
              <a:pPr eaLnBrk="1" hangingPunct="1"/>
              <a:t>29</a:t>
            </a:fld>
            <a:endParaRPr lang="en-GB" altLang="ru-RU" sz="1200" smtClean="0">
              <a:solidFill>
                <a:srgbClr val="000000"/>
              </a:solidFill>
            </a:endParaRPr>
          </a:p>
        </p:txBody>
      </p:sp>
      <p:sp>
        <p:nvSpPr>
          <p:cNvPr id="77827"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86B29BAE-4322-4334-A0A7-02CA8021F676}" type="slidenum">
              <a:rPr lang="en-GB" altLang="ru-RU" sz="1200">
                <a:solidFill>
                  <a:srgbClr val="000000"/>
                </a:solidFill>
              </a:rPr>
              <a:pPr algn="r" eaLnBrk="1" hangingPunct="1">
                <a:lnSpc>
                  <a:spcPct val="100000"/>
                </a:lnSpc>
                <a:buClrTx/>
                <a:buFontTx/>
                <a:buNone/>
              </a:pPr>
              <a:t>29</a:t>
            </a:fld>
            <a:endParaRPr lang="en-GB" altLang="ru-RU" sz="1200">
              <a:solidFill>
                <a:srgbClr val="000000"/>
              </a:solidFill>
            </a:endParaRPr>
          </a:p>
        </p:txBody>
      </p:sp>
      <p:sp>
        <p:nvSpPr>
          <p:cNvPr id="77828"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BF3B01E-D2FF-4FDE-AD87-98C6E14B3AEE}" type="slidenum">
              <a:rPr lang="en-GB" altLang="ru-RU" sz="1200">
                <a:solidFill>
                  <a:srgbClr val="000000"/>
                </a:solidFill>
              </a:rPr>
              <a:pPr algn="r" eaLnBrk="1" hangingPunct="1">
                <a:lnSpc>
                  <a:spcPct val="100000"/>
                </a:lnSpc>
                <a:buClrTx/>
                <a:buFontTx/>
                <a:buNone/>
              </a:pPr>
              <a:t>29</a:t>
            </a:fld>
            <a:endParaRPr lang="en-GB" altLang="ru-RU" sz="1200">
              <a:solidFill>
                <a:srgbClr val="000000"/>
              </a:solidFill>
            </a:endParaRPr>
          </a:p>
        </p:txBody>
      </p:sp>
      <p:sp>
        <p:nvSpPr>
          <p:cNvPr id="77829"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88BA1EC7-F1E2-4FF0-8AAE-77E6301565BF}" type="slidenum">
              <a:rPr lang="en-GB" altLang="ru-RU" sz="1200">
                <a:solidFill>
                  <a:srgbClr val="000000"/>
                </a:solidFill>
              </a:rPr>
              <a:pPr algn="r" eaLnBrk="1" hangingPunct="1">
                <a:lnSpc>
                  <a:spcPct val="100000"/>
                </a:lnSpc>
                <a:buClrTx/>
                <a:buFontTx/>
                <a:buNone/>
              </a:pPr>
              <a:t>29</a:t>
            </a:fld>
            <a:endParaRPr lang="en-GB" altLang="ru-RU" sz="1200">
              <a:solidFill>
                <a:srgbClr val="000000"/>
              </a:solidFill>
            </a:endParaRPr>
          </a:p>
        </p:txBody>
      </p:sp>
      <p:sp>
        <p:nvSpPr>
          <p:cNvPr id="77830"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5C111E6D-21CC-4656-BF68-34113A8903CF}" type="slidenum">
              <a:rPr lang="en-GB" altLang="ru-RU" sz="1200">
                <a:solidFill>
                  <a:srgbClr val="000000"/>
                </a:solidFill>
              </a:rPr>
              <a:pPr algn="r" eaLnBrk="1" hangingPunct="1">
                <a:lnSpc>
                  <a:spcPct val="100000"/>
                </a:lnSpc>
                <a:buClrTx/>
                <a:buFontTx/>
                <a:buNone/>
              </a:pPr>
              <a:t>29</a:t>
            </a:fld>
            <a:endParaRPr lang="en-GB" altLang="ru-RU" sz="1200">
              <a:solidFill>
                <a:srgbClr val="000000"/>
              </a:solidFill>
            </a:endParaRPr>
          </a:p>
        </p:txBody>
      </p:sp>
      <p:sp>
        <p:nvSpPr>
          <p:cNvPr id="77831"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F1D65B9-8618-4263-939B-0D9B48C17FCA}" type="slidenum">
              <a:rPr lang="en-GB" altLang="ru-RU" sz="1200">
                <a:solidFill>
                  <a:srgbClr val="000000"/>
                </a:solidFill>
                <a:latin typeface="Arial" charset="0"/>
              </a:rPr>
              <a:pPr algn="r" eaLnBrk="1" hangingPunct="1">
                <a:lnSpc>
                  <a:spcPct val="100000"/>
                </a:lnSpc>
                <a:buClrTx/>
                <a:buFontTx/>
                <a:buNone/>
              </a:pPr>
              <a:t>29</a:t>
            </a:fld>
            <a:endParaRPr lang="en-GB" altLang="ru-RU" sz="1200">
              <a:solidFill>
                <a:srgbClr val="000000"/>
              </a:solidFill>
              <a:latin typeface="Arial" charset="0"/>
            </a:endParaRPr>
          </a:p>
        </p:txBody>
      </p:sp>
      <p:sp>
        <p:nvSpPr>
          <p:cNvPr id="77832"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324DD97D-4C1A-4538-9650-B49456EF72AC}" type="slidenum">
              <a:rPr lang="en-GB" altLang="ru-RU" sz="1200">
                <a:solidFill>
                  <a:srgbClr val="000000"/>
                </a:solidFill>
                <a:latin typeface="Arial" charset="0"/>
              </a:rPr>
              <a:pPr algn="r" eaLnBrk="1" hangingPunct="1">
                <a:lnSpc>
                  <a:spcPct val="93000"/>
                </a:lnSpc>
                <a:buClrTx/>
                <a:buFontTx/>
                <a:buNone/>
              </a:pPr>
              <a:t>29</a:t>
            </a:fld>
            <a:endParaRPr lang="en-GB" altLang="ru-RU" sz="1200">
              <a:solidFill>
                <a:srgbClr val="000000"/>
              </a:solidFill>
              <a:latin typeface="Arial" charset="0"/>
            </a:endParaRPr>
          </a:p>
        </p:txBody>
      </p:sp>
      <p:sp>
        <p:nvSpPr>
          <p:cNvPr id="77833" name="Text Box 7"/>
          <p:cNvSpPr txBox="1">
            <a:spLocks noChangeArrowheads="1"/>
          </p:cNvSpPr>
          <p:nvPr/>
        </p:nvSpPr>
        <p:spPr bwMode="auto">
          <a:xfrm>
            <a:off x="1133475" y="744538"/>
            <a:ext cx="4530725" cy="3722687"/>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77834"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F34344E3-E21F-41E1-9967-404FFBEF1881}" type="slidenum">
              <a:rPr lang="ru-RU" altLang="ru-RU" sz="1200" smtClean="0">
                <a:solidFill>
                  <a:srgbClr val="000000"/>
                </a:solidFill>
              </a:rPr>
              <a:pPr eaLnBrk="1" hangingPunct="1"/>
              <a:t>31</a:t>
            </a:fld>
            <a:endParaRPr lang="ru-RU" altLang="ru-RU" sz="1200" smtClean="0">
              <a:solidFill>
                <a:srgbClr val="000000"/>
              </a:solidFill>
            </a:endParaRPr>
          </a:p>
        </p:txBody>
      </p:sp>
      <p:sp>
        <p:nvSpPr>
          <p:cNvPr id="78851" name="Rectangle 1"/>
          <p:cNvSpPr>
            <a:spLocks noGrp="1" noRot="1" noChangeAspect="1" noChangeArrowheads="1" noTextEdit="1"/>
          </p:cNvSpPr>
          <p:nvPr>
            <p:ph type="sldImg"/>
          </p:nvPr>
        </p:nvSpPr>
        <p:spPr>
          <a:xfrm>
            <a:off x="917575" y="754063"/>
            <a:ext cx="4960938" cy="3721100"/>
          </a:xfrm>
          <a:solidFill>
            <a:srgbClr val="FFFFFF"/>
          </a:solidFill>
          <a:ln/>
        </p:spPr>
      </p:sp>
      <p:sp>
        <p:nvSpPr>
          <p:cNvPr id="78852" name="Rectangle 2"/>
          <p:cNvSpPr>
            <a:spLocks noGrp="1" noChangeArrowheads="1"/>
          </p:cNvSpPr>
          <p:nvPr>
            <p:ph type="body" idx="1"/>
          </p:nvPr>
        </p:nvSpPr>
        <p:spPr>
          <a:xfrm>
            <a:off x="679450" y="4714875"/>
            <a:ext cx="54371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35B4B4ED-9C06-4C62-B11B-94782B4C1950}" type="slidenum">
              <a:rPr lang="en-GB" altLang="ru-RU" sz="1200" smtClean="0">
                <a:solidFill>
                  <a:srgbClr val="000000"/>
                </a:solidFill>
              </a:rPr>
              <a:pPr eaLnBrk="1" hangingPunct="1"/>
              <a:t>32</a:t>
            </a:fld>
            <a:endParaRPr lang="en-GB" altLang="ru-RU" sz="1200" smtClean="0">
              <a:solidFill>
                <a:srgbClr val="000000"/>
              </a:solidFill>
            </a:endParaRPr>
          </a:p>
        </p:txBody>
      </p:sp>
      <p:sp>
        <p:nvSpPr>
          <p:cNvPr id="79875"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E8ADD25-C192-4E42-8188-C74312DDBC92}" type="slidenum">
              <a:rPr lang="en-GB" altLang="ru-RU" sz="1200">
                <a:solidFill>
                  <a:srgbClr val="000000"/>
                </a:solidFill>
              </a:rPr>
              <a:pPr algn="r" eaLnBrk="1" hangingPunct="1">
                <a:lnSpc>
                  <a:spcPct val="100000"/>
                </a:lnSpc>
                <a:buClrTx/>
                <a:buFontTx/>
                <a:buNone/>
              </a:pPr>
              <a:t>32</a:t>
            </a:fld>
            <a:endParaRPr lang="en-GB" altLang="ru-RU" sz="1200">
              <a:solidFill>
                <a:srgbClr val="000000"/>
              </a:solidFill>
            </a:endParaRPr>
          </a:p>
        </p:txBody>
      </p:sp>
      <p:sp>
        <p:nvSpPr>
          <p:cNvPr id="79876"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49F1C45-49C2-47D5-AC31-BCC0BD3539D4}" type="slidenum">
              <a:rPr lang="en-GB" altLang="ru-RU" sz="1200">
                <a:solidFill>
                  <a:srgbClr val="000000"/>
                </a:solidFill>
              </a:rPr>
              <a:pPr algn="r" eaLnBrk="1" hangingPunct="1">
                <a:lnSpc>
                  <a:spcPct val="100000"/>
                </a:lnSpc>
                <a:buClrTx/>
                <a:buFontTx/>
                <a:buNone/>
              </a:pPr>
              <a:t>32</a:t>
            </a:fld>
            <a:endParaRPr lang="en-GB" altLang="ru-RU" sz="1200">
              <a:solidFill>
                <a:srgbClr val="000000"/>
              </a:solidFill>
            </a:endParaRPr>
          </a:p>
        </p:txBody>
      </p:sp>
      <p:sp>
        <p:nvSpPr>
          <p:cNvPr id="79877" name="Rectangle 3"/>
          <p:cNvSpPr>
            <a:spLocks noGrp="1" noRot="1" noChangeAspect="1" noChangeArrowheads="1" noTextEdit="1"/>
          </p:cNvSpPr>
          <p:nvPr>
            <p:ph type="sldImg"/>
          </p:nvPr>
        </p:nvSpPr>
        <p:spPr>
          <a:xfrm>
            <a:off x="917575" y="744538"/>
            <a:ext cx="4959350" cy="3719512"/>
          </a:xfrm>
          <a:solidFill>
            <a:srgbClr val="FFFFFF"/>
          </a:solidFill>
          <a:ln/>
        </p:spPr>
      </p:sp>
      <p:sp>
        <p:nvSpPr>
          <p:cNvPr id="79878" name="Rectangle 4"/>
          <p:cNvSpPr>
            <a:spLocks noGrp="1" noChangeArrowheads="1"/>
          </p:cNvSpPr>
          <p:nvPr>
            <p:ph type="body" idx="1"/>
          </p:nvPr>
        </p:nvSpPr>
        <p:spPr>
          <a:xfrm>
            <a:off x="679450" y="4714875"/>
            <a:ext cx="5435600"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A57BB082-36B6-4BC1-AE92-A67EB961CF93}" type="slidenum">
              <a:rPr lang="en-GB" altLang="ru-RU" sz="1200" smtClean="0">
                <a:solidFill>
                  <a:srgbClr val="000000"/>
                </a:solidFill>
              </a:rPr>
              <a:pPr eaLnBrk="1" hangingPunct="1"/>
              <a:t>3</a:t>
            </a:fld>
            <a:endParaRPr lang="en-GB" altLang="ru-RU" sz="1200" smtClean="0">
              <a:solidFill>
                <a:srgbClr val="000000"/>
              </a:solidFill>
            </a:endParaRPr>
          </a:p>
        </p:txBody>
      </p:sp>
      <p:sp>
        <p:nvSpPr>
          <p:cNvPr id="53251"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B587265-F7DD-48C9-8C8D-A7B4D2301D8D}" type="slidenum">
              <a:rPr lang="en-GB" altLang="ru-RU" sz="1200">
                <a:solidFill>
                  <a:srgbClr val="000000"/>
                </a:solidFill>
              </a:rPr>
              <a:pPr algn="r" eaLnBrk="1" hangingPunct="1">
                <a:lnSpc>
                  <a:spcPct val="100000"/>
                </a:lnSpc>
                <a:buClrTx/>
                <a:buFontTx/>
                <a:buNone/>
              </a:pPr>
              <a:t>3</a:t>
            </a:fld>
            <a:endParaRPr lang="en-GB" altLang="ru-RU" sz="1200">
              <a:solidFill>
                <a:srgbClr val="000000"/>
              </a:solidFill>
            </a:endParaRPr>
          </a:p>
        </p:txBody>
      </p:sp>
      <p:sp>
        <p:nvSpPr>
          <p:cNvPr id="53252"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E09FCEC-367E-4FE4-ABEA-231C11F8A3EC}" type="slidenum">
              <a:rPr lang="en-GB" altLang="ru-RU" sz="1200">
                <a:solidFill>
                  <a:srgbClr val="000000"/>
                </a:solidFill>
              </a:rPr>
              <a:pPr algn="r" eaLnBrk="1" hangingPunct="1">
                <a:lnSpc>
                  <a:spcPct val="100000"/>
                </a:lnSpc>
                <a:buClrTx/>
                <a:buFontTx/>
                <a:buNone/>
              </a:pPr>
              <a:t>3</a:t>
            </a:fld>
            <a:endParaRPr lang="en-GB" altLang="ru-RU" sz="1200">
              <a:solidFill>
                <a:srgbClr val="000000"/>
              </a:solidFill>
            </a:endParaRPr>
          </a:p>
        </p:txBody>
      </p:sp>
      <p:sp>
        <p:nvSpPr>
          <p:cNvPr id="53253" name="Rectangle 3"/>
          <p:cNvSpPr>
            <a:spLocks noGrp="1" noRot="1" noChangeAspect="1" noChangeArrowheads="1" noTextEdit="1"/>
          </p:cNvSpPr>
          <p:nvPr>
            <p:ph type="sldImg"/>
          </p:nvPr>
        </p:nvSpPr>
        <p:spPr>
          <a:xfrm>
            <a:off x="917575" y="744538"/>
            <a:ext cx="4959350" cy="3719512"/>
          </a:xfrm>
          <a:solidFill>
            <a:srgbClr val="FFFFFF"/>
          </a:solidFill>
          <a:ln/>
        </p:spPr>
      </p:sp>
      <p:sp>
        <p:nvSpPr>
          <p:cNvPr id="53254" name="Rectangle 4"/>
          <p:cNvSpPr>
            <a:spLocks noGrp="1" noChangeArrowheads="1"/>
          </p:cNvSpPr>
          <p:nvPr>
            <p:ph type="body" idx="1"/>
          </p:nvPr>
        </p:nvSpPr>
        <p:spPr>
          <a:xfrm>
            <a:off x="679450" y="4714875"/>
            <a:ext cx="5435600"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03404B1C-5929-42AB-B4A7-397067FB8EF7}" type="slidenum">
              <a:rPr lang="en-GB" altLang="ru-RU" sz="1200" smtClean="0">
                <a:solidFill>
                  <a:srgbClr val="000000"/>
                </a:solidFill>
              </a:rPr>
              <a:pPr eaLnBrk="1" hangingPunct="1"/>
              <a:t>33</a:t>
            </a:fld>
            <a:endParaRPr lang="en-GB" altLang="ru-RU" sz="1200" smtClean="0">
              <a:solidFill>
                <a:srgbClr val="000000"/>
              </a:solidFill>
            </a:endParaRPr>
          </a:p>
        </p:txBody>
      </p:sp>
      <p:sp>
        <p:nvSpPr>
          <p:cNvPr id="80899"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869E3211-590A-40B3-8738-63182CB6ADF9}" type="slidenum">
              <a:rPr lang="en-GB" altLang="ru-RU" sz="1200">
                <a:solidFill>
                  <a:srgbClr val="000000"/>
                </a:solidFill>
              </a:rPr>
              <a:pPr algn="r" eaLnBrk="1" hangingPunct="1">
                <a:lnSpc>
                  <a:spcPct val="100000"/>
                </a:lnSpc>
                <a:buClrTx/>
                <a:buFontTx/>
                <a:buNone/>
              </a:pPr>
              <a:t>33</a:t>
            </a:fld>
            <a:endParaRPr lang="en-GB" altLang="ru-RU" sz="1200">
              <a:solidFill>
                <a:srgbClr val="000000"/>
              </a:solidFill>
            </a:endParaRPr>
          </a:p>
        </p:txBody>
      </p:sp>
      <p:sp>
        <p:nvSpPr>
          <p:cNvPr id="80900"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9AD4BD2-7ABE-4BF2-9F2E-68594BC03F5D}" type="slidenum">
              <a:rPr lang="en-GB" altLang="ru-RU" sz="1200">
                <a:solidFill>
                  <a:srgbClr val="000000"/>
                </a:solidFill>
              </a:rPr>
              <a:pPr algn="r" eaLnBrk="1" hangingPunct="1">
                <a:lnSpc>
                  <a:spcPct val="100000"/>
                </a:lnSpc>
                <a:buClrTx/>
                <a:buFontTx/>
                <a:buNone/>
              </a:pPr>
              <a:t>33</a:t>
            </a:fld>
            <a:endParaRPr lang="en-GB" altLang="ru-RU" sz="1200">
              <a:solidFill>
                <a:srgbClr val="000000"/>
              </a:solidFill>
            </a:endParaRPr>
          </a:p>
        </p:txBody>
      </p:sp>
      <p:sp>
        <p:nvSpPr>
          <p:cNvPr id="80901" name="Rectangle 3"/>
          <p:cNvSpPr>
            <a:spLocks noGrp="1" noRot="1" noChangeAspect="1" noChangeArrowheads="1" noTextEdit="1"/>
          </p:cNvSpPr>
          <p:nvPr>
            <p:ph type="sldImg"/>
          </p:nvPr>
        </p:nvSpPr>
        <p:spPr>
          <a:xfrm>
            <a:off x="917575" y="744538"/>
            <a:ext cx="4959350" cy="3719512"/>
          </a:xfrm>
          <a:solidFill>
            <a:srgbClr val="FFFFFF"/>
          </a:solidFill>
          <a:ln/>
        </p:spPr>
      </p:sp>
      <p:sp>
        <p:nvSpPr>
          <p:cNvPr id="80902" name="Rectangle 4"/>
          <p:cNvSpPr>
            <a:spLocks noGrp="1" noChangeArrowheads="1"/>
          </p:cNvSpPr>
          <p:nvPr>
            <p:ph type="body" idx="1"/>
          </p:nvPr>
        </p:nvSpPr>
        <p:spPr>
          <a:xfrm>
            <a:off x="679450" y="4714875"/>
            <a:ext cx="5435600"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26E8204A-86F2-4FC7-BEC0-2444B2ADB7A8}" type="slidenum">
              <a:rPr lang="en-GB" altLang="ru-RU" sz="1200" smtClean="0">
                <a:solidFill>
                  <a:srgbClr val="000000"/>
                </a:solidFill>
              </a:rPr>
              <a:pPr eaLnBrk="1" hangingPunct="1"/>
              <a:t>34</a:t>
            </a:fld>
            <a:endParaRPr lang="en-GB" altLang="ru-RU" sz="1200" smtClean="0">
              <a:solidFill>
                <a:srgbClr val="000000"/>
              </a:solidFill>
            </a:endParaRPr>
          </a:p>
        </p:txBody>
      </p:sp>
      <p:sp>
        <p:nvSpPr>
          <p:cNvPr id="81923"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131D9A0-5C86-4B31-A0D6-E88FFDE129AE}" type="slidenum">
              <a:rPr lang="en-GB" altLang="ru-RU" sz="1200">
                <a:solidFill>
                  <a:srgbClr val="000000"/>
                </a:solidFill>
              </a:rPr>
              <a:pPr algn="r" eaLnBrk="1" hangingPunct="1">
                <a:lnSpc>
                  <a:spcPct val="100000"/>
                </a:lnSpc>
                <a:buClrTx/>
                <a:buFontTx/>
                <a:buNone/>
              </a:pPr>
              <a:t>34</a:t>
            </a:fld>
            <a:endParaRPr lang="en-GB" altLang="ru-RU" sz="1200">
              <a:solidFill>
                <a:srgbClr val="000000"/>
              </a:solidFill>
            </a:endParaRPr>
          </a:p>
        </p:txBody>
      </p:sp>
      <p:sp>
        <p:nvSpPr>
          <p:cNvPr id="81924"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303E2F6-3BF8-4139-9EF8-19EFAD2378A8}" type="slidenum">
              <a:rPr lang="en-GB" altLang="ru-RU" sz="1200">
                <a:solidFill>
                  <a:srgbClr val="000000"/>
                </a:solidFill>
              </a:rPr>
              <a:pPr algn="r" eaLnBrk="1" hangingPunct="1">
                <a:lnSpc>
                  <a:spcPct val="100000"/>
                </a:lnSpc>
                <a:buClrTx/>
                <a:buFontTx/>
                <a:buNone/>
              </a:pPr>
              <a:t>34</a:t>
            </a:fld>
            <a:endParaRPr lang="en-GB" altLang="ru-RU" sz="1200">
              <a:solidFill>
                <a:srgbClr val="000000"/>
              </a:solidFill>
            </a:endParaRPr>
          </a:p>
        </p:txBody>
      </p:sp>
      <p:sp>
        <p:nvSpPr>
          <p:cNvPr id="81925" name="Rectangle 3"/>
          <p:cNvSpPr>
            <a:spLocks noGrp="1" noRot="1" noChangeAspect="1" noChangeArrowheads="1" noTextEdit="1"/>
          </p:cNvSpPr>
          <p:nvPr>
            <p:ph type="sldImg"/>
          </p:nvPr>
        </p:nvSpPr>
        <p:spPr>
          <a:xfrm>
            <a:off x="917575" y="744538"/>
            <a:ext cx="4959350" cy="3719512"/>
          </a:xfrm>
          <a:solidFill>
            <a:srgbClr val="FFFFFF"/>
          </a:solidFill>
          <a:ln/>
        </p:spPr>
      </p:sp>
      <p:sp>
        <p:nvSpPr>
          <p:cNvPr id="81926" name="Rectangle 4"/>
          <p:cNvSpPr>
            <a:spLocks noGrp="1" noChangeArrowheads="1"/>
          </p:cNvSpPr>
          <p:nvPr>
            <p:ph type="body" idx="1"/>
          </p:nvPr>
        </p:nvSpPr>
        <p:spPr>
          <a:xfrm>
            <a:off x="679450" y="4714875"/>
            <a:ext cx="5435600"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4BFE4052-099C-4BCC-9844-8E3901F48256}" type="slidenum">
              <a:rPr lang="en-GB" altLang="ru-RU" sz="1200" smtClean="0">
                <a:solidFill>
                  <a:srgbClr val="000000"/>
                </a:solidFill>
              </a:rPr>
              <a:pPr eaLnBrk="1" hangingPunct="1"/>
              <a:t>36</a:t>
            </a:fld>
            <a:endParaRPr lang="en-GB" altLang="ru-RU" sz="1200" smtClean="0">
              <a:solidFill>
                <a:srgbClr val="000000"/>
              </a:solidFill>
            </a:endParaRPr>
          </a:p>
        </p:txBody>
      </p:sp>
      <p:sp>
        <p:nvSpPr>
          <p:cNvPr id="82947"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1439E1E1-DA42-4BA6-9A0A-527A8D26E128}" type="slidenum">
              <a:rPr lang="en-GB" altLang="ru-RU" sz="1200">
                <a:solidFill>
                  <a:srgbClr val="000000"/>
                </a:solidFill>
              </a:rPr>
              <a:pPr algn="r" eaLnBrk="1" hangingPunct="1">
                <a:lnSpc>
                  <a:spcPct val="100000"/>
                </a:lnSpc>
                <a:buClrTx/>
                <a:buFontTx/>
                <a:buNone/>
              </a:pPr>
              <a:t>36</a:t>
            </a:fld>
            <a:endParaRPr lang="en-GB" altLang="ru-RU" sz="1200">
              <a:solidFill>
                <a:srgbClr val="000000"/>
              </a:solidFill>
            </a:endParaRPr>
          </a:p>
        </p:txBody>
      </p:sp>
      <p:sp>
        <p:nvSpPr>
          <p:cNvPr id="82948"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9C3697E9-7ABE-4AC9-929E-85F3FB156EC4}" type="slidenum">
              <a:rPr lang="en-GB" altLang="ru-RU" sz="1200">
                <a:solidFill>
                  <a:srgbClr val="000000"/>
                </a:solidFill>
              </a:rPr>
              <a:pPr algn="r" eaLnBrk="1" hangingPunct="1">
                <a:lnSpc>
                  <a:spcPct val="100000"/>
                </a:lnSpc>
                <a:buClrTx/>
                <a:buFontTx/>
                <a:buNone/>
              </a:pPr>
              <a:t>36</a:t>
            </a:fld>
            <a:endParaRPr lang="en-GB" altLang="ru-RU" sz="1200">
              <a:solidFill>
                <a:srgbClr val="000000"/>
              </a:solidFill>
            </a:endParaRPr>
          </a:p>
        </p:txBody>
      </p:sp>
      <p:sp>
        <p:nvSpPr>
          <p:cNvPr id="82949" name="Rectangle 3"/>
          <p:cNvSpPr>
            <a:spLocks noGrp="1" noRot="1" noChangeAspect="1" noChangeArrowheads="1" noTextEdit="1"/>
          </p:cNvSpPr>
          <p:nvPr>
            <p:ph type="sldImg"/>
          </p:nvPr>
        </p:nvSpPr>
        <p:spPr>
          <a:xfrm>
            <a:off x="917575" y="744538"/>
            <a:ext cx="4959350" cy="3719512"/>
          </a:xfrm>
          <a:solidFill>
            <a:srgbClr val="FFFFFF"/>
          </a:solidFill>
          <a:ln/>
        </p:spPr>
      </p:sp>
      <p:sp>
        <p:nvSpPr>
          <p:cNvPr id="82950" name="Rectangle 4"/>
          <p:cNvSpPr>
            <a:spLocks noGrp="1" noChangeArrowheads="1"/>
          </p:cNvSpPr>
          <p:nvPr>
            <p:ph type="body" idx="1"/>
          </p:nvPr>
        </p:nvSpPr>
        <p:spPr>
          <a:xfrm>
            <a:off x="679450" y="4714875"/>
            <a:ext cx="5435600"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95F1D03C-5D0A-46E4-8AD5-F112A0E620CC}" type="slidenum">
              <a:rPr lang="en-GB" altLang="ru-RU" sz="1200" smtClean="0">
                <a:solidFill>
                  <a:srgbClr val="000000"/>
                </a:solidFill>
              </a:rPr>
              <a:pPr eaLnBrk="1" hangingPunct="1"/>
              <a:t>37</a:t>
            </a:fld>
            <a:endParaRPr lang="en-GB" altLang="ru-RU" sz="1200" smtClean="0">
              <a:solidFill>
                <a:srgbClr val="000000"/>
              </a:solidFill>
            </a:endParaRPr>
          </a:p>
        </p:txBody>
      </p:sp>
      <p:sp>
        <p:nvSpPr>
          <p:cNvPr id="83971"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6E4F347-CD61-4974-BA18-725C77049016}" type="slidenum">
              <a:rPr lang="en-GB" altLang="ru-RU" sz="1200">
                <a:solidFill>
                  <a:srgbClr val="000000"/>
                </a:solidFill>
              </a:rPr>
              <a:pPr algn="r" eaLnBrk="1" hangingPunct="1">
                <a:lnSpc>
                  <a:spcPct val="100000"/>
                </a:lnSpc>
                <a:buClrTx/>
                <a:buFontTx/>
                <a:buNone/>
              </a:pPr>
              <a:t>37</a:t>
            </a:fld>
            <a:endParaRPr lang="en-GB" altLang="ru-RU" sz="1200">
              <a:solidFill>
                <a:srgbClr val="000000"/>
              </a:solidFill>
            </a:endParaRPr>
          </a:p>
        </p:txBody>
      </p:sp>
      <p:sp>
        <p:nvSpPr>
          <p:cNvPr id="83972"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3436B2B-8605-4A5C-9E53-E239536E4CDE}" type="slidenum">
              <a:rPr lang="en-GB" altLang="ru-RU" sz="1200">
                <a:solidFill>
                  <a:srgbClr val="000000"/>
                </a:solidFill>
              </a:rPr>
              <a:pPr algn="r" eaLnBrk="1" hangingPunct="1">
                <a:lnSpc>
                  <a:spcPct val="100000"/>
                </a:lnSpc>
                <a:buClrTx/>
                <a:buFontTx/>
                <a:buNone/>
              </a:pPr>
              <a:t>37</a:t>
            </a:fld>
            <a:endParaRPr lang="en-GB" altLang="ru-RU" sz="1200">
              <a:solidFill>
                <a:srgbClr val="000000"/>
              </a:solidFill>
            </a:endParaRPr>
          </a:p>
        </p:txBody>
      </p:sp>
      <p:sp>
        <p:nvSpPr>
          <p:cNvPr id="83973"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C9EBE6AC-5876-4D1D-9867-F95C50EE37D5}" type="slidenum">
              <a:rPr lang="en-GB" altLang="ru-RU" sz="1200">
                <a:solidFill>
                  <a:srgbClr val="000000"/>
                </a:solidFill>
              </a:rPr>
              <a:pPr algn="r" eaLnBrk="1" hangingPunct="1">
                <a:lnSpc>
                  <a:spcPct val="100000"/>
                </a:lnSpc>
                <a:buClrTx/>
                <a:buFontTx/>
                <a:buNone/>
              </a:pPr>
              <a:t>37</a:t>
            </a:fld>
            <a:endParaRPr lang="en-GB" altLang="ru-RU" sz="1200">
              <a:solidFill>
                <a:srgbClr val="000000"/>
              </a:solidFill>
            </a:endParaRPr>
          </a:p>
        </p:txBody>
      </p:sp>
      <p:sp>
        <p:nvSpPr>
          <p:cNvPr id="83974"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81D987D4-779C-495B-ABA8-1FFB1CF0B5C1}" type="slidenum">
              <a:rPr lang="en-GB" altLang="ru-RU" sz="1200">
                <a:solidFill>
                  <a:srgbClr val="000000"/>
                </a:solidFill>
              </a:rPr>
              <a:pPr algn="r" eaLnBrk="1" hangingPunct="1">
                <a:lnSpc>
                  <a:spcPct val="100000"/>
                </a:lnSpc>
                <a:buClrTx/>
                <a:buFontTx/>
                <a:buNone/>
              </a:pPr>
              <a:t>37</a:t>
            </a:fld>
            <a:endParaRPr lang="en-GB" altLang="ru-RU" sz="1200">
              <a:solidFill>
                <a:srgbClr val="000000"/>
              </a:solidFill>
            </a:endParaRPr>
          </a:p>
        </p:txBody>
      </p:sp>
      <p:sp>
        <p:nvSpPr>
          <p:cNvPr id="83975"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C8E1534C-A8F9-4FD4-903F-B0D2D1392534}" type="slidenum">
              <a:rPr lang="en-GB" altLang="ru-RU" sz="1200">
                <a:solidFill>
                  <a:srgbClr val="000000"/>
                </a:solidFill>
              </a:rPr>
              <a:pPr algn="r" eaLnBrk="1" hangingPunct="1">
                <a:lnSpc>
                  <a:spcPct val="100000"/>
                </a:lnSpc>
                <a:buClrTx/>
                <a:buFontTx/>
                <a:buNone/>
              </a:pPr>
              <a:t>37</a:t>
            </a:fld>
            <a:endParaRPr lang="en-GB" altLang="ru-RU" sz="1200">
              <a:solidFill>
                <a:srgbClr val="000000"/>
              </a:solidFill>
            </a:endParaRPr>
          </a:p>
        </p:txBody>
      </p:sp>
      <p:sp>
        <p:nvSpPr>
          <p:cNvPr id="83976"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5000"/>
              </a:lnSpc>
              <a:buClrTx/>
              <a:buFontTx/>
              <a:buNone/>
            </a:pPr>
            <a:fld id="{D900F25A-93CD-456F-B6ED-3A47FDE9D9D3}" type="slidenum">
              <a:rPr lang="en-GB" altLang="ru-RU" sz="1200">
                <a:solidFill>
                  <a:srgbClr val="000000"/>
                </a:solidFill>
                <a:latin typeface="Times New Roman" pitchFamily="18" charset="0"/>
              </a:rPr>
              <a:pPr algn="r" eaLnBrk="1" hangingPunct="1">
                <a:lnSpc>
                  <a:spcPct val="95000"/>
                </a:lnSpc>
                <a:buClrTx/>
                <a:buFontTx/>
                <a:buNone/>
              </a:pPr>
              <a:t>37</a:t>
            </a:fld>
            <a:endParaRPr lang="en-GB" altLang="ru-RU" sz="1200">
              <a:solidFill>
                <a:srgbClr val="000000"/>
              </a:solidFill>
              <a:latin typeface="Times New Roman" pitchFamily="18" charset="0"/>
            </a:endParaRPr>
          </a:p>
        </p:txBody>
      </p:sp>
      <p:sp>
        <p:nvSpPr>
          <p:cNvPr id="83977" name="Text Box 7"/>
          <p:cNvSpPr txBox="1">
            <a:spLocks noChangeArrowheads="1"/>
          </p:cNvSpPr>
          <p:nvPr/>
        </p:nvSpPr>
        <p:spPr bwMode="auto">
          <a:xfrm>
            <a:off x="3846513" y="9431338"/>
            <a:ext cx="29368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C675980C-C5FA-4C34-B4EB-59815D5BCE59}" type="slidenum">
              <a:rPr lang="en-GB" altLang="ru-RU" sz="1300">
                <a:solidFill>
                  <a:srgbClr val="000000"/>
                </a:solidFill>
                <a:latin typeface="Times New Roman" pitchFamily="18" charset="0"/>
              </a:rPr>
              <a:pPr algn="r" eaLnBrk="1" hangingPunct="1">
                <a:lnSpc>
                  <a:spcPct val="90000"/>
                </a:lnSpc>
                <a:buClrTx/>
                <a:buFontTx/>
                <a:buNone/>
              </a:pPr>
              <a:t>37</a:t>
            </a:fld>
            <a:endParaRPr lang="en-GB" altLang="ru-RU" sz="1300">
              <a:solidFill>
                <a:srgbClr val="000000"/>
              </a:solidFill>
              <a:latin typeface="Times New Roman" pitchFamily="18" charset="0"/>
            </a:endParaRPr>
          </a:p>
        </p:txBody>
      </p:sp>
      <p:sp>
        <p:nvSpPr>
          <p:cNvPr id="83978" name="Text Box 8"/>
          <p:cNvSpPr txBox="1">
            <a:spLocks noChangeArrowheads="1"/>
          </p:cNvSpPr>
          <p:nvPr/>
        </p:nvSpPr>
        <p:spPr bwMode="auto">
          <a:xfrm>
            <a:off x="2124075" y="754063"/>
            <a:ext cx="2551113" cy="3722687"/>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83979" name="Rectangle 9"/>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E46BE6A5-01A9-4C06-9F06-70F6C4B127E5}" type="slidenum">
              <a:rPr lang="ru-RU" altLang="ru-RU" sz="1200" smtClean="0">
                <a:solidFill>
                  <a:srgbClr val="000000"/>
                </a:solidFill>
              </a:rPr>
              <a:pPr eaLnBrk="1" hangingPunct="1"/>
              <a:t>38</a:t>
            </a:fld>
            <a:endParaRPr lang="ru-RU" altLang="ru-RU" sz="1200" smtClean="0">
              <a:solidFill>
                <a:srgbClr val="000000"/>
              </a:solidFill>
            </a:endParaRPr>
          </a:p>
        </p:txBody>
      </p:sp>
      <p:sp>
        <p:nvSpPr>
          <p:cNvPr id="84995" name="Rectangle 1"/>
          <p:cNvSpPr>
            <a:spLocks noGrp="1" noRot="1" noChangeAspect="1" noChangeArrowheads="1" noTextEdit="1"/>
          </p:cNvSpPr>
          <p:nvPr>
            <p:ph type="sldImg"/>
          </p:nvPr>
        </p:nvSpPr>
        <p:spPr>
          <a:xfrm>
            <a:off x="917575" y="754063"/>
            <a:ext cx="4960938" cy="3721100"/>
          </a:xfrm>
          <a:solidFill>
            <a:srgbClr val="FFFFFF"/>
          </a:solidFill>
          <a:ln/>
        </p:spPr>
      </p:sp>
      <p:sp>
        <p:nvSpPr>
          <p:cNvPr id="84996" name="Rectangle 2"/>
          <p:cNvSpPr>
            <a:spLocks noGrp="1" noChangeArrowheads="1"/>
          </p:cNvSpPr>
          <p:nvPr>
            <p:ph type="body" idx="1"/>
          </p:nvPr>
        </p:nvSpPr>
        <p:spPr>
          <a:xfrm>
            <a:off x="679450" y="4714875"/>
            <a:ext cx="54371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6049FEFB-4898-4C73-A721-4FF6353E00CE}" type="slidenum">
              <a:rPr lang="en-GB" altLang="ru-RU" sz="1200" smtClean="0">
                <a:solidFill>
                  <a:srgbClr val="000000"/>
                </a:solidFill>
              </a:rPr>
              <a:pPr eaLnBrk="1" hangingPunct="1"/>
              <a:t>39</a:t>
            </a:fld>
            <a:endParaRPr lang="en-GB" altLang="ru-RU" sz="1200" smtClean="0">
              <a:solidFill>
                <a:srgbClr val="000000"/>
              </a:solidFill>
            </a:endParaRPr>
          </a:p>
        </p:txBody>
      </p:sp>
      <p:sp>
        <p:nvSpPr>
          <p:cNvPr id="86019" name="Rectangle 1"/>
          <p:cNvSpPr>
            <a:spLocks noGrp="1" noRot="1" noChangeAspect="1" noChangeArrowheads="1" noTextEdit="1"/>
          </p:cNvSpPr>
          <p:nvPr>
            <p:ph type="sldImg"/>
          </p:nvPr>
        </p:nvSpPr>
        <p:spPr>
          <a:xfrm>
            <a:off x="917575" y="744538"/>
            <a:ext cx="4954588" cy="3714750"/>
          </a:xfrm>
          <a:solidFill>
            <a:srgbClr val="FFFFFF"/>
          </a:solidFill>
          <a:ln/>
        </p:spPr>
      </p:sp>
      <p:sp>
        <p:nvSpPr>
          <p:cNvPr id="86020" name="Rectangle 2"/>
          <p:cNvSpPr>
            <a:spLocks noGrp="1" noChangeArrowheads="1"/>
          </p:cNvSpPr>
          <p:nvPr>
            <p:ph type="body" idx="1"/>
          </p:nvPr>
        </p:nvSpPr>
        <p:spPr>
          <a:xfrm>
            <a:off x="679450" y="4714875"/>
            <a:ext cx="5430838" cy="4459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2E8C5F24-B089-431F-8EE3-42D0729003C2}" type="slidenum">
              <a:rPr lang="en-GB" altLang="ru-RU" sz="1200" smtClean="0">
                <a:solidFill>
                  <a:srgbClr val="000000"/>
                </a:solidFill>
              </a:rPr>
              <a:pPr eaLnBrk="1" hangingPunct="1"/>
              <a:t>40</a:t>
            </a:fld>
            <a:endParaRPr lang="en-GB" altLang="ru-RU" sz="1200" smtClean="0">
              <a:solidFill>
                <a:srgbClr val="000000"/>
              </a:solidFill>
            </a:endParaRPr>
          </a:p>
        </p:txBody>
      </p:sp>
      <p:sp>
        <p:nvSpPr>
          <p:cNvPr id="87043"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E027C3A5-0B42-4C44-BDB4-339464AB56E6}" type="slidenum">
              <a:rPr lang="en-GB" altLang="ru-RU" sz="1200">
                <a:solidFill>
                  <a:srgbClr val="000000"/>
                </a:solidFill>
              </a:rPr>
              <a:pPr algn="r" eaLnBrk="1" hangingPunct="1">
                <a:lnSpc>
                  <a:spcPct val="100000"/>
                </a:lnSpc>
                <a:buClrTx/>
                <a:buFontTx/>
                <a:buNone/>
              </a:pPr>
              <a:t>40</a:t>
            </a:fld>
            <a:endParaRPr lang="en-GB" altLang="ru-RU" sz="1200">
              <a:solidFill>
                <a:srgbClr val="000000"/>
              </a:solidFill>
            </a:endParaRPr>
          </a:p>
        </p:txBody>
      </p:sp>
      <p:sp>
        <p:nvSpPr>
          <p:cNvPr id="87044"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D2BC975-1870-4B82-8034-A71C8263C06F}" type="slidenum">
              <a:rPr lang="en-GB" altLang="ru-RU" sz="1200">
                <a:solidFill>
                  <a:srgbClr val="000000"/>
                </a:solidFill>
              </a:rPr>
              <a:pPr algn="r" eaLnBrk="1" hangingPunct="1">
                <a:lnSpc>
                  <a:spcPct val="100000"/>
                </a:lnSpc>
                <a:buClrTx/>
                <a:buFontTx/>
                <a:buNone/>
              </a:pPr>
              <a:t>40</a:t>
            </a:fld>
            <a:endParaRPr lang="en-GB" altLang="ru-RU" sz="1200">
              <a:solidFill>
                <a:srgbClr val="000000"/>
              </a:solidFill>
            </a:endParaRPr>
          </a:p>
        </p:txBody>
      </p:sp>
      <p:sp>
        <p:nvSpPr>
          <p:cNvPr id="87045"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BDE8F8D-257F-4FA2-9F0D-A636EF6D8F06}" type="slidenum">
              <a:rPr lang="en-GB" altLang="ru-RU" sz="1200">
                <a:solidFill>
                  <a:srgbClr val="000000"/>
                </a:solidFill>
              </a:rPr>
              <a:pPr algn="r" eaLnBrk="1" hangingPunct="1">
                <a:lnSpc>
                  <a:spcPct val="100000"/>
                </a:lnSpc>
                <a:buClrTx/>
                <a:buFontTx/>
                <a:buNone/>
              </a:pPr>
              <a:t>40</a:t>
            </a:fld>
            <a:endParaRPr lang="en-GB" altLang="ru-RU" sz="1200">
              <a:solidFill>
                <a:srgbClr val="000000"/>
              </a:solidFill>
            </a:endParaRPr>
          </a:p>
        </p:txBody>
      </p:sp>
      <p:sp>
        <p:nvSpPr>
          <p:cNvPr id="87046"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C0A001A-271A-4567-A5C8-618BFA29A4E3}" type="slidenum">
              <a:rPr lang="en-GB" altLang="ru-RU" sz="1200">
                <a:solidFill>
                  <a:srgbClr val="000000"/>
                </a:solidFill>
              </a:rPr>
              <a:pPr algn="r" eaLnBrk="1" hangingPunct="1">
                <a:lnSpc>
                  <a:spcPct val="100000"/>
                </a:lnSpc>
                <a:buClrTx/>
                <a:buFontTx/>
                <a:buNone/>
              </a:pPr>
              <a:t>40</a:t>
            </a:fld>
            <a:endParaRPr lang="en-GB" altLang="ru-RU" sz="1200">
              <a:solidFill>
                <a:srgbClr val="000000"/>
              </a:solidFill>
            </a:endParaRPr>
          </a:p>
        </p:txBody>
      </p:sp>
      <p:sp>
        <p:nvSpPr>
          <p:cNvPr id="87047"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E7C37706-9B98-4209-82FB-783A76853ACB}" type="slidenum">
              <a:rPr lang="en-GB" altLang="ru-RU" sz="1200">
                <a:solidFill>
                  <a:srgbClr val="000000"/>
                </a:solidFill>
              </a:rPr>
              <a:pPr algn="r" eaLnBrk="1" hangingPunct="1">
                <a:lnSpc>
                  <a:spcPct val="100000"/>
                </a:lnSpc>
                <a:buClrTx/>
                <a:buFontTx/>
                <a:buNone/>
              </a:pPr>
              <a:t>40</a:t>
            </a:fld>
            <a:endParaRPr lang="en-GB" altLang="ru-RU" sz="1200">
              <a:solidFill>
                <a:srgbClr val="000000"/>
              </a:solidFill>
            </a:endParaRPr>
          </a:p>
        </p:txBody>
      </p:sp>
      <p:sp>
        <p:nvSpPr>
          <p:cNvPr id="87048"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5000"/>
              </a:lnSpc>
              <a:buClrTx/>
              <a:buFontTx/>
              <a:buNone/>
            </a:pPr>
            <a:fld id="{6C8FCF8C-3A71-47CB-BF86-C739591B7C1D}" type="slidenum">
              <a:rPr lang="en-GB" altLang="ru-RU" sz="1200">
                <a:solidFill>
                  <a:srgbClr val="000000"/>
                </a:solidFill>
                <a:latin typeface="Times New Roman" pitchFamily="18" charset="0"/>
              </a:rPr>
              <a:pPr algn="r" eaLnBrk="1" hangingPunct="1">
                <a:lnSpc>
                  <a:spcPct val="95000"/>
                </a:lnSpc>
                <a:buClrTx/>
                <a:buFontTx/>
                <a:buNone/>
              </a:pPr>
              <a:t>40</a:t>
            </a:fld>
            <a:endParaRPr lang="en-GB" altLang="ru-RU" sz="1200">
              <a:solidFill>
                <a:srgbClr val="000000"/>
              </a:solidFill>
              <a:latin typeface="Times New Roman" pitchFamily="18" charset="0"/>
            </a:endParaRPr>
          </a:p>
        </p:txBody>
      </p:sp>
      <p:sp>
        <p:nvSpPr>
          <p:cNvPr id="87049" name="Text Box 7"/>
          <p:cNvSpPr txBox="1">
            <a:spLocks noChangeArrowheads="1"/>
          </p:cNvSpPr>
          <p:nvPr/>
        </p:nvSpPr>
        <p:spPr bwMode="auto">
          <a:xfrm>
            <a:off x="3846513" y="9431338"/>
            <a:ext cx="29368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57FC900F-F0D5-4E9E-B74B-F3507EBEB819}" type="slidenum">
              <a:rPr lang="en-GB" altLang="ru-RU" sz="1300">
                <a:solidFill>
                  <a:srgbClr val="000000"/>
                </a:solidFill>
                <a:latin typeface="Times New Roman" pitchFamily="18" charset="0"/>
              </a:rPr>
              <a:pPr algn="r" eaLnBrk="1" hangingPunct="1">
                <a:lnSpc>
                  <a:spcPct val="90000"/>
                </a:lnSpc>
                <a:buClrTx/>
                <a:buFontTx/>
                <a:buNone/>
              </a:pPr>
              <a:t>40</a:t>
            </a:fld>
            <a:endParaRPr lang="en-GB" altLang="ru-RU" sz="1300">
              <a:solidFill>
                <a:srgbClr val="000000"/>
              </a:solidFill>
              <a:latin typeface="Times New Roman" pitchFamily="18" charset="0"/>
            </a:endParaRPr>
          </a:p>
        </p:txBody>
      </p:sp>
      <p:sp>
        <p:nvSpPr>
          <p:cNvPr id="87050" name="Text Box 8"/>
          <p:cNvSpPr txBox="1">
            <a:spLocks noChangeArrowheads="1"/>
          </p:cNvSpPr>
          <p:nvPr/>
        </p:nvSpPr>
        <p:spPr bwMode="auto">
          <a:xfrm>
            <a:off x="2124075" y="754063"/>
            <a:ext cx="2551113" cy="3722687"/>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87051" name="Rectangle 9"/>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54F26189-DE81-4A47-8555-189E7AAF0B1C}" type="slidenum">
              <a:rPr lang="en-GB" altLang="ru-RU" sz="1200" smtClean="0">
                <a:solidFill>
                  <a:srgbClr val="000000"/>
                </a:solidFill>
              </a:rPr>
              <a:pPr eaLnBrk="1" hangingPunct="1"/>
              <a:t>41</a:t>
            </a:fld>
            <a:endParaRPr lang="en-GB" altLang="ru-RU" sz="1200" smtClean="0">
              <a:solidFill>
                <a:srgbClr val="000000"/>
              </a:solidFill>
            </a:endParaRPr>
          </a:p>
        </p:txBody>
      </p:sp>
      <p:sp>
        <p:nvSpPr>
          <p:cNvPr id="88067"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2982D38-C1B3-4363-924D-E3CBAD911556}" type="slidenum">
              <a:rPr lang="en-GB" altLang="ru-RU" sz="1200">
                <a:solidFill>
                  <a:srgbClr val="000000"/>
                </a:solidFill>
              </a:rPr>
              <a:pPr algn="r" eaLnBrk="1" hangingPunct="1">
                <a:lnSpc>
                  <a:spcPct val="100000"/>
                </a:lnSpc>
                <a:buClrTx/>
                <a:buFontTx/>
                <a:buNone/>
              </a:pPr>
              <a:t>41</a:t>
            </a:fld>
            <a:endParaRPr lang="en-GB" altLang="ru-RU" sz="1200">
              <a:solidFill>
                <a:srgbClr val="000000"/>
              </a:solidFill>
            </a:endParaRPr>
          </a:p>
        </p:txBody>
      </p:sp>
      <p:sp>
        <p:nvSpPr>
          <p:cNvPr id="88068"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5E86E9B7-B52E-4AC1-AD8C-783778BB6771}" type="slidenum">
              <a:rPr lang="en-GB" altLang="ru-RU" sz="1200">
                <a:solidFill>
                  <a:srgbClr val="000000"/>
                </a:solidFill>
              </a:rPr>
              <a:pPr algn="r" eaLnBrk="1" hangingPunct="1">
                <a:lnSpc>
                  <a:spcPct val="100000"/>
                </a:lnSpc>
                <a:buClrTx/>
                <a:buFontTx/>
                <a:buNone/>
              </a:pPr>
              <a:t>41</a:t>
            </a:fld>
            <a:endParaRPr lang="en-GB" altLang="ru-RU" sz="1200">
              <a:solidFill>
                <a:srgbClr val="000000"/>
              </a:solidFill>
            </a:endParaRPr>
          </a:p>
        </p:txBody>
      </p:sp>
      <p:sp>
        <p:nvSpPr>
          <p:cNvPr id="88069"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558DE67-7C69-4082-B187-6C109CF44BA5}" type="slidenum">
              <a:rPr lang="en-GB" altLang="ru-RU" sz="1200">
                <a:solidFill>
                  <a:srgbClr val="000000"/>
                </a:solidFill>
              </a:rPr>
              <a:pPr algn="r" eaLnBrk="1" hangingPunct="1">
                <a:lnSpc>
                  <a:spcPct val="100000"/>
                </a:lnSpc>
                <a:buClrTx/>
                <a:buFontTx/>
                <a:buNone/>
              </a:pPr>
              <a:t>41</a:t>
            </a:fld>
            <a:endParaRPr lang="en-GB" altLang="ru-RU" sz="1200">
              <a:solidFill>
                <a:srgbClr val="000000"/>
              </a:solidFill>
            </a:endParaRPr>
          </a:p>
        </p:txBody>
      </p:sp>
      <p:sp>
        <p:nvSpPr>
          <p:cNvPr id="88070"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5EB3B44-140F-4C02-9DCF-8B621FB8C6AB}" type="slidenum">
              <a:rPr lang="en-GB" altLang="ru-RU" sz="1200">
                <a:solidFill>
                  <a:srgbClr val="000000"/>
                </a:solidFill>
              </a:rPr>
              <a:pPr algn="r" eaLnBrk="1" hangingPunct="1">
                <a:lnSpc>
                  <a:spcPct val="100000"/>
                </a:lnSpc>
                <a:buClrTx/>
                <a:buFontTx/>
                <a:buNone/>
              </a:pPr>
              <a:t>41</a:t>
            </a:fld>
            <a:endParaRPr lang="en-GB" altLang="ru-RU" sz="1200">
              <a:solidFill>
                <a:srgbClr val="000000"/>
              </a:solidFill>
            </a:endParaRPr>
          </a:p>
        </p:txBody>
      </p:sp>
      <p:sp>
        <p:nvSpPr>
          <p:cNvPr id="88071"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D3DAAC3-129B-4E76-A88B-1ADCF55D501F}" type="slidenum">
              <a:rPr lang="en-GB" altLang="ru-RU" sz="1200">
                <a:solidFill>
                  <a:srgbClr val="000000"/>
                </a:solidFill>
              </a:rPr>
              <a:pPr algn="r" eaLnBrk="1" hangingPunct="1">
                <a:lnSpc>
                  <a:spcPct val="100000"/>
                </a:lnSpc>
                <a:buClrTx/>
                <a:buFontTx/>
                <a:buNone/>
              </a:pPr>
              <a:t>41</a:t>
            </a:fld>
            <a:endParaRPr lang="en-GB" altLang="ru-RU" sz="1200">
              <a:solidFill>
                <a:srgbClr val="000000"/>
              </a:solidFill>
            </a:endParaRPr>
          </a:p>
        </p:txBody>
      </p:sp>
      <p:sp>
        <p:nvSpPr>
          <p:cNvPr id="88072"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5000"/>
              </a:lnSpc>
              <a:buClrTx/>
              <a:buFontTx/>
              <a:buNone/>
            </a:pPr>
            <a:fld id="{A6C9E3B2-F841-48AA-9418-329EA641C4F1}" type="slidenum">
              <a:rPr lang="en-GB" altLang="ru-RU" sz="1200">
                <a:solidFill>
                  <a:srgbClr val="000000"/>
                </a:solidFill>
                <a:latin typeface="Times New Roman" pitchFamily="18" charset="0"/>
              </a:rPr>
              <a:pPr algn="r" eaLnBrk="1" hangingPunct="1">
                <a:lnSpc>
                  <a:spcPct val="95000"/>
                </a:lnSpc>
                <a:buClrTx/>
                <a:buFontTx/>
                <a:buNone/>
              </a:pPr>
              <a:t>41</a:t>
            </a:fld>
            <a:endParaRPr lang="en-GB" altLang="ru-RU" sz="1200">
              <a:solidFill>
                <a:srgbClr val="000000"/>
              </a:solidFill>
              <a:latin typeface="Times New Roman" pitchFamily="18" charset="0"/>
            </a:endParaRPr>
          </a:p>
        </p:txBody>
      </p:sp>
      <p:sp>
        <p:nvSpPr>
          <p:cNvPr id="88073" name="Text Box 7"/>
          <p:cNvSpPr txBox="1">
            <a:spLocks noChangeArrowheads="1"/>
          </p:cNvSpPr>
          <p:nvPr/>
        </p:nvSpPr>
        <p:spPr bwMode="auto">
          <a:xfrm>
            <a:off x="3846513" y="9431338"/>
            <a:ext cx="29368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14A4C49A-E97F-441D-B6BF-8F0CD4F39AF9}" type="slidenum">
              <a:rPr lang="en-GB" altLang="ru-RU" sz="1300">
                <a:solidFill>
                  <a:srgbClr val="000000"/>
                </a:solidFill>
                <a:latin typeface="Times New Roman" pitchFamily="18" charset="0"/>
              </a:rPr>
              <a:pPr algn="r" eaLnBrk="1" hangingPunct="1">
                <a:lnSpc>
                  <a:spcPct val="90000"/>
                </a:lnSpc>
                <a:buClrTx/>
                <a:buFontTx/>
                <a:buNone/>
              </a:pPr>
              <a:t>41</a:t>
            </a:fld>
            <a:endParaRPr lang="en-GB" altLang="ru-RU" sz="1300">
              <a:solidFill>
                <a:srgbClr val="000000"/>
              </a:solidFill>
              <a:latin typeface="Times New Roman" pitchFamily="18" charset="0"/>
            </a:endParaRPr>
          </a:p>
        </p:txBody>
      </p:sp>
      <p:sp>
        <p:nvSpPr>
          <p:cNvPr id="88074" name="Text Box 8"/>
          <p:cNvSpPr txBox="1">
            <a:spLocks noChangeArrowheads="1"/>
          </p:cNvSpPr>
          <p:nvPr/>
        </p:nvSpPr>
        <p:spPr bwMode="auto">
          <a:xfrm>
            <a:off x="3846513" y="9431338"/>
            <a:ext cx="29400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8D6D80BE-9C47-4AAB-87D2-79090799A64B}" type="slidenum">
              <a:rPr lang="en-GB" altLang="ru-RU" sz="1300">
                <a:solidFill>
                  <a:srgbClr val="000000"/>
                </a:solidFill>
                <a:latin typeface="Times New Roman" pitchFamily="18" charset="0"/>
              </a:rPr>
              <a:pPr algn="r" eaLnBrk="1" hangingPunct="1">
                <a:lnSpc>
                  <a:spcPct val="90000"/>
                </a:lnSpc>
                <a:buClrTx/>
                <a:buFontTx/>
                <a:buNone/>
              </a:pPr>
              <a:t>41</a:t>
            </a:fld>
            <a:endParaRPr lang="en-GB" altLang="ru-RU" sz="1300">
              <a:solidFill>
                <a:srgbClr val="000000"/>
              </a:solidFill>
              <a:latin typeface="Times New Roman" pitchFamily="18" charset="0"/>
            </a:endParaRPr>
          </a:p>
        </p:txBody>
      </p:sp>
      <p:sp>
        <p:nvSpPr>
          <p:cNvPr id="88075" name="Text Box 9"/>
          <p:cNvSpPr txBox="1">
            <a:spLocks noChangeArrowheads="1"/>
          </p:cNvSpPr>
          <p:nvPr/>
        </p:nvSpPr>
        <p:spPr bwMode="auto">
          <a:xfrm>
            <a:off x="3846513" y="9431338"/>
            <a:ext cx="2947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881FE4B5-520C-43D0-9CE9-FF7A330FDE08}" type="slidenum">
              <a:rPr lang="en-GB" altLang="ru-RU" sz="1300">
                <a:solidFill>
                  <a:srgbClr val="000000"/>
                </a:solidFill>
                <a:latin typeface="Times New Roman" pitchFamily="18" charset="0"/>
              </a:rPr>
              <a:pPr algn="r" eaLnBrk="1" hangingPunct="1">
                <a:lnSpc>
                  <a:spcPct val="90000"/>
                </a:lnSpc>
                <a:buClrTx/>
                <a:buFontTx/>
                <a:buNone/>
              </a:pPr>
              <a:t>41</a:t>
            </a:fld>
            <a:endParaRPr lang="en-GB" altLang="ru-RU" sz="1300">
              <a:solidFill>
                <a:srgbClr val="000000"/>
              </a:solidFill>
              <a:latin typeface="Times New Roman" pitchFamily="18" charset="0"/>
            </a:endParaRPr>
          </a:p>
        </p:txBody>
      </p:sp>
      <p:sp>
        <p:nvSpPr>
          <p:cNvPr id="88076" name="Text Box 10"/>
          <p:cNvSpPr txBox="1">
            <a:spLocks noChangeArrowheads="1"/>
          </p:cNvSpPr>
          <p:nvPr/>
        </p:nvSpPr>
        <p:spPr bwMode="auto">
          <a:xfrm>
            <a:off x="1200150" y="754063"/>
            <a:ext cx="4397375" cy="3721100"/>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88077" name="Rectangle 11"/>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
        <p:nvSpPr>
          <p:cNvPr id="88078" name="Text Box 12"/>
          <p:cNvSpPr txBox="1">
            <a:spLocks noChangeArrowheads="1"/>
          </p:cNvSpPr>
          <p:nvPr/>
        </p:nvSpPr>
        <p:spPr bwMode="auto">
          <a:xfrm>
            <a:off x="3846513" y="9431338"/>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703B0EAB-0D1C-4D06-BCD0-4E63C9FB0D35}" type="slidenum">
              <a:rPr lang="en-GB" altLang="ru-RU" sz="1300">
                <a:solidFill>
                  <a:srgbClr val="000000"/>
                </a:solidFill>
                <a:latin typeface="Times New Roman" pitchFamily="18" charset="0"/>
              </a:rPr>
              <a:pPr algn="r" eaLnBrk="1" hangingPunct="1">
                <a:lnSpc>
                  <a:spcPct val="90000"/>
                </a:lnSpc>
                <a:buClrTx/>
                <a:buFontTx/>
                <a:buNone/>
              </a:pPr>
              <a:t>41</a:t>
            </a:fld>
            <a:endParaRPr lang="en-GB" altLang="ru-RU" sz="1300">
              <a:solidFill>
                <a:srgbClr val="000000"/>
              </a:solidFill>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D125FF54-CDDB-45C3-8470-B3562FF80FC9}" type="slidenum">
              <a:rPr lang="en-GB" altLang="ru-RU" sz="1200" smtClean="0">
                <a:solidFill>
                  <a:srgbClr val="000000"/>
                </a:solidFill>
              </a:rPr>
              <a:pPr eaLnBrk="1" hangingPunct="1"/>
              <a:t>42</a:t>
            </a:fld>
            <a:endParaRPr lang="en-GB" altLang="ru-RU" sz="1200" smtClean="0">
              <a:solidFill>
                <a:srgbClr val="000000"/>
              </a:solidFill>
            </a:endParaRPr>
          </a:p>
        </p:txBody>
      </p:sp>
      <p:sp>
        <p:nvSpPr>
          <p:cNvPr id="89091"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8CE02FE9-E2AD-4C0A-9BF7-E4508144EFB3}" type="slidenum">
              <a:rPr lang="en-GB" altLang="ru-RU" sz="1200">
                <a:solidFill>
                  <a:srgbClr val="000000"/>
                </a:solidFill>
              </a:rPr>
              <a:pPr algn="r" eaLnBrk="1" hangingPunct="1">
                <a:lnSpc>
                  <a:spcPct val="100000"/>
                </a:lnSpc>
                <a:buClrTx/>
                <a:buFontTx/>
                <a:buNone/>
              </a:pPr>
              <a:t>42</a:t>
            </a:fld>
            <a:endParaRPr lang="en-GB" altLang="ru-RU" sz="1200">
              <a:solidFill>
                <a:srgbClr val="000000"/>
              </a:solidFill>
            </a:endParaRPr>
          </a:p>
        </p:txBody>
      </p:sp>
      <p:sp>
        <p:nvSpPr>
          <p:cNvPr id="89092"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88A84D9-CFF9-400F-BB5F-64886D9F4CE2}" type="slidenum">
              <a:rPr lang="en-GB" altLang="ru-RU" sz="1200">
                <a:solidFill>
                  <a:srgbClr val="000000"/>
                </a:solidFill>
              </a:rPr>
              <a:pPr algn="r" eaLnBrk="1" hangingPunct="1">
                <a:lnSpc>
                  <a:spcPct val="100000"/>
                </a:lnSpc>
                <a:buClrTx/>
                <a:buFontTx/>
                <a:buNone/>
              </a:pPr>
              <a:t>42</a:t>
            </a:fld>
            <a:endParaRPr lang="en-GB" altLang="ru-RU" sz="1200">
              <a:solidFill>
                <a:srgbClr val="000000"/>
              </a:solidFill>
            </a:endParaRPr>
          </a:p>
        </p:txBody>
      </p:sp>
      <p:sp>
        <p:nvSpPr>
          <p:cNvPr id="89093" name="Rectangle 3"/>
          <p:cNvSpPr>
            <a:spLocks noGrp="1" noRot="1" noChangeAspect="1" noChangeArrowheads="1" noTextEdit="1"/>
          </p:cNvSpPr>
          <p:nvPr>
            <p:ph type="sldImg"/>
          </p:nvPr>
        </p:nvSpPr>
        <p:spPr>
          <a:xfrm>
            <a:off x="917575" y="744538"/>
            <a:ext cx="4959350" cy="3719512"/>
          </a:xfrm>
          <a:solidFill>
            <a:srgbClr val="FFFFFF"/>
          </a:solidFill>
          <a:ln/>
        </p:spPr>
      </p:sp>
      <p:sp>
        <p:nvSpPr>
          <p:cNvPr id="89094" name="Rectangle 4"/>
          <p:cNvSpPr>
            <a:spLocks noGrp="1" noChangeArrowheads="1"/>
          </p:cNvSpPr>
          <p:nvPr>
            <p:ph type="body" idx="1"/>
          </p:nvPr>
        </p:nvSpPr>
        <p:spPr>
          <a:xfrm>
            <a:off x="679450" y="4714875"/>
            <a:ext cx="5435600"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F29EDAEC-E36A-453E-AABA-6FE64CF66A3B}" type="slidenum">
              <a:rPr lang="en-GB" altLang="ru-RU" sz="1200" smtClean="0">
                <a:solidFill>
                  <a:srgbClr val="000000"/>
                </a:solidFill>
              </a:rPr>
              <a:pPr eaLnBrk="1" hangingPunct="1"/>
              <a:t>4</a:t>
            </a:fld>
            <a:endParaRPr lang="en-GB" altLang="ru-RU" sz="1200" smtClean="0">
              <a:solidFill>
                <a:srgbClr val="000000"/>
              </a:solidFill>
            </a:endParaRPr>
          </a:p>
        </p:txBody>
      </p:sp>
      <p:sp>
        <p:nvSpPr>
          <p:cNvPr id="54275"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FDAED66-29AF-4F02-9CEB-C47DFA5AA0F3}" type="slidenum">
              <a:rPr lang="en-GB" altLang="ru-RU" sz="1200">
                <a:solidFill>
                  <a:srgbClr val="000000"/>
                </a:solidFill>
              </a:rPr>
              <a:pPr algn="r" eaLnBrk="1" hangingPunct="1">
                <a:lnSpc>
                  <a:spcPct val="100000"/>
                </a:lnSpc>
                <a:buClrTx/>
                <a:buFontTx/>
                <a:buNone/>
              </a:pPr>
              <a:t>4</a:t>
            </a:fld>
            <a:endParaRPr lang="en-GB" altLang="ru-RU" sz="1200">
              <a:solidFill>
                <a:srgbClr val="000000"/>
              </a:solidFill>
            </a:endParaRPr>
          </a:p>
        </p:txBody>
      </p:sp>
      <p:sp>
        <p:nvSpPr>
          <p:cNvPr id="54276"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9DFB16DB-C924-4A71-9B87-4D4330AD2BF4}" type="slidenum">
              <a:rPr lang="en-GB" altLang="ru-RU" sz="1200">
                <a:solidFill>
                  <a:srgbClr val="000000"/>
                </a:solidFill>
              </a:rPr>
              <a:pPr algn="r" eaLnBrk="1" hangingPunct="1">
                <a:lnSpc>
                  <a:spcPct val="100000"/>
                </a:lnSpc>
                <a:buClrTx/>
                <a:buFontTx/>
                <a:buNone/>
              </a:pPr>
              <a:t>4</a:t>
            </a:fld>
            <a:endParaRPr lang="en-GB" altLang="ru-RU" sz="1200">
              <a:solidFill>
                <a:srgbClr val="000000"/>
              </a:solidFill>
            </a:endParaRPr>
          </a:p>
        </p:txBody>
      </p:sp>
      <p:sp>
        <p:nvSpPr>
          <p:cNvPr id="54277"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1E620E38-5032-448D-82F7-2C5123C441F9}" type="slidenum">
              <a:rPr lang="en-GB" altLang="ru-RU" sz="1200">
                <a:solidFill>
                  <a:srgbClr val="000000"/>
                </a:solidFill>
              </a:rPr>
              <a:pPr algn="r" eaLnBrk="1" hangingPunct="1">
                <a:lnSpc>
                  <a:spcPct val="100000"/>
                </a:lnSpc>
                <a:buClrTx/>
                <a:buFontTx/>
                <a:buNone/>
              </a:pPr>
              <a:t>4</a:t>
            </a:fld>
            <a:endParaRPr lang="en-GB" altLang="ru-RU" sz="1200">
              <a:solidFill>
                <a:srgbClr val="000000"/>
              </a:solidFill>
            </a:endParaRPr>
          </a:p>
        </p:txBody>
      </p:sp>
      <p:sp>
        <p:nvSpPr>
          <p:cNvPr id="54278"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EAB6E501-AFDD-417F-ABCF-1725C37D7BCF}" type="slidenum">
              <a:rPr lang="en-GB" altLang="ru-RU" sz="1200">
                <a:solidFill>
                  <a:srgbClr val="000000"/>
                </a:solidFill>
              </a:rPr>
              <a:pPr algn="r" eaLnBrk="1" hangingPunct="1">
                <a:lnSpc>
                  <a:spcPct val="100000"/>
                </a:lnSpc>
                <a:buClrTx/>
                <a:buFontTx/>
                <a:buNone/>
              </a:pPr>
              <a:t>4</a:t>
            </a:fld>
            <a:endParaRPr lang="en-GB" altLang="ru-RU" sz="1200">
              <a:solidFill>
                <a:srgbClr val="000000"/>
              </a:solidFill>
            </a:endParaRPr>
          </a:p>
        </p:txBody>
      </p:sp>
      <p:sp>
        <p:nvSpPr>
          <p:cNvPr id="54279"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873374B7-87B9-4BF4-93A9-28E3209B1B00}" type="slidenum">
              <a:rPr lang="en-GB" altLang="ru-RU" sz="1200">
                <a:solidFill>
                  <a:srgbClr val="000000"/>
                </a:solidFill>
                <a:latin typeface="Arial" charset="0"/>
              </a:rPr>
              <a:pPr algn="r" eaLnBrk="1" hangingPunct="1">
                <a:lnSpc>
                  <a:spcPct val="100000"/>
                </a:lnSpc>
                <a:buClrTx/>
                <a:buFontTx/>
                <a:buNone/>
              </a:pPr>
              <a:t>4</a:t>
            </a:fld>
            <a:endParaRPr lang="en-GB" altLang="ru-RU" sz="1200">
              <a:solidFill>
                <a:srgbClr val="000000"/>
              </a:solidFill>
              <a:latin typeface="Arial" charset="0"/>
            </a:endParaRPr>
          </a:p>
        </p:txBody>
      </p:sp>
      <p:sp>
        <p:nvSpPr>
          <p:cNvPr id="54280"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262739A6-2F26-4BE7-9563-6ABCAD6FAD15}" type="slidenum">
              <a:rPr lang="en-GB" altLang="ru-RU" sz="1200">
                <a:solidFill>
                  <a:srgbClr val="000000"/>
                </a:solidFill>
                <a:latin typeface="Arial" charset="0"/>
              </a:rPr>
              <a:pPr algn="r" eaLnBrk="1" hangingPunct="1">
                <a:lnSpc>
                  <a:spcPct val="93000"/>
                </a:lnSpc>
                <a:buClrTx/>
                <a:buFontTx/>
                <a:buNone/>
              </a:pPr>
              <a:t>4</a:t>
            </a:fld>
            <a:endParaRPr lang="en-GB" altLang="ru-RU" sz="1200">
              <a:solidFill>
                <a:srgbClr val="000000"/>
              </a:solidFill>
              <a:latin typeface="Arial" charset="0"/>
            </a:endParaRPr>
          </a:p>
        </p:txBody>
      </p:sp>
      <p:sp>
        <p:nvSpPr>
          <p:cNvPr id="54281" name="Text Box 7"/>
          <p:cNvSpPr txBox="1">
            <a:spLocks noChangeArrowheads="1"/>
          </p:cNvSpPr>
          <p:nvPr/>
        </p:nvSpPr>
        <p:spPr bwMode="auto">
          <a:xfrm>
            <a:off x="1133475" y="744538"/>
            <a:ext cx="4525963" cy="3717925"/>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54282" name="Rectangle 8"/>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A6757004-0049-4A24-BFAC-AB45DB25FCAA}" type="slidenum">
              <a:rPr lang="en-GB" altLang="ru-RU" sz="1200" smtClean="0">
                <a:solidFill>
                  <a:srgbClr val="000000"/>
                </a:solidFill>
              </a:rPr>
              <a:pPr eaLnBrk="1" hangingPunct="1"/>
              <a:t>6</a:t>
            </a:fld>
            <a:endParaRPr lang="en-GB" altLang="ru-RU" sz="1200" smtClean="0">
              <a:solidFill>
                <a:srgbClr val="000000"/>
              </a:solidFill>
            </a:endParaRPr>
          </a:p>
        </p:txBody>
      </p:sp>
      <p:sp>
        <p:nvSpPr>
          <p:cNvPr id="55299"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CB2AE45-580A-4F08-8890-397D7F297C0D}" type="slidenum">
              <a:rPr lang="en-GB" altLang="ru-RU" sz="1200">
                <a:solidFill>
                  <a:srgbClr val="000000"/>
                </a:solidFill>
              </a:rPr>
              <a:pPr algn="r" eaLnBrk="1" hangingPunct="1">
                <a:lnSpc>
                  <a:spcPct val="100000"/>
                </a:lnSpc>
                <a:buClrTx/>
                <a:buFontTx/>
                <a:buNone/>
              </a:pPr>
              <a:t>6</a:t>
            </a:fld>
            <a:endParaRPr lang="en-GB" altLang="ru-RU" sz="1200">
              <a:solidFill>
                <a:srgbClr val="000000"/>
              </a:solidFill>
            </a:endParaRPr>
          </a:p>
        </p:txBody>
      </p:sp>
      <p:sp>
        <p:nvSpPr>
          <p:cNvPr id="55300"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07AC9AF-2CC4-4896-8310-394EE6F953A1}" type="slidenum">
              <a:rPr lang="en-GB" altLang="ru-RU" sz="1200">
                <a:solidFill>
                  <a:srgbClr val="000000"/>
                </a:solidFill>
              </a:rPr>
              <a:pPr algn="r" eaLnBrk="1" hangingPunct="1">
                <a:lnSpc>
                  <a:spcPct val="100000"/>
                </a:lnSpc>
                <a:buClrTx/>
                <a:buFontTx/>
                <a:buNone/>
              </a:pPr>
              <a:t>6</a:t>
            </a:fld>
            <a:endParaRPr lang="en-GB" altLang="ru-RU" sz="1200">
              <a:solidFill>
                <a:srgbClr val="000000"/>
              </a:solidFill>
            </a:endParaRPr>
          </a:p>
        </p:txBody>
      </p:sp>
      <p:sp>
        <p:nvSpPr>
          <p:cNvPr id="55301"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504C290F-9DCB-42B5-87EA-D673D7575907}" type="slidenum">
              <a:rPr lang="en-GB" altLang="ru-RU" sz="1200">
                <a:solidFill>
                  <a:srgbClr val="000000"/>
                </a:solidFill>
              </a:rPr>
              <a:pPr algn="r" eaLnBrk="1" hangingPunct="1">
                <a:lnSpc>
                  <a:spcPct val="100000"/>
                </a:lnSpc>
                <a:buClrTx/>
                <a:buFontTx/>
                <a:buNone/>
              </a:pPr>
              <a:t>6</a:t>
            </a:fld>
            <a:endParaRPr lang="en-GB" altLang="ru-RU" sz="1200">
              <a:solidFill>
                <a:srgbClr val="000000"/>
              </a:solidFill>
            </a:endParaRPr>
          </a:p>
        </p:txBody>
      </p:sp>
      <p:sp>
        <p:nvSpPr>
          <p:cNvPr id="55302"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26744AA-015E-46A8-B9A2-BAB9DE45E8D0}" type="slidenum">
              <a:rPr lang="en-GB" altLang="ru-RU" sz="1200">
                <a:solidFill>
                  <a:srgbClr val="000000"/>
                </a:solidFill>
              </a:rPr>
              <a:pPr algn="r" eaLnBrk="1" hangingPunct="1">
                <a:lnSpc>
                  <a:spcPct val="100000"/>
                </a:lnSpc>
                <a:buClrTx/>
                <a:buFontTx/>
                <a:buNone/>
              </a:pPr>
              <a:t>6</a:t>
            </a:fld>
            <a:endParaRPr lang="en-GB" altLang="ru-RU" sz="1200">
              <a:solidFill>
                <a:srgbClr val="000000"/>
              </a:solidFill>
            </a:endParaRPr>
          </a:p>
        </p:txBody>
      </p:sp>
      <p:sp>
        <p:nvSpPr>
          <p:cNvPr id="55303"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13A9B04-4AD8-4651-8016-5C8998272D07}" type="slidenum">
              <a:rPr lang="en-GB" altLang="ru-RU" sz="1200">
                <a:solidFill>
                  <a:srgbClr val="000000"/>
                </a:solidFill>
                <a:latin typeface="Arial" charset="0"/>
              </a:rPr>
              <a:pPr algn="r" eaLnBrk="1" hangingPunct="1">
                <a:lnSpc>
                  <a:spcPct val="100000"/>
                </a:lnSpc>
                <a:buClrTx/>
                <a:buFontTx/>
                <a:buNone/>
              </a:pPr>
              <a:t>6</a:t>
            </a:fld>
            <a:endParaRPr lang="en-GB" altLang="ru-RU" sz="1200">
              <a:solidFill>
                <a:srgbClr val="000000"/>
              </a:solidFill>
              <a:latin typeface="Arial" charset="0"/>
            </a:endParaRPr>
          </a:p>
        </p:txBody>
      </p:sp>
      <p:sp>
        <p:nvSpPr>
          <p:cNvPr id="55304"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025AE27A-4321-476B-90AF-D2DD0CEEC600}" type="slidenum">
              <a:rPr lang="en-GB" altLang="ru-RU" sz="1200">
                <a:solidFill>
                  <a:srgbClr val="000000"/>
                </a:solidFill>
                <a:latin typeface="Arial" charset="0"/>
              </a:rPr>
              <a:pPr algn="r" eaLnBrk="1" hangingPunct="1">
                <a:lnSpc>
                  <a:spcPct val="93000"/>
                </a:lnSpc>
                <a:buClrTx/>
                <a:buFontTx/>
                <a:buNone/>
              </a:pPr>
              <a:t>6</a:t>
            </a:fld>
            <a:endParaRPr lang="en-GB" altLang="ru-RU" sz="1200">
              <a:solidFill>
                <a:srgbClr val="000000"/>
              </a:solidFill>
              <a:latin typeface="Arial" charset="0"/>
            </a:endParaRPr>
          </a:p>
        </p:txBody>
      </p:sp>
      <p:sp>
        <p:nvSpPr>
          <p:cNvPr id="55305" name="Text Box 7"/>
          <p:cNvSpPr txBox="1">
            <a:spLocks noChangeArrowheads="1"/>
          </p:cNvSpPr>
          <p:nvPr/>
        </p:nvSpPr>
        <p:spPr bwMode="auto">
          <a:xfrm>
            <a:off x="3846513" y="9431338"/>
            <a:ext cx="29368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32C124FD-7C90-400A-ABD0-64872F2E1B7D}" type="slidenum">
              <a:rPr lang="en-GB" altLang="ru-RU" sz="1300">
                <a:solidFill>
                  <a:srgbClr val="000000"/>
                </a:solidFill>
                <a:latin typeface="Times New Roman" pitchFamily="18" charset="0"/>
              </a:rPr>
              <a:pPr algn="r" eaLnBrk="1" hangingPunct="1">
                <a:lnSpc>
                  <a:spcPct val="90000"/>
                </a:lnSpc>
                <a:buClrTx/>
                <a:buFontTx/>
                <a:buNone/>
              </a:pPr>
              <a:t>6</a:t>
            </a:fld>
            <a:endParaRPr lang="en-GB" altLang="ru-RU" sz="1300">
              <a:solidFill>
                <a:srgbClr val="000000"/>
              </a:solidFill>
              <a:latin typeface="Times New Roman" pitchFamily="18" charset="0"/>
            </a:endParaRPr>
          </a:p>
        </p:txBody>
      </p:sp>
      <p:sp>
        <p:nvSpPr>
          <p:cNvPr id="55306" name="Text Box 8"/>
          <p:cNvSpPr txBox="1">
            <a:spLocks noChangeArrowheads="1"/>
          </p:cNvSpPr>
          <p:nvPr/>
        </p:nvSpPr>
        <p:spPr bwMode="auto">
          <a:xfrm>
            <a:off x="3846513" y="9431338"/>
            <a:ext cx="29400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D06902E7-4775-41E2-B40D-301C30BE51FD}" type="slidenum">
              <a:rPr lang="en-GB" altLang="ru-RU" sz="1300">
                <a:solidFill>
                  <a:srgbClr val="000000"/>
                </a:solidFill>
                <a:latin typeface="Times New Roman" pitchFamily="18" charset="0"/>
              </a:rPr>
              <a:pPr algn="r" eaLnBrk="1" hangingPunct="1">
                <a:lnSpc>
                  <a:spcPct val="90000"/>
                </a:lnSpc>
                <a:buClrTx/>
                <a:buFontTx/>
                <a:buNone/>
              </a:pPr>
              <a:t>6</a:t>
            </a:fld>
            <a:endParaRPr lang="en-GB" altLang="ru-RU" sz="1300">
              <a:solidFill>
                <a:srgbClr val="000000"/>
              </a:solidFill>
              <a:latin typeface="Times New Roman" pitchFamily="18" charset="0"/>
            </a:endParaRPr>
          </a:p>
        </p:txBody>
      </p:sp>
      <p:sp>
        <p:nvSpPr>
          <p:cNvPr id="55307" name="Text Box 9"/>
          <p:cNvSpPr txBox="1">
            <a:spLocks noChangeArrowheads="1"/>
          </p:cNvSpPr>
          <p:nvPr/>
        </p:nvSpPr>
        <p:spPr bwMode="auto">
          <a:xfrm>
            <a:off x="3846513" y="9431338"/>
            <a:ext cx="2947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FED25DB3-50AD-45FB-906E-48F26BBB8B9A}" type="slidenum">
              <a:rPr lang="en-GB" altLang="ru-RU" sz="1300">
                <a:solidFill>
                  <a:srgbClr val="000000"/>
                </a:solidFill>
                <a:latin typeface="Times New Roman" pitchFamily="18" charset="0"/>
              </a:rPr>
              <a:pPr algn="r" eaLnBrk="1" hangingPunct="1">
                <a:lnSpc>
                  <a:spcPct val="90000"/>
                </a:lnSpc>
                <a:buClrTx/>
                <a:buFontTx/>
                <a:buNone/>
              </a:pPr>
              <a:t>6</a:t>
            </a:fld>
            <a:endParaRPr lang="en-GB" altLang="ru-RU" sz="1300">
              <a:solidFill>
                <a:srgbClr val="000000"/>
              </a:solidFill>
              <a:latin typeface="Times New Roman" pitchFamily="18" charset="0"/>
            </a:endParaRPr>
          </a:p>
        </p:txBody>
      </p:sp>
      <p:sp>
        <p:nvSpPr>
          <p:cNvPr id="55308" name="Text Box 10"/>
          <p:cNvSpPr txBox="1">
            <a:spLocks noChangeArrowheads="1"/>
          </p:cNvSpPr>
          <p:nvPr/>
        </p:nvSpPr>
        <p:spPr bwMode="auto">
          <a:xfrm>
            <a:off x="1200150" y="754063"/>
            <a:ext cx="4397375" cy="3721100"/>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55309" name="Rectangle 11"/>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
        <p:nvSpPr>
          <p:cNvPr id="55310" name="Text Box 12"/>
          <p:cNvSpPr txBox="1">
            <a:spLocks noChangeArrowheads="1"/>
          </p:cNvSpPr>
          <p:nvPr/>
        </p:nvSpPr>
        <p:spPr bwMode="auto">
          <a:xfrm>
            <a:off x="3846513" y="9431338"/>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B9010E0E-2570-4AA9-AB71-724C71FECCA6}" type="slidenum">
              <a:rPr lang="en-GB" altLang="ru-RU" sz="1300">
                <a:solidFill>
                  <a:srgbClr val="000000"/>
                </a:solidFill>
                <a:latin typeface="Times New Roman" pitchFamily="18" charset="0"/>
              </a:rPr>
              <a:pPr algn="r" eaLnBrk="1" hangingPunct="1">
                <a:lnSpc>
                  <a:spcPct val="90000"/>
                </a:lnSpc>
                <a:buClrTx/>
                <a:buFontTx/>
                <a:buNone/>
              </a:pPr>
              <a:t>6</a:t>
            </a:fld>
            <a:endParaRPr lang="en-GB" altLang="ru-RU" sz="130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F884691D-CD52-465A-9A1B-D9D5C77DD958}" type="slidenum">
              <a:rPr lang="en-GB" altLang="ru-RU" sz="1200" smtClean="0">
                <a:solidFill>
                  <a:srgbClr val="000000"/>
                </a:solidFill>
              </a:rPr>
              <a:pPr eaLnBrk="1" hangingPunct="1"/>
              <a:t>7</a:t>
            </a:fld>
            <a:endParaRPr lang="en-GB" altLang="ru-RU" sz="1200" smtClean="0">
              <a:solidFill>
                <a:srgbClr val="000000"/>
              </a:solidFill>
            </a:endParaRPr>
          </a:p>
        </p:txBody>
      </p:sp>
      <p:sp>
        <p:nvSpPr>
          <p:cNvPr id="56323"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A585B8D0-13CC-4216-B133-F2DF04361021}" type="slidenum">
              <a:rPr lang="en-GB" altLang="ru-RU" sz="1200">
                <a:solidFill>
                  <a:srgbClr val="000000"/>
                </a:solidFill>
              </a:rPr>
              <a:pPr algn="r" eaLnBrk="1" hangingPunct="1">
                <a:lnSpc>
                  <a:spcPct val="100000"/>
                </a:lnSpc>
                <a:buClrTx/>
                <a:buFontTx/>
                <a:buNone/>
              </a:pPr>
              <a:t>7</a:t>
            </a:fld>
            <a:endParaRPr lang="en-GB" altLang="ru-RU" sz="1200">
              <a:solidFill>
                <a:srgbClr val="000000"/>
              </a:solidFill>
            </a:endParaRPr>
          </a:p>
        </p:txBody>
      </p:sp>
      <p:sp>
        <p:nvSpPr>
          <p:cNvPr id="56324"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D6479143-73BF-4630-8FE1-2F0867DA2722}" type="slidenum">
              <a:rPr lang="en-GB" altLang="ru-RU" sz="1200">
                <a:solidFill>
                  <a:srgbClr val="000000"/>
                </a:solidFill>
              </a:rPr>
              <a:pPr algn="r" eaLnBrk="1" hangingPunct="1">
                <a:lnSpc>
                  <a:spcPct val="100000"/>
                </a:lnSpc>
                <a:buClrTx/>
                <a:buFontTx/>
                <a:buNone/>
              </a:pPr>
              <a:t>7</a:t>
            </a:fld>
            <a:endParaRPr lang="en-GB" altLang="ru-RU" sz="1200">
              <a:solidFill>
                <a:srgbClr val="000000"/>
              </a:solidFill>
            </a:endParaRPr>
          </a:p>
        </p:txBody>
      </p:sp>
      <p:sp>
        <p:nvSpPr>
          <p:cNvPr id="56325"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F26D20F-E737-40C8-A782-279D74D637C6}" type="slidenum">
              <a:rPr lang="en-GB" altLang="ru-RU" sz="1200">
                <a:solidFill>
                  <a:srgbClr val="000000"/>
                </a:solidFill>
              </a:rPr>
              <a:pPr algn="r" eaLnBrk="1" hangingPunct="1">
                <a:lnSpc>
                  <a:spcPct val="100000"/>
                </a:lnSpc>
                <a:buClrTx/>
                <a:buFontTx/>
                <a:buNone/>
              </a:pPr>
              <a:t>7</a:t>
            </a:fld>
            <a:endParaRPr lang="en-GB" altLang="ru-RU" sz="1200">
              <a:solidFill>
                <a:srgbClr val="000000"/>
              </a:solidFill>
            </a:endParaRPr>
          </a:p>
        </p:txBody>
      </p:sp>
      <p:sp>
        <p:nvSpPr>
          <p:cNvPr id="56326"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158516BE-281E-4941-862B-66C4CD73A550}" type="slidenum">
              <a:rPr lang="en-GB" altLang="ru-RU" sz="1200">
                <a:solidFill>
                  <a:srgbClr val="000000"/>
                </a:solidFill>
              </a:rPr>
              <a:pPr algn="r" eaLnBrk="1" hangingPunct="1">
                <a:lnSpc>
                  <a:spcPct val="100000"/>
                </a:lnSpc>
                <a:buClrTx/>
                <a:buFontTx/>
                <a:buNone/>
              </a:pPr>
              <a:t>7</a:t>
            </a:fld>
            <a:endParaRPr lang="en-GB" altLang="ru-RU" sz="1200">
              <a:solidFill>
                <a:srgbClr val="000000"/>
              </a:solidFill>
            </a:endParaRPr>
          </a:p>
        </p:txBody>
      </p:sp>
      <p:sp>
        <p:nvSpPr>
          <p:cNvPr id="56327"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A838841D-F5FB-46AB-8213-5EDDAF9732B2}" type="slidenum">
              <a:rPr lang="en-GB" altLang="ru-RU" sz="1200">
                <a:solidFill>
                  <a:srgbClr val="000000"/>
                </a:solidFill>
                <a:latin typeface="Arial" charset="0"/>
              </a:rPr>
              <a:pPr algn="r" eaLnBrk="1" hangingPunct="1">
                <a:lnSpc>
                  <a:spcPct val="100000"/>
                </a:lnSpc>
                <a:buClrTx/>
                <a:buFontTx/>
                <a:buNone/>
              </a:pPr>
              <a:t>7</a:t>
            </a:fld>
            <a:endParaRPr lang="en-GB" altLang="ru-RU" sz="1200">
              <a:solidFill>
                <a:srgbClr val="000000"/>
              </a:solidFill>
              <a:latin typeface="Arial" charset="0"/>
            </a:endParaRPr>
          </a:p>
        </p:txBody>
      </p:sp>
      <p:sp>
        <p:nvSpPr>
          <p:cNvPr id="56328"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1CAF5652-FDD6-4CFA-818C-5F1EDA85B4F0}" type="slidenum">
              <a:rPr lang="en-GB" altLang="ru-RU" sz="1200">
                <a:solidFill>
                  <a:srgbClr val="000000"/>
                </a:solidFill>
                <a:latin typeface="Arial" charset="0"/>
              </a:rPr>
              <a:pPr algn="r" eaLnBrk="1" hangingPunct="1">
                <a:lnSpc>
                  <a:spcPct val="93000"/>
                </a:lnSpc>
                <a:buClrTx/>
                <a:buFontTx/>
                <a:buNone/>
              </a:pPr>
              <a:t>7</a:t>
            </a:fld>
            <a:endParaRPr lang="en-GB" altLang="ru-RU" sz="1200">
              <a:solidFill>
                <a:srgbClr val="000000"/>
              </a:solidFill>
              <a:latin typeface="Arial" charset="0"/>
            </a:endParaRPr>
          </a:p>
        </p:txBody>
      </p:sp>
      <p:sp>
        <p:nvSpPr>
          <p:cNvPr id="56329" name="Text Box 7"/>
          <p:cNvSpPr txBox="1">
            <a:spLocks noChangeArrowheads="1"/>
          </p:cNvSpPr>
          <p:nvPr/>
        </p:nvSpPr>
        <p:spPr bwMode="auto">
          <a:xfrm>
            <a:off x="3846513" y="9431338"/>
            <a:ext cx="2947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736AEE15-85CA-4BD0-A124-6D06858E683C}" type="slidenum">
              <a:rPr lang="en-GB" altLang="ru-RU" sz="1300">
                <a:solidFill>
                  <a:srgbClr val="000000"/>
                </a:solidFill>
                <a:latin typeface="Times New Roman" pitchFamily="18" charset="0"/>
              </a:rPr>
              <a:pPr algn="r" eaLnBrk="1" hangingPunct="1">
                <a:lnSpc>
                  <a:spcPct val="90000"/>
                </a:lnSpc>
                <a:buClrTx/>
                <a:buFontTx/>
                <a:buNone/>
              </a:pPr>
              <a:t>7</a:t>
            </a:fld>
            <a:endParaRPr lang="en-GB" altLang="ru-RU" sz="1300">
              <a:solidFill>
                <a:srgbClr val="000000"/>
              </a:solidFill>
              <a:latin typeface="Times New Roman" pitchFamily="18" charset="0"/>
            </a:endParaRPr>
          </a:p>
        </p:txBody>
      </p:sp>
      <p:sp>
        <p:nvSpPr>
          <p:cNvPr id="56330" name="Text Box 8"/>
          <p:cNvSpPr txBox="1">
            <a:spLocks noChangeArrowheads="1"/>
          </p:cNvSpPr>
          <p:nvPr/>
        </p:nvSpPr>
        <p:spPr bwMode="auto">
          <a:xfrm>
            <a:off x="1200150" y="754063"/>
            <a:ext cx="4397375" cy="3721100"/>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56331" name="Rectangle 9"/>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
        <p:nvSpPr>
          <p:cNvPr id="56332" name="Text Box 10"/>
          <p:cNvSpPr txBox="1">
            <a:spLocks noChangeArrowheads="1"/>
          </p:cNvSpPr>
          <p:nvPr/>
        </p:nvSpPr>
        <p:spPr bwMode="auto">
          <a:xfrm>
            <a:off x="3846513" y="9431338"/>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0B04F90B-85A6-45F4-812F-143E95568E75}" type="slidenum">
              <a:rPr lang="en-GB" altLang="ru-RU" sz="1300">
                <a:solidFill>
                  <a:srgbClr val="000000"/>
                </a:solidFill>
                <a:latin typeface="Times New Roman" pitchFamily="18" charset="0"/>
              </a:rPr>
              <a:pPr algn="r" eaLnBrk="1" hangingPunct="1">
                <a:lnSpc>
                  <a:spcPct val="90000"/>
                </a:lnSpc>
                <a:buClrTx/>
                <a:buFontTx/>
                <a:buNone/>
              </a:pPr>
              <a:t>7</a:t>
            </a:fld>
            <a:endParaRPr lang="en-GB" altLang="ru-RU" sz="130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2F8DCC77-84AD-426A-8B2B-1AA6F749F1DE}" type="slidenum">
              <a:rPr lang="en-GB" altLang="ru-RU" sz="1200" smtClean="0">
                <a:solidFill>
                  <a:srgbClr val="000000"/>
                </a:solidFill>
              </a:rPr>
              <a:pPr eaLnBrk="1" hangingPunct="1"/>
              <a:t>8</a:t>
            </a:fld>
            <a:endParaRPr lang="en-GB" altLang="ru-RU" sz="1200" smtClean="0">
              <a:solidFill>
                <a:srgbClr val="000000"/>
              </a:solidFill>
            </a:endParaRPr>
          </a:p>
        </p:txBody>
      </p:sp>
      <p:sp>
        <p:nvSpPr>
          <p:cNvPr id="57347"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508A0A0-86CA-4113-8DA7-1998CA094604}" type="slidenum">
              <a:rPr lang="en-GB" altLang="ru-RU" sz="1200">
                <a:solidFill>
                  <a:srgbClr val="000000"/>
                </a:solidFill>
              </a:rPr>
              <a:pPr algn="r" eaLnBrk="1" hangingPunct="1">
                <a:lnSpc>
                  <a:spcPct val="100000"/>
                </a:lnSpc>
                <a:buClrTx/>
                <a:buFontTx/>
                <a:buNone/>
              </a:pPr>
              <a:t>8</a:t>
            </a:fld>
            <a:endParaRPr lang="en-GB" altLang="ru-RU" sz="1200">
              <a:solidFill>
                <a:srgbClr val="000000"/>
              </a:solidFill>
            </a:endParaRPr>
          </a:p>
        </p:txBody>
      </p:sp>
      <p:sp>
        <p:nvSpPr>
          <p:cNvPr id="57348"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9590F0F-6236-4846-A89D-BC7ED142557B}" type="slidenum">
              <a:rPr lang="en-GB" altLang="ru-RU" sz="1200">
                <a:solidFill>
                  <a:srgbClr val="000000"/>
                </a:solidFill>
              </a:rPr>
              <a:pPr algn="r" eaLnBrk="1" hangingPunct="1">
                <a:lnSpc>
                  <a:spcPct val="100000"/>
                </a:lnSpc>
                <a:buClrTx/>
                <a:buFontTx/>
                <a:buNone/>
              </a:pPr>
              <a:t>8</a:t>
            </a:fld>
            <a:endParaRPr lang="en-GB" altLang="ru-RU" sz="1200">
              <a:solidFill>
                <a:srgbClr val="000000"/>
              </a:solidFill>
            </a:endParaRPr>
          </a:p>
        </p:txBody>
      </p:sp>
      <p:sp>
        <p:nvSpPr>
          <p:cNvPr id="57349"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6042BC3-2C76-489A-943C-385FF8CF7244}" type="slidenum">
              <a:rPr lang="en-GB" altLang="ru-RU" sz="1200">
                <a:solidFill>
                  <a:srgbClr val="000000"/>
                </a:solidFill>
              </a:rPr>
              <a:pPr algn="r" eaLnBrk="1" hangingPunct="1">
                <a:lnSpc>
                  <a:spcPct val="100000"/>
                </a:lnSpc>
                <a:buClrTx/>
                <a:buFontTx/>
                <a:buNone/>
              </a:pPr>
              <a:t>8</a:t>
            </a:fld>
            <a:endParaRPr lang="en-GB" altLang="ru-RU" sz="1200">
              <a:solidFill>
                <a:srgbClr val="000000"/>
              </a:solidFill>
            </a:endParaRPr>
          </a:p>
        </p:txBody>
      </p:sp>
      <p:sp>
        <p:nvSpPr>
          <p:cNvPr id="57350"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CB98B98D-5459-4A79-B962-967D3B59DB43}" type="slidenum">
              <a:rPr lang="en-GB" altLang="ru-RU" sz="1200">
                <a:solidFill>
                  <a:srgbClr val="000000"/>
                </a:solidFill>
              </a:rPr>
              <a:pPr algn="r" eaLnBrk="1" hangingPunct="1">
                <a:lnSpc>
                  <a:spcPct val="100000"/>
                </a:lnSpc>
                <a:buClrTx/>
                <a:buFontTx/>
                <a:buNone/>
              </a:pPr>
              <a:t>8</a:t>
            </a:fld>
            <a:endParaRPr lang="en-GB" altLang="ru-RU" sz="1200">
              <a:solidFill>
                <a:srgbClr val="000000"/>
              </a:solidFill>
            </a:endParaRPr>
          </a:p>
        </p:txBody>
      </p:sp>
      <p:sp>
        <p:nvSpPr>
          <p:cNvPr id="57351"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DCE820D4-3667-4A26-BC06-0FC47736A785}" type="slidenum">
              <a:rPr lang="en-GB" altLang="ru-RU" sz="1200">
                <a:solidFill>
                  <a:srgbClr val="000000"/>
                </a:solidFill>
                <a:latin typeface="Arial" charset="0"/>
              </a:rPr>
              <a:pPr algn="r" eaLnBrk="1" hangingPunct="1">
                <a:lnSpc>
                  <a:spcPct val="100000"/>
                </a:lnSpc>
                <a:buClrTx/>
                <a:buFontTx/>
                <a:buNone/>
              </a:pPr>
              <a:t>8</a:t>
            </a:fld>
            <a:endParaRPr lang="en-GB" altLang="ru-RU" sz="1200">
              <a:solidFill>
                <a:srgbClr val="000000"/>
              </a:solidFill>
              <a:latin typeface="Arial" charset="0"/>
            </a:endParaRPr>
          </a:p>
        </p:txBody>
      </p:sp>
      <p:sp>
        <p:nvSpPr>
          <p:cNvPr id="57352"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9FE9BC76-175F-4DCD-B039-DB0A1E860E21}" type="slidenum">
              <a:rPr lang="en-GB" altLang="ru-RU" sz="1200">
                <a:solidFill>
                  <a:srgbClr val="000000"/>
                </a:solidFill>
                <a:latin typeface="Arial" charset="0"/>
              </a:rPr>
              <a:pPr algn="r" eaLnBrk="1" hangingPunct="1">
                <a:lnSpc>
                  <a:spcPct val="93000"/>
                </a:lnSpc>
                <a:buClrTx/>
                <a:buFontTx/>
                <a:buNone/>
              </a:pPr>
              <a:t>8</a:t>
            </a:fld>
            <a:endParaRPr lang="en-GB" altLang="ru-RU" sz="1200">
              <a:solidFill>
                <a:srgbClr val="000000"/>
              </a:solidFill>
              <a:latin typeface="Arial" charset="0"/>
            </a:endParaRPr>
          </a:p>
        </p:txBody>
      </p:sp>
      <p:sp>
        <p:nvSpPr>
          <p:cNvPr id="57353" name="Text Box 7"/>
          <p:cNvSpPr txBox="1">
            <a:spLocks noChangeArrowheads="1"/>
          </p:cNvSpPr>
          <p:nvPr/>
        </p:nvSpPr>
        <p:spPr bwMode="auto">
          <a:xfrm>
            <a:off x="3846513" y="9431338"/>
            <a:ext cx="2947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002E1C72-226F-4A4F-81F8-DACB2391D21E}" type="slidenum">
              <a:rPr lang="en-GB" altLang="ru-RU" sz="1300">
                <a:solidFill>
                  <a:srgbClr val="000000"/>
                </a:solidFill>
                <a:latin typeface="Times New Roman" pitchFamily="18" charset="0"/>
              </a:rPr>
              <a:pPr algn="r" eaLnBrk="1" hangingPunct="1">
                <a:lnSpc>
                  <a:spcPct val="90000"/>
                </a:lnSpc>
                <a:buClrTx/>
                <a:buFontTx/>
                <a:buNone/>
              </a:pPr>
              <a:t>8</a:t>
            </a:fld>
            <a:endParaRPr lang="en-GB" altLang="ru-RU" sz="1300">
              <a:solidFill>
                <a:srgbClr val="000000"/>
              </a:solidFill>
              <a:latin typeface="Times New Roman" pitchFamily="18" charset="0"/>
            </a:endParaRPr>
          </a:p>
        </p:txBody>
      </p:sp>
      <p:sp>
        <p:nvSpPr>
          <p:cNvPr id="57354" name="Text Box 8"/>
          <p:cNvSpPr txBox="1">
            <a:spLocks noChangeArrowheads="1"/>
          </p:cNvSpPr>
          <p:nvPr/>
        </p:nvSpPr>
        <p:spPr bwMode="auto">
          <a:xfrm>
            <a:off x="1200150" y="754063"/>
            <a:ext cx="4397375" cy="3721100"/>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57355" name="Rectangle 9"/>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01A2B979-9A2D-4B8E-8C7F-E9251339526D}" type="slidenum">
              <a:rPr lang="en-GB" altLang="ru-RU" sz="1200" smtClean="0">
                <a:solidFill>
                  <a:srgbClr val="000000"/>
                </a:solidFill>
              </a:rPr>
              <a:pPr eaLnBrk="1" hangingPunct="1"/>
              <a:t>9</a:t>
            </a:fld>
            <a:endParaRPr lang="en-GB" altLang="ru-RU" sz="1200" smtClean="0">
              <a:solidFill>
                <a:srgbClr val="000000"/>
              </a:solidFill>
            </a:endParaRPr>
          </a:p>
        </p:txBody>
      </p:sp>
      <p:sp>
        <p:nvSpPr>
          <p:cNvPr id="58371"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3D39D5B0-87A6-4842-B0C2-1C8BBA00E818}" type="slidenum">
              <a:rPr lang="en-GB" altLang="ru-RU" sz="1200">
                <a:solidFill>
                  <a:srgbClr val="000000"/>
                </a:solidFill>
              </a:rPr>
              <a:pPr algn="r" eaLnBrk="1" hangingPunct="1">
                <a:lnSpc>
                  <a:spcPct val="100000"/>
                </a:lnSpc>
                <a:buClrTx/>
                <a:buFontTx/>
                <a:buNone/>
              </a:pPr>
              <a:t>9</a:t>
            </a:fld>
            <a:endParaRPr lang="en-GB" altLang="ru-RU" sz="1200">
              <a:solidFill>
                <a:srgbClr val="000000"/>
              </a:solidFill>
            </a:endParaRPr>
          </a:p>
        </p:txBody>
      </p:sp>
      <p:sp>
        <p:nvSpPr>
          <p:cNvPr id="58372"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40711FC-6AA8-4C2E-8B5D-88E3FDB93415}" type="slidenum">
              <a:rPr lang="en-GB" altLang="ru-RU" sz="1200">
                <a:solidFill>
                  <a:srgbClr val="000000"/>
                </a:solidFill>
              </a:rPr>
              <a:pPr algn="r" eaLnBrk="1" hangingPunct="1">
                <a:lnSpc>
                  <a:spcPct val="100000"/>
                </a:lnSpc>
                <a:buClrTx/>
                <a:buFontTx/>
                <a:buNone/>
              </a:pPr>
              <a:t>9</a:t>
            </a:fld>
            <a:endParaRPr lang="en-GB" altLang="ru-RU" sz="1200">
              <a:solidFill>
                <a:srgbClr val="000000"/>
              </a:solidFill>
            </a:endParaRPr>
          </a:p>
        </p:txBody>
      </p:sp>
      <p:sp>
        <p:nvSpPr>
          <p:cNvPr id="58373"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5B5756D-D124-4E06-AC25-DFFAE828DF81}" type="slidenum">
              <a:rPr lang="en-GB" altLang="ru-RU" sz="1200">
                <a:solidFill>
                  <a:srgbClr val="000000"/>
                </a:solidFill>
              </a:rPr>
              <a:pPr algn="r" eaLnBrk="1" hangingPunct="1">
                <a:lnSpc>
                  <a:spcPct val="100000"/>
                </a:lnSpc>
                <a:buClrTx/>
                <a:buFontTx/>
                <a:buNone/>
              </a:pPr>
              <a:t>9</a:t>
            </a:fld>
            <a:endParaRPr lang="en-GB" altLang="ru-RU" sz="1200">
              <a:solidFill>
                <a:srgbClr val="000000"/>
              </a:solidFill>
            </a:endParaRPr>
          </a:p>
        </p:txBody>
      </p:sp>
      <p:sp>
        <p:nvSpPr>
          <p:cNvPr id="58374"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520FD3B7-F23C-4436-8743-8BA9ED65AABF}" type="slidenum">
              <a:rPr lang="en-GB" altLang="ru-RU" sz="1200">
                <a:solidFill>
                  <a:srgbClr val="000000"/>
                </a:solidFill>
              </a:rPr>
              <a:pPr algn="r" eaLnBrk="1" hangingPunct="1">
                <a:lnSpc>
                  <a:spcPct val="100000"/>
                </a:lnSpc>
                <a:buClrTx/>
                <a:buFontTx/>
                <a:buNone/>
              </a:pPr>
              <a:t>9</a:t>
            </a:fld>
            <a:endParaRPr lang="en-GB" altLang="ru-RU" sz="1200">
              <a:solidFill>
                <a:srgbClr val="000000"/>
              </a:solidFill>
            </a:endParaRPr>
          </a:p>
        </p:txBody>
      </p:sp>
      <p:sp>
        <p:nvSpPr>
          <p:cNvPr id="58375"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46FAC6D2-C367-4066-9D85-9198538C0ED2}" type="slidenum">
              <a:rPr lang="en-GB" altLang="ru-RU" sz="1200">
                <a:solidFill>
                  <a:srgbClr val="000000"/>
                </a:solidFill>
                <a:latin typeface="Arial" charset="0"/>
              </a:rPr>
              <a:pPr algn="r" eaLnBrk="1" hangingPunct="1">
                <a:lnSpc>
                  <a:spcPct val="100000"/>
                </a:lnSpc>
                <a:buClrTx/>
                <a:buFontTx/>
                <a:buNone/>
              </a:pPr>
              <a:t>9</a:t>
            </a:fld>
            <a:endParaRPr lang="en-GB" altLang="ru-RU" sz="1200">
              <a:solidFill>
                <a:srgbClr val="000000"/>
              </a:solidFill>
              <a:latin typeface="Arial" charset="0"/>
            </a:endParaRPr>
          </a:p>
        </p:txBody>
      </p:sp>
      <p:sp>
        <p:nvSpPr>
          <p:cNvPr id="58376"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5000"/>
              </a:lnSpc>
              <a:buClrTx/>
              <a:buFontTx/>
              <a:buNone/>
            </a:pPr>
            <a:fld id="{0EC2EA90-7B04-4D13-99DD-CF621A9F70D0}" type="slidenum">
              <a:rPr lang="en-GB" altLang="ru-RU" sz="1200">
                <a:solidFill>
                  <a:srgbClr val="000000"/>
                </a:solidFill>
                <a:latin typeface="Times New Roman" pitchFamily="18" charset="0"/>
              </a:rPr>
              <a:pPr algn="r" eaLnBrk="1" hangingPunct="1">
                <a:lnSpc>
                  <a:spcPct val="95000"/>
                </a:lnSpc>
                <a:buClrTx/>
                <a:buFontTx/>
                <a:buNone/>
              </a:pPr>
              <a:t>9</a:t>
            </a:fld>
            <a:endParaRPr lang="en-GB" altLang="ru-RU" sz="1200">
              <a:solidFill>
                <a:srgbClr val="000000"/>
              </a:solidFill>
              <a:latin typeface="Times New Roman" pitchFamily="18" charset="0"/>
            </a:endParaRPr>
          </a:p>
        </p:txBody>
      </p:sp>
      <p:sp>
        <p:nvSpPr>
          <p:cNvPr id="58377" name="Text Box 7"/>
          <p:cNvSpPr txBox="1">
            <a:spLocks noChangeArrowheads="1"/>
          </p:cNvSpPr>
          <p:nvPr/>
        </p:nvSpPr>
        <p:spPr bwMode="auto">
          <a:xfrm>
            <a:off x="3846513" y="9431338"/>
            <a:ext cx="29368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83CCDD32-0C10-4144-91D7-5E8E69D940F7}" type="slidenum">
              <a:rPr lang="en-GB" altLang="ru-RU" sz="1300">
                <a:solidFill>
                  <a:srgbClr val="000000"/>
                </a:solidFill>
                <a:latin typeface="Times New Roman" pitchFamily="18" charset="0"/>
              </a:rPr>
              <a:pPr algn="r" eaLnBrk="1" hangingPunct="1">
                <a:lnSpc>
                  <a:spcPct val="90000"/>
                </a:lnSpc>
                <a:buClrTx/>
                <a:buFontTx/>
                <a:buNone/>
              </a:pPr>
              <a:t>9</a:t>
            </a:fld>
            <a:endParaRPr lang="en-GB" altLang="ru-RU" sz="1300">
              <a:solidFill>
                <a:srgbClr val="000000"/>
              </a:solidFill>
              <a:latin typeface="Times New Roman" pitchFamily="18" charset="0"/>
            </a:endParaRPr>
          </a:p>
        </p:txBody>
      </p:sp>
      <p:sp>
        <p:nvSpPr>
          <p:cNvPr id="58378" name="Text Box 8"/>
          <p:cNvSpPr txBox="1">
            <a:spLocks noChangeArrowheads="1"/>
          </p:cNvSpPr>
          <p:nvPr/>
        </p:nvSpPr>
        <p:spPr bwMode="auto">
          <a:xfrm>
            <a:off x="3846513" y="9431338"/>
            <a:ext cx="29400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17F3FE67-DA05-40DE-9048-17865EFBD04D}" type="slidenum">
              <a:rPr lang="en-GB" altLang="ru-RU" sz="1300">
                <a:solidFill>
                  <a:srgbClr val="000000"/>
                </a:solidFill>
                <a:latin typeface="Times New Roman" pitchFamily="18" charset="0"/>
              </a:rPr>
              <a:pPr algn="r" eaLnBrk="1" hangingPunct="1">
                <a:lnSpc>
                  <a:spcPct val="90000"/>
                </a:lnSpc>
                <a:buClrTx/>
                <a:buFontTx/>
                <a:buNone/>
              </a:pPr>
              <a:t>9</a:t>
            </a:fld>
            <a:endParaRPr lang="en-GB" altLang="ru-RU" sz="1300">
              <a:solidFill>
                <a:srgbClr val="000000"/>
              </a:solidFill>
              <a:latin typeface="Times New Roman" pitchFamily="18" charset="0"/>
            </a:endParaRPr>
          </a:p>
        </p:txBody>
      </p:sp>
      <p:sp>
        <p:nvSpPr>
          <p:cNvPr id="58379" name="Text Box 9"/>
          <p:cNvSpPr txBox="1">
            <a:spLocks noChangeArrowheads="1"/>
          </p:cNvSpPr>
          <p:nvPr/>
        </p:nvSpPr>
        <p:spPr bwMode="auto">
          <a:xfrm>
            <a:off x="3846513" y="9431338"/>
            <a:ext cx="2947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1E5EFBF9-1B25-4E0E-B76B-857B7E724995}" type="slidenum">
              <a:rPr lang="en-GB" altLang="ru-RU" sz="1300">
                <a:solidFill>
                  <a:srgbClr val="000000"/>
                </a:solidFill>
                <a:latin typeface="Times New Roman" pitchFamily="18" charset="0"/>
              </a:rPr>
              <a:pPr algn="r" eaLnBrk="1" hangingPunct="1">
                <a:lnSpc>
                  <a:spcPct val="90000"/>
                </a:lnSpc>
                <a:buClrTx/>
                <a:buFontTx/>
                <a:buNone/>
              </a:pPr>
              <a:t>9</a:t>
            </a:fld>
            <a:endParaRPr lang="en-GB" altLang="ru-RU" sz="1300">
              <a:solidFill>
                <a:srgbClr val="000000"/>
              </a:solidFill>
              <a:latin typeface="Times New Roman" pitchFamily="18" charset="0"/>
            </a:endParaRPr>
          </a:p>
        </p:txBody>
      </p:sp>
      <p:sp>
        <p:nvSpPr>
          <p:cNvPr id="58380" name="Text Box 10"/>
          <p:cNvSpPr txBox="1">
            <a:spLocks noChangeArrowheads="1"/>
          </p:cNvSpPr>
          <p:nvPr/>
        </p:nvSpPr>
        <p:spPr bwMode="auto">
          <a:xfrm>
            <a:off x="1200150" y="754063"/>
            <a:ext cx="4397375" cy="3721100"/>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58381" name="Rectangle 11"/>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
        <p:nvSpPr>
          <p:cNvPr id="58382" name="Text Box 12"/>
          <p:cNvSpPr txBox="1">
            <a:spLocks noChangeArrowheads="1"/>
          </p:cNvSpPr>
          <p:nvPr/>
        </p:nvSpPr>
        <p:spPr bwMode="auto">
          <a:xfrm>
            <a:off x="3846513" y="9431338"/>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E4FED245-6AD7-4402-B18E-45CB46C213E2}" type="slidenum">
              <a:rPr lang="en-GB" altLang="ru-RU" sz="1300">
                <a:solidFill>
                  <a:srgbClr val="000000"/>
                </a:solidFill>
                <a:latin typeface="Times New Roman" pitchFamily="18" charset="0"/>
              </a:rPr>
              <a:pPr algn="r" eaLnBrk="1" hangingPunct="1">
                <a:lnSpc>
                  <a:spcPct val="90000"/>
                </a:lnSpc>
                <a:buClrTx/>
                <a:buFontTx/>
                <a:buNone/>
              </a:pPr>
              <a:t>9</a:t>
            </a:fld>
            <a:endParaRPr lang="en-GB" altLang="ru-RU" sz="1300">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fld id="{4C169174-7272-42B8-A0B9-251F3728BA03}" type="slidenum">
              <a:rPr lang="en-GB" altLang="ru-RU" sz="1200" smtClean="0">
                <a:solidFill>
                  <a:srgbClr val="000000"/>
                </a:solidFill>
              </a:rPr>
              <a:pPr eaLnBrk="1" hangingPunct="1"/>
              <a:t>10</a:t>
            </a:fld>
            <a:endParaRPr lang="en-GB" altLang="ru-RU" sz="1200" smtClean="0">
              <a:solidFill>
                <a:srgbClr val="000000"/>
              </a:solidFill>
            </a:endParaRPr>
          </a:p>
        </p:txBody>
      </p:sp>
      <p:sp>
        <p:nvSpPr>
          <p:cNvPr id="59395" name="Text Box 1"/>
          <p:cNvSpPr txBox="1">
            <a:spLocks noChangeArrowheads="1"/>
          </p:cNvSpPr>
          <p:nvPr/>
        </p:nvSpPr>
        <p:spPr bwMode="auto">
          <a:xfrm>
            <a:off x="3849688" y="9426575"/>
            <a:ext cx="2940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D82920C-F8AB-4A23-A9EF-78C2FE7DBBF3}" type="slidenum">
              <a:rPr lang="en-GB" altLang="ru-RU" sz="1200">
                <a:solidFill>
                  <a:srgbClr val="000000"/>
                </a:solidFill>
              </a:rPr>
              <a:pPr algn="r" eaLnBrk="1" hangingPunct="1">
                <a:lnSpc>
                  <a:spcPct val="100000"/>
                </a:lnSpc>
                <a:buClrTx/>
                <a:buFontTx/>
                <a:buNone/>
              </a:pPr>
              <a:t>10</a:t>
            </a:fld>
            <a:endParaRPr lang="en-GB" altLang="ru-RU" sz="1200">
              <a:solidFill>
                <a:srgbClr val="000000"/>
              </a:solidFill>
            </a:endParaRPr>
          </a:p>
        </p:txBody>
      </p:sp>
      <p:sp>
        <p:nvSpPr>
          <p:cNvPr id="59396" name="Text Box 2"/>
          <p:cNvSpPr txBox="1">
            <a:spLocks noChangeArrowheads="1"/>
          </p:cNvSpPr>
          <p:nvPr/>
        </p:nvSpPr>
        <p:spPr bwMode="auto">
          <a:xfrm>
            <a:off x="3849688" y="9428163"/>
            <a:ext cx="2941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E6C2A6E-FBCB-46CE-8801-BF1A46568DDA}" type="slidenum">
              <a:rPr lang="en-GB" altLang="ru-RU" sz="1200">
                <a:solidFill>
                  <a:srgbClr val="000000"/>
                </a:solidFill>
              </a:rPr>
              <a:pPr algn="r" eaLnBrk="1" hangingPunct="1">
                <a:lnSpc>
                  <a:spcPct val="100000"/>
                </a:lnSpc>
                <a:buClrTx/>
                <a:buFontTx/>
                <a:buNone/>
              </a:pPr>
              <a:t>10</a:t>
            </a:fld>
            <a:endParaRPr lang="en-GB" altLang="ru-RU" sz="1200">
              <a:solidFill>
                <a:srgbClr val="000000"/>
              </a:solidFill>
            </a:endParaRPr>
          </a:p>
        </p:txBody>
      </p:sp>
      <p:sp>
        <p:nvSpPr>
          <p:cNvPr id="59397" name="Text Box 3"/>
          <p:cNvSpPr txBox="1">
            <a:spLocks noChangeArrowheads="1"/>
          </p:cNvSpPr>
          <p:nvPr/>
        </p:nvSpPr>
        <p:spPr bwMode="auto">
          <a:xfrm>
            <a:off x="3849688" y="9428163"/>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D104B38B-A5D2-487E-A2CF-4F8C28F9D3DA}" type="slidenum">
              <a:rPr lang="en-GB" altLang="ru-RU" sz="1200">
                <a:solidFill>
                  <a:srgbClr val="000000"/>
                </a:solidFill>
              </a:rPr>
              <a:pPr algn="r" eaLnBrk="1" hangingPunct="1">
                <a:lnSpc>
                  <a:spcPct val="100000"/>
                </a:lnSpc>
                <a:buClrTx/>
                <a:buFontTx/>
                <a:buNone/>
              </a:pPr>
              <a:t>10</a:t>
            </a:fld>
            <a:endParaRPr lang="en-GB" altLang="ru-RU" sz="1200">
              <a:solidFill>
                <a:srgbClr val="000000"/>
              </a:solidFill>
            </a:endParaRPr>
          </a:p>
        </p:txBody>
      </p:sp>
      <p:sp>
        <p:nvSpPr>
          <p:cNvPr id="59398" name="Text Box 4"/>
          <p:cNvSpPr txBox="1">
            <a:spLocks noChangeArrowheads="1"/>
          </p:cNvSpPr>
          <p:nvPr/>
        </p:nvSpPr>
        <p:spPr bwMode="auto">
          <a:xfrm>
            <a:off x="3849688" y="9428163"/>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1E698B0-F3CC-4912-8C5C-94D4222C6E27}" type="slidenum">
              <a:rPr lang="en-GB" altLang="ru-RU" sz="1200">
                <a:solidFill>
                  <a:srgbClr val="000000"/>
                </a:solidFill>
              </a:rPr>
              <a:pPr algn="r" eaLnBrk="1" hangingPunct="1">
                <a:lnSpc>
                  <a:spcPct val="100000"/>
                </a:lnSpc>
                <a:buClrTx/>
                <a:buFontTx/>
                <a:buNone/>
              </a:pPr>
              <a:t>10</a:t>
            </a:fld>
            <a:endParaRPr lang="en-GB" altLang="ru-RU" sz="1200">
              <a:solidFill>
                <a:srgbClr val="000000"/>
              </a:solidFill>
            </a:endParaRPr>
          </a:p>
        </p:txBody>
      </p:sp>
      <p:sp>
        <p:nvSpPr>
          <p:cNvPr id="59399" name="Text Box 5"/>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F25B69E-0259-45E1-8B4F-D8CD8E77C6D4}" type="slidenum">
              <a:rPr lang="en-GB" altLang="ru-RU" sz="1200">
                <a:solidFill>
                  <a:srgbClr val="000000"/>
                </a:solidFill>
                <a:latin typeface="Arial" charset="0"/>
              </a:rPr>
              <a:pPr algn="r" eaLnBrk="1" hangingPunct="1">
                <a:lnSpc>
                  <a:spcPct val="100000"/>
                </a:lnSpc>
                <a:buClrTx/>
                <a:buFontTx/>
                <a:buNone/>
              </a:pPr>
              <a:t>10</a:t>
            </a:fld>
            <a:endParaRPr lang="en-GB" altLang="ru-RU" sz="1200">
              <a:solidFill>
                <a:srgbClr val="000000"/>
              </a:solidFill>
              <a:latin typeface="Arial" charset="0"/>
            </a:endParaRPr>
          </a:p>
        </p:txBody>
      </p:sp>
      <p:sp>
        <p:nvSpPr>
          <p:cNvPr id="59400" name="Text Box 6"/>
          <p:cNvSpPr txBox="1">
            <a:spLocks noChangeArrowheads="1"/>
          </p:cNvSpPr>
          <p:nvPr/>
        </p:nvSpPr>
        <p:spPr bwMode="auto">
          <a:xfrm>
            <a:off x="3849688" y="9428163"/>
            <a:ext cx="2940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3000"/>
              </a:lnSpc>
              <a:buClrTx/>
              <a:buFontTx/>
              <a:buNone/>
            </a:pPr>
            <a:fld id="{F62A098E-4236-4C00-8AA0-48CE1C913D9E}" type="slidenum">
              <a:rPr lang="en-GB" altLang="ru-RU" sz="1200">
                <a:solidFill>
                  <a:srgbClr val="000000"/>
                </a:solidFill>
                <a:latin typeface="Arial" charset="0"/>
              </a:rPr>
              <a:pPr algn="r" eaLnBrk="1" hangingPunct="1">
                <a:lnSpc>
                  <a:spcPct val="93000"/>
                </a:lnSpc>
                <a:buClrTx/>
                <a:buFontTx/>
                <a:buNone/>
              </a:pPr>
              <a:t>10</a:t>
            </a:fld>
            <a:endParaRPr lang="en-GB" altLang="ru-RU" sz="1200">
              <a:solidFill>
                <a:srgbClr val="000000"/>
              </a:solidFill>
              <a:latin typeface="Arial" charset="0"/>
            </a:endParaRPr>
          </a:p>
        </p:txBody>
      </p:sp>
      <p:sp>
        <p:nvSpPr>
          <p:cNvPr id="59401" name="Text Box 7"/>
          <p:cNvSpPr txBox="1">
            <a:spLocks noChangeArrowheads="1"/>
          </p:cNvSpPr>
          <p:nvPr/>
        </p:nvSpPr>
        <p:spPr bwMode="auto">
          <a:xfrm>
            <a:off x="3846513" y="9431338"/>
            <a:ext cx="2947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6716ACA3-B710-49CE-A188-7631B4F0F5A3}" type="slidenum">
              <a:rPr lang="en-GB" altLang="ru-RU" sz="1300">
                <a:solidFill>
                  <a:srgbClr val="000000"/>
                </a:solidFill>
                <a:latin typeface="Times New Roman" pitchFamily="18" charset="0"/>
              </a:rPr>
              <a:pPr algn="r" eaLnBrk="1" hangingPunct="1">
                <a:lnSpc>
                  <a:spcPct val="90000"/>
                </a:lnSpc>
                <a:buClrTx/>
                <a:buFontTx/>
                <a:buNone/>
              </a:pPr>
              <a:t>10</a:t>
            </a:fld>
            <a:endParaRPr lang="en-GB" altLang="ru-RU" sz="1300">
              <a:solidFill>
                <a:srgbClr val="000000"/>
              </a:solidFill>
              <a:latin typeface="Times New Roman" pitchFamily="18" charset="0"/>
            </a:endParaRPr>
          </a:p>
        </p:txBody>
      </p:sp>
      <p:sp>
        <p:nvSpPr>
          <p:cNvPr id="59402" name="Text Box 8"/>
          <p:cNvSpPr txBox="1">
            <a:spLocks noChangeArrowheads="1"/>
          </p:cNvSpPr>
          <p:nvPr/>
        </p:nvSpPr>
        <p:spPr bwMode="auto">
          <a:xfrm>
            <a:off x="3846513" y="9431338"/>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90000"/>
              </a:lnSpc>
              <a:buClrTx/>
              <a:buFontTx/>
              <a:buNone/>
            </a:pPr>
            <a:fld id="{0B2B79BA-3463-498A-9832-7EF420C95C97}" type="slidenum">
              <a:rPr lang="en-GB" altLang="ru-RU" sz="1300">
                <a:solidFill>
                  <a:srgbClr val="000000"/>
                </a:solidFill>
                <a:latin typeface="Times New Roman" pitchFamily="18" charset="0"/>
              </a:rPr>
              <a:pPr algn="r" eaLnBrk="1" hangingPunct="1">
                <a:lnSpc>
                  <a:spcPct val="90000"/>
                </a:lnSpc>
                <a:buClrTx/>
                <a:buFontTx/>
                <a:buNone/>
              </a:pPr>
              <a:t>10</a:t>
            </a:fld>
            <a:endParaRPr lang="en-GB" altLang="ru-RU" sz="1300">
              <a:solidFill>
                <a:srgbClr val="000000"/>
              </a:solidFill>
              <a:latin typeface="Times New Roman" pitchFamily="18" charset="0"/>
            </a:endParaRPr>
          </a:p>
        </p:txBody>
      </p:sp>
      <p:sp>
        <p:nvSpPr>
          <p:cNvPr id="59403" name="Text Box 9"/>
          <p:cNvSpPr txBox="1">
            <a:spLocks noChangeArrowheads="1"/>
          </p:cNvSpPr>
          <p:nvPr/>
        </p:nvSpPr>
        <p:spPr bwMode="auto">
          <a:xfrm>
            <a:off x="1200150" y="754063"/>
            <a:ext cx="4398963" cy="3722687"/>
          </a:xfrm>
          <a:prstGeom prst="rect">
            <a:avLst/>
          </a:prstGeom>
          <a:solidFill>
            <a:srgbClr val="FFFFFF"/>
          </a:solidFill>
          <a:ln w="9360" cap="sq">
            <a:solidFill>
              <a:srgbClr val="000000"/>
            </a:solidFill>
            <a:miter lim="800000"/>
            <a:headEnd/>
            <a:tailEnd/>
          </a:ln>
        </p:spPr>
        <p:txBody>
          <a:bodyPr wrap="none" anchor="ctr"/>
          <a:lstStyle/>
          <a:p>
            <a:endParaRPr lang="ru-RU" altLang="ru-RU"/>
          </a:p>
        </p:txBody>
      </p:sp>
      <p:sp>
        <p:nvSpPr>
          <p:cNvPr id="59404" name="Rectangle 10"/>
          <p:cNvSpPr>
            <a:spLocks noGrp="1" noChangeArrowheads="1"/>
          </p:cNvSpPr>
          <p:nvPr>
            <p:ph type="body"/>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0E465BAA-6F9B-48D2-A3CE-ED058379FBCA}" type="slidenum">
              <a:rPr lang="en-GB"/>
              <a:pPr>
                <a:defRPr/>
              </a:pPr>
              <a:t>‹#›</a:t>
            </a:fld>
            <a:endParaRPr lang="en-GB"/>
          </a:p>
        </p:txBody>
      </p:sp>
    </p:spTree>
    <p:extLst>
      <p:ext uri="{BB962C8B-B14F-4D97-AF65-F5344CB8AC3E}">
        <p14:creationId xmlns:p14="http://schemas.microsoft.com/office/powerpoint/2010/main" val="103456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E919446D-9DCF-4814-B179-F74E8F4E9C0C}" type="slidenum">
              <a:rPr lang="en-GB"/>
              <a:pPr>
                <a:defRPr/>
              </a:pPr>
              <a:t>‹#›</a:t>
            </a:fld>
            <a:endParaRPr lang="en-GB"/>
          </a:p>
        </p:txBody>
      </p:sp>
    </p:spTree>
    <p:extLst>
      <p:ext uri="{BB962C8B-B14F-4D97-AF65-F5344CB8AC3E}">
        <p14:creationId xmlns:p14="http://schemas.microsoft.com/office/powerpoint/2010/main" val="158156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050" y="-233363"/>
            <a:ext cx="2054225" cy="7507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33363"/>
            <a:ext cx="6013450" cy="7507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D7CAEE17-976D-4883-933E-0AEBD0720496}" type="slidenum">
              <a:rPr lang="en-GB"/>
              <a:pPr>
                <a:defRPr/>
              </a:pPr>
              <a:t>‹#›</a:t>
            </a:fld>
            <a:endParaRPr lang="en-GB"/>
          </a:p>
        </p:txBody>
      </p:sp>
    </p:spTree>
    <p:extLst>
      <p:ext uri="{BB962C8B-B14F-4D97-AF65-F5344CB8AC3E}">
        <p14:creationId xmlns:p14="http://schemas.microsoft.com/office/powerpoint/2010/main" val="115372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2B925683-26B7-4948-A176-B862AA4BC8EC}" type="slidenum">
              <a:rPr lang="en-GB"/>
              <a:pPr>
                <a:defRPr/>
              </a:pPr>
              <a:t>‹#›</a:t>
            </a:fld>
            <a:endParaRPr lang="en-GB"/>
          </a:p>
        </p:txBody>
      </p:sp>
    </p:spTree>
    <p:extLst>
      <p:ext uri="{BB962C8B-B14F-4D97-AF65-F5344CB8AC3E}">
        <p14:creationId xmlns:p14="http://schemas.microsoft.com/office/powerpoint/2010/main" val="353244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sldNum" idx="10"/>
          </p:nvPr>
        </p:nvSpPr>
        <p:spPr>
          <a:ln/>
        </p:spPr>
        <p:txBody>
          <a:bodyPr/>
          <a:lstStyle>
            <a:lvl1pPr>
              <a:defRPr/>
            </a:lvl1pPr>
          </a:lstStyle>
          <a:p>
            <a:pPr>
              <a:defRPr/>
            </a:pPr>
            <a:fld id="{31A50D9E-815B-4A31-9414-CE1B11AA2B2E}" type="slidenum">
              <a:rPr lang="en-GB"/>
              <a:pPr>
                <a:defRPr/>
              </a:pPr>
              <a:t>‹#›</a:t>
            </a:fld>
            <a:endParaRPr lang="en-GB"/>
          </a:p>
        </p:txBody>
      </p:sp>
    </p:spTree>
    <p:extLst>
      <p:ext uri="{BB962C8B-B14F-4D97-AF65-F5344CB8AC3E}">
        <p14:creationId xmlns:p14="http://schemas.microsoft.com/office/powerpoint/2010/main" val="84788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3838" cy="567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600200"/>
            <a:ext cx="4033837" cy="567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sldNum" idx="10"/>
          </p:nvPr>
        </p:nvSpPr>
        <p:spPr>
          <a:ln/>
        </p:spPr>
        <p:txBody>
          <a:bodyPr/>
          <a:lstStyle>
            <a:lvl1pPr>
              <a:defRPr/>
            </a:lvl1pPr>
          </a:lstStyle>
          <a:p>
            <a:pPr>
              <a:defRPr/>
            </a:pPr>
            <a:fld id="{4D28F8DA-E727-49D4-932C-7E105486BD42}" type="slidenum">
              <a:rPr lang="en-GB"/>
              <a:pPr>
                <a:defRPr/>
              </a:pPr>
              <a:t>‹#›</a:t>
            </a:fld>
            <a:endParaRPr lang="en-GB"/>
          </a:p>
        </p:txBody>
      </p:sp>
    </p:spTree>
    <p:extLst>
      <p:ext uri="{BB962C8B-B14F-4D97-AF65-F5344CB8AC3E}">
        <p14:creationId xmlns:p14="http://schemas.microsoft.com/office/powerpoint/2010/main" val="299443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sldNum" idx="10"/>
          </p:nvPr>
        </p:nvSpPr>
        <p:spPr>
          <a:ln/>
        </p:spPr>
        <p:txBody>
          <a:bodyPr/>
          <a:lstStyle>
            <a:lvl1pPr>
              <a:defRPr/>
            </a:lvl1pPr>
          </a:lstStyle>
          <a:p>
            <a:pPr>
              <a:defRPr/>
            </a:pPr>
            <a:fld id="{A6E3A06D-01C3-402A-8055-6490902699FD}" type="slidenum">
              <a:rPr lang="en-GB"/>
              <a:pPr>
                <a:defRPr/>
              </a:pPr>
              <a:t>‹#›</a:t>
            </a:fld>
            <a:endParaRPr lang="en-GB"/>
          </a:p>
        </p:txBody>
      </p:sp>
    </p:spTree>
    <p:extLst>
      <p:ext uri="{BB962C8B-B14F-4D97-AF65-F5344CB8AC3E}">
        <p14:creationId xmlns:p14="http://schemas.microsoft.com/office/powerpoint/2010/main" val="261394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sldNum" idx="10"/>
          </p:nvPr>
        </p:nvSpPr>
        <p:spPr>
          <a:ln/>
        </p:spPr>
        <p:txBody>
          <a:bodyPr/>
          <a:lstStyle>
            <a:lvl1pPr>
              <a:defRPr/>
            </a:lvl1pPr>
          </a:lstStyle>
          <a:p>
            <a:pPr>
              <a:defRPr/>
            </a:pPr>
            <a:fld id="{C6D70A20-610D-4EC8-807B-123B19185EF4}" type="slidenum">
              <a:rPr lang="en-GB"/>
              <a:pPr>
                <a:defRPr/>
              </a:pPr>
              <a:t>‹#›</a:t>
            </a:fld>
            <a:endParaRPr lang="en-GB"/>
          </a:p>
        </p:txBody>
      </p:sp>
    </p:spTree>
    <p:extLst>
      <p:ext uri="{BB962C8B-B14F-4D97-AF65-F5344CB8AC3E}">
        <p14:creationId xmlns:p14="http://schemas.microsoft.com/office/powerpoint/2010/main" val="162639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82C0183-0349-48CA-A3C2-CA0A6A01814A}" type="slidenum">
              <a:rPr lang="en-GB"/>
              <a:pPr>
                <a:defRPr/>
              </a:pPr>
              <a:t>‹#›</a:t>
            </a:fld>
            <a:endParaRPr lang="en-GB"/>
          </a:p>
        </p:txBody>
      </p:sp>
    </p:spTree>
    <p:extLst>
      <p:ext uri="{BB962C8B-B14F-4D97-AF65-F5344CB8AC3E}">
        <p14:creationId xmlns:p14="http://schemas.microsoft.com/office/powerpoint/2010/main" val="631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B60C31A1-296C-4A12-B297-78CDDBB61B16}" type="slidenum">
              <a:rPr lang="en-GB"/>
              <a:pPr>
                <a:defRPr/>
              </a:pPr>
              <a:t>‹#›</a:t>
            </a:fld>
            <a:endParaRPr lang="en-GB"/>
          </a:p>
        </p:txBody>
      </p:sp>
    </p:spTree>
    <p:extLst>
      <p:ext uri="{BB962C8B-B14F-4D97-AF65-F5344CB8AC3E}">
        <p14:creationId xmlns:p14="http://schemas.microsoft.com/office/powerpoint/2010/main" val="447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BE5BB6E5-C233-415C-8FB7-B575DFE4B6B3}" type="slidenum">
              <a:rPr lang="en-GB"/>
              <a:pPr>
                <a:defRPr/>
              </a:pPr>
              <a:t>‹#›</a:t>
            </a:fld>
            <a:endParaRPr lang="en-GB"/>
          </a:p>
        </p:txBody>
      </p:sp>
    </p:spTree>
    <p:extLst>
      <p:ext uri="{BB962C8B-B14F-4D97-AF65-F5344CB8AC3E}">
        <p14:creationId xmlns:p14="http://schemas.microsoft.com/office/powerpoint/2010/main" val="361761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33363"/>
            <a:ext cx="822007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7" name="Rectangle 2"/>
          <p:cNvSpPr>
            <a:spLocks noGrp="1" noChangeArrowheads="1"/>
          </p:cNvSpPr>
          <p:nvPr>
            <p:ph type="body" idx="1"/>
          </p:nvPr>
        </p:nvSpPr>
        <p:spPr bwMode="auto">
          <a:xfrm>
            <a:off x="457200" y="1600200"/>
            <a:ext cx="8220075"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1028" name="Text Box 3"/>
          <p:cNvSpPr txBox="1">
            <a:spLocks noChangeArrowheads="1"/>
          </p:cNvSpPr>
          <p:nvPr/>
        </p:nvSpPr>
        <p:spPr bwMode="auto">
          <a:xfrm>
            <a:off x="457200" y="6350000"/>
            <a:ext cx="21320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1029" name="Text Box 4"/>
          <p:cNvSpPr txBox="1">
            <a:spLocks noChangeArrowheads="1"/>
          </p:cNvSpPr>
          <p:nvPr/>
        </p:nvSpPr>
        <p:spPr bwMode="auto">
          <a:xfrm>
            <a:off x="3124200" y="6308725"/>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2" name="Rectangle 5"/>
          <p:cNvSpPr>
            <a:spLocks noGrp="1" noChangeArrowheads="1"/>
          </p:cNvSpPr>
          <p:nvPr>
            <p:ph type="sldNum"/>
          </p:nvPr>
        </p:nvSpPr>
        <p:spPr bwMode="auto">
          <a:xfrm>
            <a:off x="6553200" y="6302375"/>
            <a:ext cx="2124075" cy="4651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mn-ea"/>
                <a:cs typeface="+mn-cs"/>
              </a:defRPr>
            </a:lvl1pPr>
          </a:lstStyle>
          <a:p>
            <a:pPr>
              <a:defRPr/>
            </a:pPr>
            <a:fld id="{FFF8D924-C280-478D-A44B-B3FDE2B5394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charset="0"/>
          <a:ea typeface="Lucida Sans Unicode" charset="0"/>
          <a:cs typeface="Lucida Sans Unicode" charset="0"/>
        </a:defRPr>
      </a:lvl2pPr>
      <a:lvl3pPr algn="ctr"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charset="0"/>
          <a:ea typeface="Lucida Sans Unicode" charset="0"/>
          <a:cs typeface="Lucida Sans Unicode" charset="0"/>
        </a:defRPr>
      </a:lvl3pPr>
      <a:lvl4pPr algn="ctr"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charset="0"/>
          <a:ea typeface="Lucida Sans Unicode" charset="0"/>
          <a:cs typeface="Lucida Sans Unicode" charset="0"/>
        </a:defRPr>
      </a:lvl4pPr>
      <a:lvl5pPr algn="ctr"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charset="0"/>
          <a:ea typeface="Lucida Sans Unicode" charset="0"/>
          <a:cs typeface="Lucida Sans Unicode" charset="0"/>
        </a:defRPr>
      </a:lvl5pPr>
      <a:lvl6pPr marL="2514600" indent="-228600" algn="ctr" defTabSz="449263" rtl="0" eaLnBrk="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charset="0"/>
          <a:ea typeface="Lucida Sans Unicode" charset="0"/>
          <a:cs typeface="Lucida Sans Unicode" charset="0"/>
        </a:defRPr>
      </a:lvl6pPr>
      <a:lvl7pPr marL="2971800" indent="-228600" algn="ctr" defTabSz="449263" rtl="0" eaLnBrk="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charset="0"/>
          <a:ea typeface="Lucida Sans Unicode" charset="0"/>
          <a:cs typeface="Lucida Sans Unicode" charset="0"/>
        </a:defRPr>
      </a:lvl7pPr>
      <a:lvl8pPr marL="3429000" indent="-228600" algn="ctr" defTabSz="449263" rtl="0" eaLnBrk="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charset="0"/>
          <a:ea typeface="Lucida Sans Unicode" charset="0"/>
          <a:cs typeface="Lucida Sans Unicode" charset="0"/>
        </a:defRPr>
      </a:lvl8pPr>
      <a:lvl9pPr marL="3886200" indent="-228600" algn="ctr" defTabSz="449263" rtl="0" eaLnBrk="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charset="0"/>
          <a:ea typeface="Lucida Sans Unicode" charset="0"/>
          <a:cs typeface="Lucida Sans Unicode" charset="0"/>
        </a:defRPr>
      </a:lvl9pPr>
    </p:titleStyle>
    <p:bodyStyle>
      <a:lvl1pPr marL="342900" indent="-342900" algn="l" defTabSz="449263" rtl="0" eaLnBrk="0" fontAlgn="base" hangingPunct="0">
        <a:lnSpc>
          <a:spcPct val="102000"/>
        </a:lnSpc>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102000"/>
        </a:lnSpc>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lnSpc>
          <a:spcPct val="102000"/>
        </a:lnSpc>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lnSpc>
          <a:spcPct val="102000"/>
        </a:lnSpc>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lnSpc>
          <a:spcPct val="102000"/>
        </a:lnSpc>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eaLnBrk="0" fontAlgn="base" hangingPunct="0">
        <a:lnSpc>
          <a:spcPct val="102000"/>
        </a:lnSpc>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lnSpc>
          <a:spcPct val="102000"/>
        </a:lnSpc>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lnSpc>
          <a:spcPct val="102000"/>
        </a:lnSpc>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lnSpc>
          <a:spcPct val="102000"/>
        </a:lnSpc>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file:///C:\Users\&#1040;&#1083;&#1077;&#1082;&#1089;&#1077;&#1081;%20&#1050;&#1086;&#1087;&#1099;&#1083;&#1086;&#1074;\Desktop\prezTides091113\15MOV.AVI" TargetMode="Externa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0.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7.tiff"/></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video" Target="file:///C:\Users\&#1040;&#1083;&#1077;&#1082;&#1089;&#1077;&#1081;%20&#1050;&#1086;&#1087;&#1099;&#1083;&#1086;&#1074;\Desktop\prezTides091113\QM.MM.av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7.xml"/><Relationship Id="rId7" Type="http://schemas.openxmlformats.org/officeDocument/2006/relationships/image" Target="../media/image28.png"/><Relationship Id="rId2" Type="http://schemas.openxmlformats.org/officeDocument/2006/relationships/video" Target="file:///C:\Users\&#1040;&#1083;&#1077;&#1082;&#1089;&#1077;&#1081;%20&#1050;&#1086;&#1087;&#1099;&#1083;&#1086;&#1074;\Desktop\prezTides091113\mov_complex.avi" TargetMode="External"/><Relationship Id="rId1" Type="http://schemas.openxmlformats.org/officeDocument/2006/relationships/video" Target="file:///C:\Users\&#1040;&#1083;&#1077;&#1082;&#1089;&#1077;&#1081;%20&#1050;&#1086;&#1087;&#1099;&#1083;&#1086;&#1074;\Desktop\prezTides091113\15MOV.AVI" TargetMode="Externa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png"/><Relationship Id="rId7" Type="http://schemas.openxmlformats.org/officeDocument/2006/relationships/image" Target="../media/image47.tif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4.jpeg"/><Relationship Id="rId4" Type="http://schemas.openxmlformats.org/officeDocument/2006/relationships/image" Target="../media/image78.png"/><Relationship Id="rId9"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77.png"/><Relationship Id="rId4" Type="http://schemas.openxmlformats.org/officeDocument/2006/relationships/image" Target="../media/image86.jpeg"/></Relationships>
</file>

<file path=ppt/slides/_rels/slide37.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jpeg"/></Relationships>
</file>

<file path=ppt/slides/_rels/slide41.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3.png"/><Relationship Id="rId3" Type="http://schemas.openxmlformats.org/officeDocument/2006/relationships/image" Target="../media/image95.wmf"/><Relationship Id="rId7" Type="http://schemas.openxmlformats.org/officeDocument/2006/relationships/image" Target="../media/image99.jpeg"/><Relationship Id="rId12" Type="http://schemas.openxmlformats.org/officeDocument/2006/relationships/image" Target="../media/image93.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2.png"/><Relationship Id="rId5" Type="http://schemas.openxmlformats.org/officeDocument/2006/relationships/image" Target="../media/image97.jpeg"/><Relationship Id="rId10" Type="http://schemas.openxmlformats.org/officeDocument/2006/relationships/image" Target="../media/image101.jpeg"/><Relationship Id="rId4" Type="http://schemas.openxmlformats.org/officeDocument/2006/relationships/image" Target="../media/image96.wmf"/><Relationship Id="rId9"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omicsonline.org/" TargetMode="External"/><Relationship Id="rId7"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2.xml"/><Relationship Id="rId6" Type="http://schemas.openxmlformats.org/officeDocument/2006/relationships/hyperlink" Target="mailto:contact.omics@omicsonline.org" TargetMode="Externa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open-access.ph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omicsgroup.org/journals/clinical-trials.php" TargetMode="External"/><Relationship Id="rId2" Type="http://schemas.openxmlformats.org/officeDocument/2006/relationships/image" Target="../media/image107.jpeg"/><Relationship Id="rId1" Type="http://schemas.openxmlformats.org/officeDocument/2006/relationships/slideLayout" Target="../slideLayouts/slideLayout2.xml"/><Relationship Id="rId6" Type="http://schemas.openxmlformats.org/officeDocument/2006/relationships/image" Target="../media/image108.jpeg"/><Relationship Id="rId5" Type="http://schemas.openxmlformats.org/officeDocument/2006/relationships/hyperlink" Target="http://www.omicsgroup.org/journals/developing-drugs.php" TargetMode="External"/><Relationship Id="rId4" Type="http://schemas.openxmlformats.org/officeDocument/2006/relationships/hyperlink" Target="http://www.esciencecentral.org/journals/pharmacovigilance.ph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835150" y="3146425"/>
            <a:ext cx="51847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3000"/>
              </a:lnSpc>
              <a:spcBef>
                <a:spcPts val="600"/>
              </a:spcBef>
              <a:buClrTx/>
              <a:buFontTx/>
              <a:buNone/>
            </a:pPr>
            <a:r>
              <a:rPr lang="ru-RU" altLang="ru-RU" sz="2800">
                <a:solidFill>
                  <a:srgbClr val="000000"/>
                </a:solidFill>
                <a:latin typeface="Comic Sans MS" pitchFamily="66" charset="0"/>
                <a:ea typeface="Arial Unicode MS" pitchFamily="34" charset="-128"/>
                <a:cs typeface="Arial Unicode MS" pitchFamily="34" charset="-128"/>
              </a:rPr>
              <a:t>Apt</a:t>
            </a:r>
            <a:r>
              <a:rPr lang="ru-RU" altLang="ru-RU" sz="2800" i="1">
                <a:solidFill>
                  <a:srgbClr val="000000"/>
                </a:solidFill>
                <a:latin typeface="Comic Sans MS" pitchFamily="66" charset="0"/>
                <a:ea typeface="Arial Unicode MS" pitchFamily="34" charset="-128"/>
                <a:cs typeface="Arial Unicode MS" pitchFamily="34" charset="-128"/>
              </a:rPr>
              <a:t>o</a:t>
            </a:r>
            <a:r>
              <a:rPr lang="ru-RU" altLang="ru-RU" sz="2800">
                <a:solidFill>
                  <a:srgbClr val="000000"/>
                </a:solidFill>
                <a:latin typeface="Comic Sans MS" pitchFamily="66" charset="0"/>
                <a:ea typeface="Arial Unicode MS" pitchFamily="34" charset="-128"/>
                <a:cs typeface="Arial Unicode MS" pitchFamily="34" charset="-128"/>
              </a:rPr>
              <a:t>-Pharm Ltd:</a:t>
            </a:r>
          </a:p>
          <a:p>
            <a:pPr eaLnBrk="1" hangingPunct="1">
              <a:lnSpc>
                <a:spcPct val="93000"/>
              </a:lnSpc>
              <a:spcBef>
                <a:spcPts val="600"/>
              </a:spcBef>
              <a:buClrTx/>
              <a:buFontTx/>
              <a:buNone/>
            </a:pPr>
            <a:r>
              <a:rPr lang="ru-RU" altLang="ru-RU" sz="2800">
                <a:solidFill>
                  <a:srgbClr val="000000"/>
                </a:solidFill>
                <a:latin typeface="Comic Sans MS" pitchFamily="66" charset="0"/>
                <a:ea typeface="Arial Unicode MS" pitchFamily="34" charset="-128"/>
                <a:cs typeface="Arial Unicode MS" pitchFamily="34" charset="-128"/>
              </a:rPr>
              <a:t>Moscow State University</a:t>
            </a:r>
          </a:p>
          <a:p>
            <a:pPr eaLnBrk="1" hangingPunct="1">
              <a:lnSpc>
                <a:spcPct val="93000"/>
              </a:lnSpc>
              <a:spcBef>
                <a:spcPts val="600"/>
              </a:spcBef>
              <a:buClrTx/>
              <a:buFontTx/>
              <a:buNone/>
            </a:pPr>
            <a:r>
              <a:rPr lang="ru-RU" altLang="ru-RU" sz="2800">
                <a:solidFill>
                  <a:srgbClr val="000000"/>
                </a:solidFill>
                <a:latin typeface="Comic Sans MS" pitchFamily="66" charset="0"/>
                <a:ea typeface="Arial Unicode MS" pitchFamily="34" charset="-128"/>
                <a:cs typeface="Arial Unicode MS" pitchFamily="34" charset="-128"/>
              </a:rPr>
              <a:t>Russian Academy </a:t>
            </a:r>
            <a:r>
              <a:rPr lang="en-US" altLang="ru-RU" sz="2800">
                <a:solidFill>
                  <a:srgbClr val="000000"/>
                </a:solidFill>
                <a:latin typeface="Comic Sans MS" pitchFamily="66" charset="0"/>
                <a:ea typeface="Arial Unicode MS" pitchFamily="34" charset="-128"/>
                <a:cs typeface="Arial Unicode MS" pitchFamily="34" charset="-128"/>
              </a:rPr>
              <a:t>of </a:t>
            </a:r>
            <a:r>
              <a:rPr lang="ru-RU" altLang="ru-RU" sz="2800">
                <a:solidFill>
                  <a:srgbClr val="000000"/>
                </a:solidFill>
                <a:latin typeface="Comic Sans MS" pitchFamily="66" charset="0"/>
                <a:ea typeface="Arial Unicode MS" pitchFamily="34" charset="-128"/>
                <a:cs typeface="Arial Unicode MS" pitchFamily="34" charset="-128"/>
              </a:rPr>
              <a:t>Sciences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141663"/>
            <a:ext cx="14398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527550"/>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1" name="Text Box 6"/>
          <p:cNvSpPr txBox="1">
            <a:spLocks noChangeArrowheads="1"/>
          </p:cNvSpPr>
          <p:nvPr/>
        </p:nvSpPr>
        <p:spPr bwMode="auto">
          <a:xfrm>
            <a:off x="1828800" y="152400"/>
            <a:ext cx="713581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sz="3600" b="1">
                <a:solidFill>
                  <a:srgbClr val="000000"/>
                </a:solidFill>
                <a:latin typeface="Comic Sans MS" pitchFamily="66" charset="0"/>
              </a:rPr>
              <a:t>Modular construction </a:t>
            </a:r>
          </a:p>
          <a:p>
            <a:pPr eaLnBrk="1" hangingPunct="1">
              <a:buClrTx/>
              <a:buFontTx/>
              <a:buNone/>
            </a:pPr>
            <a:r>
              <a:rPr lang="en-US" altLang="ru-RU" sz="3600" b="1">
                <a:solidFill>
                  <a:srgbClr val="000000"/>
                </a:solidFill>
                <a:latin typeface="Comic Sans MS" pitchFamily="66" charset="0"/>
              </a:rPr>
              <a:t>of DNA aptamers </a:t>
            </a:r>
          </a:p>
          <a:p>
            <a:pPr eaLnBrk="1" hangingPunct="1">
              <a:buClrTx/>
              <a:buFontTx/>
              <a:buNone/>
            </a:pPr>
            <a:r>
              <a:rPr lang="en-US" altLang="ru-RU" sz="3600" b="1">
                <a:solidFill>
                  <a:srgbClr val="000000"/>
                </a:solidFill>
                <a:latin typeface="Comic Sans MS" pitchFamily="66" charset="0"/>
              </a:rPr>
              <a:t>for human thrombin</a:t>
            </a:r>
          </a:p>
          <a:p>
            <a:pPr algn="r" eaLnBrk="1" hangingPunct="1">
              <a:lnSpc>
                <a:spcPct val="100000"/>
              </a:lnSpc>
              <a:buClrTx/>
              <a:buFontTx/>
              <a:buNone/>
            </a:pPr>
            <a:r>
              <a:rPr lang="en-US" altLang="ru-RU" sz="3000">
                <a:solidFill>
                  <a:srgbClr val="000000"/>
                </a:solidFill>
                <a:latin typeface="Comic Sans MS" pitchFamily="66" charset="0"/>
                <a:ea typeface="Arial Unicode MS" pitchFamily="34" charset="-128"/>
                <a:cs typeface="Arial Unicode MS" pitchFamily="34" charset="-128"/>
              </a:rPr>
              <a:t>Zavyalova Elena</a:t>
            </a:r>
            <a:endParaRPr lang="ru-RU" altLang="ru-RU" sz="3000">
              <a:solidFill>
                <a:srgbClr val="000000"/>
              </a:solidFill>
              <a:latin typeface="Comic Sans MS" pitchFamily="66" charset="0"/>
              <a:ea typeface="Arial Unicode MS" pitchFamily="34" charset="-128"/>
              <a:cs typeface="Arial Unicode MS" pitchFamily="34" charset="-128"/>
            </a:endParaRPr>
          </a:p>
          <a:p>
            <a:pPr algn="r" eaLnBrk="1" hangingPunct="1">
              <a:lnSpc>
                <a:spcPct val="100000"/>
              </a:lnSpc>
              <a:buClrTx/>
              <a:buFontTx/>
              <a:buNone/>
            </a:pPr>
            <a:r>
              <a:rPr lang="en-GB" altLang="ru-RU" sz="3000">
                <a:solidFill>
                  <a:srgbClr val="000000"/>
                </a:solidFill>
                <a:latin typeface="Comic Sans MS" pitchFamily="66" charset="0"/>
                <a:ea typeface="Arial Unicode MS" pitchFamily="34" charset="-128"/>
                <a:cs typeface="Arial Unicode MS" pitchFamily="34" charset="-128"/>
              </a:rPr>
              <a:t>Kopylov Alexey</a:t>
            </a:r>
            <a:endParaRPr lang="ru-RU" altLang="ru-RU" sz="3000">
              <a:solidFill>
                <a:srgbClr val="000000"/>
              </a:solidFill>
              <a:latin typeface="Comic Sans MS" pitchFamily="66" charset="0"/>
              <a:ea typeface="Arial Unicode MS" pitchFamily="34" charset="-128"/>
              <a:cs typeface="Arial Unicode MS" pitchFamily="34" charset="-128"/>
            </a:endParaRPr>
          </a:p>
          <a:p>
            <a:pPr algn="ctr" eaLnBrk="1" hangingPunct="1">
              <a:lnSpc>
                <a:spcPct val="100000"/>
              </a:lnSpc>
              <a:buClrTx/>
              <a:buFontTx/>
              <a:buNone/>
            </a:pPr>
            <a:endParaRPr lang="en-GB" altLang="ru-RU" sz="3600">
              <a:solidFill>
                <a:srgbClr val="000000"/>
              </a:solidFill>
              <a:latin typeface="Comic Sans MS" pitchFamily="66" charset="0"/>
              <a:ea typeface="Arial Unicode MS" pitchFamily="34" charset="-128"/>
              <a:cs typeface="Arial Unicode MS" pitchFamily="34" charset="-128"/>
            </a:endParaRPr>
          </a:p>
        </p:txBody>
      </p:sp>
      <p:sp>
        <p:nvSpPr>
          <p:cNvPr id="4102" name="Text Box 7"/>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D6C1E35B-B848-4B7D-8C2D-CB12E27575E7}" type="slidenum">
              <a:rPr lang="en-GB" altLang="ru-RU" sz="1600">
                <a:solidFill>
                  <a:srgbClr val="898989"/>
                </a:solidFill>
              </a:rPr>
              <a:pPr algn="r" eaLnBrk="1" hangingPunct="1">
                <a:lnSpc>
                  <a:spcPct val="100000"/>
                </a:lnSpc>
                <a:buClrTx/>
                <a:buFontTx/>
                <a:buNone/>
              </a:pPr>
              <a:t>1</a:t>
            </a:fld>
            <a:endParaRPr lang="en-GB" altLang="ru-RU" sz="1600">
              <a:solidFill>
                <a:srgbClr val="898989"/>
              </a:solidFill>
            </a:endParaRPr>
          </a:p>
        </p:txBody>
      </p:sp>
      <p:sp>
        <p:nvSpPr>
          <p:cNvPr id="4103" name="Text Box 8"/>
          <p:cNvSpPr txBox="1">
            <a:spLocks noChangeArrowheads="1"/>
          </p:cNvSpPr>
          <p:nvPr/>
        </p:nvSpPr>
        <p:spPr bwMode="auto">
          <a:xfrm>
            <a:off x="7315200" y="6324600"/>
            <a:ext cx="13652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CE75B4CE-3FBD-442E-8E6E-EE4AC759BC05}" type="slidenum">
              <a:rPr lang="en-GB" altLang="ru-RU">
                <a:solidFill>
                  <a:srgbClr val="FFFFFF"/>
                </a:solidFill>
              </a:rPr>
              <a:pPr eaLnBrk="1" hangingPunct="1">
                <a:buClrTx/>
                <a:buFontTx/>
                <a:buNone/>
              </a:pPr>
              <a:t>1</a:t>
            </a:fld>
            <a:endParaRPr lang="en-GB" altLang="ru-RU">
              <a:solidFill>
                <a:srgbClr val="FFFFFF"/>
              </a:solidFill>
            </a:endParaRPr>
          </a:p>
        </p:txBody>
      </p:sp>
      <p:sp>
        <p:nvSpPr>
          <p:cNvPr id="4104" name="Text Box 9"/>
          <p:cNvSpPr txBox="1">
            <a:spLocks noChangeArrowheads="1"/>
          </p:cNvSpPr>
          <p:nvPr/>
        </p:nvSpPr>
        <p:spPr bwMode="auto">
          <a:xfrm>
            <a:off x="1908175" y="6172200"/>
            <a:ext cx="29765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GB" altLang="ru-RU">
                <a:solidFill>
                  <a:srgbClr val="000000"/>
                </a:solidFill>
                <a:latin typeface="Comic Sans MS" pitchFamily="66" charset="0"/>
                <a:ea typeface="Arial Unicode MS" pitchFamily="34" charset="-128"/>
                <a:cs typeface="Arial Unicode MS" pitchFamily="34" charset="-128"/>
              </a:rPr>
              <a:t>PharmEco Holding</a:t>
            </a:r>
          </a:p>
        </p:txBody>
      </p:sp>
      <p:pic>
        <p:nvPicPr>
          <p:cNvPr id="4105" name="Picture 11"/>
          <p:cNvPicPr>
            <a:picLocks noChangeAspect="1" noChangeArrowheads="1"/>
          </p:cNvPicPr>
          <p:nvPr/>
        </p:nvPicPr>
        <p:blipFill>
          <a:blip r:embed="rId5">
            <a:extLst>
              <a:ext uri="{28A0092B-C50C-407E-A947-70E740481C1C}">
                <a14:useLocalDpi xmlns:a14="http://schemas.microsoft.com/office/drawing/2010/main" val="0"/>
              </a:ext>
            </a:extLst>
          </a:blip>
          <a:srcRect b="3854"/>
          <a:stretch>
            <a:fillRect/>
          </a:stretch>
        </p:blipFill>
        <p:spPr bwMode="auto">
          <a:xfrm>
            <a:off x="107950" y="5408613"/>
            <a:ext cx="15113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825" y="1646238"/>
            <a:ext cx="1279525" cy="12065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noChangeArrowheads="1"/>
          </p:cNvSpPr>
          <p:nvPr/>
        </p:nvSpPr>
        <p:spPr bwMode="auto">
          <a:xfrm>
            <a:off x="147638" y="136525"/>
            <a:ext cx="8848725" cy="63500"/>
          </a:xfrm>
          <a:prstGeom prst="roundRect">
            <a:avLst>
              <a:gd name="adj" fmla="val 2269"/>
            </a:avLst>
          </a:prstGeom>
          <a:solidFill>
            <a:srgbClr val="00D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3315" name="Text Box 2"/>
          <p:cNvSpPr txBox="1">
            <a:spLocks noChangeArrowheads="1"/>
          </p:cNvSpPr>
          <p:nvPr/>
        </p:nvSpPr>
        <p:spPr bwMode="auto">
          <a:xfrm>
            <a:off x="1692275" y="5805488"/>
            <a:ext cx="61198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53640" rIns="81720" bIns="4068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7000"/>
              </a:lnSpc>
              <a:buClrTx/>
              <a:buFontTx/>
              <a:buNone/>
            </a:pPr>
            <a:r>
              <a:rPr lang="ru-RU" altLang="ru-RU">
                <a:solidFill>
                  <a:srgbClr val="000000"/>
                </a:solidFill>
              </a:rPr>
              <a:t>Aptamers have some potential advantages</a:t>
            </a:r>
            <a:endParaRPr lang="en-US" altLang="ru-RU">
              <a:solidFill>
                <a:srgbClr val="000000"/>
              </a:solidFill>
            </a:endParaRPr>
          </a:p>
          <a:p>
            <a:pPr eaLnBrk="1" hangingPunct="1">
              <a:lnSpc>
                <a:spcPct val="97000"/>
              </a:lnSpc>
              <a:buClrTx/>
              <a:buFontTx/>
              <a:buNone/>
            </a:pPr>
            <a:r>
              <a:rPr lang="en-US" altLang="ru-RU">
                <a:solidFill>
                  <a:srgbClr val="000000"/>
                </a:solidFill>
              </a:rPr>
              <a:t>Then why the progress slow?</a:t>
            </a:r>
            <a:endParaRPr lang="ru-RU" altLang="ru-RU">
              <a:solidFill>
                <a:srgbClr val="000000"/>
              </a:solidFill>
            </a:endParaRPr>
          </a:p>
        </p:txBody>
      </p:sp>
      <p:sp>
        <p:nvSpPr>
          <p:cNvPr id="13316" name="AutoShape 3"/>
          <p:cNvSpPr>
            <a:spLocks noChangeArrowheads="1"/>
          </p:cNvSpPr>
          <p:nvPr/>
        </p:nvSpPr>
        <p:spPr bwMode="auto">
          <a:xfrm>
            <a:off x="147638" y="6699250"/>
            <a:ext cx="8848725" cy="63500"/>
          </a:xfrm>
          <a:prstGeom prst="roundRect">
            <a:avLst>
              <a:gd name="adj" fmla="val 2269"/>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3317" name="Rectangle 4"/>
          <p:cNvSpPr>
            <a:spLocks noChangeArrowheads="1"/>
          </p:cNvSpPr>
          <p:nvPr/>
        </p:nvSpPr>
        <p:spPr bwMode="auto">
          <a:xfrm>
            <a:off x="76200" y="1058863"/>
            <a:ext cx="5410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nchor="ctr" anchorCtr="1"/>
          <a:lstStyle/>
          <a:p>
            <a:pPr>
              <a:lnSpc>
                <a:spcPct val="95000"/>
              </a:lnSpc>
              <a:spcAft>
                <a:spcPts val="128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31338" algn="l"/>
                <a:tab pos="9880600" algn="l"/>
                <a:tab pos="10329863" algn="l"/>
                <a:tab pos="10779125" algn="l"/>
                <a:tab pos="10780713" algn="l"/>
              </a:tabLst>
            </a:pPr>
            <a:r>
              <a:rPr lang="en-GB" altLang="ru-RU" sz="3200">
                <a:solidFill>
                  <a:srgbClr val="000000"/>
                </a:solidFill>
                <a:latin typeface="Comic Sans MS" pitchFamily="66" charset="0"/>
              </a:rPr>
              <a:t>APTAMERS	vs/and</a:t>
            </a:r>
          </a:p>
        </p:txBody>
      </p:sp>
      <p:sp>
        <p:nvSpPr>
          <p:cNvPr id="13318" name="Rectangle 5"/>
          <p:cNvSpPr>
            <a:spLocks noChangeArrowheads="1"/>
          </p:cNvSpPr>
          <p:nvPr/>
        </p:nvSpPr>
        <p:spPr bwMode="auto">
          <a:xfrm>
            <a:off x="4716463" y="1054100"/>
            <a:ext cx="30972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nchor="ctr" anchorCtr="1"/>
          <a:lstStyle/>
          <a:p>
            <a:pPr>
              <a:lnSpc>
                <a:spcPct val="95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200">
                <a:solidFill>
                  <a:srgbClr val="000000"/>
                </a:solidFill>
                <a:latin typeface="Comic Sans MS" pitchFamily="66" charset="0"/>
              </a:rPr>
              <a:t>ANTIBODIES </a:t>
            </a:r>
          </a:p>
        </p:txBody>
      </p:sp>
      <p:sp>
        <p:nvSpPr>
          <p:cNvPr id="13319" name="Rectangle 6"/>
          <p:cNvSpPr>
            <a:spLocks noChangeArrowheads="1"/>
          </p:cNvSpPr>
          <p:nvPr/>
        </p:nvSpPr>
        <p:spPr bwMode="auto">
          <a:xfrm>
            <a:off x="214313" y="1717675"/>
            <a:ext cx="43672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2000">
                <a:solidFill>
                  <a:srgbClr val="000000"/>
                </a:solidFill>
                <a:latin typeface="Arial" charset="0"/>
                <a:cs typeface="Arial" charset="0"/>
              </a:rPr>
              <a:t>High affinity and specificity for the target</a:t>
            </a:r>
          </a:p>
        </p:txBody>
      </p:sp>
      <p:sp>
        <p:nvSpPr>
          <p:cNvPr id="13320" name="Rectangle 7"/>
          <p:cNvSpPr>
            <a:spLocks noChangeArrowheads="1"/>
          </p:cNvSpPr>
          <p:nvPr/>
        </p:nvSpPr>
        <p:spPr bwMode="auto">
          <a:xfrm>
            <a:off x="4826000" y="1752600"/>
            <a:ext cx="40576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2000">
                <a:solidFill>
                  <a:srgbClr val="000000"/>
                </a:solidFill>
                <a:latin typeface="Arial" charset="0"/>
                <a:cs typeface="Arial" charset="0"/>
              </a:rPr>
              <a:t>High affinity and specificity for the target</a:t>
            </a:r>
          </a:p>
        </p:txBody>
      </p:sp>
      <p:sp>
        <p:nvSpPr>
          <p:cNvPr id="13321" name="Rectangle 8"/>
          <p:cNvSpPr>
            <a:spLocks noChangeArrowheads="1"/>
          </p:cNvSpPr>
          <p:nvPr/>
        </p:nvSpPr>
        <p:spPr bwMode="auto">
          <a:xfrm>
            <a:off x="285750" y="2420938"/>
            <a:ext cx="41433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i="1">
                <a:solidFill>
                  <a:srgbClr val="C00000"/>
                </a:solidFill>
                <a:latin typeface="Arial" charset="0"/>
                <a:cs typeface="Arial" charset="0"/>
              </a:rPr>
              <a:t>In vitro</a:t>
            </a:r>
            <a:r>
              <a:rPr lang="en-GB" altLang="ru-RU">
                <a:solidFill>
                  <a:srgbClr val="C00000"/>
                </a:solidFill>
                <a:latin typeface="Arial" charset="0"/>
                <a:cs typeface="Arial" charset="0"/>
              </a:rPr>
              <a:t> </a:t>
            </a:r>
            <a:r>
              <a:rPr lang="en-GB" altLang="ru-RU">
                <a:solidFill>
                  <a:srgbClr val="000000"/>
                </a:solidFill>
                <a:latin typeface="Arial" charset="0"/>
                <a:cs typeface="Arial" charset="0"/>
              </a:rPr>
              <a:t>chemical </a:t>
            </a:r>
            <a:r>
              <a:rPr lang="en-US" altLang="ru-RU">
                <a:solidFill>
                  <a:srgbClr val="000000"/>
                </a:solidFill>
                <a:latin typeface="Arial" charset="0"/>
                <a:cs typeface="Arial" charset="0"/>
              </a:rPr>
              <a:t>protocols</a:t>
            </a:r>
            <a:endParaRPr lang="en-GB" altLang="ru-RU">
              <a:solidFill>
                <a:srgbClr val="000000"/>
              </a:solidFill>
              <a:latin typeface="Arial" charset="0"/>
              <a:cs typeface="Arial" charset="0"/>
            </a:endParaRPr>
          </a:p>
        </p:txBody>
      </p:sp>
      <p:sp>
        <p:nvSpPr>
          <p:cNvPr id="13322" name="Rectangle 9"/>
          <p:cNvSpPr>
            <a:spLocks noChangeArrowheads="1"/>
          </p:cNvSpPr>
          <p:nvPr/>
        </p:nvSpPr>
        <p:spPr bwMode="auto">
          <a:xfrm>
            <a:off x="4826000" y="2255838"/>
            <a:ext cx="40576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nchor="ctr"/>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i="1">
                <a:solidFill>
                  <a:srgbClr val="C00000"/>
                </a:solidFill>
                <a:latin typeface="Arial" charset="0"/>
                <a:cs typeface="Arial" charset="0"/>
              </a:rPr>
              <a:t>In vivo</a:t>
            </a:r>
            <a:r>
              <a:rPr lang="en-GB" altLang="ru-RU">
                <a:solidFill>
                  <a:srgbClr val="C00000"/>
                </a:solidFill>
                <a:latin typeface="Arial" charset="0"/>
                <a:cs typeface="Arial" charset="0"/>
              </a:rPr>
              <a:t> </a:t>
            </a:r>
            <a:r>
              <a:rPr lang="en-GB" altLang="ru-RU">
                <a:solidFill>
                  <a:srgbClr val="000000"/>
                </a:solidFill>
                <a:latin typeface="Arial" charset="0"/>
                <a:cs typeface="Arial" charset="0"/>
              </a:rPr>
              <a:t>biological protocols</a:t>
            </a:r>
          </a:p>
        </p:txBody>
      </p:sp>
      <p:sp>
        <p:nvSpPr>
          <p:cNvPr id="13323" name="Rectangle 10"/>
          <p:cNvSpPr>
            <a:spLocks noChangeArrowheads="1"/>
          </p:cNvSpPr>
          <p:nvPr/>
        </p:nvSpPr>
        <p:spPr bwMode="auto">
          <a:xfrm>
            <a:off x="522288" y="3000375"/>
            <a:ext cx="39846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2000">
                <a:solidFill>
                  <a:srgbClr val="000000"/>
                </a:solidFill>
                <a:latin typeface="Arial" charset="0"/>
                <a:cs typeface="Arial" charset="0"/>
              </a:rPr>
              <a:t>Binding  parameters could be modified</a:t>
            </a:r>
          </a:p>
        </p:txBody>
      </p:sp>
      <p:sp>
        <p:nvSpPr>
          <p:cNvPr id="13324" name="Rectangle 11"/>
          <p:cNvSpPr>
            <a:spLocks noChangeArrowheads="1"/>
          </p:cNvSpPr>
          <p:nvPr/>
        </p:nvSpPr>
        <p:spPr bwMode="auto">
          <a:xfrm>
            <a:off x="4826000" y="2963863"/>
            <a:ext cx="40576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000">
                <a:solidFill>
                  <a:srgbClr val="000000"/>
                </a:solidFill>
                <a:latin typeface="Arial" charset="0"/>
                <a:cs typeface="Arial" charset="0"/>
              </a:rPr>
              <a:t>Possibility for chang</a:t>
            </a:r>
            <a:r>
              <a:rPr lang="en-US" altLang="ru-RU" sz="2000">
                <a:solidFill>
                  <a:srgbClr val="000000"/>
                </a:solidFill>
                <a:latin typeface="Arial" charset="0"/>
                <a:cs typeface="Arial" charset="0"/>
              </a:rPr>
              <a:t>es of</a:t>
            </a:r>
            <a:r>
              <a:rPr lang="ru-RU" altLang="ru-RU" sz="2000">
                <a:solidFill>
                  <a:srgbClr val="000000"/>
                </a:solidFill>
                <a:latin typeface="Arial" charset="0"/>
                <a:cs typeface="Arial" charset="0"/>
              </a:rPr>
              <a:t> binding parameters</a:t>
            </a:r>
          </a:p>
        </p:txBody>
      </p:sp>
      <p:sp>
        <p:nvSpPr>
          <p:cNvPr id="13325" name="Rectangle 12"/>
          <p:cNvSpPr>
            <a:spLocks noChangeArrowheads="1"/>
          </p:cNvSpPr>
          <p:nvPr/>
        </p:nvSpPr>
        <p:spPr bwMode="auto">
          <a:xfrm>
            <a:off x="522288" y="3689350"/>
            <a:ext cx="39782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2000">
                <a:solidFill>
                  <a:srgbClr val="000000"/>
                </a:solidFill>
                <a:latin typeface="Arial" charset="0"/>
                <a:cs typeface="Arial" charset="0"/>
              </a:rPr>
              <a:t>Reversible temperature denaturing</a:t>
            </a:r>
          </a:p>
        </p:txBody>
      </p:sp>
      <p:sp>
        <p:nvSpPr>
          <p:cNvPr id="13326" name="Rectangle 13"/>
          <p:cNvSpPr>
            <a:spLocks noChangeArrowheads="1"/>
          </p:cNvSpPr>
          <p:nvPr/>
        </p:nvSpPr>
        <p:spPr bwMode="auto">
          <a:xfrm>
            <a:off x="4826000" y="3689350"/>
            <a:ext cx="40322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2000">
                <a:solidFill>
                  <a:srgbClr val="000000"/>
                </a:solidFill>
                <a:latin typeface="Arial" charset="0"/>
                <a:cs typeface="Arial" charset="0"/>
              </a:rPr>
              <a:t>Irreversible temperature denaturing</a:t>
            </a:r>
          </a:p>
        </p:txBody>
      </p:sp>
      <p:sp>
        <p:nvSpPr>
          <p:cNvPr id="13327" name="Rectangle 14"/>
          <p:cNvSpPr>
            <a:spLocks noChangeArrowheads="1"/>
          </p:cNvSpPr>
          <p:nvPr/>
        </p:nvSpPr>
        <p:spPr bwMode="auto">
          <a:xfrm>
            <a:off x="522288" y="4313238"/>
            <a:ext cx="4059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000">
                <a:solidFill>
                  <a:srgbClr val="000000"/>
                </a:solidFill>
                <a:latin typeface="Arial" charset="0"/>
                <a:cs typeface="Arial" charset="0"/>
              </a:rPr>
              <a:t>Extended storage time </a:t>
            </a:r>
          </a:p>
        </p:txBody>
      </p:sp>
      <p:sp>
        <p:nvSpPr>
          <p:cNvPr id="13328" name="Rectangle 15"/>
          <p:cNvSpPr>
            <a:spLocks noChangeArrowheads="1"/>
          </p:cNvSpPr>
          <p:nvPr/>
        </p:nvSpPr>
        <p:spPr bwMode="auto">
          <a:xfrm>
            <a:off x="4872038" y="4313238"/>
            <a:ext cx="4057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2000">
                <a:solidFill>
                  <a:srgbClr val="000000"/>
                </a:solidFill>
                <a:latin typeface="Arial" charset="0"/>
                <a:cs typeface="Arial" charset="0"/>
              </a:rPr>
              <a:t>Limited storage time</a:t>
            </a:r>
          </a:p>
        </p:txBody>
      </p:sp>
      <p:sp>
        <p:nvSpPr>
          <p:cNvPr id="13329" name="Rectangle 16"/>
          <p:cNvSpPr>
            <a:spLocks noChangeArrowheads="1"/>
          </p:cNvSpPr>
          <p:nvPr/>
        </p:nvSpPr>
        <p:spPr bwMode="auto">
          <a:xfrm>
            <a:off x="522288" y="4670425"/>
            <a:ext cx="4059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2000">
                <a:solidFill>
                  <a:srgbClr val="FF0000"/>
                </a:solidFill>
                <a:latin typeface="Arial" charset="0"/>
                <a:cs typeface="Arial" charset="0"/>
              </a:rPr>
              <a:t>Low</a:t>
            </a:r>
            <a:r>
              <a:rPr lang="en-GB" altLang="ru-RU" sz="2000">
                <a:solidFill>
                  <a:srgbClr val="000000"/>
                </a:solidFill>
                <a:latin typeface="Arial" charset="0"/>
                <a:cs typeface="Arial" charset="0"/>
              </a:rPr>
              <a:t> immunogenity </a:t>
            </a:r>
          </a:p>
        </p:txBody>
      </p:sp>
      <p:sp>
        <p:nvSpPr>
          <p:cNvPr id="13330" name="Rectangle 17"/>
          <p:cNvSpPr>
            <a:spLocks noChangeArrowheads="1"/>
          </p:cNvSpPr>
          <p:nvPr/>
        </p:nvSpPr>
        <p:spPr bwMode="auto">
          <a:xfrm>
            <a:off x="4826000" y="4670425"/>
            <a:ext cx="4057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2000">
                <a:solidFill>
                  <a:srgbClr val="000000"/>
                </a:solidFill>
                <a:latin typeface="Arial" charset="0"/>
                <a:cs typeface="Arial" charset="0"/>
              </a:rPr>
              <a:t>High immunogenity</a:t>
            </a:r>
          </a:p>
        </p:txBody>
      </p:sp>
      <p:sp>
        <p:nvSpPr>
          <p:cNvPr id="13331" name="Rectangle 18"/>
          <p:cNvSpPr>
            <a:spLocks noChangeArrowheads="1"/>
          </p:cNvSpPr>
          <p:nvPr/>
        </p:nvSpPr>
        <p:spPr bwMode="auto">
          <a:xfrm>
            <a:off x="214313" y="5221288"/>
            <a:ext cx="44291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2000">
                <a:solidFill>
                  <a:srgbClr val="000000"/>
                </a:solidFill>
                <a:latin typeface="Comic Sans MS" pitchFamily="66" charset="0"/>
              </a:rPr>
              <a:t>Availability of specific</a:t>
            </a:r>
            <a:r>
              <a:rPr lang="en-GB" altLang="ru-RU" sz="2000">
                <a:solidFill>
                  <a:srgbClr val="C0504D"/>
                </a:solidFill>
                <a:latin typeface="Comic Sans MS" pitchFamily="66" charset="0"/>
              </a:rPr>
              <a:t> </a:t>
            </a:r>
            <a:r>
              <a:rPr lang="en-GB" altLang="ru-RU" sz="2000">
                <a:solidFill>
                  <a:srgbClr val="FF0000"/>
                </a:solidFill>
                <a:latin typeface="Comic Sans MS" pitchFamily="66" charset="0"/>
              </a:rPr>
              <a:t>ANTIDOTE </a:t>
            </a:r>
          </a:p>
        </p:txBody>
      </p:sp>
      <p:sp>
        <p:nvSpPr>
          <p:cNvPr id="13332" name="Rectangle 19"/>
          <p:cNvSpPr>
            <a:spLocks noChangeArrowheads="1"/>
          </p:cNvSpPr>
          <p:nvPr/>
        </p:nvSpPr>
        <p:spPr bwMode="auto">
          <a:xfrm>
            <a:off x="4826000" y="5221288"/>
            <a:ext cx="38179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lstStyle/>
          <a:p>
            <a:pPr>
              <a:lnSpc>
                <a:spcPct val="88000"/>
              </a:lnSpc>
              <a:spcAft>
                <a:spcPts val="12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2000">
                <a:solidFill>
                  <a:srgbClr val="000000"/>
                </a:solidFill>
                <a:latin typeface="Comic Sans MS" pitchFamily="66" charset="0"/>
              </a:rPr>
              <a:t>NO rational ANTIDOTE</a:t>
            </a:r>
          </a:p>
        </p:txBody>
      </p:sp>
      <p:sp>
        <p:nvSpPr>
          <p:cNvPr id="13333" name="Line 20"/>
          <p:cNvSpPr>
            <a:spLocks noChangeShapeType="1"/>
          </p:cNvSpPr>
          <p:nvPr/>
        </p:nvSpPr>
        <p:spPr bwMode="auto">
          <a:xfrm>
            <a:off x="4572000" y="946150"/>
            <a:ext cx="1588" cy="5011738"/>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334" name="Text Box 21"/>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98CCB91C-79F7-49FC-8877-C9CDAA7CE1BC}" type="slidenum">
              <a:rPr lang="en-GB" altLang="ru-RU" sz="1200">
                <a:solidFill>
                  <a:srgbClr val="898989"/>
                </a:solidFill>
              </a:rPr>
              <a:pPr algn="r" eaLnBrk="1" hangingPunct="1">
                <a:lnSpc>
                  <a:spcPct val="100000"/>
                </a:lnSpc>
                <a:buClrTx/>
                <a:buFontTx/>
                <a:buNone/>
              </a:pPr>
              <a:t>10</a:t>
            </a:fld>
            <a:endParaRPr lang="en-GB" altLang="ru-RU" sz="1200">
              <a:solidFill>
                <a:srgbClr val="898989"/>
              </a:solidFill>
            </a:endParaRPr>
          </a:p>
        </p:txBody>
      </p:sp>
      <p:sp>
        <p:nvSpPr>
          <p:cNvPr id="13335" name="Text Box 22"/>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86D65BEE-42CC-4397-BFAA-267F39A6DAC2}" type="slidenum">
              <a:rPr lang="en-GB" altLang="ru-RU">
                <a:solidFill>
                  <a:srgbClr val="FFFFFF"/>
                </a:solidFill>
              </a:rPr>
              <a:pPr eaLnBrk="1" hangingPunct="1">
                <a:buClrTx/>
                <a:buFontTx/>
                <a:buNone/>
              </a:pPr>
              <a:t>10</a:t>
            </a:fld>
            <a:endParaRPr lang="en-GB" altLang="ru-RU">
              <a:solidFill>
                <a:srgbClr val="FFFFFF"/>
              </a:solidFill>
            </a:endParaRPr>
          </a:p>
        </p:txBody>
      </p:sp>
      <p:sp>
        <p:nvSpPr>
          <p:cNvPr id="13336" name="Text Box 5"/>
          <p:cNvSpPr txBox="1">
            <a:spLocks noChangeArrowheads="1"/>
          </p:cNvSpPr>
          <p:nvPr/>
        </p:nvSpPr>
        <p:spPr bwMode="auto">
          <a:xfrm>
            <a:off x="179388" y="261938"/>
            <a:ext cx="44640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spcBef>
                <a:spcPts val="1813"/>
              </a:spcBef>
              <a:buClrTx/>
              <a:buFontTx/>
              <a:buNone/>
            </a:pPr>
            <a:r>
              <a:rPr lang="en-GB" altLang="ru-RU" sz="2900">
                <a:solidFill>
                  <a:srgbClr val="C0504D"/>
                </a:solidFill>
                <a:latin typeface="Comic Sans MS" pitchFamily="66" charset="0"/>
              </a:rPr>
              <a:t>KNOWING APTAMERS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23850" y="1125538"/>
            <a:ext cx="828516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buClrTx/>
              <a:buFontTx/>
              <a:buNone/>
            </a:pPr>
            <a:r>
              <a:rPr lang="ru-RU" altLang="ru-RU">
                <a:solidFill>
                  <a:srgbClr val="000000"/>
                </a:solidFill>
                <a:latin typeface="Comic Sans MS" pitchFamily="66" charset="0"/>
                <a:cs typeface="Arial" charset="0"/>
              </a:rPr>
              <a:t>A key attribute of </a:t>
            </a:r>
            <a:r>
              <a:rPr lang="ru-RU" altLang="ru-RU">
                <a:solidFill>
                  <a:srgbClr val="C0504D"/>
                </a:solidFill>
                <a:latin typeface="Comic Sans MS" pitchFamily="66" charset="0"/>
                <a:cs typeface="Arial" charset="0"/>
              </a:rPr>
              <a:t>THERAPEUTIC APTAMERS </a:t>
            </a:r>
            <a:r>
              <a:rPr lang="ru-RU" altLang="ru-RU">
                <a:solidFill>
                  <a:srgbClr val="000000"/>
                </a:solidFill>
                <a:latin typeface="Comic Sans MS" pitchFamily="66" charset="0"/>
                <a:cs typeface="Arial" charset="0"/>
              </a:rPr>
              <a:t>is the ability to tailor the pharmacokinetic profile by modulating the degree of metabolic stability,</a:t>
            </a:r>
            <a:r>
              <a:rPr lang="en-US" altLang="ru-RU">
                <a:solidFill>
                  <a:srgbClr val="000000"/>
                </a:solidFill>
                <a:latin typeface="Comic Sans MS" pitchFamily="66" charset="0"/>
                <a:cs typeface="Arial" charset="0"/>
              </a:rPr>
              <a:t> </a:t>
            </a:r>
            <a:r>
              <a:rPr lang="ru-RU" altLang="ru-RU">
                <a:solidFill>
                  <a:srgbClr val="000000"/>
                </a:solidFill>
                <a:latin typeface="Comic Sans MS" pitchFamily="66" charset="0"/>
                <a:cs typeface="Arial" charset="0"/>
              </a:rPr>
              <a:t>renal clearance and rate of distribution </a:t>
            </a:r>
          </a:p>
          <a:p>
            <a:pPr eaLnBrk="1" hangingPunct="1">
              <a:lnSpc>
                <a:spcPct val="95000"/>
              </a:lnSpc>
              <a:buClrTx/>
              <a:buFontTx/>
              <a:buNone/>
            </a:pPr>
            <a:endParaRPr lang="ru-RU" altLang="ru-RU">
              <a:solidFill>
                <a:srgbClr val="000000"/>
              </a:solidFill>
              <a:latin typeface="Comic Sans MS" pitchFamily="66" charset="0"/>
              <a:cs typeface="Arial" charset="0"/>
            </a:endParaRPr>
          </a:p>
          <a:p>
            <a:pPr eaLnBrk="1" hangingPunct="1">
              <a:lnSpc>
                <a:spcPct val="95000"/>
              </a:lnSpc>
              <a:buClrTx/>
              <a:buFontTx/>
              <a:buNone/>
            </a:pPr>
            <a:r>
              <a:rPr lang="ru-RU" altLang="ru-RU">
                <a:solidFill>
                  <a:srgbClr val="000000"/>
                </a:solidFill>
                <a:latin typeface="Comic Sans MS" pitchFamily="66" charset="0"/>
                <a:cs typeface="Arial" charset="0"/>
              </a:rPr>
              <a:t>Good safety margins between the pharmacologically effective dose and toxicologically established no-adverse-effect levels</a:t>
            </a:r>
          </a:p>
          <a:p>
            <a:pPr eaLnBrk="1" hangingPunct="1">
              <a:lnSpc>
                <a:spcPct val="95000"/>
              </a:lnSpc>
              <a:buClrTx/>
              <a:buFontTx/>
              <a:buNone/>
            </a:pPr>
            <a:endParaRPr lang="ru-RU" altLang="ru-RU">
              <a:solidFill>
                <a:srgbClr val="000000"/>
              </a:solidFill>
              <a:latin typeface="Comic Sans MS" pitchFamily="66" charset="0"/>
              <a:cs typeface="Arial" charset="0"/>
            </a:endParaRPr>
          </a:p>
          <a:p>
            <a:pPr eaLnBrk="1" hangingPunct="1">
              <a:lnSpc>
                <a:spcPct val="95000"/>
              </a:lnSpc>
              <a:buClrTx/>
              <a:buFontTx/>
              <a:buNone/>
            </a:pPr>
            <a:r>
              <a:rPr lang="ru-RU" altLang="ru-RU">
                <a:solidFill>
                  <a:srgbClr val="000000"/>
                </a:solidFill>
                <a:latin typeface="Comic Sans MS" pitchFamily="66" charset="0"/>
                <a:cs typeface="Arial" charset="0"/>
              </a:rPr>
              <a:t>Several Aptamers are on Clinical Trials</a:t>
            </a:r>
            <a:endParaRPr lang="en-US" altLang="ru-RU">
              <a:solidFill>
                <a:srgbClr val="000000"/>
              </a:solidFill>
              <a:latin typeface="Comic Sans MS" pitchFamily="66" charset="0"/>
              <a:cs typeface="Arial" charset="0"/>
            </a:endParaRPr>
          </a:p>
          <a:p>
            <a:pPr eaLnBrk="1" hangingPunct="1">
              <a:lnSpc>
                <a:spcPct val="95000"/>
              </a:lnSpc>
              <a:buClrTx/>
              <a:buFontTx/>
              <a:buNone/>
            </a:pPr>
            <a:r>
              <a:rPr lang="en-US" altLang="ru-RU">
                <a:solidFill>
                  <a:srgbClr val="000000"/>
                </a:solidFill>
                <a:latin typeface="Comic Sans MS" pitchFamily="66" charset="0"/>
                <a:cs typeface="Arial" charset="0"/>
              </a:rPr>
              <a:t>Then why the progress slow?</a:t>
            </a:r>
            <a:endParaRPr lang="ru-RU" altLang="ru-RU">
              <a:solidFill>
                <a:srgbClr val="000000"/>
              </a:solidFill>
              <a:latin typeface="Comic Sans MS" pitchFamily="66" charset="0"/>
              <a:cs typeface="Arial" charset="0"/>
            </a:endParaRPr>
          </a:p>
        </p:txBody>
      </p:sp>
      <p:sp>
        <p:nvSpPr>
          <p:cNvPr id="14339" name="Rectangle 2"/>
          <p:cNvSpPr>
            <a:spLocks noChangeArrowheads="1"/>
          </p:cNvSpPr>
          <p:nvPr/>
        </p:nvSpPr>
        <p:spPr bwMode="auto">
          <a:xfrm>
            <a:off x="468313" y="5795963"/>
            <a:ext cx="84963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800">
                <a:solidFill>
                  <a:srgbClr val="000000"/>
                </a:solidFill>
                <a:latin typeface="Comic Sans MS" pitchFamily="66" charset="0"/>
              </a:rPr>
              <a:t>http://clinicaltrials.gov</a:t>
            </a:r>
            <a:r>
              <a:rPr lang="en-US" altLang="ru-RU" sz="1800">
                <a:solidFill>
                  <a:srgbClr val="000000"/>
                </a:solidFill>
                <a:latin typeface="Comic Sans MS" pitchFamily="66" charset="0"/>
              </a:rPr>
              <a:t> &lt;</a:t>
            </a:r>
            <a:r>
              <a:rPr lang="ru-RU" altLang="ru-RU" sz="1800">
                <a:solidFill>
                  <a:srgbClr val="000000"/>
                </a:solidFill>
                <a:latin typeface="Comic Sans MS" pitchFamily="66" charset="0"/>
              </a:rPr>
              <a:t>aptamer</a:t>
            </a:r>
            <a:r>
              <a:rPr lang="en-US" altLang="ru-RU" sz="1800">
                <a:solidFill>
                  <a:srgbClr val="000000"/>
                </a:solidFill>
                <a:latin typeface="Comic Sans MS" pitchFamily="66" charset="0"/>
              </a:rPr>
              <a:t>&gt;: 27/21 entries (oct, 2013/feb, 2012)</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800">
                <a:solidFill>
                  <a:srgbClr val="000000"/>
                </a:solidFill>
                <a:latin typeface="Comic Sans MS" pitchFamily="66" charset="0"/>
              </a:rPr>
              <a:t>Why the progress is slow?</a:t>
            </a:r>
          </a:p>
        </p:txBody>
      </p:sp>
      <p:sp>
        <p:nvSpPr>
          <p:cNvPr id="14340" name="Text Box 3"/>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8A10491D-D918-4F8D-909F-D2A022C1568D}" type="slidenum">
              <a:rPr lang="en-GB" altLang="ru-RU">
                <a:solidFill>
                  <a:srgbClr val="FFFFFF"/>
                </a:solidFill>
              </a:rPr>
              <a:pPr eaLnBrk="1" hangingPunct="1">
                <a:buClrTx/>
                <a:buFontTx/>
                <a:buNone/>
              </a:pPr>
              <a:t>11</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14313" y="130175"/>
            <a:ext cx="846613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82000"/>
              </a:lnSpc>
              <a:buClrTx/>
              <a:buFontTx/>
              <a:buNone/>
            </a:pPr>
            <a:r>
              <a:rPr lang="ru-RU" altLang="ru-RU" sz="3200">
                <a:solidFill>
                  <a:srgbClr val="FFFFFF"/>
                </a:solidFill>
                <a:latin typeface="Comic Sans MS" pitchFamily="66" charset="0"/>
              </a:rPr>
              <a:t>2 </a:t>
            </a:r>
            <a:r>
              <a:rPr lang="ru-RU" altLang="ru-RU" sz="3200">
                <a:solidFill>
                  <a:srgbClr val="000000"/>
                </a:solidFill>
                <a:latin typeface="Comic Sans MS" pitchFamily="66" charset="0"/>
              </a:rPr>
              <a:t>Dual Paradigm of Drug Design</a:t>
            </a:r>
          </a:p>
        </p:txBody>
      </p:sp>
      <p:sp>
        <p:nvSpPr>
          <p:cNvPr id="15363" name="Text Box 2"/>
          <p:cNvSpPr txBox="1">
            <a:spLocks noChangeArrowheads="1"/>
          </p:cNvSpPr>
          <p:nvPr/>
        </p:nvSpPr>
        <p:spPr bwMode="auto">
          <a:xfrm>
            <a:off x="142875" y="1052513"/>
            <a:ext cx="6878638"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5560" rIns="0" bIns="0"/>
          <a:lstStyle>
            <a:lvl1pPr marL="441325" indent="-441325" eaLnBrk="0" hangingPunct="0">
              <a:tabLst>
                <a:tab pos="441325"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24988"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441325"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24988"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441325"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24988"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441325"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24988"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441325"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24988"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441325"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24988"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441325"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24988"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441325"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24988"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441325"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24988"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82000"/>
              </a:lnSpc>
              <a:spcAft>
                <a:spcPts val="1288"/>
              </a:spcAft>
              <a:buFont typeface="Symbol" pitchFamily="18" charset="2"/>
              <a:buChar char=""/>
            </a:pPr>
            <a:r>
              <a:rPr lang="en-GB" altLang="ru-RU" sz="2000">
                <a:solidFill>
                  <a:srgbClr val="000000"/>
                </a:solidFill>
                <a:latin typeface="Comic Sans MS" pitchFamily="66" charset="0"/>
              </a:rPr>
              <a:t>I. </a:t>
            </a:r>
            <a:r>
              <a:rPr lang="en-GB" altLang="ru-RU" sz="2000">
                <a:solidFill>
                  <a:srgbClr val="C0504D"/>
                </a:solidFill>
                <a:latin typeface="Comic Sans MS" pitchFamily="66" charset="0"/>
              </a:rPr>
              <a:t> </a:t>
            </a:r>
            <a:r>
              <a:rPr lang="en-GB" altLang="ru-RU" sz="2000">
                <a:solidFill>
                  <a:srgbClr val="FF0000"/>
                </a:solidFill>
                <a:latin typeface="Comic Sans MS" pitchFamily="66" charset="0"/>
              </a:rPr>
              <a:t>Small – CHEMICALS</a:t>
            </a:r>
            <a:r>
              <a:rPr lang="en-GB" altLang="ru-RU" sz="2000">
                <a:solidFill>
                  <a:srgbClr val="C0504D"/>
                </a:solidFill>
                <a:latin typeface="Comic Sans MS" pitchFamily="66" charset="0"/>
              </a:rPr>
              <a:t>,</a:t>
            </a:r>
            <a:r>
              <a:rPr lang="en-GB" altLang="ru-RU" sz="2000">
                <a:solidFill>
                  <a:srgbClr val="000000"/>
                </a:solidFill>
                <a:latin typeface="Comic Sans MS" pitchFamily="66" charset="0"/>
              </a:rPr>
              <a:t> Low molecular weight</a:t>
            </a:r>
          </a:p>
          <a:p>
            <a:pPr eaLnBrk="1" hangingPunct="1">
              <a:lnSpc>
                <a:spcPct val="82000"/>
              </a:lnSpc>
              <a:spcAft>
                <a:spcPts val="1288"/>
              </a:spcAft>
              <a:buClrTx/>
              <a:buFontTx/>
              <a:buNone/>
            </a:pPr>
            <a:r>
              <a:rPr lang="en-GB" altLang="ru-RU" sz="2000">
                <a:solidFill>
                  <a:srgbClr val="000000"/>
                </a:solidFill>
                <a:latin typeface="Comic Sans MS" pitchFamily="66" charset="0"/>
              </a:rPr>
              <a:t>	Creation of combinatory library of synthetic and natural CHEMICAL COMPOUNDS </a:t>
            </a:r>
          </a:p>
          <a:p>
            <a:pPr eaLnBrk="1" hangingPunct="1">
              <a:lnSpc>
                <a:spcPct val="82000"/>
              </a:lnSpc>
              <a:spcAft>
                <a:spcPts val="1288"/>
              </a:spcAft>
              <a:buClrTx/>
              <a:buFontTx/>
              <a:buNone/>
            </a:pPr>
            <a:r>
              <a:rPr lang="en-GB" altLang="ru-RU" sz="2000">
                <a:solidFill>
                  <a:srgbClr val="000000"/>
                </a:solidFill>
                <a:latin typeface="Comic Sans MS" pitchFamily="66" charset="0"/>
              </a:rPr>
              <a:t>	Selection by activity  </a:t>
            </a:r>
          </a:p>
          <a:p>
            <a:pPr eaLnBrk="1" hangingPunct="1">
              <a:lnSpc>
                <a:spcPct val="82000"/>
              </a:lnSpc>
              <a:spcAft>
                <a:spcPts val="1288"/>
              </a:spcAft>
              <a:buClrTx/>
              <a:buFontTx/>
              <a:buNone/>
            </a:pPr>
            <a:r>
              <a:rPr lang="en-GB" altLang="ru-RU" sz="2000">
                <a:solidFill>
                  <a:srgbClr val="000000"/>
                </a:solidFill>
                <a:latin typeface="Comic Sans MS" pitchFamily="66" charset="0"/>
              </a:rPr>
              <a:t>	Chemical synthesis</a:t>
            </a:r>
          </a:p>
          <a:p>
            <a:pPr eaLnBrk="1" hangingPunct="1">
              <a:lnSpc>
                <a:spcPct val="82000"/>
              </a:lnSpc>
              <a:spcAft>
                <a:spcPts val="1288"/>
              </a:spcAft>
              <a:buClrTx/>
              <a:buFontTx/>
              <a:buNone/>
            </a:pPr>
            <a:r>
              <a:rPr lang="en-GB" altLang="ru-RU" sz="2000">
                <a:solidFill>
                  <a:srgbClr val="000000"/>
                </a:solidFill>
                <a:latin typeface="Comic Sans MS" pitchFamily="66" charset="0"/>
              </a:rPr>
              <a:t>PLUS 		– Better distribution</a:t>
            </a:r>
          </a:p>
          <a:p>
            <a:pPr eaLnBrk="1" hangingPunct="1">
              <a:lnSpc>
                <a:spcPct val="82000"/>
              </a:lnSpc>
              <a:spcAft>
                <a:spcPts val="1288"/>
              </a:spcAft>
              <a:buClrTx/>
              <a:buFontTx/>
              <a:buNone/>
            </a:pPr>
            <a:r>
              <a:rPr lang="en-GB" altLang="ru-RU" sz="2000">
                <a:solidFill>
                  <a:srgbClr val="000000"/>
                </a:solidFill>
                <a:latin typeface="Comic Sans MS" pitchFamily="66" charset="0"/>
              </a:rPr>
              <a:t>MINUS 	– Less specificity </a:t>
            </a:r>
          </a:p>
          <a:p>
            <a:pPr eaLnBrk="1" hangingPunct="1">
              <a:lnSpc>
                <a:spcPct val="82000"/>
              </a:lnSpc>
              <a:spcAft>
                <a:spcPts val="1288"/>
              </a:spcAft>
              <a:buClrTx/>
              <a:buFontTx/>
              <a:buNone/>
            </a:pPr>
            <a:r>
              <a:rPr lang="en-GB" altLang="ru-RU" sz="2000">
                <a:solidFill>
                  <a:srgbClr val="000000"/>
                </a:solidFill>
                <a:latin typeface="Comic Sans MS" pitchFamily="66" charset="0"/>
              </a:rPr>
              <a:t>		</a:t>
            </a:r>
          </a:p>
          <a:p>
            <a:pPr eaLnBrk="1" hangingPunct="1">
              <a:lnSpc>
                <a:spcPct val="82000"/>
              </a:lnSpc>
              <a:spcAft>
                <a:spcPts val="1288"/>
              </a:spcAft>
              <a:buFont typeface="Symbol" pitchFamily="18" charset="2"/>
              <a:buChar char=""/>
            </a:pPr>
            <a:r>
              <a:rPr lang="en-GB" altLang="ru-RU" sz="2000">
                <a:solidFill>
                  <a:srgbClr val="000000"/>
                </a:solidFill>
                <a:latin typeface="Comic Sans MS" pitchFamily="66" charset="0"/>
              </a:rPr>
              <a:t>II.  </a:t>
            </a:r>
            <a:r>
              <a:rPr lang="en-GB" altLang="ru-RU" sz="2000">
                <a:solidFill>
                  <a:srgbClr val="FF0000"/>
                </a:solidFill>
                <a:latin typeface="Comic Sans MS" pitchFamily="66" charset="0"/>
              </a:rPr>
              <a:t>Large – BIOLOGICS</a:t>
            </a:r>
            <a:r>
              <a:rPr lang="en-GB" altLang="ru-RU" sz="2000">
                <a:solidFill>
                  <a:srgbClr val="000000"/>
                </a:solidFill>
                <a:latin typeface="Comic Sans MS" pitchFamily="66" charset="0"/>
              </a:rPr>
              <a:t>, High molecular weight</a:t>
            </a:r>
          </a:p>
          <a:p>
            <a:pPr eaLnBrk="1" hangingPunct="1">
              <a:lnSpc>
                <a:spcPct val="82000"/>
              </a:lnSpc>
              <a:spcAft>
                <a:spcPts val="1288"/>
              </a:spcAft>
              <a:buClrTx/>
              <a:buFontTx/>
              <a:buNone/>
            </a:pPr>
            <a:r>
              <a:rPr lang="en-GB" altLang="ru-RU" sz="2000">
                <a:solidFill>
                  <a:srgbClr val="000000"/>
                </a:solidFill>
                <a:latin typeface="Comic Sans MS" pitchFamily="66" charset="0"/>
              </a:rPr>
              <a:t>	Identification of proteins with defensive functions (Ig, IFN, GF)  </a:t>
            </a:r>
          </a:p>
          <a:p>
            <a:pPr eaLnBrk="1" hangingPunct="1">
              <a:lnSpc>
                <a:spcPct val="82000"/>
              </a:lnSpc>
              <a:spcAft>
                <a:spcPts val="1288"/>
              </a:spcAft>
              <a:buClrTx/>
              <a:buFontTx/>
              <a:buNone/>
            </a:pPr>
            <a:r>
              <a:rPr lang="en-GB" altLang="ru-RU" sz="2000">
                <a:solidFill>
                  <a:srgbClr val="000000"/>
                </a:solidFill>
                <a:latin typeface="Comic Sans MS" pitchFamily="66" charset="0"/>
              </a:rPr>
              <a:t>	Making genetic engineering constructs Biotechnological synthesis. </a:t>
            </a:r>
          </a:p>
          <a:p>
            <a:pPr eaLnBrk="1" hangingPunct="1">
              <a:lnSpc>
                <a:spcPct val="82000"/>
              </a:lnSpc>
              <a:spcAft>
                <a:spcPts val="1288"/>
              </a:spcAft>
              <a:buClrTx/>
              <a:buFontTx/>
              <a:buNone/>
            </a:pPr>
            <a:r>
              <a:rPr lang="en-GB" altLang="ru-RU" sz="2000">
                <a:solidFill>
                  <a:srgbClr val="000000"/>
                </a:solidFill>
                <a:latin typeface="Comic Sans MS" pitchFamily="66" charset="0"/>
              </a:rPr>
              <a:t>MINUS 	– Slow distribution</a:t>
            </a:r>
          </a:p>
          <a:p>
            <a:pPr eaLnBrk="1" hangingPunct="1">
              <a:lnSpc>
                <a:spcPct val="82000"/>
              </a:lnSpc>
              <a:spcAft>
                <a:spcPts val="1288"/>
              </a:spcAft>
              <a:buClrTx/>
              <a:buFontTx/>
              <a:buNone/>
            </a:pPr>
            <a:r>
              <a:rPr lang="en-GB" altLang="ru-RU" sz="2000">
                <a:solidFill>
                  <a:srgbClr val="000000"/>
                </a:solidFill>
                <a:latin typeface="Comic Sans MS" pitchFamily="66" charset="0"/>
              </a:rPr>
              <a:t>PLUS 		– High specificity</a:t>
            </a:r>
          </a:p>
          <a:p>
            <a:pPr eaLnBrk="1" hangingPunct="1">
              <a:lnSpc>
                <a:spcPct val="82000"/>
              </a:lnSpc>
              <a:spcAft>
                <a:spcPts val="1288"/>
              </a:spcAft>
              <a:buClrTx/>
              <a:buFontTx/>
              <a:buNone/>
            </a:pPr>
            <a:endParaRPr lang="en-GB" altLang="ru-RU" sz="2000">
              <a:solidFill>
                <a:srgbClr val="000000"/>
              </a:solidFill>
              <a:latin typeface="Comic Sans MS" pitchFamily="66" charset="0"/>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725" y="1349375"/>
            <a:ext cx="200025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4149725"/>
            <a:ext cx="2128838"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6" name="Text Box 5"/>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BBAB7A23-0267-4C2F-B786-CB58630333EA}" type="slidenum">
              <a:rPr lang="en-GB" altLang="ru-RU" sz="1200">
                <a:solidFill>
                  <a:srgbClr val="898989"/>
                </a:solidFill>
              </a:rPr>
              <a:pPr algn="r" eaLnBrk="1" hangingPunct="1">
                <a:lnSpc>
                  <a:spcPct val="100000"/>
                </a:lnSpc>
                <a:buClrTx/>
                <a:buFontTx/>
                <a:buNone/>
              </a:pPr>
              <a:t>12</a:t>
            </a:fld>
            <a:endParaRPr lang="en-GB" altLang="ru-RU" sz="1200">
              <a:solidFill>
                <a:srgbClr val="898989"/>
              </a:solidFill>
            </a:endParaRPr>
          </a:p>
        </p:txBody>
      </p:sp>
      <p:sp>
        <p:nvSpPr>
          <p:cNvPr id="15367" name="Text Box 6"/>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F5D90E82-0A26-4186-A5D9-F36D99624068}" type="slidenum">
              <a:rPr lang="en-GB" altLang="ru-RU">
                <a:solidFill>
                  <a:srgbClr val="FFFFFF"/>
                </a:solidFill>
              </a:rPr>
              <a:pPr eaLnBrk="1" hangingPunct="1">
                <a:buClrTx/>
                <a:buFontTx/>
                <a:buNone/>
              </a:pPr>
              <a:t>12</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936625" y="358775"/>
            <a:ext cx="75231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82000"/>
              </a:lnSpc>
              <a:buClrTx/>
              <a:buFontTx/>
              <a:buNone/>
            </a:pPr>
            <a:r>
              <a:rPr lang="ru-RU" altLang="ru-RU" sz="3600">
                <a:solidFill>
                  <a:srgbClr val="000000"/>
                </a:solidFill>
              </a:rPr>
              <a:t> </a:t>
            </a:r>
            <a:r>
              <a:rPr lang="ru-RU" altLang="ru-RU">
                <a:solidFill>
                  <a:srgbClr val="000000"/>
                </a:solidFill>
                <a:latin typeface="Comic Sans MS" pitchFamily="66" charset="0"/>
              </a:rPr>
              <a:t>Triple Paradigm of Anti-Thrombin Drug Design </a:t>
            </a:r>
          </a:p>
        </p:txBody>
      </p:sp>
      <p:sp>
        <p:nvSpPr>
          <p:cNvPr id="16387" name="Text Box 2"/>
          <p:cNvSpPr txBox="1">
            <a:spLocks noChangeArrowheads="1"/>
          </p:cNvSpPr>
          <p:nvPr/>
        </p:nvSpPr>
        <p:spPr bwMode="auto">
          <a:xfrm>
            <a:off x="250825" y="1341438"/>
            <a:ext cx="8678863"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5560" rIns="0" bIns="0"/>
          <a:lstStyle>
            <a:lvl1pPr marL="449263" indent="-441325" eaLnBrk="0" hangingPunct="0">
              <a:tabLst>
                <a:tab pos="449263" algn="l"/>
                <a:tab pos="887413" algn="l"/>
                <a:tab pos="1336675" algn="l"/>
                <a:tab pos="1785938" algn="l"/>
                <a:tab pos="2235200" algn="l"/>
                <a:tab pos="2684463" algn="l"/>
                <a:tab pos="3133725" algn="l"/>
                <a:tab pos="3582988" algn="l"/>
                <a:tab pos="4032250" algn="l"/>
                <a:tab pos="4481513" algn="l"/>
                <a:tab pos="4930775" algn="l"/>
                <a:tab pos="5380038" algn="l"/>
                <a:tab pos="5838825" algn="l"/>
                <a:tab pos="6278563" algn="l"/>
                <a:tab pos="6727825" algn="l"/>
                <a:tab pos="7177088" algn="l"/>
                <a:tab pos="7626350" algn="l"/>
                <a:tab pos="8075613" algn="l"/>
                <a:tab pos="8524875" algn="l"/>
                <a:tab pos="8974138" algn="l"/>
                <a:tab pos="9423400" algn="l"/>
                <a:tab pos="10050463" algn="l"/>
                <a:tab pos="10325100" algn="l"/>
                <a:tab pos="10774363" algn="l"/>
                <a:tab pos="1077595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1pPr>
            <a:lvl2pPr marL="1112838" indent="-446088" eaLnBrk="0" hangingPunct="0">
              <a:tabLst>
                <a:tab pos="449263" algn="l"/>
                <a:tab pos="887413" algn="l"/>
                <a:tab pos="1336675" algn="l"/>
                <a:tab pos="1785938" algn="l"/>
                <a:tab pos="2235200" algn="l"/>
                <a:tab pos="2684463" algn="l"/>
                <a:tab pos="3133725" algn="l"/>
                <a:tab pos="3582988" algn="l"/>
                <a:tab pos="4032250" algn="l"/>
                <a:tab pos="4481513" algn="l"/>
                <a:tab pos="4930775" algn="l"/>
                <a:tab pos="5380038" algn="l"/>
                <a:tab pos="5838825" algn="l"/>
                <a:tab pos="6278563" algn="l"/>
                <a:tab pos="6727825" algn="l"/>
                <a:tab pos="7177088" algn="l"/>
                <a:tab pos="7626350" algn="l"/>
                <a:tab pos="8075613" algn="l"/>
                <a:tab pos="8524875" algn="l"/>
                <a:tab pos="8974138" algn="l"/>
                <a:tab pos="9423400" algn="l"/>
                <a:tab pos="10050463" algn="l"/>
                <a:tab pos="10325100" algn="l"/>
                <a:tab pos="10774363" algn="l"/>
                <a:tab pos="1077595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449263" algn="l"/>
                <a:tab pos="887413" algn="l"/>
                <a:tab pos="1336675" algn="l"/>
                <a:tab pos="1785938" algn="l"/>
                <a:tab pos="2235200" algn="l"/>
                <a:tab pos="2684463" algn="l"/>
                <a:tab pos="3133725" algn="l"/>
                <a:tab pos="3582988" algn="l"/>
                <a:tab pos="4032250" algn="l"/>
                <a:tab pos="4481513" algn="l"/>
                <a:tab pos="4930775" algn="l"/>
                <a:tab pos="5380038" algn="l"/>
                <a:tab pos="5838825" algn="l"/>
                <a:tab pos="6278563" algn="l"/>
                <a:tab pos="6727825" algn="l"/>
                <a:tab pos="7177088" algn="l"/>
                <a:tab pos="7626350" algn="l"/>
                <a:tab pos="8075613" algn="l"/>
                <a:tab pos="8524875" algn="l"/>
                <a:tab pos="8974138" algn="l"/>
                <a:tab pos="9423400" algn="l"/>
                <a:tab pos="10050463" algn="l"/>
                <a:tab pos="10325100" algn="l"/>
                <a:tab pos="10774363" algn="l"/>
                <a:tab pos="1077595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449263" algn="l"/>
                <a:tab pos="887413" algn="l"/>
                <a:tab pos="1336675" algn="l"/>
                <a:tab pos="1785938" algn="l"/>
                <a:tab pos="2235200" algn="l"/>
                <a:tab pos="2684463" algn="l"/>
                <a:tab pos="3133725" algn="l"/>
                <a:tab pos="3582988" algn="l"/>
                <a:tab pos="4032250" algn="l"/>
                <a:tab pos="4481513" algn="l"/>
                <a:tab pos="4930775" algn="l"/>
                <a:tab pos="5380038" algn="l"/>
                <a:tab pos="5838825" algn="l"/>
                <a:tab pos="6278563" algn="l"/>
                <a:tab pos="6727825" algn="l"/>
                <a:tab pos="7177088" algn="l"/>
                <a:tab pos="7626350" algn="l"/>
                <a:tab pos="8075613" algn="l"/>
                <a:tab pos="8524875" algn="l"/>
                <a:tab pos="8974138" algn="l"/>
                <a:tab pos="9423400" algn="l"/>
                <a:tab pos="10050463" algn="l"/>
                <a:tab pos="10325100" algn="l"/>
                <a:tab pos="10774363" algn="l"/>
                <a:tab pos="1077595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449263" algn="l"/>
                <a:tab pos="887413" algn="l"/>
                <a:tab pos="1336675" algn="l"/>
                <a:tab pos="1785938" algn="l"/>
                <a:tab pos="2235200" algn="l"/>
                <a:tab pos="2684463" algn="l"/>
                <a:tab pos="3133725" algn="l"/>
                <a:tab pos="3582988" algn="l"/>
                <a:tab pos="4032250" algn="l"/>
                <a:tab pos="4481513" algn="l"/>
                <a:tab pos="4930775" algn="l"/>
                <a:tab pos="5380038" algn="l"/>
                <a:tab pos="5838825" algn="l"/>
                <a:tab pos="6278563" algn="l"/>
                <a:tab pos="6727825" algn="l"/>
                <a:tab pos="7177088" algn="l"/>
                <a:tab pos="7626350" algn="l"/>
                <a:tab pos="8075613" algn="l"/>
                <a:tab pos="8524875" algn="l"/>
                <a:tab pos="8974138" algn="l"/>
                <a:tab pos="9423400" algn="l"/>
                <a:tab pos="10050463" algn="l"/>
                <a:tab pos="10325100" algn="l"/>
                <a:tab pos="10774363" algn="l"/>
                <a:tab pos="1077595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449263" algn="l"/>
                <a:tab pos="887413" algn="l"/>
                <a:tab pos="1336675" algn="l"/>
                <a:tab pos="1785938" algn="l"/>
                <a:tab pos="2235200" algn="l"/>
                <a:tab pos="2684463" algn="l"/>
                <a:tab pos="3133725" algn="l"/>
                <a:tab pos="3582988" algn="l"/>
                <a:tab pos="4032250" algn="l"/>
                <a:tab pos="4481513" algn="l"/>
                <a:tab pos="4930775" algn="l"/>
                <a:tab pos="5380038" algn="l"/>
                <a:tab pos="5838825" algn="l"/>
                <a:tab pos="6278563" algn="l"/>
                <a:tab pos="6727825" algn="l"/>
                <a:tab pos="7177088" algn="l"/>
                <a:tab pos="7626350" algn="l"/>
                <a:tab pos="8075613" algn="l"/>
                <a:tab pos="8524875" algn="l"/>
                <a:tab pos="8974138" algn="l"/>
                <a:tab pos="9423400" algn="l"/>
                <a:tab pos="10050463" algn="l"/>
                <a:tab pos="10325100" algn="l"/>
                <a:tab pos="10774363" algn="l"/>
                <a:tab pos="1077595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449263" algn="l"/>
                <a:tab pos="887413" algn="l"/>
                <a:tab pos="1336675" algn="l"/>
                <a:tab pos="1785938" algn="l"/>
                <a:tab pos="2235200" algn="l"/>
                <a:tab pos="2684463" algn="l"/>
                <a:tab pos="3133725" algn="l"/>
                <a:tab pos="3582988" algn="l"/>
                <a:tab pos="4032250" algn="l"/>
                <a:tab pos="4481513" algn="l"/>
                <a:tab pos="4930775" algn="l"/>
                <a:tab pos="5380038" algn="l"/>
                <a:tab pos="5838825" algn="l"/>
                <a:tab pos="6278563" algn="l"/>
                <a:tab pos="6727825" algn="l"/>
                <a:tab pos="7177088" algn="l"/>
                <a:tab pos="7626350" algn="l"/>
                <a:tab pos="8075613" algn="l"/>
                <a:tab pos="8524875" algn="l"/>
                <a:tab pos="8974138" algn="l"/>
                <a:tab pos="9423400" algn="l"/>
                <a:tab pos="10050463" algn="l"/>
                <a:tab pos="10325100" algn="l"/>
                <a:tab pos="10774363" algn="l"/>
                <a:tab pos="1077595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449263" algn="l"/>
                <a:tab pos="887413" algn="l"/>
                <a:tab pos="1336675" algn="l"/>
                <a:tab pos="1785938" algn="l"/>
                <a:tab pos="2235200" algn="l"/>
                <a:tab pos="2684463" algn="l"/>
                <a:tab pos="3133725" algn="l"/>
                <a:tab pos="3582988" algn="l"/>
                <a:tab pos="4032250" algn="l"/>
                <a:tab pos="4481513" algn="l"/>
                <a:tab pos="4930775" algn="l"/>
                <a:tab pos="5380038" algn="l"/>
                <a:tab pos="5838825" algn="l"/>
                <a:tab pos="6278563" algn="l"/>
                <a:tab pos="6727825" algn="l"/>
                <a:tab pos="7177088" algn="l"/>
                <a:tab pos="7626350" algn="l"/>
                <a:tab pos="8075613" algn="l"/>
                <a:tab pos="8524875" algn="l"/>
                <a:tab pos="8974138" algn="l"/>
                <a:tab pos="9423400" algn="l"/>
                <a:tab pos="10050463" algn="l"/>
                <a:tab pos="10325100" algn="l"/>
                <a:tab pos="10774363" algn="l"/>
                <a:tab pos="1077595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449263" algn="l"/>
                <a:tab pos="887413" algn="l"/>
                <a:tab pos="1336675" algn="l"/>
                <a:tab pos="1785938" algn="l"/>
                <a:tab pos="2235200" algn="l"/>
                <a:tab pos="2684463" algn="l"/>
                <a:tab pos="3133725" algn="l"/>
                <a:tab pos="3582988" algn="l"/>
                <a:tab pos="4032250" algn="l"/>
                <a:tab pos="4481513" algn="l"/>
                <a:tab pos="4930775" algn="l"/>
                <a:tab pos="5380038" algn="l"/>
                <a:tab pos="5838825" algn="l"/>
                <a:tab pos="6278563" algn="l"/>
                <a:tab pos="6727825" algn="l"/>
                <a:tab pos="7177088" algn="l"/>
                <a:tab pos="7626350" algn="l"/>
                <a:tab pos="8075613" algn="l"/>
                <a:tab pos="8524875" algn="l"/>
                <a:tab pos="8974138" algn="l"/>
                <a:tab pos="9423400" algn="l"/>
                <a:tab pos="10050463" algn="l"/>
                <a:tab pos="10325100" algn="l"/>
                <a:tab pos="10774363" algn="l"/>
                <a:tab pos="1077595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82000"/>
              </a:lnSpc>
              <a:spcAft>
                <a:spcPts val="1288"/>
              </a:spcAft>
              <a:buClrTx/>
              <a:buFontTx/>
              <a:buNone/>
            </a:pPr>
            <a:r>
              <a:rPr lang="en-GB" altLang="ru-RU">
                <a:solidFill>
                  <a:srgbClr val="FFFFFF"/>
                </a:solidFill>
                <a:latin typeface="Comic Sans MS" pitchFamily="66" charset="0"/>
              </a:rPr>
              <a:t>		</a:t>
            </a:r>
            <a:r>
              <a:rPr lang="en-GB" altLang="ru-RU">
                <a:solidFill>
                  <a:srgbClr val="000000"/>
                </a:solidFill>
                <a:latin typeface="Comic Sans MS" pitchFamily="66" charset="0"/>
              </a:rPr>
              <a:t>I. CHEMICALS</a:t>
            </a:r>
          </a:p>
          <a:p>
            <a:pPr eaLnBrk="1" hangingPunct="1">
              <a:lnSpc>
                <a:spcPct val="82000"/>
              </a:lnSpc>
              <a:spcAft>
                <a:spcPts val="1288"/>
              </a:spcAft>
              <a:buClrTx/>
              <a:buFontTx/>
              <a:buNone/>
            </a:pPr>
            <a:r>
              <a:rPr lang="en-GB" altLang="ru-RU">
                <a:solidFill>
                  <a:srgbClr val="000000"/>
                </a:solidFill>
                <a:latin typeface="Comic Sans MS" pitchFamily="66" charset="0"/>
              </a:rPr>
              <a:t>		Dabigatran </a:t>
            </a:r>
          </a:p>
          <a:p>
            <a:pPr eaLnBrk="1" hangingPunct="1">
              <a:lnSpc>
                <a:spcPct val="82000"/>
              </a:lnSpc>
              <a:spcAft>
                <a:spcPts val="1288"/>
              </a:spcAft>
              <a:buClrTx/>
              <a:buFontTx/>
              <a:buNone/>
            </a:pPr>
            <a:r>
              <a:rPr lang="en-GB" altLang="ru-RU">
                <a:solidFill>
                  <a:srgbClr val="000000"/>
                </a:solidFill>
                <a:latin typeface="Comic Sans MS" pitchFamily="66" charset="0"/>
              </a:rPr>
              <a:t>		(Pradaxa) </a:t>
            </a:r>
          </a:p>
          <a:p>
            <a:pPr eaLnBrk="1" hangingPunct="1">
              <a:lnSpc>
                <a:spcPct val="82000"/>
              </a:lnSpc>
              <a:spcAft>
                <a:spcPts val="1288"/>
              </a:spcAft>
              <a:buClrTx/>
              <a:buFontTx/>
              <a:buNone/>
            </a:pPr>
            <a:r>
              <a:rPr lang="en-GB" altLang="ru-RU">
                <a:solidFill>
                  <a:srgbClr val="000000"/>
                </a:solidFill>
              </a:rPr>
              <a:t>					 </a:t>
            </a:r>
          </a:p>
          <a:p>
            <a:pPr eaLnBrk="1" hangingPunct="1">
              <a:lnSpc>
                <a:spcPct val="82000"/>
              </a:lnSpc>
              <a:spcAft>
                <a:spcPts val="1288"/>
              </a:spcAft>
              <a:buClrTx/>
              <a:buFontTx/>
              <a:buNone/>
            </a:pPr>
            <a:r>
              <a:rPr lang="en-GB" altLang="ru-RU" sz="2000">
                <a:solidFill>
                  <a:srgbClr val="FF0000"/>
                </a:solidFill>
                <a:latin typeface="Comic Sans MS" pitchFamily="66" charset="0"/>
              </a:rPr>
              <a:t>APTAMERS as the third paradigm 	</a:t>
            </a:r>
          </a:p>
          <a:p>
            <a:pPr eaLnBrk="1" hangingPunct="1">
              <a:lnSpc>
                <a:spcPct val="82000"/>
              </a:lnSpc>
              <a:spcAft>
                <a:spcPts val="1288"/>
              </a:spcAft>
              <a:buClrTx/>
              <a:buFontTx/>
              <a:buNone/>
            </a:pPr>
            <a:r>
              <a:rPr lang="en-GB" altLang="ru-RU" sz="2000">
                <a:solidFill>
                  <a:srgbClr val="FF0000"/>
                </a:solidFill>
                <a:latin typeface="Comic Sans MS" pitchFamily="66" charset="0"/>
              </a:rPr>
              <a:t>Intermediate size status in attempt </a:t>
            </a:r>
          </a:p>
          <a:p>
            <a:pPr eaLnBrk="1" hangingPunct="1">
              <a:lnSpc>
                <a:spcPct val="82000"/>
              </a:lnSpc>
              <a:spcAft>
                <a:spcPts val="1288"/>
              </a:spcAft>
              <a:buClrTx/>
              <a:buFontTx/>
              <a:buNone/>
            </a:pPr>
            <a:r>
              <a:rPr lang="en-GB" altLang="ru-RU" sz="2000">
                <a:solidFill>
                  <a:srgbClr val="FF0000"/>
                </a:solidFill>
                <a:latin typeface="Comic Sans MS" pitchFamily="66" charset="0"/>
              </a:rPr>
              <a:t>to combine the best of both groups</a:t>
            </a:r>
          </a:p>
          <a:p>
            <a:pPr eaLnBrk="1" hangingPunct="1">
              <a:lnSpc>
                <a:spcPct val="82000"/>
              </a:lnSpc>
              <a:spcAft>
                <a:spcPts val="1288"/>
              </a:spcAft>
              <a:buClrTx/>
              <a:buFontTx/>
              <a:buNone/>
            </a:pPr>
            <a:r>
              <a:rPr lang="en-GB" altLang="ru-RU" sz="2000">
                <a:solidFill>
                  <a:srgbClr val="000000"/>
                </a:solidFill>
                <a:latin typeface="Comic Sans MS" pitchFamily="66" charset="0"/>
              </a:rPr>
              <a:t>Peptamer: Hirulog (20 aa) (</a:t>
            </a:r>
            <a:r>
              <a:rPr lang="en-GB" altLang="ru-RU" sz="2000" i="1">
                <a:solidFill>
                  <a:srgbClr val="000000"/>
                </a:solidFill>
                <a:latin typeface="Comic Sans MS" pitchFamily="66" charset="0"/>
              </a:rPr>
              <a:t>Bivalirudin,</a:t>
            </a:r>
            <a:r>
              <a:rPr lang="en-GB" altLang="ru-RU" sz="2000">
                <a:solidFill>
                  <a:srgbClr val="000000"/>
                </a:solidFill>
                <a:latin typeface="Comic Sans MS" pitchFamily="66" charset="0"/>
              </a:rPr>
              <a:t> Angiomax, Angiox)</a:t>
            </a:r>
            <a:r>
              <a:rPr lang="ar-SA" altLang="ru-RU" sz="2000">
                <a:solidFill>
                  <a:srgbClr val="000000"/>
                </a:solidFill>
                <a:latin typeface="Comic Sans MS" pitchFamily="66" charset="0"/>
                <a:cs typeface="Arial" charset="0"/>
              </a:rPr>
              <a:t>‏</a:t>
            </a:r>
            <a:r>
              <a:rPr lang="en-GB" altLang="ru-RU" sz="2000">
                <a:solidFill>
                  <a:srgbClr val="FF0000"/>
                </a:solidFill>
                <a:latin typeface="Comic Sans MS" pitchFamily="66" charset="0"/>
              </a:rPr>
              <a:t> </a:t>
            </a:r>
            <a:r>
              <a:rPr lang="en-GB" altLang="ru-RU">
                <a:solidFill>
                  <a:srgbClr val="000000"/>
                </a:solidFill>
              </a:rPr>
              <a:t>							</a:t>
            </a:r>
          </a:p>
          <a:p>
            <a:pPr lvl="1" eaLnBrk="1" hangingPunct="1">
              <a:lnSpc>
                <a:spcPct val="82000"/>
              </a:lnSpc>
              <a:spcAft>
                <a:spcPts val="1288"/>
              </a:spcAft>
              <a:buClrTx/>
              <a:buFontTx/>
              <a:buNone/>
            </a:pPr>
            <a:endParaRPr lang="en-GB" altLang="ru-RU">
              <a:solidFill>
                <a:srgbClr val="000000"/>
              </a:solidFill>
              <a:latin typeface="Comic Sans MS" pitchFamily="66" charset="0"/>
            </a:endParaRPr>
          </a:p>
          <a:p>
            <a:pPr lvl="1" eaLnBrk="1" hangingPunct="1">
              <a:lnSpc>
                <a:spcPct val="82000"/>
              </a:lnSpc>
              <a:spcAft>
                <a:spcPts val="1288"/>
              </a:spcAft>
              <a:buClrTx/>
              <a:buFontTx/>
              <a:buNone/>
            </a:pPr>
            <a:r>
              <a:rPr lang="en-GB" altLang="ru-RU">
                <a:solidFill>
                  <a:srgbClr val="000000"/>
                </a:solidFill>
                <a:latin typeface="Comic Sans MS" pitchFamily="66" charset="0"/>
              </a:rPr>
              <a:t>II. BIOLOGICS </a:t>
            </a:r>
          </a:p>
          <a:p>
            <a:pPr eaLnBrk="1" hangingPunct="1">
              <a:lnSpc>
                <a:spcPct val="82000"/>
              </a:lnSpc>
              <a:spcAft>
                <a:spcPts val="1288"/>
              </a:spcAft>
              <a:buClrTx/>
              <a:buFontTx/>
              <a:buNone/>
            </a:pPr>
            <a:r>
              <a:rPr lang="en-GB" altLang="ru-RU">
                <a:solidFill>
                  <a:srgbClr val="000000"/>
                </a:solidFill>
                <a:latin typeface="Comic Sans MS" pitchFamily="66" charset="0"/>
              </a:rPr>
              <a:t>Leeches  &gt; hirudin (65 aa)  </a:t>
            </a:r>
          </a:p>
          <a:p>
            <a:pPr eaLnBrk="1" hangingPunct="1">
              <a:lnSpc>
                <a:spcPct val="82000"/>
              </a:lnSpc>
              <a:spcAft>
                <a:spcPts val="1288"/>
              </a:spcAft>
              <a:buClrTx/>
              <a:buFontTx/>
              <a:buNone/>
            </a:pPr>
            <a:endParaRPr lang="en-US" altLang="ru-RU">
              <a:solidFill>
                <a:srgbClr val="000000"/>
              </a:solidFill>
              <a:latin typeface="Comic Sans MS" pitchFamily="66" charset="0"/>
              <a:cs typeface="Arial" charset="0"/>
            </a:endParaRPr>
          </a:p>
        </p:txBody>
      </p:sp>
      <p:pic>
        <p:nvPicPr>
          <p:cNvPr id="163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5060950"/>
            <a:ext cx="19161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8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075" y="3354388"/>
            <a:ext cx="10699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90" name="AutoShape 5"/>
          <p:cNvSpPr>
            <a:spLocks noChangeArrowheads="1"/>
          </p:cNvSpPr>
          <p:nvPr/>
        </p:nvSpPr>
        <p:spPr bwMode="auto">
          <a:xfrm>
            <a:off x="163513" y="3297238"/>
            <a:ext cx="1631950" cy="1797050"/>
          </a:xfrm>
          <a:prstGeom prst="roundRect">
            <a:avLst>
              <a:gd name="adj" fmla="val 8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91" name="Rectangle 6"/>
          <p:cNvSpPr>
            <a:spLocks noChangeArrowheads="1"/>
          </p:cNvSpPr>
          <p:nvPr/>
        </p:nvSpPr>
        <p:spPr bwMode="auto">
          <a:xfrm>
            <a:off x="223838" y="3265488"/>
            <a:ext cx="1573212"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92" name="AutoShape 7"/>
          <p:cNvSpPr>
            <a:spLocks noChangeArrowheads="1"/>
          </p:cNvSpPr>
          <p:nvPr/>
        </p:nvSpPr>
        <p:spPr bwMode="auto">
          <a:xfrm>
            <a:off x="100013" y="3298825"/>
            <a:ext cx="2160587" cy="1620838"/>
          </a:xfrm>
          <a:prstGeom prst="roundRect">
            <a:avLst>
              <a:gd name="adj" fmla="val 8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93" name="AutoShape 8"/>
          <p:cNvSpPr>
            <a:spLocks noChangeArrowheads="1"/>
          </p:cNvSpPr>
          <p:nvPr/>
        </p:nvSpPr>
        <p:spPr bwMode="auto">
          <a:xfrm>
            <a:off x="163513" y="3429000"/>
            <a:ext cx="1631950" cy="1633538"/>
          </a:xfrm>
          <a:prstGeom prst="roundRect">
            <a:avLst>
              <a:gd name="adj" fmla="val 8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94" name="Rectangle 9"/>
          <p:cNvSpPr>
            <a:spLocks noChangeArrowheads="1"/>
          </p:cNvSpPr>
          <p:nvPr/>
        </p:nvSpPr>
        <p:spPr bwMode="auto">
          <a:xfrm>
            <a:off x="195263" y="3314700"/>
            <a:ext cx="2090737"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95" name="Rectangle 10"/>
          <p:cNvSpPr>
            <a:spLocks noChangeArrowheads="1"/>
          </p:cNvSpPr>
          <p:nvPr/>
        </p:nvSpPr>
        <p:spPr bwMode="auto">
          <a:xfrm>
            <a:off x="357188" y="5097463"/>
            <a:ext cx="20002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96" name="Rectangle 11"/>
          <p:cNvSpPr>
            <a:spLocks noChangeArrowheads="1"/>
          </p:cNvSpPr>
          <p:nvPr/>
        </p:nvSpPr>
        <p:spPr bwMode="auto">
          <a:xfrm>
            <a:off x="5572125" y="2428875"/>
            <a:ext cx="29527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pic>
        <p:nvPicPr>
          <p:cNvPr id="1639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1020763"/>
            <a:ext cx="20669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9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42875"/>
            <a:ext cx="8175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99" name="Text Box 14"/>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89EED078-7657-4867-8EF1-409F66E9EA49}" type="slidenum">
              <a:rPr lang="en-GB" altLang="ru-RU" sz="1200">
                <a:solidFill>
                  <a:srgbClr val="898989"/>
                </a:solidFill>
              </a:rPr>
              <a:pPr algn="r" eaLnBrk="1" hangingPunct="1">
                <a:lnSpc>
                  <a:spcPct val="100000"/>
                </a:lnSpc>
                <a:buClrTx/>
                <a:buFontTx/>
                <a:buNone/>
              </a:pPr>
              <a:t>13</a:t>
            </a:fld>
            <a:endParaRPr lang="en-GB" altLang="ru-RU" sz="1200">
              <a:solidFill>
                <a:srgbClr val="898989"/>
              </a:solidFill>
            </a:endParaRPr>
          </a:p>
        </p:txBody>
      </p:sp>
      <p:sp>
        <p:nvSpPr>
          <p:cNvPr id="16400" name="Text Box 16"/>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DC20F787-75D6-4D5D-BED5-71A9167B2BA8}" type="slidenum">
              <a:rPr lang="en-GB" altLang="ru-RU">
                <a:solidFill>
                  <a:srgbClr val="FFFFFF"/>
                </a:solidFill>
              </a:rPr>
              <a:pPr eaLnBrk="1" hangingPunct="1">
                <a:buClrTx/>
                <a:buFontTx/>
                <a:buNone/>
              </a:pPr>
              <a:t>13</a:t>
            </a:fld>
            <a:endParaRPr lang="en-GB" altLang="ru-RU">
              <a:solidFill>
                <a:srgbClr val="FFFFFF"/>
              </a:solidFill>
            </a:endParaRPr>
          </a:p>
        </p:txBody>
      </p:sp>
      <p:pic>
        <p:nvPicPr>
          <p:cNvPr id="18" name="15MOV.AVI">
            <a:hlinkClick r:id="" action="ppaction://media"/>
          </p:cNvPr>
          <p:cNvPicPr>
            <a:picLocks noRot="1" noChangeAspect="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5507038" y="2565400"/>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fill="hold" nodeType="tmRoot">
          <p:childTnLst>
            <p:par>
              <p:cTn id="2" fill="hold" nodeType="interactiveSeq">
                <p:stCondLst>
                  <p:cond delay="0"/>
                </p:stCondLst>
              </p:cTn>
            </p:par>
            <p:par>
              <p:cTn id="3" fill="hold" nodeType="interactiveSeq">
                <p:stCondLst>
                  <p:cond delay="0"/>
                </p:stCondLst>
              </p:cTn>
            </p:par>
            <p:seq concurrent="1" nextAc="seek">
              <p:cTn id="4" dur="indefinite" nodeType="mainSeq">
                <p:childTnLst>
                  <p:par>
                    <p:cTn id="5" fill="hold" nodeType="clickPar">
                      <p:stCondLst>
                        <p:cond delay="indefinite"/>
                        <p:cond evt="onBegin" delay="0">
                          <p:tn val="4"/>
                        </p:cond>
                      </p:stCondLst>
                      <p:childTnLst>
                        <p:par>
                          <p:cTn id="6" fill="hold" nodeType="withGroup">
                            <p:stCondLst>
                              <p:cond delay="0"/>
                            </p:stCondLst>
                            <p:childTnLst>
                              <p:par>
                                <p:cTn id="7" presetID="1" presetClass="mediacall" presetSubtype="0" fill="hold" nodeType="afterEffect">
                                  <p:stCondLst>
                                    <p:cond delay="0"/>
                                  </p:stCondLst>
                                  <p:childTnLst>
                                    <p:cmd type="call" cmd="playFrom(0.0)">
                                      <p:cBhvr>
                                        <p:cTn id="8" dur="82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par>
              <p:cTn id="9" fill="hold" nodeType="interactiveSeq">
                <p:stCondLst>
                  <p:cond delay="0"/>
                </p:stCondLst>
              </p:cTn>
            </p:par>
            <p:video>
              <p:cMediaNode>
                <p:cTn id="10" fill="hold" display="0">
                  <p:stCondLst>
                    <p:cond delay="indefinite"/>
                  </p:stCondLst>
                  <p:endCondLst>
                    <p:cond evt="onNext" delay="0">
                      <p:tgtEl>
                        <p:sldTgt/>
                      </p:tgtEl>
                    </p:cond>
                    <p:cond evt="onPrev" delay="0">
                      <p:tgtEl>
                        <p:sldTgt/>
                      </p:tgtEl>
                    </p:cond>
                  </p:endCondLst>
                </p:cTn>
                <p:tgtEl>
                  <p:spTgt spid="18"/>
                </p:tgtEl>
              </p:cMediaNode>
            </p:video>
            <p:seq concurrent="1" nextAc="seek">
              <p:cTn id="11" restart="whenNotActive" fill="hold" evtFilter="cancelBubble" nodeType="interactiveSeq">
                <p:stCondLst>
                  <p:cond evt="onClick" delay="0">
                    <p:tgtEl>
                      <p:spTgt spid="1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79388" y="44450"/>
            <a:ext cx="8640762"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8138" indent="-330200"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17000"/>
              </a:lnSpc>
              <a:spcBef>
                <a:spcPts val="1000"/>
              </a:spcBef>
              <a:buClrTx/>
              <a:buFontTx/>
              <a:buNone/>
            </a:pPr>
            <a:r>
              <a:rPr lang="en-GB" altLang="ru-RU" sz="2800">
                <a:solidFill>
                  <a:srgbClr val="000000"/>
                </a:solidFill>
                <a:latin typeface="Comic Sans MS" pitchFamily="66" charset="0"/>
              </a:rPr>
              <a:t>Prophylactics and Treatments of Thrombosis  </a:t>
            </a:r>
          </a:p>
          <a:p>
            <a:pPr eaLnBrk="1" hangingPunct="1">
              <a:lnSpc>
                <a:spcPct val="117000"/>
              </a:lnSpc>
              <a:spcBef>
                <a:spcPts val="700"/>
              </a:spcBef>
              <a:buClrTx/>
              <a:buFontTx/>
              <a:buNone/>
            </a:pPr>
            <a:r>
              <a:rPr lang="en-GB" altLang="ru-RU" sz="1800">
                <a:solidFill>
                  <a:srgbClr val="000000"/>
                </a:solidFill>
                <a:latin typeface="Comic Sans MS" pitchFamily="66" charset="0"/>
              </a:rPr>
              <a:t>	1. Thrombolytics – dissolve thrombi </a:t>
            </a:r>
          </a:p>
          <a:p>
            <a:pPr eaLnBrk="1" hangingPunct="1">
              <a:lnSpc>
                <a:spcPct val="117000"/>
              </a:lnSpc>
              <a:spcBef>
                <a:spcPts val="700"/>
              </a:spcBef>
              <a:buClrTx/>
              <a:buFontTx/>
              <a:buNone/>
            </a:pPr>
            <a:r>
              <a:rPr lang="en-GB" altLang="ru-RU" sz="1800">
                <a:solidFill>
                  <a:srgbClr val="000000"/>
                </a:solidFill>
                <a:latin typeface="Comic Sans MS" pitchFamily="66" charset="0"/>
              </a:rPr>
              <a:t>		(Streptokinase (SK), Urokinase (UK), 	</a:t>
            </a:r>
          </a:p>
          <a:p>
            <a:pPr eaLnBrk="1" hangingPunct="1">
              <a:lnSpc>
                <a:spcPct val="117000"/>
              </a:lnSpc>
              <a:spcBef>
                <a:spcPts val="700"/>
              </a:spcBef>
              <a:buClrTx/>
              <a:buFontTx/>
              <a:buNone/>
            </a:pPr>
            <a:r>
              <a:rPr lang="en-GB" altLang="ru-RU" sz="1800">
                <a:solidFill>
                  <a:srgbClr val="000000"/>
                </a:solidFill>
                <a:latin typeface="Comic Sans MS" pitchFamily="66" charset="0"/>
              </a:rPr>
              <a:t>		Tissue plasminogen activator (tPA) </a:t>
            </a:r>
          </a:p>
          <a:p>
            <a:pPr eaLnBrk="1" hangingPunct="1">
              <a:lnSpc>
                <a:spcPct val="117000"/>
              </a:lnSpc>
              <a:spcBef>
                <a:spcPts val="500"/>
              </a:spcBef>
              <a:buClrTx/>
              <a:buFontTx/>
              <a:buNone/>
            </a:pPr>
            <a:r>
              <a:rPr lang="en-GB" altLang="ru-RU" sz="1800">
                <a:solidFill>
                  <a:srgbClr val="000000"/>
                </a:solidFill>
                <a:latin typeface="Comic Sans MS" pitchFamily="66" charset="0"/>
              </a:rPr>
              <a:t>	2. Anti-aggregants – inhibits platelet aggregation </a:t>
            </a:r>
          </a:p>
          <a:p>
            <a:pPr eaLnBrk="1" hangingPunct="1">
              <a:lnSpc>
                <a:spcPct val="117000"/>
              </a:lnSpc>
              <a:spcBef>
                <a:spcPts val="500"/>
              </a:spcBef>
              <a:buClrTx/>
              <a:buFontTx/>
              <a:buNone/>
            </a:pPr>
            <a:r>
              <a:rPr lang="en-GB" altLang="ru-RU" sz="1800">
                <a:solidFill>
                  <a:srgbClr val="000000"/>
                </a:solidFill>
                <a:latin typeface="Comic Sans MS" pitchFamily="66" charset="0"/>
              </a:rPr>
              <a:t>			(aspirin, Thienopyridines – Clopidogrel (Plavix), </a:t>
            </a:r>
          </a:p>
          <a:p>
            <a:pPr eaLnBrk="1" hangingPunct="1">
              <a:lnSpc>
                <a:spcPct val="117000"/>
              </a:lnSpc>
              <a:spcBef>
                <a:spcPts val="500"/>
              </a:spcBef>
              <a:buClrTx/>
              <a:buFontTx/>
              <a:buNone/>
            </a:pPr>
            <a:r>
              <a:rPr lang="en-GB" altLang="ru-RU" sz="1800">
                <a:solidFill>
                  <a:srgbClr val="000000"/>
                </a:solidFill>
                <a:latin typeface="Comic Sans MS" pitchFamily="66" charset="0"/>
              </a:rPr>
              <a:t>			IIb-IIIa glycoproteins antagonists </a:t>
            </a:r>
          </a:p>
          <a:p>
            <a:pPr eaLnBrk="1" hangingPunct="1">
              <a:lnSpc>
                <a:spcPct val="117000"/>
              </a:lnSpc>
              <a:spcBef>
                <a:spcPts val="700"/>
              </a:spcBef>
              <a:buClrTx/>
              <a:buFontTx/>
              <a:buNone/>
            </a:pPr>
            <a:r>
              <a:rPr lang="en-GB" altLang="ru-RU" sz="2000">
                <a:solidFill>
                  <a:srgbClr val="000000"/>
                </a:solidFill>
                <a:latin typeface="Comic Sans MS" pitchFamily="66" charset="0"/>
              </a:rPr>
              <a:t>	3. ANTI-COAGULANTS – inhibit fibrin formation: </a:t>
            </a:r>
          </a:p>
          <a:p>
            <a:pPr eaLnBrk="1" hangingPunct="1">
              <a:lnSpc>
                <a:spcPct val="117000"/>
              </a:lnSpc>
              <a:spcBef>
                <a:spcPts val="500"/>
              </a:spcBef>
              <a:buClrTx/>
            </a:pPr>
            <a:r>
              <a:rPr lang="en-GB" altLang="ru-RU" sz="1800">
                <a:solidFill>
                  <a:srgbClr val="000000"/>
                </a:solidFill>
                <a:latin typeface="Comic Sans MS" pitchFamily="66" charset="0"/>
              </a:rPr>
              <a:t>Non-direct anticoagulants (warfarin) </a:t>
            </a:r>
          </a:p>
          <a:p>
            <a:pPr eaLnBrk="1" hangingPunct="1">
              <a:lnSpc>
                <a:spcPct val="117000"/>
              </a:lnSpc>
              <a:spcBef>
                <a:spcPts val="500"/>
              </a:spcBef>
              <a:buClrTx/>
            </a:pPr>
            <a:r>
              <a:rPr lang="en-GB" altLang="ru-RU" sz="1800">
                <a:solidFill>
                  <a:srgbClr val="000000"/>
                </a:solidFill>
                <a:latin typeface="Comic Sans MS" pitchFamily="66" charset="0"/>
              </a:rPr>
              <a:t>Direct anti-coagulants:  		</a:t>
            </a:r>
          </a:p>
          <a:p>
            <a:pPr eaLnBrk="1" hangingPunct="1">
              <a:lnSpc>
                <a:spcPct val="117000"/>
              </a:lnSpc>
              <a:spcBef>
                <a:spcPts val="500"/>
              </a:spcBef>
              <a:buClrTx/>
              <a:buFontTx/>
              <a:buNone/>
            </a:pPr>
            <a:r>
              <a:rPr lang="en-GB" altLang="ru-RU" sz="1800">
                <a:solidFill>
                  <a:srgbClr val="000000"/>
                </a:solidFill>
                <a:latin typeface="Comic Sans MS" pitchFamily="66" charset="0"/>
              </a:rPr>
              <a:t>	Heparin and derivatives (thrombin, 10a)</a:t>
            </a:r>
          </a:p>
          <a:p>
            <a:pPr eaLnBrk="1" hangingPunct="1">
              <a:lnSpc>
                <a:spcPct val="117000"/>
              </a:lnSpc>
              <a:spcBef>
                <a:spcPts val="500"/>
              </a:spcBef>
              <a:buClrTx/>
              <a:buFontTx/>
              <a:buNone/>
            </a:pPr>
            <a:r>
              <a:rPr lang="en-GB" altLang="ru-RU" sz="1800">
                <a:solidFill>
                  <a:srgbClr val="000000"/>
                </a:solidFill>
                <a:latin typeface="Comic Sans MS" pitchFamily="66" charset="0"/>
              </a:rPr>
              <a:t>	Enoxaparin (10a)</a:t>
            </a:r>
          </a:p>
          <a:p>
            <a:pPr eaLnBrk="1" hangingPunct="1">
              <a:lnSpc>
                <a:spcPct val="117000"/>
              </a:lnSpc>
              <a:spcBef>
                <a:spcPts val="500"/>
              </a:spcBef>
              <a:buClrTx/>
              <a:buFontTx/>
              <a:buNone/>
            </a:pPr>
            <a:r>
              <a:rPr lang="en-GB" altLang="ru-RU" sz="1800">
                <a:solidFill>
                  <a:srgbClr val="000000"/>
                </a:solidFill>
                <a:latin typeface="Comic Sans MS" pitchFamily="66" charset="0"/>
              </a:rPr>
              <a:t>	Rivaroxaban (10a)</a:t>
            </a:r>
          </a:p>
          <a:p>
            <a:pPr eaLnBrk="1" hangingPunct="1">
              <a:lnSpc>
                <a:spcPct val="117000"/>
              </a:lnSpc>
              <a:spcBef>
                <a:spcPts val="500"/>
              </a:spcBef>
              <a:buClrTx/>
              <a:buFontTx/>
              <a:buNone/>
            </a:pPr>
            <a:r>
              <a:rPr lang="en-GB" altLang="ru-RU">
                <a:solidFill>
                  <a:srgbClr val="FF0000"/>
                </a:solidFill>
                <a:latin typeface="Comic Sans MS" pitchFamily="66" charset="0"/>
              </a:rPr>
              <a:t>Direct thrombin inhibitors: </a:t>
            </a:r>
          </a:p>
          <a:p>
            <a:pPr eaLnBrk="1" hangingPunct="1">
              <a:lnSpc>
                <a:spcPct val="117000"/>
              </a:lnSpc>
              <a:spcBef>
                <a:spcPts val="500"/>
              </a:spcBef>
              <a:buClrTx/>
              <a:buFontTx/>
              <a:buNone/>
            </a:pPr>
            <a:r>
              <a:rPr lang="en-GB" altLang="ru-RU" i="1">
                <a:solidFill>
                  <a:srgbClr val="C0504D"/>
                </a:solidFill>
                <a:latin typeface="Comic Sans MS" pitchFamily="66" charset="0"/>
              </a:rPr>
              <a:t>monovalent – chemicals (dabigatran) </a:t>
            </a:r>
          </a:p>
          <a:p>
            <a:pPr eaLnBrk="1" hangingPunct="1">
              <a:lnSpc>
                <a:spcPct val="117000"/>
              </a:lnSpc>
              <a:spcBef>
                <a:spcPts val="500"/>
              </a:spcBef>
              <a:buClrTx/>
              <a:buFontTx/>
              <a:buNone/>
            </a:pPr>
            <a:r>
              <a:rPr lang="en-GB" altLang="ru-RU" i="1">
                <a:solidFill>
                  <a:srgbClr val="C0504D"/>
                </a:solidFill>
                <a:latin typeface="Comic Sans MS" pitchFamily="66" charset="0"/>
              </a:rPr>
              <a:t>bivalent - biologics  (bivalirudin)</a:t>
            </a:r>
          </a:p>
          <a:p>
            <a:pPr eaLnBrk="1" hangingPunct="1">
              <a:lnSpc>
                <a:spcPct val="117000"/>
              </a:lnSpc>
              <a:spcBef>
                <a:spcPts val="500"/>
              </a:spcBef>
              <a:buClrTx/>
              <a:buFontTx/>
              <a:buNone/>
            </a:pPr>
            <a:endParaRPr lang="en-GB" altLang="ru-RU" i="1">
              <a:solidFill>
                <a:srgbClr val="C0504D"/>
              </a:solidFill>
              <a:latin typeface="Comic Sans MS" pitchFamily="66" charset="0"/>
            </a:endParaRPr>
          </a:p>
        </p:txBody>
      </p:sp>
      <p:sp>
        <p:nvSpPr>
          <p:cNvPr id="17411" name="Text Box 2"/>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1A03953D-FD68-4D8E-A720-B9B2CF0D73CC}" type="slidenum">
              <a:rPr lang="en-GB" altLang="ru-RU" sz="1200">
                <a:solidFill>
                  <a:srgbClr val="898989"/>
                </a:solidFill>
              </a:rPr>
              <a:pPr algn="r" eaLnBrk="1" hangingPunct="1">
                <a:lnSpc>
                  <a:spcPct val="100000"/>
                </a:lnSpc>
                <a:buClrTx/>
                <a:buFontTx/>
                <a:buNone/>
              </a:pPr>
              <a:t>14</a:t>
            </a:fld>
            <a:endParaRPr lang="en-GB" altLang="ru-RU" sz="1200">
              <a:solidFill>
                <a:srgbClr val="898989"/>
              </a:solidFill>
            </a:endParaRPr>
          </a:p>
        </p:txBody>
      </p:sp>
      <p:sp>
        <p:nvSpPr>
          <p:cNvPr id="17412" name="Text Box 3"/>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64EA9EC5-72F3-4092-B9C5-7C2AF35260A5}" type="slidenum">
              <a:rPr lang="en-GB" altLang="ru-RU">
                <a:solidFill>
                  <a:srgbClr val="FFFFFF"/>
                </a:solidFill>
              </a:rPr>
              <a:pPr eaLnBrk="1" hangingPunct="1">
                <a:buClrTx/>
                <a:buFontTx/>
                <a:buNone/>
              </a:pPr>
              <a:t>14</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07950" y="71438"/>
            <a:ext cx="85725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82000"/>
              </a:lnSpc>
              <a:buClrTx/>
              <a:buFontTx/>
              <a:buNone/>
            </a:pPr>
            <a:r>
              <a:rPr lang="en-GB" altLang="ru-RU" sz="3600">
                <a:solidFill>
                  <a:srgbClr val="000000"/>
                </a:solidFill>
                <a:latin typeface="Comic Sans MS" pitchFamily="66" charset="0"/>
              </a:rPr>
              <a:t>Primary challenges of </a:t>
            </a:r>
          </a:p>
          <a:p>
            <a:pPr eaLnBrk="1" hangingPunct="1">
              <a:lnSpc>
                <a:spcPct val="82000"/>
              </a:lnSpc>
              <a:buClrTx/>
              <a:buFontTx/>
              <a:buNone/>
            </a:pPr>
            <a:r>
              <a:rPr lang="en-GB" altLang="ru-RU" sz="3600">
                <a:solidFill>
                  <a:srgbClr val="000000"/>
                </a:solidFill>
                <a:latin typeface="Comic Sans MS" pitchFamily="66" charset="0"/>
              </a:rPr>
              <a:t>anti-thrombin aptamer applications  </a:t>
            </a:r>
          </a:p>
        </p:txBody>
      </p:sp>
      <p:sp>
        <p:nvSpPr>
          <p:cNvPr id="18435" name="Text Box 2"/>
          <p:cNvSpPr txBox="1">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l="19118" r="8621"/>
          <a:stretch>
            <a:fillRect/>
          </a:stretch>
        </p:blipFill>
        <p:spPr bwMode="auto">
          <a:xfrm>
            <a:off x="428625" y="4141788"/>
            <a:ext cx="200025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1495425"/>
            <a:ext cx="2497137"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8" name="Rectangle 5"/>
          <p:cNvSpPr>
            <a:spLocks noChangeArrowheads="1"/>
          </p:cNvSpPr>
          <p:nvPr/>
        </p:nvSpPr>
        <p:spPr bwMode="auto">
          <a:xfrm>
            <a:off x="2571750" y="1785938"/>
            <a:ext cx="5500688"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3200">
                <a:solidFill>
                  <a:srgbClr val="000000"/>
                </a:solidFill>
                <a:latin typeface="Comic Sans MS" pitchFamily="66" charset="0"/>
                <a:cs typeface="Arial" charset="0"/>
              </a:rPr>
              <a:t>to reduce </a:t>
            </a:r>
          </a:p>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3200">
                <a:solidFill>
                  <a:srgbClr val="000000"/>
                </a:solidFill>
                <a:latin typeface="Comic Sans MS" pitchFamily="66" charset="0"/>
                <a:cs typeface="Arial" charset="0"/>
              </a:rPr>
              <a:t>cerebral embolization </a:t>
            </a:r>
          </a:p>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3200">
                <a:solidFill>
                  <a:srgbClr val="000000"/>
                </a:solidFill>
                <a:latin typeface="Comic Sans MS" pitchFamily="66" charset="0"/>
                <a:cs typeface="Arial" charset="0"/>
              </a:rPr>
              <a:t>after </a:t>
            </a:r>
          </a:p>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3200">
                <a:solidFill>
                  <a:srgbClr val="000000"/>
                </a:solidFill>
                <a:latin typeface="Comic Sans MS" pitchFamily="66" charset="0"/>
                <a:cs typeface="Arial" charset="0"/>
              </a:rPr>
              <a:t>carotid endarterectomy</a:t>
            </a:r>
          </a:p>
        </p:txBody>
      </p:sp>
      <p:sp>
        <p:nvSpPr>
          <p:cNvPr id="18439" name="Rectangle 6"/>
          <p:cNvSpPr>
            <a:spLocks noChangeArrowheads="1"/>
          </p:cNvSpPr>
          <p:nvPr/>
        </p:nvSpPr>
        <p:spPr bwMode="auto">
          <a:xfrm>
            <a:off x="2798763" y="4179888"/>
            <a:ext cx="621506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3200">
                <a:solidFill>
                  <a:srgbClr val="000000"/>
                </a:solidFill>
                <a:latin typeface="Comic Sans MS" pitchFamily="66" charset="0"/>
                <a:cs typeface="Arial" charset="0"/>
              </a:rPr>
              <a:t>to reduce </a:t>
            </a:r>
          </a:p>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3200">
                <a:solidFill>
                  <a:srgbClr val="000000"/>
                </a:solidFill>
                <a:latin typeface="Comic Sans MS" pitchFamily="66" charset="0"/>
                <a:cs typeface="Arial" charset="0"/>
              </a:rPr>
              <a:t>post-operational bleeding </a:t>
            </a:r>
          </a:p>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3200">
                <a:solidFill>
                  <a:srgbClr val="000000"/>
                </a:solidFill>
                <a:latin typeface="Comic Sans MS" pitchFamily="66" charset="0"/>
                <a:cs typeface="Arial" charset="0"/>
              </a:rPr>
              <a:t>after </a:t>
            </a:r>
          </a:p>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3200">
                <a:solidFill>
                  <a:srgbClr val="000000"/>
                </a:solidFill>
                <a:latin typeface="Comic Sans MS" pitchFamily="66" charset="0"/>
                <a:cs typeface="Arial" charset="0"/>
              </a:rPr>
              <a:t>coronary artery bypass surgery</a:t>
            </a:r>
          </a:p>
        </p:txBody>
      </p:sp>
      <p:sp>
        <p:nvSpPr>
          <p:cNvPr id="18440" name="Text Box 7"/>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9A506EF5-BBB2-4F10-B838-D6B228DBFB71}" type="slidenum">
              <a:rPr lang="en-GB" altLang="ru-RU" sz="1200">
                <a:solidFill>
                  <a:srgbClr val="898989"/>
                </a:solidFill>
              </a:rPr>
              <a:pPr algn="r" eaLnBrk="1" hangingPunct="1">
                <a:lnSpc>
                  <a:spcPct val="100000"/>
                </a:lnSpc>
                <a:buClrTx/>
                <a:buFontTx/>
                <a:buNone/>
              </a:pPr>
              <a:t>15</a:t>
            </a:fld>
            <a:endParaRPr lang="en-GB" altLang="ru-RU" sz="1200">
              <a:solidFill>
                <a:srgbClr val="898989"/>
              </a:solidFill>
            </a:endParaRPr>
          </a:p>
        </p:txBody>
      </p:sp>
      <p:sp>
        <p:nvSpPr>
          <p:cNvPr id="18441" name="Text Box 8"/>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2B215CCA-C78C-43DF-A16C-64D7D8264686}" type="slidenum">
              <a:rPr lang="en-GB" altLang="ru-RU">
                <a:solidFill>
                  <a:srgbClr val="FFFFFF"/>
                </a:solidFill>
              </a:rPr>
              <a:pPr eaLnBrk="1" hangingPunct="1">
                <a:buClrTx/>
                <a:buFontTx/>
                <a:buNone/>
              </a:pPr>
              <a:t>15</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884238"/>
            <a:ext cx="82804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59" name="Text Box 2"/>
          <p:cNvSpPr txBox="1">
            <a:spLocks noChangeArrowheads="1"/>
          </p:cNvSpPr>
          <p:nvPr/>
        </p:nvSpPr>
        <p:spPr bwMode="auto">
          <a:xfrm>
            <a:off x="179388" y="92075"/>
            <a:ext cx="87852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17000"/>
              </a:lnSpc>
              <a:buClrTx/>
              <a:buFontTx/>
              <a:buNone/>
            </a:pPr>
            <a:r>
              <a:rPr lang="en-GB" altLang="ru-RU" sz="3600">
                <a:solidFill>
                  <a:srgbClr val="000000"/>
                </a:solidFill>
                <a:latin typeface="Comic Sans MS" pitchFamily="66" charset="0"/>
              </a:rPr>
              <a:t>Coagulation Cascade and Aptamers </a:t>
            </a:r>
          </a:p>
        </p:txBody>
      </p:sp>
      <p:sp>
        <p:nvSpPr>
          <p:cNvPr id="19460" name="AutoShape 3"/>
          <p:cNvSpPr>
            <a:spLocks noChangeArrowheads="1"/>
          </p:cNvSpPr>
          <p:nvPr/>
        </p:nvSpPr>
        <p:spPr bwMode="auto">
          <a:xfrm rot="6720000">
            <a:off x="4760119" y="4036219"/>
            <a:ext cx="477837" cy="142875"/>
          </a:xfrm>
          <a:prstGeom prst="rightArrow">
            <a:avLst>
              <a:gd name="adj1" fmla="val 50000"/>
              <a:gd name="adj2" fmla="val 49950"/>
            </a:avLst>
          </a:prstGeom>
          <a:solidFill>
            <a:srgbClr val="00B8FF"/>
          </a:solidFill>
          <a:ln w="9360" cap="sq">
            <a:solidFill>
              <a:srgbClr val="00B050"/>
            </a:solidFill>
            <a:round/>
            <a:headEnd/>
            <a:tailEnd/>
          </a:ln>
        </p:spPr>
        <p:txBody>
          <a:bodyPr wrap="none" anchor="ctr"/>
          <a:lstStyle/>
          <a:p>
            <a:endParaRPr lang="ru-RU" altLang="ru-RU"/>
          </a:p>
        </p:txBody>
      </p:sp>
      <p:sp>
        <p:nvSpPr>
          <p:cNvPr id="19461" name="Text Box 4"/>
          <p:cNvSpPr txBox="1">
            <a:spLocks noChangeArrowheads="1"/>
          </p:cNvSpPr>
          <p:nvPr/>
        </p:nvSpPr>
        <p:spPr bwMode="auto">
          <a:xfrm>
            <a:off x="441325" y="1857375"/>
            <a:ext cx="196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GB" altLang="ru-RU" sz="1800">
                <a:solidFill>
                  <a:srgbClr val="000000"/>
                </a:solidFill>
                <a:latin typeface="Arial" charset="0"/>
              </a:rPr>
              <a:t>Willebrand Factor</a:t>
            </a:r>
          </a:p>
        </p:txBody>
      </p:sp>
      <p:sp>
        <p:nvSpPr>
          <p:cNvPr id="19462" name="AutoShape 5"/>
          <p:cNvSpPr>
            <a:spLocks noChangeArrowheads="1"/>
          </p:cNvSpPr>
          <p:nvPr/>
        </p:nvSpPr>
        <p:spPr bwMode="auto">
          <a:xfrm rot="10800000">
            <a:off x="2381250" y="2020888"/>
            <a:ext cx="1047750" cy="141287"/>
          </a:xfrm>
          <a:prstGeom prst="rightArrow">
            <a:avLst>
              <a:gd name="adj1" fmla="val 50000"/>
              <a:gd name="adj2" fmla="val 49953"/>
            </a:avLst>
          </a:prstGeom>
          <a:solidFill>
            <a:srgbClr val="00B8FF"/>
          </a:solidFill>
          <a:ln w="9360" cap="sq">
            <a:solidFill>
              <a:srgbClr val="00B050"/>
            </a:solidFill>
            <a:round/>
            <a:headEnd/>
            <a:tailEnd/>
          </a:ln>
        </p:spPr>
        <p:txBody>
          <a:bodyPr wrap="none" anchor="ctr"/>
          <a:lstStyle/>
          <a:p>
            <a:endParaRPr lang="ru-RU" altLang="ru-RU"/>
          </a:p>
        </p:txBody>
      </p:sp>
      <p:sp>
        <p:nvSpPr>
          <p:cNvPr id="19463" name="AutoShape 6"/>
          <p:cNvSpPr>
            <a:spLocks noChangeArrowheads="1"/>
          </p:cNvSpPr>
          <p:nvPr/>
        </p:nvSpPr>
        <p:spPr bwMode="auto">
          <a:xfrm rot="-1500000">
            <a:off x="2625725" y="3587750"/>
            <a:ext cx="742950" cy="201613"/>
          </a:xfrm>
          <a:prstGeom prst="rightArrow">
            <a:avLst>
              <a:gd name="adj1" fmla="val 50000"/>
              <a:gd name="adj2" fmla="val 50174"/>
            </a:avLst>
          </a:prstGeom>
          <a:solidFill>
            <a:srgbClr val="00B8FF"/>
          </a:solidFill>
          <a:ln w="9360" cap="sq">
            <a:solidFill>
              <a:srgbClr val="00B050"/>
            </a:solidFill>
            <a:round/>
            <a:headEnd/>
            <a:tailEnd/>
          </a:ln>
        </p:spPr>
        <p:txBody>
          <a:bodyPr wrap="none" anchor="ctr"/>
          <a:lstStyle/>
          <a:p>
            <a:endParaRPr lang="ru-RU" altLang="ru-RU"/>
          </a:p>
        </p:txBody>
      </p:sp>
      <p:pic>
        <p:nvPicPr>
          <p:cNvPr id="1946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1611313"/>
            <a:ext cx="14382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5" name="Text Box 8"/>
          <p:cNvSpPr txBox="1">
            <a:spLocks noChangeArrowheads="1"/>
          </p:cNvSpPr>
          <p:nvPr/>
        </p:nvSpPr>
        <p:spPr bwMode="auto">
          <a:xfrm rot="-1500000">
            <a:off x="2098675" y="3570288"/>
            <a:ext cx="8143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US" altLang="ru-RU" sz="1800" b="1">
                <a:solidFill>
                  <a:srgbClr val="000000"/>
                </a:solidFill>
                <a:latin typeface="Comic Sans MS" pitchFamily="66" charset="0"/>
              </a:rPr>
              <a:t>REG2</a:t>
            </a:r>
          </a:p>
        </p:txBody>
      </p:sp>
      <p:pic>
        <p:nvPicPr>
          <p:cNvPr id="1946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138" y="3694113"/>
            <a:ext cx="9747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7" name="Text Box 10"/>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30FD04D6-121C-4113-80EA-F671F72676D0}" type="slidenum">
              <a:rPr lang="en-GB" altLang="ru-RU" sz="1200">
                <a:solidFill>
                  <a:srgbClr val="898989"/>
                </a:solidFill>
              </a:rPr>
              <a:pPr algn="r" eaLnBrk="1" hangingPunct="1">
                <a:lnSpc>
                  <a:spcPct val="100000"/>
                </a:lnSpc>
                <a:buClrTx/>
                <a:buFontTx/>
                <a:buNone/>
              </a:pPr>
              <a:t>16</a:t>
            </a:fld>
            <a:endParaRPr lang="en-GB" altLang="ru-RU" sz="1200">
              <a:solidFill>
                <a:srgbClr val="898989"/>
              </a:solidFill>
            </a:endParaRPr>
          </a:p>
        </p:txBody>
      </p:sp>
      <p:sp>
        <p:nvSpPr>
          <p:cNvPr id="19468" name="Text Box 11"/>
          <p:cNvSpPr txBox="1">
            <a:spLocks noChangeArrowheads="1"/>
          </p:cNvSpPr>
          <p:nvPr/>
        </p:nvSpPr>
        <p:spPr bwMode="auto">
          <a:xfrm>
            <a:off x="5076825" y="3357563"/>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US" altLang="ru-RU" sz="1800" b="1">
                <a:solidFill>
                  <a:srgbClr val="000000"/>
                </a:solidFill>
                <a:latin typeface="Comic Sans MS" pitchFamily="66" charset="0"/>
              </a:rPr>
              <a:t>RA36</a:t>
            </a:r>
          </a:p>
        </p:txBody>
      </p:sp>
      <p:sp>
        <p:nvSpPr>
          <p:cNvPr id="19469" name="Text Box 12"/>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F3090748-9476-42D9-8FD4-6D20C322EECF}" type="slidenum">
              <a:rPr lang="en-GB" altLang="ru-RU">
                <a:solidFill>
                  <a:srgbClr val="FFFFFF"/>
                </a:solidFill>
              </a:rPr>
              <a:pPr eaLnBrk="1" hangingPunct="1">
                <a:buClrTx/>
                <a:buFontTx/>
                <a:buNone/>
              </a:pPr>
              <a:t>16</a:t>
            </a:fld>
            <a:endParaRPr lang="en-GB" altLang="ru-RU">
              <a:solidFill>
                <a:srgbClr val="FFFFFF"/>
              </a:solidFill>
            </a:endParaRPr>
          </a:p>
        </p:txBody>
      </p:sp>
      <p:sp>
        <p:nvSpPr>
          <p:cNvPr id="15" name="5-конечная звезда 14"/>
          <p:cNvSpPr/>
          <p:nvPr/>
        </p:nvSpPr>
        <p:spPr bwMode="auto">
          <a:xfrm>
            <a:off x="4932363" y="4675188"/>
            <a:ext cx="338137" cy="338137"/>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endParaRPr lang="ru-RU">
              <a:latin typeface="Calibri" charset="0"/>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14313" y="214313"/>
            <a:ext cx="87153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GB" altLang="ru-RU" sz="3600">
                <a:solidFill>
                  <a:srgbClr val="000000"/>
                </a:solidFill>
                <a:latin typeface="Comic Sans MS" pitchFamily="66" charset="0"/>
              </a:rPr>
              <a:t>Unique opportunity – fast antidot</a:t>
            </a:r>
          </a:p>
          <a:p>
            <a:pPr eaLnBrk="1" hangingPunct="1">
              <a:lnSpc>
                <a:spcPct val="100000"/>
              </a:lnSpc>
              <a:buClrTx/>
              <a:buFontTx/>
              <a:buNone/>
            </a:pPr>
            <a:endParaRPr lang="en-GB" altLang="ru-RU">
              <a:solidFill>
                <a:srgbClr val="000000"/>
              </a:solidFill>
              <a:latin typeface="Comic Sans MS" pitchFamily="66" charset="0"/>
            </a:endParaRPr>
          </a:p>
          <a:p>
            <a:pPr eaLnBrk="1" hangingPunct="1">
              <a:lnSpc>
                <a:spcPct val="100000"/>
              </a:lnSpc>
              <a:buClrTx/>
              <a:buFontTx/>
              <a:buNone/>
            </a:pPr>
            <a:r>
              <a:rPr lang="en-GB" altLang="ru-RU">
                <a:solidFill>
                  <a:srgbClr val="000000"/>
                </a:solidFill>
                <a:latin typeface="Comic Sans MS" pitchFamily="66" charset="0"/>
              </a:rPr>
              <a:t>Aptamer blocks thrombin, and antidot blocks aptamer, restoring coagulation</a:t>
            </a:r>
          </a:p>
        </p:txBody>
      </p:sp>
      <p:grpSp>
        <p:nvGrpSpPr>
          <p:cNvPr id="20483" name="Group 2"/>
          <p:cNvGrpSpPr>
            <a:grpSpLocks/>
          </p:cNvGrpSpPr>
          <p:nvPr/>
        </p:nvGrpSpPr>
        <p:grpSpPr bwMode="auto">
          <a:xfrm>
            <a:off x="2714625" y="1784350"/>
            <a:ext cx="4348163" cy="4756150"/>
            <a:chOff x="1710" y="1124"/>
            <a:chExt cx="2739" cy="2996"/>
          </a:xfrm>
        </p:grpSpPr>
        <p:pic>
          <p:nvPicPr>
            <p:cNvPr id="204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 y="1124"/>
              <a:ext cx="2739" cy="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96" name="Text Box 4"/>
            <p:cNvSpPr txBox="1">
              <a:spLocks noChangeArrowheads="1"/>
            </p:cNvSpPr>
            <p:nvPr/>
          </p:nvSpPr>
          <p:spPr bwMode="auto">
            <a:xfrm>
              <a:off x="1710" y="1124"/>
              <a:ext cx="2739" cy="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grpSp>
      <p:grpSp>
        <p:nvGrpSpPr>
          <p:cNvPr id="4" name="Group 5"/>
          <p:cNvGrpSpPr>
            <a:grpSpLocks/>
          </p:cNvGrpSpPr>
          <p:nvPr/>
        </p:nvGrpSpPr>
        <p:grpSpPr bwMode="auto">
          <a:xfrm>
            <a:off x="4356100" y="4868863"/>
            <a:ext cx="2779713" cy="1766887"/>
            <a:chOff x="2744" y="3067"/>
            <a:chExt cx="1751" cy="1113"/>
          </a:xfrm>
        </p:grpSpPr>
        <p:pic>
          <p:nvPicPr>
            <p:cNvPr id="204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 y="3067"/>
              <a:ext cx="1005"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93" name="Rectangle 7"/>
            <p:cNvSpPr>
              <a:spLocks noChangeArrowheads="1"/>
            </p:cNvSpPr>
            <p:nvPr/>
          </p:nvSpPr>
          <p:spPr bwMode="auto">
            <a:xfrm>
              <a:off x="3139" y="3796"/>
              <a:ext cx="1312" cy="38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0494" name="Rectangle 8"/>
            <p:cNvSpPr>
              <a:spLocks noChangeArrowheads="1"/>
            </p:cNvSpPr>
            <p:nvPr/>
          </p:nvSpPr>
          <p:spPr bwMode="auto">
            <a:xfrm>
              <a:off x="3665" y="3593"/>
              <a:ext cx="830" cy="399"/>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grpSp>
      <p:pic>
        <p:nvPicPr>
          <p:cNvPr id="194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4941888"/>
            <a:ext cx="15843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5" name="Group 10"/>
          <p:cNvGrpSpPr>
            <a:grpSpLocks/>
          </p:cNvGrpSpPr>
          <p:nvPr/>
        </p:nvGrpSpPr>
        <p:grpSpPr bwMode="auto">
          <a:xfrm>
            <a:off x="4356100" y="4941888"/>
            <a:ext cx="1935163" cy="1430337"/>
            <a:chOff x="2744" y="3113"/>
            <a:chExt cx="1219" cy="901"/>
          </a:xfrm>
        </p:grpSpPr>
        <p:sp>
          <p:nvSpPr>
            <p:cNvPr id="20490" name="Rectangle 11"/>
            <p:cNvSpPr>
              <a:spLocks noChangeArrowheads="1"/>
            </p:cNvSpPr>
            <p:nvPr/>
          </p:nvSpPr>
          <p:spPr bwMode="auto">
            <a:xfrm>
              <a:off x="2976" y="3169"/>
              <a:ext cx="810" cy="84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pic>
          <p:nvPicPr>
            <p:cNvPr id="20491"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4" y="3113"/>
              <a:ext cx="1219"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0487" name="Text Box 13"/>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8E7C563C-1D70-48DB-A799-D4D975304995}" type="slidenum">
              <a:rPr lang="en-GB" altLang="ru-RU" sz="1200">
                <a:solidFill>
                  <a:srgbClr val="898989"/>
                </a:solidFill>
              </a:rPr>
              <a:pPr algn="r" eaLnBrk="1" hangingPunct="1">
                <a:lnSpc>
                  <a:spcPct val="100000"/>
                </a:lnSpc>
                <a:buClrTx/>
                <a:buFontTx/>
                <a:buNone/>
              </a:pPr>
              <a:t>17</a:t>
            </a:fld>
            <a:endParaRPr lang="en-GB" altLang="ru-RU" sz="1200">
              <a:solidFill>
                <a:srgbClr val="898989"/>
              </a:solidFill>
            </a:endParaRPr>
          </a:p>
        </p:txBody>
      </p:sp>
      <p:sp>
        <p:nvSpPr>
          <p:cNvPr id="20488" name="Text Box 14"/>
          <p:cNvSpPr txBox="1">
            <a:spLocks noChangeArrowheads="1"/>
          </p:cNvSpPr>
          <p:nvPr/>
        </p:nvSpPr>
        <p:spPr bwMode="auto">
          <a:xfrm>
            <a:off x="7572375" y="5700713"/>
            <a:ext cx="14287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sz="1800">
                <a:solidFill>
                  <a:srgbClr val="000000"/>
                </a:solidFill>
              </a:rPr>
              <a:t>Fibrin mesh </a:t>
            </a:r>
          </a:p>
          <a:p>
            <a:pPr eaLnBrk="1" hangingPunct="1">
              <a:buClrTx/>
              <a:buFontTx/>
              <a:buNone/>
            </a:pPr>
            <a:r>
              <a:rPr lang="en-US" altLang="ru-RU" sz="1800">
                <a:solidFill>
                  <a:srgbClr val="000000"/>
                </a:solidFill>
              </a:rPr>
              <a:t>for clotting</a:t>
            </a:r>
          </a:p>
        </p:txBody>
      </p:sp>
      <p:sp>
        <p:nvSpPr>
          <p:cNvPr id="20489" name="Text Box 15"/>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54AC4B43-F967-4D1A-8117-609EFAA6E893}" type="slidenum">
              <a:rPr lang="en-GB" altLang="ru-RU">
                <a:solidFill>
                  <a:srgbClr val="FFFFFF"/>
                </a:solidFill>
              </a:rPr>
              <a:pPr eaLnBrk="1" hangingPunct="1">
                <a:buClrTx/>
                <a:buFontTx/>
                <a:buNone/>
              </a:pPr>
              <a:t>17</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wedge">
                                      <p:cBhvr additive="repl">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additive="repl">
                                        <p:cTn id="11" dur="1" fill="hold">
                                          <p:stCondLst>
                                            <p:cond delay="0"/>
                                          </p:stCondLst>
                                        </p:cTn>
                                        <p:tgtEl>
                                          <p:spTgt spid="19465"/>
                                        </p:tgtEl>
                                        <p:attrNameLst>
                                          <p:attrName>style.visibility</p:attrName>
                                        </p:attrNameLst>
                                      </p:cBhvr>
                                      <p:to>
                                        <p:strVal val="visible"/>
                                      </p:to>
                                    </p:set>
                                    <p:anim calcmode="lin" valueType="num">
                                      <p:cBhvr additive="repl">
                                        <p:cTn id="12" dur="1000" fill="hold"/>
                                        <p:tgtEl>
                                          <p:spTgt spid="19465"/>
                                        </p:tgtEl>
                                        <p:attrNameLst>
                                          <p:attrName>ppt_x</p:attrName>
                                        </p:attrNameLst>
                                      </p:cBhvr>
                                      <p:tavLst>
                                        <p:tav>
                                          <p:val>
                                            <p:strVal val="1+#ppt_w/2"/>
                                          </p:val>
                                        </p:tav>
                                        <p:tav>
                                          <p:val>
                                            <p:strVal val="#ppt_x"/>
                                          </p:val>
                                        </p:tav>
                                      </p:tavLst>
                                    </p:anim>
                                    <p:anim calcmode="lin" valueType="num">
                                      <p:cBhvr additive="repl">
                                        <p:cTn id="13" dur="1000" fill="hold"/>
                                        <p:tgtEl>
                                          <p:spTgt spid="19465"/>
                                        </p:tgtEl>
                                        <p:attrNameLst>
                                          <p:attrName>ppt_y</p:attrName>
                                        </p:attrNameLst>
                                      </p:cBhvr>
                                      <p:tavLst>
                                        <p:tav>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1" presetClass="entr" fill="hold" nodeType="clickEffect">
                                  <p:stCondLst>
                                    <p:cond delay="0"/>
                                  </p:stCondLst>
                                  <p:childTnLst>
                                    <p:set>
                                      <p:cBhvr additive="repl">
                                        <p:cTn id="17" dur="5000" fill="hold">
                                          <p:stCondLst>
                                            <p:cond delay="0"/>
                                          </p:stCondLst>
                                        </p:cTn>
                                        <p:tgtEl>
                                          <p:spTgt spid="5"/>
                                        </p:tgtEl>
                                        <p:attrNameLst>
                                          <p:attrName>style.visibility</p:attrName>
                                        </p:attrNameLst>
                                      </p:cBhvr>
                                      <p:to>
                                        <p:strVal val="visible"/>
                                      </p:to>
                                    </p:set>
                                  </p:childTnLst>
                                </p:cTn>
                              </p:par>
                              <p:par>
                                <p:cTn id="18" presetID="1" presetClass="exit" fill="hold" nodeType="withEffect">
                                  <p:stCondLst>
                                    <p:cond delay="0"/>
                                  </p:stCondLst>
                                  <p:childTnLst>
                                    <p:set>
                                      <p:cBhvr additive="repl">
                                        <p:cTn id="19" dur="1" fill="hold">
                                          <p:stCondLst>
                                            <p:cond delay="0"/>
                                          </p:stCondLst>
                                        </p:cTn>
                                        <p:tgtEl>
                                          <p:spTgt spid="4"/>
                                        </p:tgtEl>
                                        <p:attrNameLst>
                                          <p:attrName>style.visibility</p:attrName>
                                        </p:attrNameLst>
                                      </p:cBhvr>
                                      <p:to>
                                        <p:strVal val="hidden"/>
                                      </p:to>
                                    </p:set>
                                  </p:childTnLst>
                                </p:cTn>
                              </p:par>
                              <p:par>
                                <p:cTn id="20" presetID="1" presetClass="exit" fill="hold" nodeType="withEffect">
                                  <p:stCondLst>
                                    <p:cond delay="0"/>
                                  </p:stCondLst>
                                  <p:childTnLst>
                                    <p:set>
                                      <p:cBhvr additive="repl">
                                        <p:cTn id="21" dur="1" fill="hold">
                                          <p:stCondLst>
                                            <p:cond delay="0"/>
                                          </p:stCondLst>
                                        </p:cTn>
                                        <p:tgtEl>
                                          <p:spTgt spid="194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323850" y="115888"/>
            <a:ext cx="8715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17000"/>
              </a:lnSpc>
              <a:buClrTx/>
              <a:buFontTx/>
              <a:buNone/>
            </a:pPr>
            <a:r>
              <a:rPr lang="ru-RU" altLang="ru-RU" sz="3600">
                <a:solidFill>
                  <a:srgbClr val="000000"/>
                </a:solidFill>
                <a:latin typeface="Comic Sans MS" pitchFamily="66" charset="0"/>
              </a:rPr>
              <a:t>4 steps of making useful aptamer </a:t>
            </a:r>
          </a:p>
        </p:txBody>
      </p:sp>
      <p:sp>
        <p:nvSpPr>
          <p:cNvPr id="20483" name="Rectangle 2"/>
          <p:cNvSpPr>
            <a:spLocks noChangeArrowheads="1"/>
          </p:cNvSpPr>
          <p:nvPr/>
        </p:nvSpPr>
        <p:spPr bwMode="auto">
          <a:xfrm>
            <a:off x="228600" y="1412875"/>
            <a:ext cx="8629650" cy="5064125"/>
          </a:xfrm>
          <a:prstGeom prst="rect">
            <a:avLst/>
          </a:prstGeom>
          <a:noFill/>
          <a:ln w="9525">
            <a:noFill/>
            <a:round/>
            <a:headEnd/>
            <a:tailEnd/>
          </a:ln>
        </p:spPr>
        <p:txBody>
          <a:bodyPr lIns="90000" tIns="46800" rIns="90000" bIns="46800">
            <a:spAutoFit/>
          </a:bodyPr>
          <a:lstStyle/>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FFFFFF"/>
                </a:solidFill>
                <a:latin typeface="Comic Sans MS" pitchFamily="66" charset="0"/>
                <a:ea typeface="+mn-ea"/>
                <a:cs typeface="+mn-cs"/>
              </a:rPr>
              <a:t>  </a:t>
            </a:r>
            <a:r>
              <a:rPr lang="en-GB" dirty="0">
                <a:solidFill>
                  <a:srgbClr val="000000"/>
                </a:solidFill>
                <a:latin typeface="Comic Sans MS" pitchFamily="66" charset="0"/>
                <a:ea typeface="+mn-ea"/>
                <a:cs typeface="+mn-cs"/>
              </a:rPr>
              <a:t>I. Selecting primary </a:t>
            </a:r>
            <a:r>
              <a:rPr lang="en-GB" dirty="0" err="1">
                <a:solidFill>
                  <a:srgbClr val="000000"/>
                </a:solidFill>
                <a:latin typeface="Comic Sans MS" pitchFamily="66" charset="0"/>
                <a:ea typeface="+mn-ea"/>
                <a:cs typeface="+mn-cs"/>
              </a:rPr>
              <a:t>aptamer</a:t>
            </a:r>
            <a:r>
              <a:rPr lang="en-GB" dirty="0">
                <a:solidFill>
                  <a:srgbClr val="000000"/>
                </a:solidFill>
                <a:latin typeface="Comic Sans MS" pitchFamily="66" charset="0"/>
                <a:ea typeface="+mn-ea"/>
                <a:cs typeface="+mn-cs"/>
              </a:rPr>
              <a:t> families</a:t>
            </a:r>
          </a:p>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a:solidFill>
                  <a:schemeClr val="accent2">
                    <a:lumMod val="40000"/>
                    <a:lumOff val="60000"/>
                  </a:schemeClr>
                </a:solidFill>
                <a:latin typeface="Comic Sans MS" pitchFamily="66" charset="0"/>
                <a:ea typeface="+mn-ea"/>
                <a:cs typeface="+mn-cs"/>
              </a:rPr>
              <a:t>Gold Rush (Missing links):</a:t>
            </a:r>
            <a:r>
              <a:rPr lang="en-GB" sz="2800">
                <a:solidFill>
                  <a:schemeClr val="accent2"/>
                </a:solidFill>
                <a:latin typeface="Comic Sans MS" pitchFamily="66" charset="0"/>
                <a:ea typeface="+mn-ea"/>
                <a:cs typeface="+mn-cs"/>
              </a:rPr>
              <a:t> </a:t>
            </a:r>
            <a:endParaRPr lang="en-GB" sz="2800" dirty="0">
              <a:solidFill>
                <a:schemeClr val="accent2"/>
              </a:solidFill>
              <a:latin typeface="Comic Sans MS" pitchFamily="66" charset="0"/>
              <a:ea typeface="+mn-ea"/>
              <a:cs typeface="+mn-cs"/>
            </a:endParaRPr>
          </a:p>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chemeClr val="accent2"/>
                </a:solidFill>
                <a:latin typeface="Comic Sans MS" pitchFamily="66" charset="0"/>
                <a:ea typeface="+mn-ea"/>
                <a:cs typeface="+mn-cs"/>
              </a:rPr>
              <a:t>Understanding </a:t>
            </a:r>
            <a:r>
              <a:rPr lang="en-GB" sz="2800" dirty="0" err="1">
                <a:solidFill>
                  <a:schemeClr val="accent2"/>
                </a:solidFill>
                <a:latin typeface="Comic Sans MS" pitchFamily="66" charset="0"/>
                <a:ea typeface="+mn-ea"/>
                <a:cs typeface="+mn-cs"/>
              </a:rPr>
              <a:t>aptamers</a:t>
            </a:r>
            <a:endParaRPr lang="en-GB" sz="2800" dirty="0">
              <a:solidFill>
                <a:schemeClr val="accent2"/>
              </a:solidFill>
              <a:latin typeface="Comic Sans MS" pitchFamily="66" charset="0"/>
              <a:ea typeface="+mn-ea"/>
              <a:cs typeface="+mn-cs"/>
            </a:endParaRPr>
          </a:p>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chemeClr val="accent2"/>
                </a:solidFill>
                <a:latin typeface="Comic Sans MS" pitchFamily="66" charset="0"/>
                <a:ea typeface="+mn-ea"/>
                <a:cs typeface="+mn-cs"/>
              </a:rPr>
              <a:t>Designing </a:t>
            </a:r>
            <a:r>
              <a:rPr lang="en-GB" sz="2800" dirty="0" err="1">
                <a:solidFill>
                  <a:schemeClr val="accent2"/>
                </a:solidFill>
                <a:latin typeface="Comic Sans MS" pitchFamily="66" charset="0"/>
                <a:ea typeface="+mn-ea"/>
                <a:cs typeface="+mn-cs"/>
              </a:rPr>
              <a:t>aptamers</a:t>
            </a:r>
            <a:endParaRPr lang="en-GB" sz="2800" dirty="0">
              <a:solidFill>
                <a:schemeClr val="accent2"/>
              </a:solidFill>
              <a:latin typeface="Comic Sans MS" pitchFamily="66" charset="0"/>
              <a:ea typeface="+mn-ea"/>
              <a:cs typeface="+mn-cs"/>
            </a:endParaRPr>
          </a:p>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chemeClr val="tx1"/>
                </a:solidFill>
                <a:latin typeface="Comic Sans MS" pitchFamily="66" charset="0"/>
                <a:ea typeface="+mn-ea"/>
                <a:cs typeface="+mn-cs"/>
              </a:rPr>
              <a:t> II. Adjusting </a:t>
            </a:r>
            <a:r>
              <a:rPr lang="en-GB" dirty="0" err="1">
                <a:solidFill>
                  <a:schemeClr val="tx1"/>
                </a:solidFill>
                <a:latin typeface="Comic Sans MS" pitchFamily="66" charset="0"/>
                <a:ea typeface="+mn-ea"/>
                <a:cs typeface="+mn-cs"/>
              </a:rPr>
              <a:t>aptamers</a:t>
            </a:r>
            <a:r>
              <a:rPr lang="en-GB" dirty="0">
                <a:solidFill>
                  <a:schemeClr val="tx1"/>
                </a:solidFill>
                <a:latin typeface="Comic Sans MS" pitchFamily="66" charset="0"/>
                <a:ea typeface="+mn-ea"/>
                <a:cs typeface="+mn-cs"/>
              </a:rPr>
              <a:t> to the target</a:t>
            </a:r>
          </a:p>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rgbClr val="000000"/>
              </a:solidFill>
              <a:latin typeface="Comic Sans MS" pitchFamily="66" charset="0"/>
              <a:ea typeface="+mn-ea"/>
              <a:cs typeface="+mn-cs"/>
            </a:endParaRPr>
          </a:p>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omic Sans MS" pitchFamily="66" charset="0"/>
                <a:ea typeface="+mn-ea"/>
                <a:cs typeface="+mn-cs"/>
              </a:rPr>
              <a:t>III. Making </a:t>
            </a:r>
            <a:r>
              <a:rPr lang="en-GB" dirty="0" err="1">
                <a:solidFill>
                  <a:srgbClr val="000000"/>
                </a:solidFill>
                <a:latin typeface="Comic Sans MS" pitchFamily="66" charset="0"/>
                <a:ea typeface="+mn-ea"/>
                <a:cs typeface="+mn-cs"/>
              </a:rPr>
              <a:t>aptamers</a:t>
            </a:r>
            <a:r>
              <a:rPr lang="en-GB" dirty="0">
                <a:solidFill>
                  <a:srgbClr val="000000"/>
                </a:solidFill>
                <a:latin typeface="Comic Sans MS" pitchFamily="66" charset="0"/>
                <a:ea typeface="+mn-ea"/>
                <a:cs typeface="+mn-cs"/>
              </a:rPr>
              <a:t> stable/durable </a:t>
            </a:r>
          </a:p>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omic Sans MS" pitchFamily="66" charset="0"/>
                <a:ea typeface="+mn-ea"/>
                <a:cs typeface="+mn-cs"/>
              </a:rPr>
              <a:t> </a:t>
            </a:r>
          </a:p>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omic Sans MS" pitchFamily="66" charset="0"/>
                <a:ea typeface="+mn-ea"/>
                <a:cs typeface="+mn-cs"/>
              </a:rPr>
              <a:t>IV. Solving specific tasks</a:t>
            </a:r>
          </a:p>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rgbClr val="000000"/>
              </a:solidFill>
              <a:latin typeface="Comic Sans MS" pitchFamily="66" charset="0"/>
              <a:ea typeface="+mn-ea"/>
              <a:cs typeface="+mn-cs"/>
            </a:endParaRPr>
          </a:p>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omic Sans MS" pitchFamily="66" charset="0"/>
                <a:ea typeface="+mn-ea"/>
                <a:cs typeface="+mn-cs"/>
              </a:rPr>
              <a:t>V. </a:t>
            </a:r>
            <a:r>
              <a:rPr lang="en-US" dirty="0">
                <a:solidFill>
                  <a:srgbClr val="000000"/>
                </a:solidFill>
                <a:latin typeface="Comic Sans MS" pitchFamily="66" charset="0"/>
                <a:ea typeface="+mn-ea"/>
                <a:cs typeface="+mn-cs"/>
              </a:rPr>
              <a:t>Making therapeutic </a:t>
            </a:r>
            <a:r>
              <a:rPr lang="en-US" dirty="0" err="1">
                <a:solidFill>
                  <a:srgbClr val="000000"/>
                </a:solidFill>
                <a:latin typeface="Comic Sans MS" pitchFamily="66" charset="0"/>
                <a:ea typeface="+mn-ea"/>
                <a:cs typeface="+mn-cs"/>
              </a:rPr>
              <a:t>aptamer</a:t>
            </a:r>
            <a:endParaRPr lang="en-US" dirty="0">
              <a:solidFill>
                <a:srgbClr val="000000"/>
              </a:solidFill>
              <a:latin typeface="Comic Sans MS" pitchFamily="66" charset="0"/>
              <a:ea typeface="+mn-ea"/>
              <a:cs typeface="+mn-cs"/>
            </a:endParaRPr>
          </a:p>
        </p:txBody>
      </p:sp>
      <p:sp>
        <p:nvSpPr>
          <p:cNvPr id="21508" name="Text Box 3"/>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E075FD3-15E1-4915-AC0D-E259839E84C1}" type="slidenum">
              <a:rPr lang="en-GB" altLang="ru-RU" sz="1200">
                <a:solidFill>
                  <a:srgbClr val="898989"/>
                </a:solidFill>
              </a:rPr>
              <a:pPr algn="r" eaLnBrk="1" hangingPunct="1">
                <a:lnSpc>
                  <a:spcPct val="100000"/>
                </a:lnSpc>
                <a:buClrTx/>
                <a:buFontTx/>
                <a:buNone/>
              </a:pPr>
              <a:t>18</a:t>
            </a:fld>
            <a:endParaRPr lang="en-GB" altLang="ru-RU" sz="1200">
              <a:solidFill>
                <a:srgbClr val="898989"/>
              </a:solidFill>
            </a:endParaRPr>
          </a:p>
        </p:txBody>
      </p:sp>
      <p:sp>
        <p:nvSpPr>
          <p:cNvPr id="21509" name="Text Box 4"/>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31A2291A-3882-419E-BEDC-1B06DEE9D926}" type="slidenum">
              <a:rPr lang="en-GB" altLang="ru-RU">
                <a:solidFill>
                  <a:srgbClr val="FFFFFF"/>
                </a:solidFill>
              </a:rPr>
              <a:pPr eaLnBrk="1" hangingPunct="1">
                <a:buClrTx/>
                <a:buFontTx/>
                <a:buNone/>
              </a:pPr>
              <a:t>18</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07950" y="188913"/>
            <a:ext cx="856773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20663" indent="-212725" eaLnBrk="0" hangingPunct="0">
              <a:tabLst>
                <a:tab pos="220663" algn="l"/>
                <a:tab pos="668338" algn="l"/>
                <a:tab pos="1117600" algn="l"/>
                <a:tab pos="1566863" algn="l"/>
                <a:tab pos="2016125" algn="l"/>
                <a:tab pos="2465388" algn="l"/>
                <a:tab pos="2914650" algn="l"/>
                <a:tab pos="3363913" algn="l"/>
                <a:tab pos="3813175" algn="l"/>
                <a:tab pos="4262438" algn="l"/>
                <a:tab pos="4711700" algn="l"/>
                <a:tab pos="5160963" algn="l"/>
                <a:tab pos="5610225" algn="l"/>
                <a:tab pos="6059488" algn="l"/>
                <a:tab pos="6508750" algn="l"/>
                <a:tab pos="6958013" algn="l"/>
                <a:tab pos="7407275" algn="l"/>
                <a:tab pos="7856538" algn="l"/>
                <a:tab pos="8305800" algn="l"/>
                <a:tab pos="8755063" algn="l"/>
                <a:tab pos="9204325"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220663" algn="l"/>
                <a:tab pos="668338" algn="l"/>
                <a:tab pos="1117600" algn="l"/>
                <a:tab pos="1566863" algn="l"/>
                <a:tab pos="2016125" algn="l"/>
                <a:tab pos="2465388" algn="l"/>
                <a:tab pos="2914650" algn="l"/>
                <a:tab pos="3363913" algn="l"/>
                <a:tab pos="3813175" algn="l"/>
                <a:tab pos="4262438" algn="l"/>
                <a:tab pos="4711700" algn="l"/>
                <a:tab pos="5160963" algn="l"/>
                <a:tab pos="5610225" algn="l"/>
                <a:tab pos="6059488" algn="l"/>
                <a:tab pos="6508750" algn="l"/>
                <a:tab pos="6958013" algn="l"/>
                <a:tab pos="7407275" algn="l"/>
                <a:tab pos="7856538" algn="l"/>
                <a:tab pos="8305800" algn="l"/>
                <a:tab pos="8755063" algn="l"/>
                <a:tab pos="9204325"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220663" algn="l"/>
                <a:tab pos="668338" algn="l"/>
                <a:tab pos="1117600" algn="l"/>
                <a:tab pos="1566863" algn="l"/>
                <a:tab pos="2016125" algn="l"/>
                <a:tab pos="2465388" algn="l"/>
                <a:tab pos="2914650" algn="l"/>
                <a:tab pos="3363913" algn="l"/>
                <a:tab pos="3813175" algn="l"/>
                <a:tab pos="4262438" algn="l"/>
                <a:tab pos="4711700" algn="l"/>
                <a:tab pos="5160963" algn="l"/>
                <a:tab pos="5610225" algn="l"/>
                <a:tab pos="6059488" algn="l"/>
                <a:tab pos="6508750" algn="l"/>
                <a:tab pos="6958013" algn="l"/>
                <a:tab pos="7407275" algn="l"/>
                <a:tab pos="7856538" algn="l"/>
                <a:tab pos="8305800" algn="l"/>
                <a:tab pos="8755063" algn="l"/>
                <a:tab pos="9204325"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220663" algn="l"/>
                <a:tab pos="668338" algn="l"/>
                <a:tab pos="1117600" algn="l"/>
                <a:tab pos="1566863" algn="l"/>
                <a:tab pos="2016125" algn="l"/>
                <a:tab pos="2465388" algn="l"/>
                <a:tab pos="2914650" algn="l"/>
                <a:tab pos="3363913" algn="l"/>
                <a:tab pos="3813175" algn="l"/>
                <a:tab pos="4262438" algn="l"/>
                <a:tab pos="4711700" algn="l"/>
                <a:tab pos="5160963" algn="l"/>
                <a:tab pos="5610225" algn="l"/>
                <a:tab pos="6059488" algn="l"/>
                <a:tab pos="6508750" algn="l"/>
                <a:tab pos="6958013" algn="l"/>
                <a:tab pos="7407275" algn="l"/>
                <a:tab pos="7856538" algn="l"/>
                <a:tab pos="8305800" algn="l"/>
                <a:tab pos="8755063" algn="l"/>
                <a:tab pos="9204325"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220663" algn="l"/>
                <a:tab pos="668338" algn="l"/>
                <a:tab pos="1117600" algn="l"/>
                <a:tab pos="1566863" algn="l"/>
                <a:tab pos="2016125" algn="l"/>
                <a:tab pos="2465388" algn="l"/>
                <a:tab pos="2914650" algn="l"/>
                <a:tab pos="3363913" algn="l"/>
                <a:tab pos="3813175" algn="l"/>
                <a:tab pos="4262438" algn="l"/>
                <a:tab pos="4711700" algn="l"/>
                <a:tab pos="5160963" algn="l"/>
                <a:tab pos="5610225" algn="l"/>
                <a:tab pos="6059488" algn="l"/>
                <a:tab pos="6508750" algn="l"/>
                <a:tab pos="6958013" algn="l"/>
                <a:tab pos="7407275" algn="l"/>
                <a:tab pos="7856538" algn="l"/>
                <a:tab pos="8305800" algn="l"/>
                <a:tab pos="8755063" algn="l"/>
                <a:tab pos="9204325"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220663" algn="l"/>
                <a:tab pos="668338" algn="l"/>
                <a:tab pos="1117600" algn="l"/>
                <a:tab pos="1566863" algn="l"/>
                <a:tab pos="2016125" algn="l"/>
                <a:tab pos="2465388" algn="l"/>
                <a:tab pos="2914650" algn="l"/>
                <a:tab pos="3363913" algn="l"/>
                <a:tab pos="3813175" algn="l"/>
                <a:tab pos="4262438" algn="l"/>
                <a:tab pos="4711700" algn="l"/>
                <a:tab pos="5160963" algn="l"/>
                <a:tab pos="5610225" algn="l"/>
                <a:tab pos="6059488" algn="l"/>
                <a:tab pos="6508750" algn="l"/>
                <a:tab pos="6958013" algn="l"/>
                <a:tab pos="7407275" algn="l"/>
                <a:tab pos="7856538" algn="l"/>
                <a:tab pos="8305800" algn="l"/>
                <a:tab pos="8755063" algn="l"/>
                <a:tab pos="9204325"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220663" algn="l"/>
                <a:tab pos="668338" algn="l"/>
                <a:tab pos="1117600" algn="l"/>
                <a:tab pos="1566863" algn="l"/>
                <a:tab pos="2016125" algn="l"/>
                <a:tab pos="2465388" algn="l"/>
                <a:tab pos="2914650" algn="l"/>
                <a:tab pos="3363913" algn="l"/>
                <a:tab pos="3813175" algn="l"/>
                <a:tab pos="4262438" algn="l"/>
                <a:tab pos="4711700" algn="l"/>
                <a:tab pos="5160963" algn="l"/>
                <a:tab pos="5610225" algn="l"/>
                <a:tab pos="6059488" algn="l"/>
                <a:tab pos="6508750" algn="l"/>
                <a:tab pos="6958013" algn="l"/>
                <a:tab pos="7407275" algn="l"/>
                <a:tab pos="7856538" algn="l"/>
                <a:tab pos="8305800" algn="l"/>
                <a:tab pos="8755063" algn="l"/>
                <a:tab pos="9204325"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220663" algn="l"/>
                <a:tab pos="668338" algn="l"/>
                <a:tab pos="1117600" algn="l"/>
                <a:tab pos="1566863" algn="l"/>
                <a:tab pos="2016125" algn="l"/>
                <a:tab pos="2465388" algn="l"/>
                <a:tab pos="2914650" algn="l"/>
                <a:tab pos="3363913" algn="l"/>
                <a:tab pos="3813175" algn="l"/>
                <a:tab pos="4262438" algn="l"/>
                <a:tab pos="4711700" algn="l"/>
                <a:tab pos="5160963" algn="l"/>
                <a:tab pos="5610225" algn="l"/>
                <a:tab pos="6059488" algn="l"/>
                <a:tab pos="6508750" algn="l"/>
                <a:tab pos="6958013" algn="l"/>
                <a:tab pos="7407275" algn="l"/>
                <a:tab pos="7856538" algn="l"/>
                <a:tab pos="8305800" algn="l"/>
                <a:tab pos="8755063" algn="l"/>
                <a:tab pos="9204325"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220663" algn="l"/>
                <a:tab pos="668338" algn="l"/>
                <a:tab pos="1117600" algn="l"/>
                <a:tab pos="1566863" algn="l"/>
                <a:tab pos="2016125" algn="l"/>
                <a:tab pos="2465388" algn="l"/>
                <a:tab pos="2914650" algn="l"/>
                <a:tab pos="3363913" algn="l"/>
                <a:tab pos="3813175" algn="l"/>
                <a:tab pos="4262438" algn="l"/>
                <a:tab pos="4711700" algn="l"/>
                <a:tab pos="5160963" algn="l"/>
                <a:tab pos="5610225" algn="l"/>
                <a:tab pos="6059488" algn="l"/>
                <a:tab pos="6508750" algn="l"/>
                <a:tab pos="6958013" algn="l"/>
                <a:tab pos="7407275" algn="l"/>
                <a:tab pos="7856538" algn="l"/>
                <a:tab pos="8305800" algn="l"/>
                <a:tab pos="8755063" algn="l"/>
                <a:tab pos="9204325"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ru-RU" altLang="ru-RU" sz="3600">
                <a:solidFill>
                  <a:srgbClr val="000000"/>
                </a:solidFill>
                <a:latin typeface="Comic Sans MS" pitchFamily="66" charset="0"/>
              </a:rPr>
              <a:t>G-quadruplex  structure</a:t>
            </a:r>
          </a:p>
          <a:p>
            <a:pPr eaLnBrk="1" hangingPunct="1">
              <a:buClrTx/>
              <a:buFontTx/>
              <a:buNone/>
            </a:pPr>
            <a:r>
              <a:rPr lang="ru-RU" altLang="ru-RU" sz="3600">
                <a:solidFill>
                  <a:srgbClr val="000000"/>
                </a:solidFill>
                <a:latin typeface="Comic Sans MS" pitchFamily="66" charset="0"/>
              </a:rPr>
              <a:t>of 15-mer (15TGT) </a:t>
            </a:r>
            <a:r>
              <a:rPr lang="en-US" altLang="ru-RU" sz="3600">
                <a:solidFill>
                  <a:srgbClr val="000000"/>
                </a:solidFill>
                <a:latin typeface="Comic Sans MS" pitchFamily="66" charset="0"/>
              </a:rPr>
              <a:t>- chair</a:t>
            </a:r>
            <a:endParaRPr lang="ru-RU" altLang="ru-RU" sz="3600">
              <a:solidFill>
                <a:srgbClr val="000000"/>
              </a:solidFill>
              <a:latin typeface="Comic Sans MS" pitchFamily="66" charset="0"/>
            </a:endParaRPr>
          </a:p>
          <a:p>
            <a:pPr eaLnBrk="1" hangingPunct="1">
              <a:buClrTx/>
              <a:buFontTx/>
              <a:buNone/>
            </a:pPr>
            <a:r>
              <a:rPr lang="ru-RU" altLang="ru-RU" sz="3600">
                <a:solidFill>
                  <a:srgbClr val="000000"/>
                </a:solidFill>
                <a:latin typeface="Comic Sans MS" pitchFamily="66" charset="0"/>
              </a:rPr>
              <a:t>minimal DNA aptamer</a:t>
            </a:r>
            <a:r>
              <a:rPr lang="en-US" altLang="ru-RU" sz="3600">
                <a:solidFill>
                  <a:srgbClr val="000000"/>
                </a:solidFill>
                <a:latin typeface="Comic Sans MS" pitchFamily="66" charset="0"/>
              </a:rPr>
              <a:t>, pharmacophore</a:t>
            </a:r>
            <a:r>
              <a:rPr lang="ru-RU" altLang="ru-RU" sz="3600">
                <a:solidFill>
                  <a:srgbClr val="000000"/>
                </a:solidFill>
                <a:latin typeface="Comic Sans MS" pitchFamily="66" charset="0"/>
              </a:rPr>
              <a:t> </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314575"/>
            <a:ext cx="4535487"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3141663"/>
            <a:ext cx="428625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33" name="Text Box 5"/>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2609116D-B226-4DDB-B093-F205235D2F44}" type="slidenum">
              <a:rPr lang="en-GB" altLang="ru-RU" sz="1200">
                <a:solidFill>
                  <a:srgbClr val="898989"/>
                </a:solidFill>
              </a:rPr>
              <a:pPr algn="r" eaLnBrk="1" hangingPunct="1">
                <a:lnSpc>
                  <a:spcPct val="100000"/>
                </a:lnSpc>
                <a:buClrTx/>
                <a:buFontTx/>
                <a:buNone/>
              </a:pPr>
              <a:t>19</a:t>
            </a:fld>
            <a:endParaRPr lang="en-GB" altLang="ru-RU" sz="1200">
              <a:solidFill>
                <a:srgbClr val="898989"/>
              </a:solidFill>
            </a:endParaRPr>
          </a:p>
        </p:txBody>
      </p:sp>
      <p:sp>
        <p:nvSpPr>
          <p:cNvPr id="22534" name="Text Box 6"/>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5E11363B-6A8B-470B-94FE-ACBE5E312FD5}" type="slidenum">
              <a:rPr lang="en-GB" altLang="ru-RU">
                <a:solidFill>
                  <a:srgbClr val="FFFFFF"/>
                </a:solidFill>
              </a:rPr>
              <a:pPr eaLnBrk="1" hangingPunct="1">
                <a:buClrTx/>
                <a:buFontTx/>
                <a:buNone/>
              </a:pPr>
              <a:t>19</a:t>
            </a:fld>
            <a:endParaRPr lang="en-GB" altLang="ru-RU">
              <a:solidFill>
                <a:srgbClr val="FFFFFF"/>
              </a:solidFill>
            </a:endParaRPr>
          </a:p>
        </p:txBody>
      </p:sp>
      <p:sp>
        <p:nvSpPr>
          <p:cNvPr id="22535" name="TextBox 7"/>
          <p:cNvSpPr txBox="1">
            <a:spLocks noChangeArrowheads="1"/>
          </p:cNvSpPr>
          <p:nvPr/>
        </p:nvSpPr>
        <p:spPr bwMode="auto">
          <a:xfrm>
            <a:off x="250825" y="5876925"/>
            <a:ext cx="51847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3600">
                <a:solidFill>
                  <a:schemeClr val="tx1"/>
                </a:solidFill>
                <a:latin typeface="Comic Sans MS" pitchFamily="66" charset="0"/>
              </a:rPr>
              <a:t>Cation (+) in the center</a:t>
            </a:r>
            <a:endParaRPr lang="ru-RU" altLang="ru-RU" sz="3600">
              <a:solidFill>
                <a:schemeClr val="tx1"/>
              </a:solidFill>
              <a:latin typeface="Comic Sans MS" pitchFamily="6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14313" y="152400"/>
            <a:ext cx="87772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ctr" eaLnBrk="1" hangingPunct="1">
              <a:lnSpc>
                <a:spcPct val="117000"/>
              </a:lnSpc>
              <a:buClrTx/>
              <a:buFontTx/>
              <a:buNone/>
            </a:pPr>
            <a:r>
              <a:rPr lang="en-GB" altLang="ru-RU" sz="3200">
                <a:solidFill>
                  <a:srgbClr val="000000"/>
                </a:solidFill>
                <a:latin typeface="Comic Sans MS" pitchFamily="66" charset="0"/>
                <a:ea typeface="Arial Unicode MS" pitchFamily="34" charset="-128"/>
                <a:cs typeface="Arial Unicode MS" pitchFamily="34" charset="-128"/>
              </a:rPr>
              <a:t>Aptamers – </a:t>
            </a:r>
          </a:p>
          <a:p>
            <a:pPr algn="ctr" eaLnBrk="1" hangingPunct="1">
              <a:lnSpc>
                <a:spcPct val="117000"/>
              </a:lnSpc>
              <a:buClrTx/>
              <a:buFontTx/>
              <a:buNone/>
            </a:pPr>
            <a:r>
              <a:rPr lang="en-GB" altLang="ru-RU" sz="3200">
                <a:solidFill>
                  <a:srgbClr val="000000"/>
                </a:solidFill>
                <a:latin typeface="Comic Sans MS" pitchFamily="66" charset="0"/>
                <a:ea typeface="Arial Unicode MS" pitchFamily="34" charset="-128"/>
                <a:cs typeface="Arial Unicode MS" pitchFamily="34" charset="-128"/>
              </a:rPr>
              <a:t>Molecular Recognition Elements (MoRE)</a:t>
            </a:r>
            <a:r>
              <a:rPr lang="ar-SA" altLang="ru-RU" sz="3200">
                <a:solidFill>
                  <a:srgbClr val="000000"/>
                </a:solidFill>
                <a:latin typeface="Comic Sans MS" pitchFamily="66" charset="0"/>
                <a:ea typeface="Arial Unicode MS" pitchFamily="34" charset="-128"/>
                <a:cs typeface="Arial Unicode MS" pitchFamily="34" charset="-128"/>
              </a:rPr>
              <a:t>‏</a:t>
            </a:r>
            <a:endParaRPr lang="en-US" altLang="ru-RU" sz="3200">
              <a:solidFill>
                <a:srgbClr val="000000"/>
              </a:solidFill>
              <a:latin typeface="Comic Sans MS" pitchFamily="66" charset="0"/>
              <a:ea typeface="Arial Unicode MS" pitchFamily="34" charset="-128"/>
              <a:cs typeface="Arial Unicode MS" pitchFamily="34" charset="-128"/>
            </a:endParaRPr>
          </a:p>
          <a:p>
            <a:pPr algn="ctr" eaLnBrk="1" hangingPunct="1">
              <a:lnSpc>
                <a:spcPct val="117000"/>
              </a:lnSpc>
              <a:buClrTx/>
              <a:buFontTx/>
              <a:buNone/>
            </a:pPr>
            <a:r>
              <a:rPr lang="en-GB" altLang="ru-RU" sz="3200">
                <a:solidFill>
                  <a:srgbClr val="000000"/>
                </a:solidFill>
                <a:latin typeface="Comic Sans MS" pitchFamily="66" charset="0"/>
                <a:ea typeface="Arial Unicode MS" pitchFamily="34" charset="-128"/>
                <a:cs typeface="Arial Unicode MS" pitchFamily="34" charset="-128"/>
              </a:rPr>
              <a:t>made of Nucleic Acids</a:t>
            </a:r>
          </a:p>
          <a:p>
            <a:pPr algn="ctr" eaLnBrk="1" hangingPunct="1">
              <a:lnSpc>
                <a:spcPct val="117000"/>
              </a:lnSpc>
              <a:buClrTx/>
              <a:buFontTx/>
              <a:buNone/>
            </a:pPr>
            <a:endParaRPr lang="en-GB" altLang="ru-RU" sz="3200">
              <a:solidFill>
                <a:srgbClr val="000000"/>
              </a:solidFill>
              <a:latin typeface="Comic Sans MS" pitchFamily="66" charset="0"/>
              <a:ea typeface="Arial Unicode MS" pitchFamily="34" charset="-128"/>
              <a:cs typeface="Arial Unicode MS" pitchFamily="34" charset="-128"/>
            </a:endParaRPr>
          </a:p>
          <a:p>
            <a:pPr algn="ctr" eaLnBrk="1" hangingPunct="1">
              <a:lnSpc>
                <a:spcPct val="117000"/>
              </a:lnSpc>
              <a:buClrTx/>
              <a:buFontTx/>
              <a:buNone/>
            </a:pPr>
            <a:r>
              <a:rPr lang="en-GB" altLang="ru-RU" sz="3200">
                <a:solidFill>
                  <a:srgbClr val="000000"/>
                </a:solidFill>
                <a:latin typeface="Comic Sans MS" pitchFamily="66" charset="0"/>
                <a:cs typeface="Arial" charset="0"/>
              </a:rPr>
              <a:t>Aptamers are oligonucleotides that share some attributes of monoclonal antibodies due to complex 3D structure</a:t>
            </a:r>
          </a:p>
          <a:p>
            <a:pPr algn="ctr" eaLnBrk="1" hangingPunct="1">
              <a:lnSpc>
                <a:spcPct val="117000"/>
              </a:lnSpc>
              <a:buClrTx/>
              <a:buFontTx/>
              <a:buNone/>
            </a:pPr>
            <a:r>
              <a:rPr lang="en-GB" altLang="ru-RU" sz="3200">
                <a:solidFill>
                  <a:srgbClr val="000000"/>
                </a:solidFill>
                <a:latin typeface="Comic Sans MS" pitchFamily="66" charset="0"/>
                <a:ea typeface="Arial Unicode MS" pitchFamily="34" charset="-128"/>
                <a:cs typeface="Arial Unicode MS" pitchFamily="34" charset="-128"/>
              </a:rPr>
              <a:t/>
            </a:r>
            <a:br>
              <a:rPr lang="en-GB" altLang="ru-RU" sz="3200">
                <a:solidFill>
                  <a:srgbClr val="000000"/>
                </a:solidFill>
                <a:latin typeface="Comic Sans MS" pitchFamily="66" charset="0"/>
                <a:ea typeface="Arial Unicode MS" pitchFamily="34" charset="-128"/>
                <a:cs typeface="Arial Unicode MS" pitchFamily="34" charset="-128"/>
              </a:rPr>
            </a:br>
            <a:r>
              <a:rPr lang="en-GB" altLang="ru-RU" sz="3200">
                <a:solidFill>
                  <a:srgbClr val="000000"/>
                </a:solidFill>
                <a:latin typeface="Comic Sans MS" pitchFamily="66" charset="0"/>
                <a:ea typeface="Arial Unicode MS" pitchFamily="34" charset="-128"/>
                <a:cs typeface="Arial Unicode MS" pitchFamily="34" charset="-128"/>
              </a:rPr>
              <a:t>“Chemical Antibody” for Theranostics</a:t>
            </a:r>
          </a:p>
          <a:p>
            <a:pPr algn="ctr" eaLnBrk="1" hangingPunct="1">
              <a:lnSpc>
                <a:spcPct val="117000"/>
              </a:lnSpc>
              <a:buClrTx/>
              <a:buFontTx/>
              <a:buNone/>
            </a:pPr>
            <a:r>
              <a:rPr lang="en-GB" altLang="ru-RU" sz="3200" u="sng">
                <a:solidFill>
                  <a:srgbClr val="000000"/>
                </a:solidFill>
                <a:latin typeface="Comic Sans MS" pitchFamily="66" charset="0"/>
                <a:ea typeface="Arial Unicode MS" pitchFamily="34" charset="-128"/>
                <a:cs typeface="Arial Unicode MS" pitchFamily="34" charset="-128"/>
              </a:rPr>
              <a:t>(</a:t>
            </a:r>
            <a:r>
              <a:rPr lang="en-GB" altLang="ru-RU" sz="3200" i="1" u="sng">
                <a:solidFill>
                  <a:srgbClr val="3333CC"/>
                </a:solidFill>
                <a:latin typeface="Comic Sans MS" pitchFamily="66" charset="0"/>
                <a:ea typeface="Arial Unicode MS" pitchFamily="34" charset="-128"/>
                <a:cs typeface="Arial Unicode MS" pitchFamily="34" charset="-128"/>
              </a:rPr>
              <a:t>Thera</a:t>
            </a:r>
            <a:r>
              <a:rPr lang="en-GB" altLang="ru-RU" sz="3200">
                <a:solidFill>
                  <a:srgbClr val="000000"/>
                </a:solidFill>
                <a:latin typeface="Comic Sans MS" pitchFamily="66" charset="0"/>
                <a:ea typeface="Arial Unicode MS" pitchFamily="34" charset="-128"/>
                <a:cs typeface="Arial Unicode MS" pitchFamily="34" charset="-128"/>
              </a:rPr>
              <a:t>py&amp;Diag</a:t>
            </a:r>
            <a:r>
              <a:rPr lang="en-GB" altLang="ru-RU" sz="3200" i="1" u="sng">
                <a:solidFill>
                  <a:srgbClr val="3333CC"/>
                </a:solidFill>
                <a:latin typeface="Comic Sans MS" pitchFamily="66" charset="0"/>
                <a:ea typeface="Arial Unicode MS" pitchFamily="34" charset="-128"/>
                <a:cs typeface="Arial Unicode MS" pitchFamily="34" charset="-128"/>
              </a:rPr>
              <a:t>nostics</a:t>
            </a:r>
            <a:r>
              <a:rPr lang="en-GB" altLang="ru-RU" sz="3200" u="sng">
                <a:solidFill>
                  <a:srgbClr val="000000"/>
                </a:solidFill>
                <a:latin typeface="Comic Sans MS" pitchFamily="66" charset="0"/>
                <a:ea typeface="Arial Unicode MS" pitchFamily="34" charset="-128"/>
                <a:cs typeface="Arial Unicode MS" pitchFamily="34" charset="-128"/>
              </a:rPr>
              <a:t>)</a:t>
            </a:r>
            <a:r>
              <a:rPr lang="en-GB" altLang="ru-RU" sz="3200">
                <a:solidFill>
                  <a:srgbClr val="000000"/>
                </a:solidFill>
                <a:latin typeface="Comic Sans MS" pitchFamily="66" charset="0"/>
                <a:ea typeface="Arial Unicode MS" pitchFamily="34" charset="-128"/>
                <a:cs typeface="Arial Unicode MS" pitchFamily="34" charset="-128"/>
              </a:rPr>
              <a:t> </a:t>
            </a:r>
          </a:p>
        </p:txBody>
      </p:sp>
      <p:sp>
        <p:nvSpPr>
          <p:cNvPr id="5123" name="Text Box 2"/>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529B1D73-6369-4F59-AEFA-57E0E696F344}" type="slidenum">
              <a:rPr lang="en-GB" altLang="ru-RU" sz="1200">
                <a:solidFill>
                  <a:srgbClr val="898989"/>
                </a:solidFill>
              </a:rPr>
              <a:pPr algn="r" eaLnBrk="1" hangingPunct="1">
                <a:lnSpc>
                  <a:spcPct val="100000"/>
                </a:lnSpc>
                <a:buClrTx/>
                <a:buFontTx/>
                <a:buNone/>
              </a:pPr>
              <a:t>2</a:t>
            </a:fld>
            <a:endParaRPr lang="en-GB" altLang="ru-RU" sz="1200">
              <a:solidFill>
                <a:srgbClr val="898989"/>
              </a:solidFill>
            </a:endParaRPr>
          </a:p>
        </p:txBody>
      </p:sp>
      <p:sp>
        <p:nvSpPr>
          <p:cNvPr id="5124" name="Text Box 3"/>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A48465E3-C870-41C8-8EC7-9E9F172A3E86}" type="slidenum">
              <a:rPr lang="en-GB" altLang="ru-RU">
                <a:solidFill>
                  <a:srgbClr val="FFFFFF"/>
                </a:solidFill>
              </a:rPr>
              <a:pPr eaLnBrk="1" hangingPunct="1">
                <a:buClrTx/>
                <a:buFontTx/>
                <a:buNone/>
              </a:pPr>
              <a:t>2</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357313"/>
            <a:ext cx="585787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5" name="Text Box 2"/>
          <p:cNvSpPr txBox="1">
            <a:spLocks noChangeArrowheads="1"/>
          </p:cNvSpPr>
          <p:nvPr/>
        </p:nvSpPr>
        <p:spPr bwMode="auto">
          <a:xfrm>
            <a:off x="179388" y="5516563"/>
            <a:ext cx="885666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ctr" eaLnBrk="1" hangingPunct="1">
              <a:buClrTx/>
              <a:buFontTx/>
              <a:buNone/>
            </a:pPr>
            <a:r>
              <a:rPr lang="en-GB" altLang="ru-RU" sz="3200">
                <a:solidFill>
                  <a:srgbClr val="000000"/>
                </a:solidFill>
                <a:latin typeface="Comic Sans MS" pitchFamily="66" charset="0"/>
              </a:rPr>
              <a:t>Problem # 2</a:t>
            </a:r>
          </a:p>
          <a:p>
            <a:pPr algn="ctr" eaLnBrk="1" hangingPunct="1">
              <a:buClrTx/>
              <a:buFontTx/>
              <a:buNone/>
            </a:pPr>
            <a:r>
              <a:rPr lang="en-GB" altLang="ru-RU" sz="3200">
                <a:solidFill>
                  <a:srgbClr val="000000"/>
                </a:solidFill>
                <a:latin typeface="Comic Sans MS" pitchFamily="66" charset="0"/>
              </a:rPr>
              <a:t>Which loop (</a:t>
            </a:r>
            <a:r>
              <a:rPr lang="en-GB" altLang="ru-RU" sz="3200">
                <a:solidFill>
                  <a:srgbClr val="FF0000"/>
                </a:solidFill>
                <a:latin typeface="Comic Sans MS" pitchFamily="66" charset="0"/>
              </a:rPr>
              <a:t>TT</a:t>
            </a:r>
            <a:r>
              <a:rPr lang="en-GB" altLang="ru-RU" sz="3200">
                <a:solidFill>
                  <a:srgbClr val="000000"/>
                </a:solidFill>
                <a:latin typeface="Comic Sans MS" pitchFamily="66" charset="0"/>
              </a:rPr>
              <a:t> or TGT) is a pharmacophore?</a:t>
            </a:r>
          </a:p>
        </p:txBody>
      </p:sp>
      <p:sp>
        <p:nvSpPr>
          <p:cNvPr id="23556" name="Text Box 3"/>
          <p:cNvSpPr txBox="1">
            <a:spLocks noChangeArrowheads="1"/>
          </p:cNvSpPr>
          <p:nvPr/>
        </p:nvSpPr>
        <p:spPr bwMode="auto">
          <a:xfrm>
            <a:off x="34925" y="134938"/>
            <a:ext cx="8137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9000"/>
              </a:lnSpc>
              <a:buClrTx/>
              <a:buFontTx/>
              <a:buNone/>
            </a:pPr>
            <a:r>
              <a:rPr lang="en-GB" altLang="ru-RU" sz="2800">
                <a:solidFill>
                  <a:srgbClr val="000000"/>
                </a:solidFill>
                <a:latin typeface="Comic Sans MS" pitchFamily="66" charset="0"/>
              </a:rPr>
              <a:t>X-Ray of the complex of thrombin with 15TGT </a:t>
            </a:r>
          </a:p>
        </p:txBody>
      </p:sp>
      <p:pic>
        <p:nvPicPr>
          <p:cNvPr id="235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55938"/>
            <a:ext cx="2339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55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325" y="1793875"/>
            <a:ext cx="2211388"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9" name="Text Box 6"/>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D45FB953-830C-4260-AC1C-3369E8536D1B}" type="slidenum">
              <a:rPr lang="en-GB" altLang="ru-RU" sz="1200">
                <a:solidFill>
                  <a:srgbClr val="898989"/>
                </a:solidFill>
              </a:rPr>
              <a:pPr algn="r" eaLnBrk="1" hangingPunct="1">
                <a:lnSpc>
                  <a:spcPct val="100000"/>
                </a:lnSpc>
                <a:buClrTx/>
                <a:buFontTx/>
                <a:buNone/>
              </a:pPr>
              <a:t>20</a:t>
            </a:fld>
            <a:endParaRPr lang="en-GB" altLang="ru-RU" sz="1200">
              <a:solidFill>
                <a:srgbClr val="898989"/>
              </a:solidFill>
            </a:endParaRPr>
          </a:p>
        </p:txBody>
      </p:sp>
      <p:sp>
        <p:nvSpPr>
          <p:cNvPr id="23560" name="AutoShape 7"/>
          <p:cNvSpPr>
            <a:spLocks noChangeArrowheads="1"/>
          </p:cNvSpPr>
          <p:nvPr/>
        </p:nvSpPr>
        <p:spPr bwMode="auto">
          <a:xfrm rot="4320000">
            <a:off x="6260306" y="2817020"/>
            <a:ext cx="466725" cy="525462"/>
          </a:xfrm>
          <a:prstGeom prst="upArrow">
            <a:avLst>
              <a:gd name="adj1" fmla="val 50000"/>
              <a:gd name="adj2" fmla="val 50111"/>
            </a:avLst>
          </a:prstGeom>
          <a:solidFill>
            <a:srgbClr val="FF0000"/>
          </a:solidFill>
          <a:ln w="9360" cap="sq">
            <a:solidFill>
              <a:srgbClr val="000000"/>
            </a:solidFill>
            <a:round/>
            <a:headEnd/>
            <a:tailEnd/>
          </a:ln>
        </p:spPr>
        <p:txBody>
          <a:bodyPr wrap="none" anchor="ctr"/>
          <a:lstStyle/>
          <a:p>
            <a:endParaRPr lang="ru-RU" altLang="ru-RU"/>
          </a:p>
        </p:txBody>
      </p:sp>
      <p:sp>
        <p:nvSpPr>
          <p:cNvPr id="23561" name="Text Box 8"/>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A797641E-B1FC-42D7-B7F7-24A2724199BD}" type="slidenum">
              <a:rPr lang="en-GB" altLang="ru-RU">
                <a:solidFill>
                  <a:srgbClr val="FFFFFF"/>
                </a:solidFill>
              </a:rPr>
              <a:pPr eaLnBrk="1" hangingPunct="1">
                <a:buClrTx/>
                <a:buFontTx/>
                <a:buNone/>
              </a:pPr>
              <a:t>20</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14313" y="125413"/>
            <a:ext cx="864393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ctr" eaLnBrk="1" hangingPunct="1">
              <a:lnSpc>
                <a:spcPct val="117000"/>
              </a:lnSpc>
              <a:buClrTx/>
              <a:buFontTx/>
              <a:buNone/>
            </a:pPr>
            <a:r>
              <a:rPr lang="en-GB" altLang="ru-RU" sz="4000">
                <a:solidFill>
                  <a:srgbClr val="000000"/>
                </a:solidFill>
                <a:latin typeface="Comic Sans MS" pitchFamily="66" charset="0"/>
              </a:rPr>
              <a:t>DNA aptamer and Thrombin</a:t>
            </a:r>
          </a:p>
        </p:txBody>
      </p:sp>
      <p:sp>
        <p:nvSpPr>
          <p:cNvPr id="24579" name="Text Box 3"/>
          <p:cNvSpPr txBox="1">
            <a:spLocks noChangeArrowheads="1"/>
          </p:cNvSpPr>
          <p:nvPr/>
        </p:nvSpPr>
        <p:spPr bwMode="auto">
          <a:xfrm>
            <a:off x="1143000" y="1214438"/>
            <a:ext cx="3071813"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17000"/>
              </a:lnSpc>
              <a:buClrTx/>
              <a:buFontTx/>
              <a:buNone/>
            </a:pPr>
            <a:r>
              <a:rPr lang="en-GB" altLang="ru-RU" sz="2000">
                <a:solidFill>
                  <a:srgbClr val="000000"/>
                </a:solidFill>
                <a:latin typeface="Comic Sans MS" pitchFamily="66" charset="0"/>
              </a:rPr>
              <a:t>2) Aptamer inhibits</a:t>
            </a:r>
          </a:p>
          <a:p>
            <a:pPr algn="r" eaLnBrk="1" hangingPunct="1">
              <a:lnSpc>
                <a:spcPct val="117000"/>
              </a:lnSpc>
              <a:buClrTx/>
              <a:buFontTx/>
              <a:buNone/>
            </a:pPr>
            <a:r>
              <a:rPr lang="en-GB" altLang="ru-RU" sz="2000">
                <a:solidFill>
                  <a:srgbClr val="000000"/>
                </a:solidFill>
                <a:latin typeface="Comic Sans MS" pitchFamily="66" charset="0"/>
              </a:rPr>
              <a:t>fibrinogen binding</a:t>
            </a:r>
          </a:p>
          <a:p>
            <a:pPr algn="r" eaLnBrk="1" hangingPunct="1">
              <a:lnSpc>
                <a:spcPct val="117000"/>
              </a:lnSpc>
              <a:buClrTx/>
              <a:buFontTx/>
              <a:buNone/>
            </a:pPr>
            <a:r>
              <a:rPr lang="en-GB" altLang="ru-RU" sz="2000">
                <a:solidFill>
                  <a:srgbClr val="000000"/>
                </a:solidFill>
                <a:latin typeface="Comic Sans MS" pitchFamily="66" charset="0"/>
              </a:rPr>
              <a:t>and clot formation</a:t>
            </a:r>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1216025"/>
            <a:ext cx="15811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4581" name="Group 5"/>
          <p:cNvGrpSpPr>
            <a:grpSpLocks/>
          </p:cNvGrpSpPr>
          <p:nvPr/>
        </p:nvGrpSpPr>
        <p:grpSpPr bwMode="auto">
          <a:xfrm>
            <a:off x="593725" y="2571750"/>
            <a:ext cx="6440488" cy="3490913"/>
            <a:chOff x="374" y="1620"/>
            <a:chExt cx="4057" cy="2199"/>
          </a:xfrm>
        </p:grpSpPr>
        <p:grpSp>
          <p:nvGrpSpPr>
            <p:cNvPr id="24589" name="Group 6"/>
            <p:cNvGrpSpPr>
              <a:grpSpLocks/>
            </p:cNvGrpSpPr>
            <p:nvPr/>
          </p:nvGrpSpPr>
          <p:grpSpPr bwMode="auto">
            <a:xfrm>
              <a:off x="374" y="1620"/>
              <a:ext cx="4057" cy="2199"/>
              <a:chOff x="374" y="1620"/>
              <a:chExt cx="4057" cy="2199"/>
            </a:xfrm>
          </p:grpSpPr>
          <p:pic>
            <p:nvPicPr>
              <p:cNvPr id="24591" name="Picture 7"/>
              <p:cNvPicPr>
                <a:picLocks noChangeAspect="1" noChangeArrowheads="1"/>
              </p:cNvPicPr>
              <p:nvPr/>
            </p:nvPicPr>
            <p:blipFill>
              <a:blip r:embed="rId5">
                <a:extLst>
                  <a:ext uri="{28A0092B-C50C-407E-A947-70E740481C1C}">
                    <a14:useLocalDpi xmlns:a14="http://schemas.microsoft.com/office/drawing/2010/main" val="0"/>
                  </a:ext>
                </a:extLst>
              </a:blip>
              <a:srcRect r="1295"/>
              <a:stretch>
                <a:fillRect/>
              </a:stretch>
            </p:blipFill>
            <p:spPr bwMode="auto">
              <a:xfrm>
                <a:off x="2519" y="1985"/>
                <a:ext cx="1911" cy="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9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 y="1620"/>
                <a:ext cx="1963" cy="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aphicFrame>
          <p:nvGraphicFramePr>
            <p:cNvPr id="24590" name="Object 9"/>
            <p:cNvGraphicFramePr>
              <a:graphicFrameLocks noChangeAspect="1"/>
            </p:cNvGraphicFramePr>
            <p:nvPr/>
          </p:nvGraphicFramePr>
          <p:xfrm>
            <a:off x="1277" y="2231"/>
            <a:ext cx="27" cy="40"/>
          </p:xfrm>
          <a:graphic>
            <a:graphicData uri="http://schemas.openxmlformats.org/presentationml/2006/ole">
              <mc:AlternateContent xmlns:mc="http://schemas.openxmlformats.org/markup-compatibility/2006">
                <mc:Choice xmlns:v="urn:schemas-microsoft-com:vml" Requires="v">
                  <p:oleObj spid="_x0000_s24595" r:id="rId7" imgW="647391" imgH="736248" progId="">
                    <p:embed/>
                  </p:oleObj>
                </mc:Choice>
                <mc:Fallback>
                  <p:oleObj r:id="rId7" imgW="647391" imgH="736248"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7" y="2231"/>
                          <a:ext cx="27" cy="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4582" name="Text Box 14"/>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B8B5128-FD05-4C6D-9602-946D265597F4}" type="slidenum">
              <a:rPr lang="en-GB" altLang="ru-RU" sz="1200">
                <a:solidFill>
                  <a:srgbClr val="898989"/>
                </a:solidFill>
              </a:rPr>
              <a:pPr algn="r" eaLnBrk="1" hangingPunct="1">
                <a:lnSpc>
                  <a:spcPct val="100000"/>
                </a:lnSpc>
                <a:buClrTx/>
                <a:buFontTx/>
                <a:buNone/>
              </a:pPr>
              <a:t>21</a:t>
            </a:fld>
            <a:endParaRPr lang="en-GB" altLang="ru-RU" sz="1200">
              <a:solidFill>
                <a:srgbClr val="898989"/>
              </a:solidFill>
            </a:endParaRPr>
          </a:p>
        </p:txBody>
      </p:sp>
      <p:sp>
        <p:nvSpPr>
          <p:cNvPr id="24583" name="Text Box 15"/>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A7F96A88-9204-478F-AB12-689A88E00001}" type="slidenum">
              <a:rPr lang="en-GB" altLang="ru-RU">
                <a:solidFill>
                  <a:srgbClr val="FFFFFF"/>
                </a:solidFill>
              </a:rPr>
              <a:pPr eaLnBrk="1" hangingPunct="1">
                <a:buClrTx/>
                <a:buFontTx/>
                <a:buNone/>
              </a:pPr>
              <a:t>21</a:t>
            </a:fld>
            <a:endParaRPr lang="en-GB" altLang="ru-RU">
              <a:solidFill>
                <a:srgbClr val="FFFFFF"/>
              </a:solidFill>
            </a:endParaRPr>
          </a:p>
        </p:txBody>
      </p:sp>
      <p:pic>
        <p:nvPicPr>
          <p:cNvPr id="18" name="Рисунок 17" descr="7 рис.tif"/>
          <p:cNvPicPr>
            <a:picLocks noChangeAspect="1"/>
          </p:cNvPicPr>
          <p:nvPr/>
        </p:nvPicPr>
        <p:blipFill>
          <a:blip r:embed="rId9" cstate="print"/>
          <a:stretch>
            <a:fillRect/>
          </a:stretch>
        </p:blipFill>
        <p:spPr>
          <a:xfrm rot="2340000">
            <a:off x="5037230" y="2764291"/>
            <a:ext cx="4797680" cy="1804400"/>
          </a:xfrm>
          <a:prstGeom prst="wave">
            <a:avLst/>
          </a:prstGeom>
        </p:spPr>
      </p:pic>
      <p:sp>
        <p:nvSpPr>
          <p:cNvPr id="24585" name="Text Box 2"/>
          <p:cNvSpPr txBox="1">
            <a:spLocks noChangeArrowheads="1"/>
          </p:cNvSpPr>
          <p:nvPr/>
        </p:nvSpPr>
        <p:spPr bwMode="auto">
          <a:xfrm>
            <a:off x="7092950" y="1071563"/>
            <a:ext cx="20161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17000"/>
              </a:lnSpc>
              <a:buClrTx/>
              <a:buFontTx/>
              <a:buNone/>
            </a:pPr>
            <a:r>
              <a:rPr lang="ru-RU" altLang="ru-RU" sz="2000">
                <a:solidFill>
                  <a:srgbClr val="000000"/>
                </a:solidFill>
                <a:latin typeface="Comic Sans MS" pitchFamily="66" charset="0"/>
              </a:rPr>
              <a:t>1) Thrombin</a:t>
            </a:r>
          </a:p>
          <a:p>
            <a:pPr eaLnBrk="1" hangingPunct="1">
              <a:lnSpc>
                <a:spcPct val="117000"/>
              </a:lnSpc>
              <a:buClrTx/>
              <a:buFontTx/>
              <a:buNone/>
            </a:pPr>
            <a:r>
              <a:rPr lang="ru-RU" altLang="ru-RU" sz="2000">
                <a:solidFill>
                  <a:srgbClr val="000000"/>
                </a:solidFill>
                <a:latin typeface="Comic Sans MS" pitchFamily="66" charset="0"/>
              </a:rPr>
              <a:t>hydrolyzes</a:t>
            </a:r>
          </a:p>
          <a:p>
            <a:pPr eaLnBrk="1" hangingPunct="1">
              <a:lnSpc>
                <a:spcPct val="117000"/>
              </a:lnSpc>
              <a:buClrTx/>
              <a:buFontTx/>
              <a:buNone/>
            </a:pPr>
            <a:r>
              <a:rPr lang="ru-RU" altLang="ru-RU" sz="2000">
                <a:solidFill>
                  <a:srgbClr val="000000"/>
                </a:solidFill>
                <a:latin typeface="Comic Sans MS" pitchFamily="66" charset="0"/>
              </a:rPr>
              <a:t>fibrinogen</a:t>
            </a:r>
          </a:p>
          <a:p>
            <a:pPr eaLnBrk="1" hangingPunct="1">
              <a:lnSpc>
                <a:spcPct val="117000"/>
              </a:lnSpc>
              <a:buClrTx/>
              <a:buFontTx/>
              <a:buNone/>
            </a:pPr>
            <a:r>
              <a:rPr lang="ru-RU" altLang="ru-RU" sz="2000">
                <a:solidFill>
                  <a:srgbClr val="000000"/>
                </a:solidFill>
                <a:latin typeface="Comic Sans MS" pitchFamily="66" charset="0"/>
              </a:rPr>
              <a:t>which yields </a:t>
            </a:r>
          </a:p>
          <a:p>
            <a:pPr eaLnBrk="1" hangingPunct="1">
              <a:lnSpc>
                <a:spcPct val="117000"/>
              </a:lnSpc>
              <a:buClrTx/>
              <a:buFontTx/>
              <a:buNone/>
            </a:pPr>
            <a:r>
              <a:rPr lang="ru-RU" altLang="ru-RU" sz="2000">
                <a:solidFill>
                  <a:srgbClr val="000000"/>
                </a:solidFill>
                <a:latin typeface="Comic Sans MS" pitchFamily="66" charset="0"/>
              </a:rPr>
              <a:t>clot formation</a:t>
            </a:r>
          </a:p>
        </p:txBody>
      </p:sp>
      <p:sp>
        <p:nvSpPr>
          <p:cNvPr id="24586" name="Line 11"/>
          <p:cNvSpPr>
            <a:spLocks noChangeShapeType="1"/>
          </p:cNvSpPr>
          <p:nvPr/>
        </p:nvSpPr>
        <p:spPr bwMode="auto">
          <a:xfrm flipH="1">
            <a:off x="5919788" y="3789363"/>
            <a:ext cx="1100137" cy="282575"/>
          </a:xfrm>
          <a:prstGeom prst="line">
            <a:avLst/>
          </a:prstGeom>
          <a:noFill/>
          <a:ln w="38160" cap="sq">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Line 10"/>
          <p:cNvSpPr>
            <a:spLocks noChangeShapeType="1"/>
          </p:cNvSpPr>
          <p:nvPr/>
        </p:nvSpPr>
        <p:spPr bwMode="auto">
          <a:xfrm>
            <a:off x="5286375" y="2500313"/>
            <a:ext cx="571500" cy="1357312"/>
          </a:xfrm>
          <a:prstGeom prst="line">
            <a:avLst/>
          </a:prstGeom>
          <a:noFill/>
          <a:ln w="38160" cap="sq">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Text Box 13"/>
          <p:cNvSpPr txBox="1">
            <a:spLocks noChangeArrowheads="1"/>
          </p:cNvSpPr>
          <p:nvPr/>
        </p:nvSpPr>
        <p:spPr bwMode="auto">
          <a:xfrm>
            <a:off x="17463" y="6021388"/>
            <a:ext cx="858678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GB" altLang="ru-RU" sz="3200">
                <a:solidFill>
                  <a:srgbClr val="000000"/>
                </a:solidFill>
                <a:latin typeface="Comic Sans MS" pitchFamily="66" charset="0"/>
              </a:rPr>
              <a:t>Question # 3: </a:t>
            </a:r>
            <a:r>
              <a:rPr lang="en-GB" altLang="ru-RU">
                <a:solidFill>
                  <a:srgbClr val="000000"/>
                </a:solidFill>
                <a:latin typeface="Comic Sans MS" pitchFamily="66" charset="0"/>
              </a:rPr>
              <a:t>Is it a competitive binding/inhibiting?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553200" y="6245225"/>
            <a:ext cx="2132013" cy="474663"/>
          </a:xfrm>
          <a:prstGeom prst="rect">
            <a:avLst/>
          </a:prstGeom>
          <a:noFill/>
          <a:ln w="9525" cap="flat">
            <a:noFill/>
            <a:round/>
            <a:headEnd/>
            <a:tailEnd/>
          </a:ln>
          <a:effectLst/>
        </p:spPr>
        <p:txBody>
          <a:bodyPr lIns="90000" tIns="46800" rIns="90000" bIns="46800" anchor="b"/>
          <a:lstStyle/>
          <a:p>
            <a:pPr algn="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639DD1C-EA05-428D-A5BD-CFBF5C0CC86F}" type="slidenum">
              <a:rPr lang="en-GB" sz="1400">
                <a:solidFill>
                  <a:srgbClr val="FFFFFF"/>
                </a:solidFill>
                <a:effectLst>
                  <a:outerShdw blurRad="38100" dist="38100" dir="2700000" algn="tl">
                    <a:srgbClr val="C0C0C0"/>
                  </a:outerShdw>
                </a:effectLst>
                <a:latin typeface="Calibri" charset="0"/>
                <a:ea typeface="+mn-ea"/>
                <a:cs typeface="+mn-cs"/>
              </a:rPr>
              <a:pPr algn="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lang="en-GB" sz="1400">
              <a:solidFill>
                <a:srgbClr val="FFFFFF"/>
              </a:solidFill>
              <a:effectLst>
                <a:outerShdw blurRad="38100" dist="38100" dir="2700000" algn="tl">
                  <a:srgbClr val="C0C0C0"/>
                </a:outerShdw>
              </a:effectLst>
              <a:latin typeface="Calibri" charset="0"/>
              <a:ea typeface="+mn-ea"/>
              <a:cs typeface="+mn-cs"/>
            </a:endParaRPr>
          </a:p>
        </p:txBody>
      </p:sp>
      <p:sp>
        <p:nvSpPr>
          <p:cNvPr id="25603" name="Text Box 2"/>
          <p:cNvSpPr txBox="1">
            <a:spLocks noChangeArrowheads="1"/>
          </p:cNvSpPr>
          <p:nvPr/>
        </p:nvSpPr>
        <p:spPr bwMode="auto">
          <a:xfrm>
            <a:off x="179388" y="1557338"/>
            <a:ext cx="2305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81000"/>
              </a:lnSpc>
              <a:buClrTx/>
              <a:buFontTx/>
              <a:buNone/>
            </a:pPr>
            <a:r>
              <a:rPr lang="en-GB" altLang="ru-RU" sz="1800">
                <a:solidFill>
                  <a:srgbClr val="000000"/>
                </a:solidFill>
                <a:latin typeface="Comic Sans MS" pitchFamily="66" charset="0"/>
              </a:rPr>
              <a:t>15-mer ТGT</a:t>
            </a:r>
            <a:r>
              <a:rPr lang="ar-SA" altLang="ru-RU" sz="1800">
                <a:solidFill>
                  <a:srgbClr val="000000"/>
                </a:solidFill>
                <a:latin typeface="Comic Sans MS" pitchFamily="66" charset="0"/>
                <a:cs typeface="Arial" charset="0"/>
              </a:rPr>
              <a:t>‏</a:t>
            </a:r>
            <a:r>
              <a:rPr lang="en-US" altLang="ru-RU" sz="1800">
                <a:solidFill>
                  <a:srgbClr val="000000"/>
                </a:solidFill>
                <a:latin typeface="Comic Sans MS" pitchFamily="66" charset="0"/>
                <a:cs typeface="Arial" charset="0"/>
              </a:rPr>
              <a:t> </a:t>
            </a:r>
            <a:r>
              <a:rPr lang="en-GB" altLang="ru-RU" sz="1800">
                <a:solidFill>
                  <a:srgbClr val="000000"/>
                </a:solidFill>
                <a:latin typeface="Comic Sans MS" pitchFamily="66" charset="0"/>
              </a:rPr>
              <a:t>(USA)</a:t>
            </a:r>
            <a:endParaRPr lang="ru-RU" altLang="ru-RU" sz="1800">
              <a:solidFill>
                <a:srgbClr val="000000"/>
              </a:solidFill>
              <a:latin typeface="Comic Sans MS" pitchFamily="66" charset="0"/>
            </a:endParaRPr>
          </a:p>
          <a:p>
            <a:pPr eaLnBrk="1" hangingPunct="1">
              <a:lnSpc>
                <a:spcPct val="81000"/>
              </a:lnSpc>
              <a:buClrTx/>
              <a:buFontTx/>
              <a:buNone/>
            </a:pPr>
            <a:endParaRPr lang="en-GB" altLang="ru-RU" sz="1800">
              <a:solidFill>
                <a:srgbClr val="000000"/>
              </a:solidFill>
              <a:latin typeface="Comic Sans MS" pitchFamily="66" charset="0"/>
            </a:endParaRPr>
          </a:p>
          <a:p>
            <a:pPr eaLnBrk="1" hangingPunct="1">
              <a:lnSpc>
                <a:spcPct val="81000"/>
              </a:lnSpc>
              <a:buClrTx/>
              <a:buFontTx/>
              <a:buNone/>
            </a:pPr>
            <a:r>
              <a:rPr lang="en-GB" altLang="ru-RU" sz="1800">
                <a:solidFill>
                  <a:srgbClr val="000000"/>
                </a:solidFill>
                <a:latin typeface="Comic Sans MS" pitchFamily="66" charset="0"/>
              </a:rPr>
              <a:t>Ki </a:t>
            </a:r>
            <a:r>
              <a:rPr lang="en-GB" altLang="ru-RU" sz="1800">
                <a:solidFill>
                  <a:srgbClr val="FF6600"/>
                </a:solidFill>
                <a:latin typeface="Comic Sans MS" pitchFamily="66" charset="0"/>
              </a:rPr>
              <a:t>1</a:t>
            </a:r>
            <a:r>
              <a:rPr lang="ru-RU" altLang="ru-RU" sz="1800">
                <a:solidFill>
                  <a:srgbClr val="FF6600"/>
                </a:solidFill>
                <a:latin typeface="Comic Sans MS" pitchFamily="66" charset="0"/>
              </a:rPr>
              <a:t>4,7</a:t>
            </a:r>
            <a:r>
              <a:rPr lang="en-GB" altLang="ru-RU" sz="1800">
                <a:solidFill>
                  <a:srgbClr val="FF6600"/>
                </a:solidFill>
                <a:latin typeface="Comic Sans MS" pitchFamily="66" charset="0"/>
              </a:rPr>
              <a:t> nM </a:t>
            </a:r>
            <a:r>
              <a:rPr lang="en-GB" altLang="ru-RU" sz="1800">
                <a:solidFill>
                  <a:srgbClr val="000000"/>
                </a:solidFill>
                <a:latin typeface="Comic Sans MS" pitchFamily="66" charset="0"/>
              </a:rPr>
              <a:t>(RF)</a:t>
            </a:r>
          </a:p>
          <a:p>
            <a:pPr eaLnBrk="1" hangingPunct="1">
              <a:lnSpc>
                <a:spcPct val="81000"/>
              </a:lnSpc>
              <a:buClrTx/>
              <a:buFontTx/>
              <a:buNone/>
            </a:pPr>
            <a:endParaRPr lang="en-GB" altLang="ru-RU">
              <a:solidFill>
                <a:srgbClr val="000000"/>
              </a:solidFill>
              <a:latin typeface="Comic Sans MS" pitchFamily="66" charset="0"/>
            </a:endParaRPr>
          </a:p>
          <a:p>
            <a:pPr eaLnBrk="1" hangingPunct="1">
              <a:lnSpc>
                <a:spcPct val="81000"/>
              </a:lnSpc>
              <a:buClrTx/>
              <a:buFontTx/>
              <a:buNone/>
            </a:pPr>
            <a:r>
              <a:rPr lang="en-GB" altLang="ru-RU">
                <a:solidFill>
                  <a:srgbClr val="000000"/>
                </a:solidFill>
                <a:latin typeface="Comic Sans MS" pitchFamily="66" charset="0"/>
              </a:rPr>
              <a:t> </a:t>
            </a:r>
          </a:p>
        </p:txBody>
      </p:sp>
      <p:sp>
        <p:nvSpPr>
          <p:cNvPr id="25604" name="Text Box 3"/>
          <p:cNvSpPr txBox="1">
            <a:spLocks noChangeArrowheads="1"/>
          </p:cNvSpPr>
          <p:nvPr/>
        </p:nvSpPr>
        <p:spPr bwMode="auto">
          <a:xfrm>
            <a:off x="6248400" y="1430338"/>
            <a:ext cx="26447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81000"/>
              </a:lnSpc>
              <a:buClrTx/>
              <a:buFontTx/>
              <a:buNone/>
            </a:pPr>
            <a:r>
              <a:rPr lang="en-GB" altLang="ru-RU" sz="1800">
                <a:solidFill>
                  <a:srgbClr val="000000"/>
                </a:solidFill>
                <a:latin typeface="Comic Sans MS" pitchFamily="66" charset="0"/>
              </a:rPr>
              <a:t>31-mer TGT</a:t>
            </a:r>
            <a:r>
              <a:rPr lang="ar-SA" altLang="ru-RU" sz="1800">
                <a:solidFill>
                  <a:srgbClr val="000000"/>
                </a:solidFill>
                <a:latin typeface="Comic Sans MS" pitchFamily="66" charset="0"/>
                <a:cs typeface="Arial" charset="0"/>
              </a:rPr>
              <a:t>‏</a:t>
            </a:r>
            <a:r>
              <a:rPr lang="en-US" altLang="ru-RU" sz="1800">
                <a:solidFill>
                  <a:srgbClr val="000000"/>
                </a:solidFill>
                <a:latin typeface="Comic Sans MS" pitchFamily="66" charset="0"/>
              </a:rPr>
              <a:t> (</a:t>
            </a:r>
            <a:r>
              <a:rPr lang="en-GB" altLang="ru-RU" sz="1800">
                <a:solidFill>
                  <a:srgbClr val="000000"/>
                </a:solidFill>
                <a:latin typeface="Comic Sans MS" pitchFamily="66" charset="0"/>
              </a:rPr>
              <a:t>Japan)</a:t>
            </a:r>
          </a:p>
          <a:p>
            <a:pPr eaLnBrk="1" hangingPunct="1">
              <a:lnSpc>
                <a:spcPct val="81000"/>
              </a:lnSpc>
              <a:buClrTx/>
              <a:buFontTx/>
              <a:buNone/>
            </a:pPr>
            <a:r>
              <a:rPr lang="en-GB" altLang="ru-RU" sz="1800">
                <a:solidFill>
                  <a:srgbClr val="000000"/>
                </a:solidFill>
                <a:latin typeface="Comic Sans MS" pitchFamily="66" charset="0"/>
              </a:rPr>
              <a:t>Ki </a:t>
            </a:r>
            <a:r>
              <a:rPr lang="en-GB" altLang="ru-RU" sz="1800">
                <a:solidFill>
                  <a:srgbClr val="FF6600"/>
                </a:solidFill>
                <a:latin typeface="Comic Sans MS" pitchFamily="66" charset="0"/>
              </a:rPr>
              <a:t>0,</a:t>
            </a:r>
            <a:r>
              <a:rPr lang="ru-RU" altLang="ru-RU" sz="1800">
                <a:solidFill>
                  <a:srgbClr val="FF6600"/>
                </a:solidFill>
                <a:latin typeface="Comic Sans MS" pitchFamily="66" charset="0"/>
              </a:rPr>
              <a:t>3</a:t>
            </a:r>
            <a:r>
              <a:rPr lang="en-GB" altLang="ru-RU" sz="1800">
                <a:solidFill>
                  <a:srgbClr val="FF6600"/>
                </a:solidFill>
                <a:latin typeface="Comic Sans MS" pitchFamily="66" charset="0"/>
              </a:rPr>
              <a:t> nM </a:t>
            </a:r>
            <a:r>
              <a:rPr lang="en-GB" altLang="ru-RU" sz="1800">
                <a:solidFill>
                  <a:srgbClr val="000000"/>
                </a:solidFill>
                <a:latin typeface="Comic Sans MS" pitchFamily="66" charset="0"/>
              </a:rPr>
              <a:t>(RF)</a:t>
            </a:r>
          </a:p>
          <a:p>
            <a:pPr eaLnBrk="1" hangingPunct="1">
              <a:lnSpc>
                <a:spcPct val="81000"/>
              </a:lnSpc>
              <a:buClrTx/>
              <a:buFontTx/>
              <a:buNone/>
            </a:pPr>
            <a:endParaRPr lang="en-GB" altLang="ru-RU" sz="1800">
              <a:solidFill>
                <a:srgbClr val="000000"/>
              </a:solidFill>
              <a:latin typeface="Comic Sans MS" pitchFamily="66" charset="0"/>
            </a:endParaRPr>
          </a:p>
          <a:p>
            <a:pPr eaLnBrk="1" hangingPunct="1">
              <a:lnSpc>
                <a:spcPct val="81000"/>
              </a:lnSpc>
              <a:buClrTx/>
              <a:buFontTx/>
              <a:buNone/>
            </a:pPr>
            <a:r>
              <a:rPr lang="en-GB" altLang="ru-RU" sz="1800">
                <a:solidFill>
                  <a:srgbClr val="000000"/>
                </a:solidFill>
                <a:latin typeface="Comic Sans MS" pitchFamily="66" charset="0"/>
              </a:rPr>
              <a:t>2</a:t>
            </a:r>
            <a:r>
              <a:rPr lang="ru-RU" altLang="ru-RU" sz="1800">
                <a:solidFill>
                  <a:srgbClr val="000000"/>
                </a:solidFill>
                <a:latin typeface="Comic Sans MS" pitchFamily="66" charset="0"/>
              </a:rPr>
              <a:t>6</a:t>
            </a:r>
            <a:r>
              <a:rPr lang="en-GB" altLang="ru-RU" sz="1800">
                <a:solidFill>
                  <a:srgbClr val="000000"/>
                </a:solidFill>
                <a:latin typeface="Comic Sans MS" pitchFamily="66" charset="0"/>
              </a:rPr>
              <a:t>-mer NU 172 (USA)</a:t>
            </a:r>
          </a:p>
          <a:p>
            <a:pPr eaLnBrk="1" hangingPunct="1">
              <a:lnSpc>
                <a:spcPct val="81000"/>
              </a:lnSpc>
              <a:buClrTx/>
              <a:buFontTx/>
              <a:buNone/>
            </a:pPr>
            <a:r>
              <a:rPr lang="en-GB" altLang="ru-RU" sz="1800">
                <a:solidFill>
                  <a:srgbClr val="000000"/>
                </a:solidFill>
                <a:latin typeface="Comic Sans MS" pitchFamily="66" charset="0"/>
              </a:rPr>
              <a:t>Ki </a:t>
            </a:r>
            <a:r>
              <a:rPr lang="ru-RU" altLang="ru-RU" sz="1800">
                <a:solidFill>
                  <a:srgbClr val="C00000"/>
                </a:solidFill>
                <a:latin typeface="Comic Sans MS" pitchFamily="66" charset="0"/>
              </a:rPr>
              <a:t>0,3</a:t>
            </a:r>
            <a:r>
              <a:rPr lang="en-GB" altLang="ru-RU" sz="1800">
                <a:solidFill>
                  <a:srgbClr val="C00000"/>
                </a:solidFill>
                <a:latin typeface="Comic Sans MS" pitchFamily="66" charset="0"/>
              </a:rPr>
              <a:t> </a:t>
            </a:r>
            <a:r>
              <a:rPr lang="en-GB" altLang="ru-RU" sz="1800">
                <a:solidFill>
                  <a:srgbClr val="FF6600"/>
                </a:solidFill>
                <a:latin typeface="Comic Sans MS" pitchFamily="66" charset="0"/>
              </a:rPr>
              <a:t>nM </a:t>
            </a:r>
            <a:r>
              <a:rPr lang="en-GB" altLang="ru-RU" sz="1800">
                <a:solidFill>
                  <a:srgbClr val="000000"/>
                </a:solidFill>
                <a:latin typeface="Comic Sans MS" pitchFamily="66" charset="0"/>
              </a:rPr>
              <a:t>(RF)</a:t>
            </a:r>
          </a:p>
        </p:txBody>
      </p:sp>
      <p:pic>
        <p:nvPicPr>
          <p:cNvPr id="25605" name="Picture 4"/>
          <p:cNvPicPr>
            <a:picLocks noChangeAspect="1" noChangeArrowheads="1"/>
          </p:cNvPicPr>
          <p:nvPr/>
        </p:nvPicPr>
        <p:blipFill>
          <a:blip r:embed="rId3">
            <a:extLst>
              <a:ext uri="{28A0092B-C50C-407E-A947-70E740481C1C}">
                <a14:useLocalDpi xmlns:a14="http://schemas.microsoft.com/office/drawing/2010/main" val="0"/>
              </a:ext>
            </a:extLst>
          </a:blip>
          <a:srcRect l="4933" r="9895"/>
          <a:stretch>
            <a:fillRect/>
          </a:stretch>
        </p:blipFill>
        <p:spPr bwMode="auto">
          <a:xfrm>
            <a:off x="228600" y="4418013"/>
            <a:ext cx="1068388"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6" name="Picture 5"/>
          <p:cNvPicPr>
            <a:picLocks noChangeAspect="1" noChangeArrowheads="1"/>
          </p:cNvPicPr>
          <p:nvPr/>
        </p:nvPicPr>
        <p:blipFill>
          <a:blip r:embed="rId4">
            <a:extLst>
              <a:ext uri="{28A0092B-C50C-407E-A947-70E740481C1C}">
                <a14:useLocalDpi xmlns:a14="http://schemas.microsoft.com/office/drawing/2010/main" val="0"/>
              </a:ext>
            </a:extLst>
          </a:blip>
          <a:srcRect l="14856" r="4947"/>
          <a:stretch>
            <a:fillRect/>
          </a:stretch>
        </p:blipFill>
        <p:spPr bwMode="auto">
          <a:xfrm>
            <a:off x="1976438" y="3487738"/>
            <a:ext cx="2035175"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7" name="AutoShape 6"/>
          <p:cNvSpPr>
            <a:spLocks noChangeArrowheads="1"/>
          </p:cNvSpPr>
          <p:nvPr/>
        </p:nvSpPr>
        <p:spPr bwMode="auto">
          <a:xfrm>
            <a:off x="1857375" y="3000375"/>
            <a:ext cx="228600" cy="1154113"/>
          </a:xfrm>
          <a:prstGeom prst="downArrow">
            <a:avLst>
              <a:gd name="adj1" fmla="val 50000"/>
              <a:gd name="adj2" fmla="val 126215"/>
            </a:avLst>
          </a:prstGeom>
          <a:gradFill rotWithShape="0">
            <a:gsLst>
              <a:gs pos="0">
                <a:srgbClr val="60AFFE"/>
              </a:gs>
              <a:gs pos="100000">
                <a:srgbClr val="3399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5608" name="AutoShape 7"/>
          <p:cNvSpPr>
            <a:spLocks noChangeArrowheads="1"/>
          </p:cNvSpPr>
          <p:nvPr/>
        </p:nvSpPr>
        <p:spPr bwMode="auto">
          <a:xfrm>
            <a:off x="6516688" y="3213100"/>
            <a:ext cx="228600" cy="1154113"/>
          </a:xfrm>
          <a:prstGeom prst="downArrow">
            <a:avLst>
              <a:gd name="adj1" fmla="val 50000"/>
              <a:gd name="adj2" fmla="val 126215"/>
            </a:avLst>
          </a:prstGeom>
          <a:gradFill rotWithShape="0">
            <a:gsLst>
              <a:gs pos="0">
                <a:srgbClr val="60AFFE"/>
              </a:gs>
              <a:gs pos="100000">
                <a:srgbClr val="3399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5609" name="Text Box 8"/>
          <p:cNvSpPr txBox="1">
            <a:spLocks noChangeArrowheads="1"/>
          </p:cNvSpPr>
          <p:nvPr/>
        </p:nvSpPr>
        <p:spPr bwMode="auto">
          <a:xfrm>
            <a:off x="4143375" y="714375"/>
            <a:ext cx="5524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28000"/>
              </a:lnSpc>
              <a:buClrTx/>
              <a:buFontTx/>
              <a:buNone/>
            </a:pPr>
            <a:r>
              <a:rPr lang="en-GB" altLang="ru-RU" sz="4800">
                <a:solidFill>
                  <a:srgbClr val="FFFFFF"/>
                </a:solidFill>
                <a:latin typeface="Arial Black" pitchFamily="34" charset="0"/>
              </a:rPr>
              <a:t>?</a:t>
            </a:r>
          </a:p>
        </p:txBody>
      </p:sp>
      <p:sp>
        <p:nvSpPr>
          <p:cNvPr id="25610" name="AutoShape 9"/>
          <p:cNvSpPr>
            <a:spLocks noChangeArrowheads="1"/>
          </p:cNvSpPr>
          <p:nvPr/>
        </p:nvSpPr>
        <p:spPr bwMode="auto">
          <a:xfrm>
            <a:off x="2743200" y="1524000"/>
            <a:ext cx="2895600" cy="457200"/>
          </a:xfrm>
          <a:prstGeom prst="leftRightArrow">
            <a:avLst>
              <a:gd name="adj1" fmla="val 50000"/>
              <a:gd name="adj2" fmla="val 199823"/>
            </a:avLst>
          </a:prstGeom>
          <a:gradFill rotWithShape="0">
            <a:gsLst>
              <a:gs pos="0">
                <a:srgbClr val="60AFFE"/>
              </a:gs>
              <a:gs pos="100000">
                <a:srgbClr val="3399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5611" name="Text Box 10"/>
          <p:cNvSpPr txBox="1">
            <a:spLocks noChangeArrowheads="1"/>
          </p:cNvSpPr>
          <p:nvPr/>
        </p:nvSpPr>
        <p:spPr bwMode="auto">
          <a:xfrm>
            <a:off x="34925" y="71438"/>
            <a:ext cx="87772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sz="3200">
                <a:solidFill>
                  <a:srgbClr val="000000"/>
                </a:solidFill>
                <a:latin typeface="Comic Sans MS" pitchFamily="66" charset="0"/>
              </a:rPr>
              <a:t>Understanding Aptamers</a:t>
            </a:r>
          </a:p>
          <a:p>
            <a:pPr eaLnBrk="1" hangingPunct="1">
              <a:buClrTx/>
              <a:buFontTx/>
              <a:buNone/>
            </a:pPr>
            <a:r>
              <a:rPr lang="en-US" altLang="ru-RU" sz="2800">
                <a:solidFill>
                  <a:srgbClr val="000000"/>
                </a:solidFill>
                <a:latin typeface="Comic Sans MS" pitchFamily="66" charset="0"/>
              </a:rPr>
              <a:t>Lack of </a:t>
            </a:r>
            <a:r>
              <a:rPr lang="ru-RU" altLang="ru-RU" sz="2800">
                <a:solidFill>
                  <a:srgbClr val="000000"/>
                </a:solidFill>
                <a:latin typeface="Comic Sans MS" pitchFamily="66" charset="0"/>
              </a:rPr>
              <a:t>Structure -Function Relationship</a:t>
            </a:r>
          </a:p>
        </p:txBody>
      </p:sp>
      <p:sp>
        <p:nvSpPr>
          <p:cNvPr id="25612" name="Text Box 11"/>
          <p:cNvSpPr txBox="1">
            <a:spLocks noChangeArrowheads="1"/>
          </p:cNvSpPr>
          <p:nvPr/>
        </p:nvSpPr>
        <p:spPr bwMode="auto">
          <a:xfrm>
            <a:off x="6084888" y="4508500"/>
            <a:ext cx="16557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28000"/>
              </a:lnSpc>
              <a:buClrTx/>
              <a:buFontTx/>
              <a:buNone/>
            </a:pPr>
            <a:r>
              <a:rPr lang="en-GB" altLang="ru-RU" sz="7000">
                <a:solidFill>
                  <a:srgbClr val="000000"/>
                </a:solidFill>
                <a:latin typeface="Arial Black" pitchFamily="34" charset="0"/>
              </a:rPr>
              <a:t>?</a:t>
            </a:r>
          </a:p>
        </p:txBody>
      </p:sp>
      <p:sp>
        <p:nvSpPr>
          <p:cNvPr id="25613" name="Text Box 12"/>
          <p:cNvSpPr txBox="1">
            <a:spLocks noChangeArrowheads="1"/>
          </p:cNvSpPr>
          <p:nvPr/>
        </p:nvSpPr>
        <p:spPr bwMode="auto">
          <a:xfrm>
            <a:off x="5795963" y="2662238"/>
            <a:ext cx="2663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ru-RU" altLang="ru-RU" sz="2500">
                <a:solidFill>
                  <a:srgbClr val="000000"/>
                </a:solidFill>
                <a:latin typeface="Comic Sans MS" pitchFamily="66" charset="0"/>
              </a:rPr>
              <a:t>No 3D: just </a:t>
            </a:r>
            <a:r>
              <a:rPr lang="en-US" altLang="ru-RU" sz="2500">
                <a:solidFill>
                  <a:srgbClr val="000000"/>
                </a:solidFill>
                <a:latin typeface="Comic Sans MS" pitchFamily="66" charset="0"/>
              </a:rPr>
              <a:t>1D</a:t>
            </a:r>
            <a:endParaRPr lang="ru-RU" altLang="ru-RU" sz="2500">
              <a:solidFill>
                <a:srgbClr val="000000"/>
              </a:solidFill>
              <a:latin typeface="Comic Sans MS" pitchFamily="66" charset="0"/>
            </a:endParaRPr>
          </a:p>
        </p:txBody>
      </p:sp>
      <p:sp>
        <p:nvSpPr>
          <p:cNvPr id="25614" name="Text Box 13"/>
          <p:cNvSpPr txBox="1">
            <a:spLocks noChangeArrowheads="1"/>
          </p:cNvSpPr>
          <p:nvPr/>
        </p:nvSpPr>
        <p:spPr bwMode="auto">
          <a:xfrm>
            <a:off x="119063" y="2570163"/>
            <a:ext cx="22113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US" altLang="ru-RU" sz="2000">
                <a:solidFill>
                  <a:srgbClr val="000000"/>
                </a:solidFill>
                <a:latin typeface="Comic Sans MS" pitchFamily="66" charset="0"/>
              </a:rPr>
              <a:t>3D: X-ray, NMR </a:t>
            </a:r>
          </a:p>
        </p:txBody>
      </p:sp>
      <p:pic>
        <p:nvPicPr>
          <p:cNvPr id="2561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981325"/>
            <a:ext cx="1143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16" name="AutoShape 16"/>
          <p:cNvSpPr>
            <a:spLocks noChangeArrowheads="1"/>
          </p:cNvSpPr>
          <p:nvPr/>
        </p:nvSpPr>
        <p:spPr bwMode="auto">
          <a:xfrm rot="-4708576">
            <a:off x="4645819" y="4858544"/>
            <a:ext cx="423862" cy="1085850"/>
          </a:xfrm>
          <a:prstGeom prst="downArrow">
            <a:avLst>
              <a:gd name="adj1" fmla="val 50000"/>
              <a:gd name="adj2" fmla="val 126868"/>
            </a:avLst>
          </a:prstGeom>
          <a:gradFill rotWithShape="0">
            <a:gsLst>
              <a:gs pos="0">
                <a:srgbClr val="60AFFE"/>
              </a:gs>
              <a:gs pos="100000">
                <a:srgbClr val="3399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5617" name="Text Box 18"/>
          <p:cNvSpPr txBox="1">
            <a:spLocks noChangeArrowheads="1"/>
          </p:cNvSpPr>
          <p:nvPr/>
        </p:nvSpPr>
        <p:spPr bwMode="auto">
          <a:xfrm>
            <a:off x="179388" y="5373688"/>
            <a:ext cx="61928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US" altLang="ru-RU" sz="2800">
                <a:solidFill>
                  <a:srgbClr val="000000"/>
                </a:solidFill>
                <a:latin typeface="Comic Sans MS" pitchFamily="66" charset="0"/>
              </a:rPr>
              <a:t>MD: rational drug design</a:t>
            </a:r>
          </a:p>
          <a:p>
            <a:pPr eaLnBrk="1" hangingPunct="1">
              <a:lnSpc>
                <a:spcPct val="100000"/>
              </a:lnSpc>
              <a:buClrTx/>
              <a:buFontTx/>
              <a:buNone/>
            </a:pPr>
            <a:r>
              <a:rPr lang="en-US" altLang="ru-RU" sz="2000">
                <a:solidFill>
                  <a:srgbClr val="000000"/>
                </a:solidFill>
                <a:latin typeface="Comic Sans MS" pitchFamily="66" charset="0"/>
              </a:rPr>
              <a:t>Apto-Pharm Ltd</a:t>
            </a:r>
          </a:p>
        </p:txBody>
      </p:sp>
      <p:sp>
        <p:nvSpPr>
          <p:cNvPr id="25618" name="Text Box 19"/>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22A68CB-0D1E-497B-B61F-27257EF8532F}" type="slidenum">
              <a:rPr lang="en-GB" altLang="ru-RU" sz="1200">
                <a:solidFill>
                  <a:srgbClr val="898989"/>
                </a:solidFill>
              </a:rPr>
              <a:pPr algn="r" eaLnBrk="1" hangingPunct="1">
                <a:lnSpc>
                  <a:spcPct val="100000"/>
                </a:lnSpc>
                <a:buClrTx/>
                <a:buFontTx/>
                <a:buNone/>
              </a:pPr>
              <a:t>22</a:t>
            </a:fld>
            <a:endParaRPr lang="en-GB" altLang="ru-RU" sz="1200">
              <a:solidFill>
                <a:srgbClr val="898989"/>
              </a:solidFill>
            </a:endParaRPr>
          </a:p>
        </p:txBody>
      </p:sp>
      <p:sp>
        <p:nvSpPr>
          <p:cNvPr id="25619" name="Rectangle 20"/>
          <p:cNvSpPr>
            <a:spLocks noChangeArrowheads="1"/>
          </p:cNvSpPr>
          <p:nvPr/>
        </p:nvSpPr>
        <p:spPr bwMode="auto">
          <a:xfrm>
            <a:off x="3316288" y="3744913"/>
            <a:ext cx="115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800">
                <a:solidFill>
                  <a:srgbClr val="4F81BD"/>
                </a:solidFill>
                <a:latin typeface="Comic Sans MS" pitchFamily="66" charset="0"/>
              </a:rPr>
              <a:t>complex</a:t>
            </a:r>
          </a:p>
        </p:txBody>
      </p:sp>
      <p:sp>
        <p:nvSpPr>
          <p:cNvPr id="25620" name="Text Box 21"/>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A65859DB-2A54-46C3-8B61-9A1007A0DED0}" type="slidenum">
              <a:rPr lang="en-GB" altLang="ru-RU">
                <a:solidFill>
                  <a:srgbClr val="FFFFFF"/>
                </a:solidFill>
              </a:rPr>
              <a:pPr eaLnBrk="1" hangingPunct="1">
                <a:buClrTx/>
                <a:buFontTx/>
                <a:buNone/>
              </a:pPr>
              <a:t>22</a:t>
            </a:fld>
            <a:endParaRPr lang="en-GB" altLang="ru-RU">
              <a:solidFill>
                <a:srgbClr val="FFFFFF"/>
              </a:solidFill>
            </a:endParaRPr>
          </a:p>
        </p:txBody>
      </p:sp>
      <p:sp>
        <p:nvSpPr>
          <p:cNvPr id="25621" name="Text Box 2"/>
          <p:cNvSpPr txBox="1">
            <a:spLocks noChangeArrowheads="1"/>
          </p:cNvSpPr>
          <p:nvPr/>
        </p:nvSpPr>
        <p:spPr bwMode="auto">
          <a:xfrm>
            <a:off x="2411413" y="5975350"/>
            <a:ext cx="201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81000"/>
              </a:lnSpc>
              <a:buClrTx/>
              <a:buFontTx/>
              <a:buNone/>
            </a:pPr>
            <a:r>
              <a:rPr lang="en-GB" altLang="ru-RU" sz="1800">
                <a:solidFill>
                  <a:srgbClr val="000000"/>
                </a:solidFill>
                <a:latin typeface="Comic Sans MS" pitchFamily="66" charset="0"/>
              </a:rPr>
              <a:t>RA-36</a:t>
            </a:r>
            <a:r>
              <a:rPr lang="ar-SA" altLang="ru-RU" sz="1800">
                <a:solidFill>
                  <a:srgbClr val="000000"/>
                </a:solidFill>
                <a:latin typeface="Comic Sans MS" pitchFamily="66" charset="0"/>
                <a:cs typeface="Arial" charset="0"/>
              </a:rPr>
              <a:t>‏</a:t>
            </a:r>
            <a:r>
              <a:rPr lang="en-US" altLang="ru-RU" sz="1800">
                <a:solidFill>
                  <a:srgbClr val="000000"/>
                </a:solidFill>
                <a:latin typeface="Comic Sans MS" pitchFamily="66" charset="0"/>
                <a:cs typeface="Arial" charset="0"/>
              </a:rPr>
              <a:t> </a:t>
            </a:r>
            <a:r>
              <a:rPr lang="en-GB" altLang="ru-RU" sz="1800">
                <a:solidFill>
                  <a:srgbClr val="000000"/>
                </a:solidFill>
                <a:latin typeface="Comic Sans MS" pitchFamily="66" charset="0"/>
              </a:rPr>
              <a:t>(RF)</a:t>
            </a:r>
            <a:endParaRPr lang="ru-RU" altLang="ru-RU" sz="1800">
              <a:solidFill>
                <a:srgbClr val="000000"/>
              </a:solidFill>
              <a:latin typeface="Comic Sans MS" pitchFamily="66" charset="0"/>
            </a:endParaRPr>
          </a:p>
          <a:p>
            <a:pPr eaLnBrk="1" hangingPunct="1">
              <a:lnSpc>
                <a:spcPct val="81000"/>
              </a:lnSpc>
              <a:buClrTx/>
              <a:buFontTx/>
              <a:buNone/>
            </a:pPr>
            <a:endParaRPr lang="en-GB" altLang="ru-RU" sz="1800">
              <a:solidFill>
                <a:srgbClr val="000000"/>
              </a:solidFill>
              <a:latin typeface="Comic Sans MS" pitchFamily="66" charset="0"/>
            </a:endParaRPr>
          </a:p>
          <a:p>
            <a:pPr eaLnBrk="1" hangingPunct="1">
              <a:lnSpc>
                <a:spcPct val="81000"/>
              </a:lnSpc>
              <a:buClrTx/>
              <a:buFontTx/>
              <a:buNone/>
            </a:pPr>
            <a:r>
              <a:rPr lang="en-GB" altLang="ru-RU" sz="1800">
                <a:solidFill>
                  <a:srgbClr val="000000"/>
                </a:solidFill>
                <a:latin typeface="Comic Sans MS" pitchFamily="66" charset="0"/>
              </a:rPr>
              <a:t>Ki </a:t>
            </a:r>
            <a:r>
              <a:rPr lang="en-US" altLang="ru-RU" sz="1800">
                <a:solidFill>
                  <a:srgbClr val="FF6600"/>
                </a:solidFill>
                <a:latin typeface="Comic Sans MS" pitchFamily="66" charset="0"/>
              </a:rPr>
              <a:t>7</a:t>
            </a:r>
            <a:r>
              <a:rPr lang="ru-RU" altLang="ru-RU" sz="1800">
                <a:solidFill>
                  <a:srgbClr val="FF6600"/>
                </a:solidFill>
                <a:latin typeface="Comic Sans MS" pitchFamily="66" charset="0"/>
              </a:rPr>
              <a:t>,</a:t>
            </a:r>
            <a:r>
              <a:rPr lang="en-US" altLang="ru-RU" sz="1800">
                <a:solidFill>
                  <a:srgbClr val="FF6600"/>
                </a:solidFill>
                <a:latin typeface="Comic Sans MS" pitchFamily="66" charset="0"/>
              </a:rPr>
              <a:t>5</a:t>
            </a:r>
            <a:r>
              <a:rPr lang="en-GB" altLang="ru-RU" sz="1800">
                <a:solidFill>
                  <a:srgbClr val="FF6600"/>
                </a:solidFill>
                <a:latin typeface="Comic Sans MS" pitchFamily="66" charset="0"/>
              </a:rPr>
              <a:t> nM </a:t>
            </a:r>
            <a:r>
              <a:rPr lang="en-GB" altLang="ru-RU" sz="1800">
                <a:solidFill>
                  <a:srgbClr val="000000"/>
                </a:solidFill>
                <a:latin typeface="Comic Sans MS" pitchFamily="66" charset="0"/>
              </a:rPr>
              <a:t>(RF)</a:t>
            </a:r>
          </a:p>
          <a:p>
            <a:pPr eaLnBrk="1" hangingPunct="1">
              <a:lnSpc>
                <a:spcPct val="81000"/>
              </a:lnSpc>
              <a:buClrTx/>
              <a:buFontTx/>
              <a:buNone/>
            </a:pPr>
            <a:endParaRPr lang="en-GB" altLang="ru-RU">
              <a:solidFill>
                <a:srgbClr val="000000"/>
              </a:solidFill>
              <a:latin typeface="Comic Sans MS" pitchFamily="66" charset="0"/>
            </a:endParaRPr>
          </a:p>
          <a:p>
            <a:pPr eaLnBrk="1" hangingPunct="1">
              <a:lnSpc>
                <a:spcPct val="81000"/>
              </a:lnSpc>
              <a:buClrTx/>
              <a:buFontTx/>
              <a:buNone/>
            </a:pPr>
            <a:r>
              <a:rPr lang="en-GB" altLang="ru-RU">
                <a:solidFill>
                  <a:srgbClr val="000000"/>
                </a:solidFill>
                <a:latin typeface="Comic Sans MS" pitchFamily="66"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65100" y="58738"/>
            <a:ext cx="86931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buClrTx/>
              <a:buFontTx/>
              <a:buNone/>
            </a:pPr>
            <a:r>
              <a:rPr lang="en-GB" altLang="ru-RU" sz="3200">
                <a:solidFill>
                  <a:srgbClr val="000000"/>
                </a:solidFill>
                <a:latin typeface="Comic Sans MS" pitchFamily="66" charset="0"/>
              </a:rPr>
              <a:t>DNA aptamer modelling with molecular dynamics using super-computer</a:t>
            </a:r>
          </a:p>
        </p:txBody>
      </p:sp>
      <p:sp>
        <p:nvSpPr>
          <p:cNvPr id="26627" name="Rectangle 2"/>
          <p:cNvSpPr>
            <a:spLocks noChangeArrowheads="1"/>
          </p:cNvSpPr>
          <p:nvPr/>
        </p:nvSpPr>
        <p:spPr bwMode="auto">
          <a:xfrm>
            <a:off x="4899025" y="1633538"/>
            <a:ext cx="4081463"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6628" name="AutoShape 3"/>
          <p:cNvSpPr>
            <a:spLocks noChangeArrowheads="1"/>
          </p:cNvSpPr>
          <p:nvPr/>
        </p:nvSpPr>
        <p:spPr bwMode="auto">
          <a:xfrm>
            <a:off x="4313238" y="3298825"/>
            <a:ext cx="4665662" cy="3500438"/>
          </a:xfrm>
          <a:prstGeom prst="roundRect">
            <a:avLst>
              <a:gd name="adj" fmla="val 3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6629" name="AutoShape 4"/>
          <p:cNvSpPr>
            <a:spLocks noChangeArrowheads="1"/>
          </p:cNvSpPr>
          <p:nvPr/>
        </p:nvSpPr>
        <p:spPr bwMode="auto">
          <a:xfrm>
            <a:off x="4735513" y="2613025"/>
            <a:ext cx="4406900" cy="4081463"/>
          </a:xfrm>
          <a:prstGeom prst="roundRect">
            <a:avLst>
              <a:gd name="adj" fmla="val 3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6630" name="AutoShape 5"/>
          <p:cNvSpPr>
            <a:spLocks noChangeArrowheads="1"/>
          </p:cNvSpPr>
          <p:nvPr/>
        </p:nvSpPr>
        <p:spPr bwMode="auto">
          <a:xfrm>
            <a:off x="3657600" y="2692400"/>
            <a:ext cx="5310188" cy="3986213"/>
          </a:xfrm>
          <a:prstGeom prst="roundRect">
            <a:avLst>
              <a:gd name="adj" fmla="val 3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pic>
        <p:nvPicPr>
          <p:cNvPr id="266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2087563"/>
            <a:ext cx="35179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32" name="Text Box 7"/>
          <p:cNvSpPr txBox="1">
            <a:spLocks noChangeArrowheads="1"/>
          </p:cNvSpPr>
          <p:nvPr/>
        </p:nvSpPr>
        <p:spPr bwMode="auto">
          <a:xfrm>
            <a:off x="142875" y="5270500"/>
            <a:ext cx="86439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buClrTx/>
              <a:buFontTx/>
              <a:buNone/>
            </a:pPr>
            <a:r>
              <a:rPr lang="en-GB" altLang="ru-RU" sz="2000">
                <a:solidFill>
                  <a:srgbClr val="000000"/>
                </a:solidFill>
                <a:latin typeface="Comic Sans MS" pitchFamily="66" charset="0"/>
              </a:rPr>
              <a:t>NO conventional force field parameters  were available till now</a:t>
            </a:r>
          </a:p>
          <a:p>
            <a:pPr eaLnBrk="1" hangingPunct="1">
              <a:lnSpc>
                <a:spcPct val="95000"/>
              </a:lnSpc>
              <a:buClrTx/>
              <a:buFontTx/>
              <a:buNone/>
            </a:pPr>
            <a:r>
              <a:rPr lang="en-GB" altLang="ru-RU" sz="2000">
                <a:solidFill>
                  <a:srgbClr val="000000"/>
                </a:solidFill>
                <a:latin typeface="Comic Sans MS" pitchFamily="66" charset="0"/>
              </a:rPr>
              <a:t>Porting of </a:t>
            </a:r>
            <a:r>
              <a:rPr lang="en-GB" altLang="ru-RU" sz="2000" b="1">
                <a:solidFill>
                  <a:srgbClr val="000000"/>
                </a:solidFill>
                <a:latin typeface="Comic Sans MS" pitchFamily="66" charset="0"/>
              </a:rPr>
              <a:t>new Force Field</a:t>
            </a:r>
            <a:r>
              <a:rPr lang="en-GB" altLang="ru-RU" sz="2000">
                <a:solidFill>
                  <a:srgbClr val="000000"/>
                </a:solidFill>
                <a:latin typeface="Comic Sans MS" pitchFamily="66" charset="0"/>
              </a:rPr>
              <a:t>s into Gromacs</a:t>
            </a:r>
          </a:p>
        </p:txBody>
      </p:sp>
      <p:sp>
        <p:nvSpPr>
          <p:cNvPr id="26633" name="Text Box 8"/>
          <p:cNvSpPr txBox="1">
            <a:spLocks noChangeArrowheads="1"/>
          </p:cNvSpPr>
          <p:nvPr/>
        </p:nvSpPr>
        <p:spPr bwMode="auto">
          <a:xfrm>
            <a:off x="184150" y="3644900"/>
            <a:ext cx="51085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GB" altLang="ru-RU" sz="1600">
                <a:solidFill>
                  <a:srgbClr val="000000"/>
                </a:solidFill>
                <a:latin typeface="Comic Sans MS" pitchFamily="66" charset="0"/>
              </a:rPr>
              <a:t>‘Lomonosov’ Top 31 (06/2013) </a:t>
            </a:r>
          </a:p>
          <a:p>
            <a:pPr eaLnBrk="1" hangingPunct="1">
              <a:lnSpc>
                <a:spcPct val="100000"/>
              </a:lnSpc>
              <a:buClrTx/>
              <a:buFontTx/>
              <a:buNone/>
            </a:pPr>
            <a:r>
              <a:rPr lang="en-US" altLang="ru-RU" sz="1600">
                <a:solidFill>
                  <a:srgbClr val="000000"/>
                </a:solidFill>
              </a:rPr>
              <a:t>Cores: 78,660; Rmax (</a:t>
            </a:r>
            <a:r>
              <a:rPr lang="ru-RU" altLang="ru-RU" sz="1600">
                <a:solidFill>
                  <a:srgbClr val="000000"/>
                </a:solidFill>
              </a:rPr>
              <a:t>901.9</a:t>
            </a:r>
            <a:r>
              <a:rPr lang="en-US" altLang="ru-RU" sz="1600">
                <a:solidFill>
                  <a:srgbClr val="000000"/>
                </a:solidFill>
              </a:rPr>
              <a:t> TFlop/s)</a:t>
            </a:r>
            <a:r>
              <a:rPr lang="en-GB" altLang="ru-RU" sz="1600">
                <a:solidFill>
                  <a:srgbClr val="000000"/>
                </a:solidFill>
                <a:latin typeface="Comic Sans MS" pitchFamily="66" charset="0"/>
              </a:rPr>
              <a:t> </a:t>
            </a:r>
          </a:p>
          <a:p>
            <a:pPr eaLnBrk="1" hangingPunct="1">
              <a:lnSpc>
                <a:spcPct val="100000"/>
              </a:lnSpc>
              <a:buClrTx/>
              <a:buFontTx/>
              <a:buNone/>
            </a:pPr>
            <a:r>
              <a:rPr lang="en-US" altLang="ru-RU" sz="1600">
                <a:solidFill>
                  <a:srgbClr val="000000"/>
                </a:solidFill>
                <a:latin typeface="Comic Sans MS" pitchFamily="66" charset="0"/>
              </a:rPr>
              <a:t>http://www.top500.org/system/177421</a:t>
            </a:r>
          </a:p>
        </p:txBody>
      </p:sp>
      <p:pic>
        <p:nvPicPr>
          <p:cNvPr id="2663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1341438"/>
            <a:ext cx="48387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35" name="Text Box 10"/>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7DDED55D-B08A-4AE2-83D8-1BDFE4519E2A}" type="slidenum">
              <a:rPr lang="en-GB" altLang="ru-RU" sz="1200">
                <a:solidFill>
                  <a:srgbClr val="898989"/>
                </a:solidFill>
              </a:rPr>
              <a:pPr algn="r" eaLnBrk="1" hangingPunct="1">
                <a:lnSpc>
                  <a:spcPct val="100000"/>
                </a:lnSpc>
                <a:buClrTx/>
                <a:buFontTx/>
                <a:buNone/>
              </a:pPr>
              <a:t>23</a:t>
            </a:fld>
            <a:endParaRPr lang="en-GB" altLang="ru-RU" sz="1200">
              <a:solidFill>
                <a:srgbClr val="898989"/>
              </a:solidFill>
            </a:endParaRPr>
          </a:p>
        </p:txBody>
      </p:sp>
      <p:sp>
        <p:nvSpPr>
          <p:cNvPr id="26636" name="Text Box 11"/>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D3D69913-B54E-45C4-AEF2-1483BC0BC7FE}" type="slidenum">
              <a:rPr lang="en-GB" altLang="ru-RU">
                <a:solidFill>
                  <a:srgbClr val="FFFFFF"/>
                </a:solidFill>
              </a:rPr>
              <a:pPr eaLnBrk="1" hangingPunct="1">
                <a:buClrTx/>
                <a:buFontTx/>
                <a:buNone/>
              </a:pPr>
              <a:t>23</a:t>
            </a:fld>
            <a:endParaRPr lang="en-GB" altLang="ru-RU">
              <a:solidFill>
                <a:srgbClr val="FFFFFF"/>
              </a:solidFill>
            </a:endParaRPr>
          </a:p>
        </p:txBody>
      </p:sp>
    </p:spTree>
  </p:cSld>
  <p:clrMapOvr>
    <a:masterClrMapping/>
  </p:clrMapOvr>
  <p:transition spd="med"/>
  <p:timing>
    <p:tnLst>
      <p:par>
        <p:cTn id="1" dur="indefinite" restart="never" nodeType="tmRoot">
          <p:childTnLst>
            <p:par>
              <p:cTn id="2" fill="hold" nodeType="interactiveSeq">
                <p:stCondLst>
                  <p:cond delay="0"/>
                </p:stCondLst>
              </p:cTn>
            </p:par>
            <p:par>
              <p:cTn id="3" fill="hold" nodeType="interactiveSeq">
                <p:stCondLst>
                  <p:cond delay="0"/>
                </p:stCondLst>
              </p:cTn>
            </p:par>
            <p:par>
              <p:cTn id="4" fill="hold" nodeType="interactiveSeq">
                <p:stCondLst>
                  <p:cond delay="0"/>
                </p:stCondLst>
              </p:cTn>
            </p:par>
            <p:seq concurrent="1" nextAc="seek">
              <p:cTn id="5"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6553200" y="6245225"/>
            <a:ext cx="2132013" cy="474663"/>
          </a:xfrm>
          <a:prstGeom prst="rect">
            <a:avLst/>
          </a:prstGeom>
          <a:noFill/>
          <a:ln w="9525" cap="flat">
            <a:noFill/>
            <a:round/>
            <a:headEnd/>
            <a:tailEnd/>
          </a:ln>
          <a:effectLst/>
        </p:spPr>
        <p:txBody>
          <a:bodyPr lIns="90000" tIns="46800" rIns="90000" bIns="46800" anchor="b"/>
          <a:lstStyle/>
          <a:p>
            <a:pPr algn="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5A534F3C-1EF8-4686-8DC6-0B1EF548164D}" type="slidenum">
              <a:rPr lang="en-GB" sz="1400">
                <a:solidFill>
                  <a:srgbClr val="FFFFFF"/>
                </a:solidFill>
                <a:effectLst>
                  <a:outerShdw blurRad="38100" dist="38100" dir="2700000" algn="tl">
                    <a:srgbClr val="C0C0C0"/>
                  </a:outerShdw>
                </a:effectLst>
                <a:latin typeface="Calibri" charset="0"/>
                <a:ea typeface="+mn-ea"/>
                <a:cs typeface="+mn-cs"/>
              </a:rPr>
              <a:pPr algn="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lang="en-GB" sz="1400">
              <a:solidFill>
                <a:srgbClr val="FFFFFF"/>
              </a:solidFill>
              <a:effectLst>
                <a:outerShdw blurRad="38100" dist="38100" dir="2700000" algn="tl">
                  <a:srgbClr val="C0C0C0"/>
                </a:outerShdw>
              </a:effectLst>
              <a:latin typeface="Calibri" charset="0"/>
              <a:ea typeface="+mn-ea"/>
              <a:cs typeface="+mn-cs"/>
            </a:endParaRPr>
          </a:p>
        </p:txBody>
      </p:sp>
      <p:sp>
        <p:nvSpPr>
          <p:cNvPr id="27651" name="Text Box 2"/>
          <p:cNvSpPr txBox="1">
            <a:spLocks noChangeArrowheads="1"/>
          </p:cNvSpPr>
          <p:nvPr/>
        </p:nvSpPr>
        <p:spPr bwMode="auto">
          <a:xfrm>
            <a:off x="298450" y="2503488"/>
            <a:ext cx="50657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3000"/>
              </a:lnSpc>
              <a:buClrTx/>
              <a:buFontTx/>
              <a:buNone/>
            </a:pPr>
            <a:r>
              <a:rPr lang="en-US" altLang="ru-RU">
                <a:solidFill>
                  <a:srgbClr val="000000"/>
                </a:solidFill>
                <a:latin typeface="Arial" charset="0"/>
              </a:rPr>
              <a:t> </a:t>
            </a:r>
            <a:r>
              <a:rPr lang="en-US" altLang="ru-RU">
                <a:solidFill>
                  <a:srgbClr val="000000"/>
                </a:solidFill>
                <a:latin typeface="Comic Sans MS" pitchFamily="66" charset="0"/>
              </a:rPr>
              <a:t>NMR model of 15TGT during MD </a:t>
            </a:r>
          </a:p>
          <a:p>
            <a:pPr eaLnBrk="1" hangingPunct="1">
              <a:lnSpc>
                <a:spcPct val="93000"/>
              </a:lnSpc>
              <a:buClrTx/>
              <a:buFontTx/>
              <a:buNone/>
            </a:pPr>
            <a:r>
              <a:rPr lang="en-US" altLang="ru-RU">
                <a:solidFill>
                  <a:srgbClr val="000000"/>
                </a:solidFill>
                <a:latin typeface="Comic Sans MS" pitchFamily="66" charset="0"/>
              </a:rPr>
              <a:t>in the new force field</a:t>
            </a:r>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4341813" cy="24384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
        <p:nvSpPr>
          <p:cNvPr id="25605" name="Text Box 4"/>
          <p:cNvSpPr txBox="1">
            <a:spLocks noChangeArrowheads="1"/>
          </p:cNvSpPr>
          <p:nvPr/>
        </p:nvSpPr>
        <p:spPr bwMode="auto">
          <a:xfrm>
            <a:off x="4716463" y="477838"/>
            <a:ext cx="2951162" cy="1366837"/>
          </a:xfrm>
          <a:prstGeom prst="rect">
            <a:avLst/>
          </a:prstGeom>
          <a:noFill/>
          <a:ln w="9525">
            <a:noFill/>
            <a:round/>
            <a:headEnd/>
            <a:tailEnd/>
          </a:ln>
        </p:spPr>
        <p:txBody>
          <a:bodyPr lIns="90000" tIns="46800" rIns="90000" bIns="46800" anchor="ctr"/>
          <a:lstStyle/>
          <a:p>
            <a:pPr>
              <a:lnSpc>
                <a:spcPct val="10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solidFill>
                  <a:srgbClr val="000000"/>
                </a:solidFill>
                <a:latin typeface="Comic Sans MS" pitchFamily="66" charset="0"/>
                <a:ea typeface="+mn-ea"/>
                <a:cs typeface="+mn-cs"/>
              </a:rPr>
              <a:t>Bottom view of </a:t>
            </a:r>
          </a:p>
          <a:p>
            <a:pPr marL="457200" indent="-457200">
              <a:lnSpc>
                <a:spcPct val="103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solidFill>
                  <a:srgbClr val="000000"/>
                </a:solidFill>
                <a:latin typeface="Comic Sans MS" pitchFamily="66" charset="0"/>
                <a:ea typeface="+mn-ea"/>
                <a:cs typeface="+mn-cs"/>
              </a:rPr>
              <a:t>2 TT base pairs of </a:t>
            </a:r>
          </a:p>
          <a:p>
            <a:pPr marL="457200" indent="-457200">
              <a:lnSpc>
                <a:spcPct val="103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solidFill>
                  <a:srgbClr val="000000"/>
                </a:solidFill>
                <a:latin typeface="Comic Sans MS" pitchFamily="66" charset="0"/>
                <a:ea typeface="+mn-ea"/>
                <a:cs typeface="+mn-cs"/>
              </a:rPr>
              <a:t>2 TT loops</a:t>
            </a:r>
          </a:p>
        </p:txBody>
      </p:sp>
      <p:pic>
        <p:nvPicPr>
          <p:cNvPr id="276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935413"/>
            <a:ext cx="38862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55" name="Text Box 6"/>
          <p:cNvSpPr txBox="1">
            <a:spLocks noChangeArrowheads="1"/>
          </p:cNvSpPr>
          <p:nvPr/>
        </p:nvSpPr>
        <p:spPr bwMode="auto">
          <a:xfrm>
            <a:off x="6705600" y="4572000"/>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ctr" eaLnBrk="1" hangingPunct="1">
              <a:lnSpc>
                <a:spcPct val="103000"/>
              </a:lnSpc>
              <a:buClrTx/>
              <a:buFontTx/>
              <a:buNone/>
            </a:pPr>
            <a:r>
              <a:rPr lang="en-US" altLang="ru-RU">
                <a:solidFill>
                  <a:srgbClr val="000000"/>
                </a:solidFill>
                <a:latin typeface="Comic Sans MS" pitchFamily="66" charset="0"/>
              </a:rPr>
              <a:t>T12 and T3 interact with the thrombin</a:t>
            </a:r>
          </a:p>
        </p:txBody>
      </p:sp>
      <p:sp>
        <p:nvSpPr>
          <p:cNvPr id="27656" name="Text Box 7"/>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14562921-A1D8-4EB4-B804-BC5A9ED979E8}" type="slidenum">
              <a:rPr lang="en-GB" altLang="ru-RU" sz="1200">
                <a:solidFill>
                  <a:srgbClr val="898989"/>
                </a:solidFill>
              </a:rPr>
              <a:pPr algn="r" eaLnBrk="1" hangingPunct="1">
                <a:lnSpc>
                  <a:spcPct val="100000"/>
                </a:lnSpc>
                <a:buClrTx/>
                <a:buFontTx/>
                <a:buNone/>
              </a:pPr>
              <a:t>24</a:t>
            </a:fld>
            <a:endParaRPr lang="en-GB" altLang="ru-RU" sz="1200">
              <a:solidFill>
                <a:srgbClr val="898989"/>
              </a:solidFill>
            </a:endParaRPr>
          </a:p>
        </p:txBody>
      </p:sp>
      <p:pic>
        <p:nvPicPr>
          <p:cNvPr id="2765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292600"/>
            <a:ext cx="21336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27658" name="AutoShape 9"/>
          <p:cNvCxnSpPr>
            <a:cxnSpLocks noChangeShapeType="1"/>
          </p:cNvCxnSpPr>
          <p:nvPr/>
        </p:nvCxnSpPr>
        <p:spPr bwMode="auto">
          <a:xfrm flipV="1">
            <a:off x="755650" y="6381750"/>
            <a:ext cx="360363" cy="360363"/>
          </a:xfrm>
          <a:prstGeom prst="straightConnector1">
            <a:avLst/>
          </a:prstGeom>
          <a:noFill/>
          <a:ln w="38160" cap="sq">
            <a:solidFill>
              <a:srgbClr val="000000"/>
            </a:solidFill>
            <a:miter lim="800000"/>
            <a:headEnd/>
            <a:tailEnd type="triangle" w="med" len="med"/>
          </a:ln>
          <a:effectLst>
            <a:outerShdw dist="75597" dir="106468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27659" name="AutoShape 10"/>
          <p:cNvCxnSpPr>
            <a:cxnSpLocks noChangeShapeType="1"/>
          </p:cNvCxnSpPr>
          <p:nvPr/>
        </p:nvCxnSpPr>
        <p:spPr bwMode="auto">
          <a:xfrm flipH="1" flipV="1">
            <a:off x="2555875" y="6307138"/>
            <a:ext cx="431800" cy="360362"/>
          </a:xfrm>
          <a:prstGeom prst="straightConnector1">
            <a:avLst/>
          </a:prstGeom>
          <a:noFill/>
          <a:ln w="38160" cap="sq">
            <a:solidFill>
              <a:srgbClr val="000000"/>
            </a:solidFill>
            <a:miter lim="800000"/>
            <a:headEnd/>
            <a:tailEnd type="triangle" w="med" len="med"/>
          </a:ln>
          <a:effectLst>
            <a:outerShdw dist="75597" dir="106468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27660" name="AutoShape 11"/>
          <p:cNvCxnSpPr>
            <a:cxnSpLocks noChangeShapeType="1"/>
          </p:cNvCxnSpPr>
          <p:nvPr/>
        </p:nvCxnSpPr>
        <p:spPr bwMode="auto">
          <a:xfrm flipH="1">
            <a:off x="3995738" y="188913"/>
            <a:ext cx="647700" cy="215900"/>
          </a:xfrm>
          <a:prstGeom prst="straightConnector1">
            <a:avLst/>
          </a:prstGeom>
          <a:noFill/>
          <a:ln w="38160" cap="sq">
            <a:solidFill>
              <a:srgbClr val="000000"/>
            </a:solidFill>
            <a:miter lim="800000"/>
            <a:headEnd/>
            <a:tailEnd type="triangle" w="med" len="med"/>
          </a:ln>
          <a:effectLst>
            <a:outerShdw dist="75597" dir="106468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27661" name="AutoShape 12"/>
          <p:cNvCxnSpPr>
            <a:cxnSpLocks noChangeShapeType="1"/>
          </p:cNvCxnSpPr>
          <p:nvPr/>
        </p:nvCxnSpPr>
        <p:spPr bwMode="auto">
          <a:xfrm flipV="1">
            <a:off x="2987675" y="1987550"/>
            <a:ext cx="360363" cy="360363"/>
          </a:xfrm>
          <a:prstGeom prst="straightConnector1">
            <a:avLst/>
          </a:prstGeom>
          <a:noFill/>
          <a:ln w="38160" cap="sq">
            <a:solidFill>
              <a:srgbClr val="000000"/>
            </a:solidFill>
            <a:miter lim="800000"/>
            <a:headEnd/>
            <a:tailEnd type="triangle" w="med" len="med"/>
          </a:ln>
          <a:effectLst>
            <a:outerShdw dist="75597" dir="106468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27662" name="AutoShape 13"/>
          <p:cNvCxnSpPr>
            <a:cxnSpLocks noChangeShapeType="1"/>
          </p:cNvCxnSpPr>
          <p:nvPr/>
        </p:nvCxnSpPr>
        <p:spPr bwMode="auto">
          <a:xfrm flipH="1" flipV="1">
            <a:off x="5867400" y="6165850"/>
            <a:ext cx="433388" cy="431800"/>
          </a:xfrm>
          <a:prstGeom prst="straightConnector1">
            <a:avLst/>
          </a:prstGeom>
          <a:noFill/>
          <a:ln w="38160" cap="sq">
            <a:solidFill>
              <a:srgbClr val="000000"/>
            </a:solidFill>
            <a:miter lim="800000"/>
            <a:headEnd/>
            <a:tailEnd type="triangle" w="med" len="med"/>
          </a:ln>
          <a:effectLst>
            <a:outerShdw dist="75597" dir="106468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27663" name="AutoShape 14"/>
          <p:cNvCxnSpPr>
            <a:cxnSpLocks noChangeShapeType="1"/>
          </p:cNvCxnSpPr>
          <p:nvPr/>
        </p:nvCxnSpPr>
        <p:spPr bwMode="auto">
          <a:xfrm flipV="1">
            <a:off x="3851275" y="5949950"/>
            <a:ext cx="360363" cy="358775"/>
          </a:xfrm>
          <a:prstGeom prst="straightConnector1">
            <a:avLst/>
          </a:prstGeom>
          <a:noFill/>
          <a:ln w="38160" cap="sq">
            <a:solidFill>
              <a:srgbClr val="000000"/>
            </a:solidFill>
            <a:miter lim="800000"/>
            <a:headEnd/>
            <a:tailEnd type="triangle" w="med" len="med"/>
          </a:ln>
          <a:effectLst>
            <a:outerShdw dist="75597" dir="1064680" algn="ctr" rotWithShape="0">
              <a:srgbClr val="808080">
                <a:alpha val="35036"/>
              </a:srgbClr>
            </a:outerShdw>
          </a:effectLst>
          <a:extLst>
            <a:ext uri="{909E8E84-426E-40DD-AFC4-6F175D3DCCD1}">
              <a14:hiddenFill xmlns:a14="http://schemas.microsoft.com/office/drawing/2010/main">
                <a:noFill/>
              </a14:hiddenFill>
            </a:ext>
          </a:extLst>
        </p:spPr>
      </p:cxnSp>
      <p:sp>
        <p:nvSpPr>
          <p:cNvPr id="27664" name="Text Box 15"/>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E6729976-88D8-4DBA-BFED-4E4AD6408AB2}" type="slidenum">
              <a:rPr lang="en-GB" altLang="ru-RU">
                <a:solidFill>
                  <a:srgbClr val="FFFFFF"/>
                </a:solidFill>
              </a:rPr>
              <a:pPr eaLnBrk="1" hangingPunct="1">
                <a:buClrTx/>
                <a:buFontTx/>
                <a:buNone/>
              </a:pPr>
              <a:t>24</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813" y="2124075"/>
            <a:ext cx="5186362"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5" name="TextBox 3"/>
          <p:cNvSpPr txBox="1">
            <a:spLocks noChangeArrowheads="1"/>
          </p:cNvSpPr>
          <p:nvPr/>
        </p:nvSpPr>
        <p:spPr bwMode="auto">
          <a:xfrm>
            <a:off x="107950" y="2713038"/>
            <a:ext cx="45656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2800">
                <a:solidFill>
                  <a:schemeClr val="tx1"/>
                </a:solidFill>
                <a:latin typeface="Comic Sans MS" pitchFamily="66" charset="0"/>
              </a:rPr>
              <a:t>MD: 60-80 ns frame</a:t>
            </a:r>
          </a:p>
          <a:p>
            <a:endParaRPr lang="en-US" altLang="ru-RU" sz="2800">
              <a:solidFill>
                <a:schemeClr val="tx1"/>
              </a:solidFill>
              <a:latin typeface="Comic Sans MS" pitchFamily="66" charset="0"/>
            </a:endParaRPr>
          </a:p>
          <a:p>
            <a:r>
              <a:rPr lang="en-US" altLang="ru-RU" sz="2800">
                <a:solidFill>
                  <a:schemeClr val="tx1"/>
                </a:solidFill>
                <a:latin typeface="Comic Sans MS" pitchFamily="66" charset="0"/>
              </a:rPr>
              <a:t>Na</a:t>
            </a:r>
            <a:r>
              <a:rPr lang="en-US" altLang="ru-RU" sz="2800" baseline="30000">
                <a:solidFill>
                  <a:schemeClr val="tx1"/>
                </a:solidFill>
                <a:latin typeface="Comic Sans MS" pitchFamily="66" charset="0"/>
              </a:rPr>
              <a:t>+</a:t>
            </a:r>
            <a:r>
              <a:rPr lang="en-US" altLang="ru-RU" sz="2800">
                <a:solidFill>
                  <a:schemeClr val="tx1"/>
                </a:solidFill>
                <a:latin typeface="Comic Sans MS" pitchFamily="66" charset="0"/>
              </a:rPr>
              <a:t> movement into </a:t>
            </a:r>
          </a:p>
          <a:p>
            <a:r>
              <a:rPr lang="en-US" altLang="ru-RU" sz="2800">
                <a:solidFill>
                  <a:schemeClr val="tx1"/>
                </a:solidFill>
                <a:latin typeface="Comic Sans MS" pitchFamily="66" charset="0"/>
              </a:rPr>
              <a:t>G-quadrulpex </a:t>
            </a:r>
          </a:p>
          <a:p>
            <a:r>
              <a:rPr lang="en-US" altLang="ru-RU" sz="2800">
                <a:solidFill>
                  <a:schemeClr val="tx1"/>
                </a:solidFill>
                <a:latin typeface="Comic Sans MS" pitchFamily="66" charset="0"/>
              </a:rPr>
              <a:t>through TT loops</a:t>
            </a:r>
          </a:p>
          <a:p>
            <a:endParaRPr lang="en-US" altLang="ru-RU" sz="2800">
              <a:solidFill>
                <a:schemeClr val="tx1"/>
              </a:solidFill>
              <a:latin typeface="Comic Sans MS" pitchFamily="66" charset="0"/>
            </a:endParaRPr>
          </a:p>
          <a:p>
            <a:r>
              <a:rPr lang="en-US" altLang="ru-RU" sz="2800">
                <a:solidFill>
                  <a:schemeClr val="tx1"/>
                </a:solidFill>
                <a:latin typeface="Comic Sans MS" pitchFamily="66" charset="0"/>
              </a:rPr>
              <a:t>Most of the time </a:t>
            </a:r>
          </a:p>
          <a:p>
            <a:r>
              <a:rPr lang="en-US" altLang="ru-RU" sz="2800">
                <a:solidFill>
                  <a:schemeClr val="tx1"/>
                </a:solidFill>
                <a:latin typeface="Comic Sans MS" pitchFamily="66" charset="0"/>
              </a:rPr>
              <a:t>Na</a:t>
            </a:r>
            <a:r>
              <a:rPr lang="en-US" altLang="ru-RU" sz="2800" baseline="30000">
                <a:solidFill>
                  <a:schemeClr val="tx1"/>
                </a:solidFill>
                <a:latin typeface="Comic Sans MS" pitchFamily="66" charset="0"/>
              </a:rPr>
              <a:t>+</a:t>
            </a:r>
            <a:r>
              <a:rPr lang="en-US" altLang="ru-RU" sz="2800">
                <a:solidFill>
                  <a:schemeClr val="tx1"/>
                </a:solidFill>
                <a:latin typeface="Comic Sans MS" pitchFamily="66" charset="0"/>
              </a:rPr>
              <a:t> sits in the center </a:t>
            </a:r>
          </a:p>
          <a:p>
            <a:r>
              <a:rPr lang="en-US" altLang="ru-RU" sz="2800">
                <a:solidFill>
                  <a:schemeClr val="tx1"/>
                </a:solidFill>
                <a:latin typeface="Comic Sans MS" pitchFamily="66" charset="0"/>
              </a:rPr>
              <a:t>of G-quadruplex</a:t>
            </a:r>
            <a:endParaRPr lang="ru-RU" altLang="ru-RU" sz="2800">
              <a:solidFill>
                <a:schemeClr val="tx1"/>
              </a:solidFill>
              <a:latin typeface="Comic Sans MS" pitchFamily="66" charset="0"/>
            </a:endParaRPr>
          </a:p>
        </p:txBody>
      </p:sp>
      <p:sp>
        <p:nvSpPr>
          <p:cNvPr id="28676" name="TextBox 3"/>
          <p:cNvSpPr txBox="1">
            <a:spLocks noChangeArrowheads="1"/>
          </p:cNvSpPr>
          <p:nvPr/>
        </p:nvSpPr>
        <p:spPr bwMode="auto">
          <a:xfrm>
            <a:off x="179388" y="188913"/>
            <a:ext cx="770572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4000">
                <a:solidFill>
                  <a:schemeClr val="tx1"/>
                </a:solidFill>
                <a:latin typeface="Comic Sans MS" pitchFamily="66" charset="0"/>
              </a:rPr>
              <a:t>TGT upper loop </a:t>
            </a:r>
          </a:p>
          <a:p>
            <a:r>
              <a:rPr lang="en-US" altLang="ru-RU" sz="4000">
                <a:solidFill>
                  <a:schemeClr val="tx1"/>
                </a:solidFill>
                <a:latin typeface="Comic Sans MS" pitchFamily="66" charset="0"/>
              </a:rPr>
              <a:t>vs TT bottom loops</a:t>
            </a:r>
          </a:p>
          <a:p>
            <a:endParaRPr lang="en-US" altLang="ru-RU" sz="1200">
              <a:solidFill>
                <a:schemeClr val="tx1"/>
              </a:solidFill>
              <a:latin typeface="Comic Sans MS" pitchFamily="66" charset="0"/>
            </a:endParaRPr>
          </a:p>
          <a:p>
            <a:r>
              <a:rPr lang="en-US" altLang="ru-RU" sz="4000">
                <a:solidFill>
                  <a:schemeClr val="tx1"/>
                </a:solidFill>
                <a:latin typeface="Comic Sans MS" pitchFamily="66" charset="0"/>
              </a:rPr>
              <a:t>Loops vs cation</a:t>
            </a:r>
            <a:endParaRPr lang="ru-RU" altLang="ru-RU" sz="4000">
              <a:solidFill>
                <a:schemeClr val="tx1"/>
              </a:solidFill>
              <a:latin typeface="Comic Sans MS" pitchFamily="6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250825" y="188913"/>
            <a:ext cx="712311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2800">
                <a:solidFill>
                  <a:schemeClr val="tx1"/>
                </a:solidFill>
                <a:latin typeface="Comic Sans MS" pitchFamily="66" charset="0"/>
              </a:rPr>
              <a:t>ps scale</a:t>
            </a:r>
            <a:endParaRPr lang="ru-RU" altLang="ru-RU" sz="2800">
              <a:solidFill>
                <a:schemeClr val="tx1"/>
              </a:solidFill>
              <a:latin typeface="Comic Sans MS" pitchFamily="66" charset="0"/>
            </a:endParaRPr>
          </a:p>
          <a:p>
            <a:endParaRPr lang="en-US" altLang="ru-RU" sz="2800">
              <a:solidFill>
                <a:schemeClr val="tx1"/>
              </a:solidFill>
              <a:latin typeface="Comic Sans MS" pitchFamily="66" charset="0"/>
            </a:endParaRPr>
          </a:p>
          <a:p>
            <a:r>
              <a:rPr lang="en-US" altLang="ru-RU" sz="2800">
                <a:solidFill>
                  <a:schemeClr val="tx1"/>
                </a:solidFill>
                <a:latin typeface="Comic Sans MS" pitchFamily="66" charset="0"/>
              </a:rPr>
              <a:t>Aptamer – cation QM/MM simulation</a:t>
            </a:r>
            <a:endParaRPr lang="ru-RU" altLang="ru-RU" sz="2800">
              <a:solidFill>
                <a:schemeClr val="tx1"/>
              </a:solidFill>
              <a:latin typeface="Comic Sans MS" pitchFamily="66" charset="0"/>
            </a:endParaRPr>
          </a:p>
        </p:txBody>
      </p:sp>
      <p:sp>
        <p:nvSpPr>
          <p:cNvPr id="29699" name="TextBox 1"/>
          <p:cNvSpPr txBox="1">
            <a:spLocks noChangeArrowheads="1"/>
          </p:cNvSpPr>
          <p:nvPr/>
        </p:nvSpPr>
        <p:spPr bwMode="auto">
          <a:xfrm>
            <a:off x="36513" y="5445125"/>
            <a:ext cx="6904037"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a:solidFill>
                  <a:schemeClr val="tx1"/>
                </a:solidFill>
                <a:latin typeface="Comic Sans MS" pitchFamily="66" charset="0"/>
              </a:rPr>
              <a:t> QM/MM simulation approach for proteins: </a:t>
            </a:r>
          </a:p>
          <a:p>
            <a:r>
              <a:rPr lang="en-US" altLang="ru-RU">
                <a:solidFill>
                  <a:schemeClr val="tx1"/>
                </a:solidFill>
                <a:latin typeface="Comic Sans MS" pitchFamily="66" charset="0"/>
              </a:rPr>
              <a:t>Martin Karplus, Michal Levitt, Arieh Warshell, </a:t>
            </a:r>
          </a:p>
          <a:p>
            <a:r>
              <a:rPr lang="en-US" altLang="ru-RU">
                <a:solidFill>
                  <a:schemeClr val="tx1"/>
                </a:solidFill>
                <a:latin typeface="Comic Sans MS" pitchFamily="66" charset="0"/>
              </a:rPr>
              <a:t>Nobel Prize  in Chemistry 2013, Oct 9</a:t>
            </a:r>
            <a:endParaRPr lang="ru-RU" altLang="ru-RU">
              <a:solidFill>
                <a:schemeClr val="tx1"/>
              </a:solidFill>
              <a:latin typeface="Comic Sans MS" pitchFamily="66" charset="0"/>
            </a:endParaRPr>
          </a:p>
        </p:txBody>
      </p:sp>
      <p:pic>
        <p:nvPicPr>
          <p:cNvPr id="5" name="QM.MM.avi">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6513" y="1557338"/>
            <a:ext cx="9174163"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42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205038"/>
            <a:ext cx="6973887"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3" name="TextBox 2"/>
          <p:cNvSpPr txBox="1">
            <a:spLocks noChangeArrowheads="1"/>
          </p:cNvSpPr>
          <p:nvPr/>
        </p:nvSpPr>
        <p:spPr bwMode="auto">
          <a:xfrm>
            <a:off x="36513" y="115888"/>
            <a:ext cx="806450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3600">
                <a:solidFill>
                  <a:schemeClr val="tx1"/>
                </a:solidFill>
                <a:latin typeface="Comic Sans MS" pitchFamily="66" charset="0"/>
              </a:rPr>
              <a:t>Functional Aptamers: </a:t>
            </a:r>
            <a:r>
              <a:rPr lang="en-US" altLang="ru-RU">
                <a:solidFill>
                  <a:schemeClr val="tx1"/>
                </a:solidFill>
                <a:latin typeface="Comic Sans MS" pitchFamily="66" charset="0"/>
              </a:rPr>
              <a:t>I</a:t>
            </a:r>
            <a:r>
              <a:rPr lang="en-US" altLang="ru-RU" baseline="30000">
                <a:solidFill>
                  <a:schemeClr val="tx1"/>
                </a:solidFill>
                <a:latin typeface="Comic Sans MS" pitchFamily="66" charset="0"/>
              </a:rPr>
              <a:t>o</a:t>
            </a:r>
            <a:r>
              <a:rPr lang="en-US" altLang="ru-RU">
                <a:solidFill>
                  <a:schemeClr val="tx1"/>
                </a:solidFill>
                <a:latin typeface="Comic Sans MS" pitchFamily="66" charset="0"/>
              </a:rPr>
              <a:t> &amp; Coagul Activity</a:t>
            </a:r>
            <a:r>
              <a:rPr lang="en-US" altLang="ru-RU" baseline="30000">
                <a:solidFill>
                  <a:schemeClr val="tx1"/>
                </a:solidFill>
                <a:latin typeface="Comic Sans MS" pitchFamily="66" charset="0"/>
              </a:rPr>
              <a:t>  </a:t>
            </a:r>
          </a:p>
          <a:p>
            <a:endParaRPr lang="en-US" altLang="ru-RU" sz="2000">
              <a:solidFill>
                <a:schemeClr val="tx1"/>
              </a:solidFill>
              <a:latin typeface="Comic Sans MS" pitchFamily="66" charset="0"/>
            </a:endParaRPr>
          </a:p>
          <a:p>
            <a:r>
              <a:rPr lang="en-US" altLang="ru-RU" sz="3200">
                <a:solidFill>
                  <a:srgbClr val="FF0000"/>
                </a:solidFill>
                <a:latin typeface="Comic Sans MS" pitchFamily="66" charset="0"/>
              </a:rPr>
              <a:t>Just putative structures </a:t>
            </a:r>
          </a:p>
          <a:p>
            <a:r>
              <a:rPr lang="en-US" altLang="ru-RU" sz="3200">
                <a:solidFill>
                  <a:schemeClr val="tx1"/>
                </a:solidFill>
                <a:latin typeface="Comic Sans MS" pitchFamily="66" charset="0"/>
              </a:rPr>
              <a:t>of 15TGT pharmacophore extentions </a:t>
            </a:r>
            <a:endParaRPr lang="ru-RU" altLang="ru-RU" sz="3200">
              <a:solidFill>
                <a:schemeClr val="tx1"/>
              </a:solidFill>
              <a:latin typeface="Comic Sans MS" pitchFamily="66" charset="0"/>
            </a:endParaRPr>
          </a:p>
        </p:txBody>
      </p:sp>
      <p:sp>
        <p:nvSpPr>
          <p:cNvPr id="30724" name="TextBox 3"/>
          <p:cNvSpPr txBox="1">
            <a:spLocks noChangeArrowheads="1"/>
          </p:cNvSpPr>
          <p:nvPr/>
        </p:nvSpPr>
        <p:spPr bwMode="auto">
          <a:xfrm>
            <a:off x="-36513" y="6381750"/>
            <a:ext cx="981076"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a:solidFill>
                  <a:schemeClr val="tx1"/>
                </a:solidFill>
              </a:rPr>
              <a:t>15TGT</a:t>
            </a:r>
            <a:endParaRPr lang="ru-RU" altLang="ru-RU">
              <a:solidFill>
                <a:schemeClr val="tx1"/>
              </a:solidFill>
            </a:endParaRPr>
          </a:p>
        </p:txBody>
      </p:sp>
      <p:sp>
        <p:nvSpPr>
          <p:cNvPr id="30725" name="TextBox 4"/>
          <p:cNvSpPr txBox="1">
            <a:spLocks noChangeArrowheads="1"/>
          </p:cNvSpPr>
          <p:nvPr/>
        </p:nvSpPr>
        <p:spPr bwMode="auto">
          <a:xfrm>
            <a:off x="4140200" y="3981450"/>
            <a:ext cx="9810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a:solidFill>
                  <a:schemeClr val="tx1"/>
                </a:solidFill>
              </a:rPr>
              <a:t>31TGT</a:t>
            </a:r>
            <a:endParaRPr lang="ru-RU" altLang="ru-RU">
              <a:solidFill>
                <a:schemeClr val="tx1"/>
              </a:solidFill>
            </a:endParaRPr>
          </a:p>
        </p:txBody>
      </p:sp>
      <p:sp>
        <p:nvSpPr>
          <p:cNvPr id="30726" name="TextBox 5"/>
          <p:cNvSpPr txBox="1">
            <a:spLocks noChangeArrowheads="1"/>
          </p:cNvSpPr>
          <p:nvPr/>
        </p:nvSpPr>
        <p:spPr bwMode="auto">
          <a:xfrm>
            <a:off x="7196138" y="4581525"/>
            <a:ext cx="10477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a:solidFill>
                  <a:schemeClr val="tx1"/>
                </a:solidFill>
              </a:rPr>
              <a:t>NU172</a:t>
            </a:r>
            <a:endParaRPr lang="ru-RU" altLang="ru-RU">
              <a:solidFill>
                <a:schemeClr val="tx1"/>
              </a:solidFill>
            </a:endParaRPr>
          </a:p>
        </p:txBody>
      </p:sp>
      <p:sp>
        <p:nvSpPr>
          <p:cNvPr id="30727" name="TextBox 6"/>
          <p:cNvSpPr txBox="1">
            <a:spLocks noChangeArrowheads="1"/>
          </p:cNvSpPr>
          <p:nvPr/>
        </p:nvSpPr>
        <p:spPr bwMode="auto">
          <a:xfrm>
            <a:off x="6899275" y="6284913"/>
            <a:ext cx="84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a:solidFill>
                  <a:schemeClr val="tx1"/>
                </a:solidFill>
              </a:rPr>
              <a:t>RA36</a:t>
            </a:r>
            <a:endParaRPr lang="ru-RU" altLang="ru-RU">
              <a:solidFill>
                <a:schemeClr val="tx1"/>
              </a:solidFill>
            </a:endParaRPr>
          </a:p>
        </p:txBody>
      </p:sp>
      <p:cxnSp>
        <p:nvCxnSpPr>
          <p:cNvPr id="9" name="Прямая соединительная линия 8"/>
          <p:cNvCxnSpPr/>
          <p:nvPr/>
        </p:nvCxnSpPr>
        <p:spPr bwMode="auto">
          <a:xfrm>
            <a:off x="250825" y="3644900"/>
            <a:ext cx="4105275" cy="29527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0729" name="TextBox 11"/>
          <p:cNvSpPr txBox="1">
            <a:spLocks noChangeArrowheads="1"/>
          </p:cNvSpPr>
          <p:nvPr/>
        </p:nvSpPr>
        <p:spPr bwMode="auto">
          <a:xfrm>
            <a:off x="3348038" y="5373688"/>
            <a:ext cx="18145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3600">
                <a:solidFill>
                  <a:srgbClr val="FF0000"/>
                </a:solidFill>
                <a:latin typeface="Comic Sans MS" pitchFamily="66" charset="0"/>
              </a:rPr>
              <a:t>no III</a:t>
            </a:r>
            <a:r>
              <a:rPr lang="en-US" altLang="ru-RU" sz="3600" baseline="30000">
                <a:solidFill>
                  <a:srgbClr val="FF0000"/>
                </a:solidFill>
                <a:latin typeface="Comic Sans MS" pitchFamily="66" charset="0"/>
              </a:rPr>
              <a:t>o </a:t>
            </a:r>
            <a:endParaRPr lang="ru-RU" altLang="ru-RU" sz="3600" baseline="30000">
              <a:solidFill>
                <a:srgbClr val="FF0000"/>
              </a:solidFill>
              <a:latin typeface="Comic Sans MS" pitchFamily="66" charset="0"/>
            </a:endParaRPr>
          </a:p>
        </p:txBody>
      </p:sp>
      <p:sp>
        <p:nvSpPr>
          <p:cNvPr id="30730" name="TextBox 12"/>
          <p:cNvSpPr txBox="1">
            <a:spLocks noChangeArrowheads="1"/>
          </p:cNvSpPr>
          <p:nvPr/>
        </p:nvSpPr>
        <p:spPr bwMode="auto">
          <a:xfrm>
            <a:off x="1331913" y="6165850"/>
            <a:ext cx="29432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3600">
                <a:solidFill>
                  <a:schemeClr val="tx1"/>
                </a:solidFill>
                <a:latin typeface="Comic Sans MS" pitchFamily="66" charset="0"/>
              </a:rPr>
              <a:t>single III</a:t>
            </a:r>
            <a:r>
              <a:rPr lang="en-US" altLang="ru-RU" sz="3600" baseline="30000">
                <a:solidFill>
                  <a:schemeClr val="tx1"/>
                </a:solidFill>
                <a:latin typeface="Comic Sans MS" pitchFamily="66" charset="0"/>
              </a:rPr>
              <a:t>o </a:t>
            </a:r>
            <a:endParaRPr lang="ru-RU" altLang="ru-RU" sz="3600" baseline="30000">
              <a:solidFill>
                <a:schemeClr val="tx1"/>
              </a:solidFill>
              <a:latin typeface="Comic Sans MS" pitchFamily="6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19"/>
          <p:cNvSpPr>
            <a:spLocks noChangeArrowheads="1"/>
          </p:cNvSpPr>
          <p:nvPr/>
        </p:nvSpPr>
        <p:spPr bwMode="auto">
          <a:xfrm>
            <a:off x="179388" y="1773238"/>
            <a:ext cx="3240087" cy="4940300"/>
          </a:xfrm>
          <a:prstGeom prst="rect">
            <a:avLst/>
          </a:prstGeom>
          <a:solidFill>
            <a:schemeClr val="tx1"/>
          </a:solidFill>
          <a:ln w="9525" algn="ctr">
            <a:solidFill>
              <a:schemeClr val="tx1"/>
            </a:solidFill>
            <a:round/>
            <a:headEnd/>
            <a:tailEnd/>
          </a:ln>
        </p:spPr>
        <p:txBody>
          <a:bodyPr/>
          <a:lstStyle/>
          <a:p>
            <a:endParaRPr lang="ru-RU" altLang="ru-RU"/>
          </a:p>
        </p:txBody>
      </p:sp>
      <p:sp>
        <p:nvSpPr>
          <p:cNvPr id="31747" name="Text Box 1"/>
          <p:cNvSpPr txBox="1">
            <a:spLocks noChangeArrowheads="1"/>
          </p:cNvSpPr>
          <p:nvPr/>
        </p:nvSpPr>
        <p:spPr bwMode="auto">
          <a:xfrm>
            <a:off x="107950" y="-26988"/>
            <a:ext cx="5616575" cy="17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9000"/>
              </a:lnSpc>
              <a:buClrTx/>
              <a:buFontTx/>
              <a:buNone/>
            </a:pPr>
            <a:r>
              <a:rPr lang="en-GB" altLang="ru-RU">
                <a:solidFill>
                  <a:srgbClr val="000000"/>
                </a:solidFill>
                <a:latin typeface="Comic Sans MS" pitchFamily="66" charset="0"/>
              </a:rPr>
              <a:t>Structure:</a:t>
            </a:r>
          </a:p>
          <a:p>
            <a:pPr eaLnBrk="1" hangingPunct="1">
              <a:lnSpc>
                <a:spcPct val="109000"/>
              </a:lnSpc>
              <a:buClrTx/>
              <a:buFontTx/>
              <a:buNone/>
            </a:pPr>
            <a:r>
              <a:rPr lang="en-GB" altLang="ru-RU">
                <a:solidFill>
                  <a:srgbClr val="000000"/>
                </a:solidFill>
                <a:latin typeface="Comic Sans MS" pitchFamily="66" charset="0"/>
              </a:rPr>
              <a:t>MD for exploring and design of </a:t>
            </a:r>
          </a:p>
          <a:p>
            <a:pPr eaLnBrk="1" hangingPunct="1">
              <a:lnSpc>
                <a:spcPct val="109000"/>
              </a:lnSpc>
              <a:buClrTx/>
              <a:buFontTx/>
              <a:buNone/>
            </a:pPr>
            <a:r>
              <a:rPr lang="en-GB" altLang="ru-RU">
                <a:solidFill>
                  <a:srgbClr val="000000"/>
                </a:solidFill>
                <a:latin typeface="Comic Sans MS" pitchFamily="66" charset="0"/>
              </a:rPr>
              <a:t>extended pharmacophore structures </a:t>
            </a:r>
          </a:p>
          <a:p>
            <a:pPr eaLnBrk="1" hangingPunct="1">
              <a:lnSpc>
                <a:spcPct val="109000"/>
              </a:lnSpc>
              <a:buClrTx/>
              <a:buFontTx/>
              <a:buNone/>
            </a:pPr>
            <a:r>
              <a:rPr lang="en-GB" altLang="ru-RU">
                <a:solidFill>
                  <a:srgbClr val="000000"/>
                </a:solidFill>
                <a:latin typeface="Comic Sans MS" pitchFamily="66" charset="0"/>
              </a:rPr>
              <a:t>[G-quadruplex + Duplex?]</a:t>
            </a:r>
          </a:p>
        </p:txBody>
      </p:sp>
      <p:sp>
        <p:nvSpPr>
          <p:cNvPr id="31748" name="Rectangle 2"/>
          <p:cNvSpPr>
            <a:spLocks noChangeArrowheads="1"/>
          </p:cNvSpPr>
          <p:nvPr/>
        </p:nvSpPr>
        <p:spPr bwMode="auto">
          <a:xfrm>
            <a:off x="166688" y="2571750"/>
            <a:ext cx="4048125"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31749" name="Rectangle 3"/>
          <p:cNvSpPr>
            <a:spLocks noChangeArrowheads="1"/>
          </p:cNvSpPr>
          <p:nvPr/>
        </p:nvSpPr>
        <p:spPr bwMode="auto">
          <a:xfrm>
            <a:off x="4238625" y="2071688"/>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31750" name="Rectangle 4"/>
          <p:cNvSpPr>
            <a:spLocks noChangeArrowheads="1"/>
          </p:cNvSpPr>
          <p:nvPr/>
        </p:nvSpPr>
        <p:spPr bwMode="auto">
          <a:xfrm>
            <a:off x="214313" y="3571875"/>
            <a:ext cx="4119562"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31751" name="Rectangle 5"/>
          <p:cNvSpPr>
            <a:spLocks noChangeArrowheads="1"/>
          </p:cNvSpPr>
          <p:nvPr/>
        </p:nvSpPr>
        <p:spPr bwMode="auto">
          <a:xfrm>
            <a:off x="4429125" y="1589088"/>
            <a:ext cx="450056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31752" name="Text Box 6"/>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DCBFF2D5-B84B-4684-86DE-CEBF4A86351A}" type="slidenum">
              <a:rPr lang="en-GB" altLang="ru-RU" sz="1200">
                <a:solidFill>
                  <a:srgbClr val="898989"/>
                </a:solidFill>
              </a:rPr>
              <a:pPr algn="r" eaLnBrk="1" hangingPunct="1">
                <a:lnSpc>
                  <a:spcPct val="100000"/>
                </a:lnSpc>
                <a:buClrTx/>
                <a:buFontTx/>
                <a:buNone/>
              </a:pPr>
              <a:t>28</a:t>
            </a:fld>
            <a:endParaRPr lang="en-GB" altLang="ru-RU" sz="1200">
              <a:solidFill>
                <a:srgbClr val="898989"/>
              </a:solidFill>
            </a:endParaRPr>
          </a:p>
        </p:txBody>
      </p:sp>
      <p:grpSp>
        <p:nvGrpSpPr>
          <p:cNvPr id="31753" name="Group 7"/>
          <p:cNvGrpSpPr>
            <a:grpSpLocks/>
          </p:cNvGrpSpPr>
          <p:nvPr/>
        </p:nvGrpSpPr>
        <p:grpSpPr bwMode="auto">
          <a:xfrm>
            <a:off x="3752850" y="1987550"/>
            <a:ext cx="5138738" cy="4826000"/>
            <a:chOff x="2276" y="1250"/>
            <a:chExt cx="3324" cy="3119"/>
          </a:xfrm>
        </p:grpSpPr>
        <p:grpSp>
          <p:nvGrpSpPr>
            <p:cNvPr id="31759" name="Group 8"/>
            <p:cNvGrpSpPr>
              <a:grpSpLocks/>
            </p:cNvGrpSpPr>
            <p:nvPr/>
          </p:nvGrpSpPr>
          <p:grpSpPr bwMode="auto">
            <a:xfrm>
              <a:off x="2276" y="1250"/>
              <a:ext cx="3324" cy="3119"/>
              <a:chOff x="2276" y="1250"/>
              <a:chExt cx="3324" cy="3119"/>
            </a:xfrm>
          </p:grpSpPr>
          <p:grpSp>
            <p:nvGrpSpPr>
              <p:cNvPr id="31761" name="Group 9"/>
              <p:cNvGrpSpPr>
                <a:grpSpLocks/>
              </p:cNvGrpSpPr>
              <p:nvPr/>
            </p:nvGrpSpPr>
            <p:grpSpPr bwMode="auto">
              <a:xfrm>
                <a:off x="2418" y="1250"/>
                <a:ext cx="3182" cy="3119"/>
                <a:chOff x="2418" y="1250"/>
                <a:chExt cx="3182" cy="3119"/>
              </a:xfrm>
            </p:grpSpPr>
            <p:pic>
              <p:nvPicPr>
                <p:cNvPr id="31763" name="Picture 10"/>
                <p:cNvPicPr>
                  <a:picLocks noChangeAspect="1" noChangeArrowheads="1"/>
                </p:cNvPicPr>
                <p:nvPr/>
              </p:nvPicPr>
              <p:blipFill>
                <a:blip r:embed="rId5">
                  <a:extLst>
                    <a:ext uri="{28A0092B-C50C-407E-A947-70E740481C1C}">
                      <a14:useLocalDpi xmlns:a14="http://schemas.microsoft.com/office/drawing/2010/main" val="0"/>
                    </a:ext>
                  </a:extLst>
                </a:blip>
                <a:srcRect l="10159" t="21559" r="10159" b="28741"/>
                <a:stretch>
                  <a:fillRect/>
                </a:stretch>
              </p:blipFill>
              <p:spPr bwMode="auto">
                <a:xfrm>
                  <a:off x="2418" y="1437"/>
                  <a:ext cx="2623" cy="2932"/>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pic>
              <p:nvPicPr>
                <p:cNvPr id="3176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 y="1250"/>
                  <a:ext cx="1478" cy="264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grpSp>
          <p:sp>
            <p:nvSpPr>
              <p:cNvPr id="31762" name="Text Box 12"/>
              <p:cNvSpPr txBox="1">
                <a:spLocks noChangeArrowheads="1"/>
              </p:cNvSpPr>
              <p:nvPr/>
            </p:nvSpPr>
            <p:spPr bwMode="auto">
              <a:xfrm>
                <a:off x="2276" y="1532"/>
                <a:ext cx="302"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spcAft>
                    <a:spcPts val="1000"/>
                  </a:spcAft>
                  <a:buClrTx/>
                  <a:buFontTx/>
                  <a:buNone/>
                </a:pPr>
                <a:r>
                  <a:rPr lang="en-GB" altLang="ru-RU" b="1">
                    <a:solidFill>
                      <a:srgbClr val="000000"/>
                    </a:solidFill>
                  </a:rPr>
                  <a:t>А</a:t>
                </a:r>
              </a:p>
            </p:txBody>
          </p:sp>
        </p:grpSp>
        <p:sp>
          <p:nvSpPr>
            <p:cNvPr id="31760" name="Text Box 13"/>
            <p:cNvSpPr txBox="1">
              <a:spLocks noChangeArrowheads="1"/>
            </p:cNvSpPr>
            <p:nvPr/>
          </p:nvSpPr>
          <p:spPr bwMode="auto">
            <a:xfrm>
              <a:off x="3954" y="1532"/>
              <a:ext cx="302"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spcAft>
                  <a:spcPts val="1000"/>
                </a:spcAft>
                <a:buClrTx/>
                <a:buFontTx/>
                <a:buNone/>
              </a:pPr>
              <a:r>
                <a:rPr lang="en-GB" altLang="ru-RU" b="1">
                  <a:solidFill>
                    <a:srgbClr val="000000"/>
                  </a:solidFill>
                </a:rPr>
                <a:t>B</a:t>
              </a:r>
            </a:p>
          </p:txBody>
        </p:sp>
      </p:grpSp>
      <p:cxnSp>
        <p:nvCxnSpPr>
          <p:cNvPr id="31754" name="AutoShape 16"/>
          <p:cNvCxnSpPr>
            <a:cxnSpLocks noChangeShapeType="1"/>
          </p:cNvCxnSpPr>
          <p:nvPr/>
        </p:nvCxnSpPr>
        <p:spPr bwMode="auto">
          <a:xfrm flipH="1">
            <a:off x="5508625" y="3933825"/>
            <a:ext cx="719138" cy="647700"/>
          </a:xfrm>
          <a:prstGeom prst="straightConnector1">
            <a:avLst/>
          </a:prstGeom>
          <a:noFill/>
          <a:ln w="38160" cap="sq">
            <a:solidFill>
              <a:srgbClr val="FF0000"/>
            </a:solidFill>
            <a:miter lim="800000"/>
            <a:headEnd/>
            <a:tailEnd type="triangle" w="med" len="med"/>
          </a:ln>
          <a:effectLst>
            <a:outerShdw dist="75597" dir="106468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31755" name="AutoShape 17"/>
          <p:cNvCxnSpPr>
            <a:cxnSpLocks noChangeShapeType="1"/>
          </p:cNvCxnSpPr>
          <p:nvPr/>
        </p:nvCxnSpPr>
        <p:spPr bwMode="auto">
          <a:xfrm flipH="1">
            <a:off x="7740650" y="3644900"/>
            <a:ext cx="719138" cy="863600"/>
          </a:xfrm>
          <a:prstGeom prst="straightConnector1">
            <a:avLst/>
          </a:prstGeom>
          <a:noFill/>
          <a:ln w="38160" cap="sq">
            <a:solidFill>
              <a:srgbClr val="FF0000"/>
            </a:solidFill>
            <a:miter lim="800000"/>
            <a:headEnd/>
            <a:tailEnd type="triangle" w="med" len="med"/>
          </a:ln>
          <a:effectLst>
            <a:outerShdw dist="75597" dir="1064680" algn="ctr" rotWithShape="0">
              <a:srgbClr val="808080">
                <a:alpha val="35036"/>
              </a:srgbClr>
            </a:outerShdw>
          </a:effectLst>
          <a:extLst>
            <a:ext uri="{909E8E84-426E-40DD-AFC4-6F175D3DCCD1}">
              <a14:hiddenFill xmlns:a14="http://schemas.microsoft.com/office/drawing/2010/main">
                <a:noFill/>
              </a14:hiddenFill>
            </a:ext>
          </a:extLst>
        </p:spPr>
      </p:cxnSp>
      <p:sp>
        <p:nvSpPr>
          <p:cNvPr id="31756" name="Text Box 18"/>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5496A38C-B7FE-4453-8770-C83ECB796568}" type="slidenum">
              <a:rPr lang="en-GB" altLang="ru-RU">
                <a:solidFill>
                  <a:srgbClr val="FFFFFF"/>
                </a:solidFill>
              </a:rPr>
              <a:pPr eaLnBrk="1" hangingPunct="1">
                <a:buClrTx/>
                <a:buFontTx/>
                <a:buNone/>
              </a:pPr>
              <a:t>28</a:t>
            </a:fld>
            <a:endParaRPr lang="en-GB" altLang="ru-RU">
              <a:solidFill>
                <a:srgbClr val="FFFFFF"/>
              </a:solidFill>
            </a:endParaRPr>
          </a:p>
        </p:txBody>
      </p:sp>
      <p:pic>
        <p:nvPicPr>
          <p:cNvPr id="21" name="15MOV.AVI">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179388" y="1773238"/>
            <a:ext cx="3240087"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mov_complex.avi">
            <a:hlinkClick r:id="" action="ppaction://media"/>
          </p:cNvPr>
          <p:cNvPicPr>
            <a:picLocks noRot="1" noChangeAspect="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228600" y="4275138"/>
            <a:ext cx="31908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fill="hold" nodeType="tmRoot">
          <p:childTnLst>
            <p:par>
              <p:cTn id="2" fill="hold" nodeType="interactiveSeq">
                <p:stCondLst>
                  <p:cond delay="0"/>
                </p:stCondLst>
              </p:cTn>
            </p:par>
            <p:par>
              <p:cTn id="3" fill="hold" nodeType="interactiveSeq">
                <p:stCondLst>
                  <p:cond delay="0"/>
                </p:stCondLst>
              </p:cTn>
            </p:par>
            <p:par>
              <p:cTn id="4" fill="hold" nodeType="interactiveSeq">
                <p:stCondLst>
                  <p:cond delay="0"/>
                </p:stCondLst>
              </p:cTn>
            </p:par>
            <p:par>
              <p:cTn id="5" fill="hold" nodeType="interactiveSeq">
                <p:stCondLst>
                  <p:cond delay="0"/>
                </p:stCondLst>
              </p:cTn>
            </p:par>
            <p:seq concurrent="1" nextAc="seek">
              <p:cTn id="6" dur="indefinite" nodeType="mainSeq">
                <p:childTnLst>
                  <p:par>
                    <p:cTn id="7" fill="hold" nodeType="clickPar">
                      <p:stCondLst>
                        <p:cond delay="indefinite"/>
                        <p:cond evt="onBegin" delay="0">
                          <p:tn val="6"/>
                        </p:cond>
                      </p:stCondLst>
                      <p:childTnLst>
                        <p:par>
                          <p:cTn id="8" fill="hold" nodeType="withGroup">
                            <p:stCondLst>
                              <p:cond delay="0"/>
                            </p:stCondLst>
                            <p:childTnLst>
                              <p:par>
                                <p:cTn id="9" presetID="1" presetClass="mediacall" presetSubtype="0" fill="hold" nodeType="afterEffect">
                                  <p:stCondLst>
                                    <p:cond delay="0"/>
                                  </p:stCondLst>
                                  <p:childTnLst>
                                    <p:cmd type="call" cmd="playFrom(0.0)">
                                      <p:cBhvr>
                                        <p:cTn id="10" dur="8200" fill="hold"/>
                                        <p:tgtEl>
                                          <p:spTgt spid="21"/>
                                        </p:tgtEl>
                                      </p:cBhvr>
                                    </p:cmd>
                                  </p:childTnLst>
                                </p:cTn>
                              </p:par>
                            </p:childTnLst>
                          </p:cTn>
                        </p:par>
                        <p:par>
                          <p:cTn id="11" fill="hold" nodeType="afterGroup">
                            <p:stCondLst>
                              <p:cond delay="8200"/>
                            </p:stCondLst>
                            <p:childTnLst>
                              <p:par>
                                <p:cTn id="12" presetID="1" presetClass="mediacall" presetSubtype="0" fill="hold" nodeType="afterEffect">
                                  <p:stCondLst>
                                    <p:cond delay="0"/>
                                  </p:stCondLst>
                                  <p:childTnLst>
                                    <p:cmd type="call" cmd="playFrom(0.0)">
                                      <p:cBhvr>
                                        <p:cTn id="13" dur="8800"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par>
              <p:cTn id="14" fill="hold" nodeType="interactiveSeq">
                <p:stCondLst>
                  <p:cond delay="0"/>
                </p:stCondLst>
              </p:cTn>
            </p:par>
            <p:par>
              <p:cTn id="15" fill="hold" nodeType="interactiveSeq">
                <p:stCondLst>
                  <p:cond delay="0"/>
                </p:stCondLst>
              </p:cTn>
            </p:par>
            <p:video>
              <p:cMediaNode>
                <p:cTn id="16" fill="hold" display="0">
                  <p:stCondLst>
                    <p:cond delay="indefinite"/>
                  </p:stCondLst>
                  <p:endCondLst>
                    <p:cond evt="onNext" delay="0">
                      <p:tgtEl>
                        <p:sldTgt/>
                      </p:tgtEl>
                    </p:cond>
                    <p:cond evt="onPrev" delay="0">
                      <p:tgtEl>
                        <p:sldTgt/>
                      </p:tgtEl>
                    </p:cond>
                  </p:endCondLst>
                </p:cTn>
                <p:tgtEl>
                  <p:spTgt spid="21"/>
                </p:tgtEl>
              </p:cMediaNode>
            </p:video>
            <p:seq concurrent="1" nextAc="seek">
              <p:cTn id="17" restart="whenNotActive" fill="hold" evtFilter="cancelBubble" nodeType="interactiveSeq">
                <p:stCondLst>
                  <p:cond evt="onClick" delay="0">
                    <p:tgtEl>
                      <p:spTgt spid="21"/>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mediacall" presetSubtype="0" fill="hold" nodeType="clickEffect">
                                  <p:stCondLst>
                                    <p:cond delay="0"/>
                                  </p:stCondLst>
                                  <p:childTnLst>
                                    <p:cmd type="call" cmd="togglePause">
                                      <p:cBhvr>
                                        <p:cTn id="21" dur="1" fill="hold"/>
                                        <p:tgtEl>
                                          <p:spTgt spid="21"/>
                                        </p:tgtEl>
                                      </p:cBhvr>
                                    </p:cmd>
                                  </p:childTnLst>
                                </p:cTn>
                              </p:par>
                            </p:childTnLst>
                          </p:cTn>
                        </p:par>
                      </p:childTnLst>
                    </p:cTn>
                  </p:par>
                </p:childTnLst>
              </p:cTn>
              <p:nextCondLst>
                <p:cond evt="onClick" delay="0">
                  <p:tgtEl>
                    <p:spTgt spid="21"/>
                  </p:tgtEl>
                </p:cond>
              </p:nextCondLst>
            </p:seq>
            <p:video>
              <p:cMediaNode>
                <p:cTn id="22" fill="hold" display="0">
                  <p:stCondLst>
                    <p:cond delay="indefinite"/>
                  </p:stCondLst>
                  <p:endCondLst>
                    <p:cond evt="onNext" delay="0">
                      <p:tgtEl>
                        <p:sldTgt/>
                      </p:tgtEl>
                    </p:cond>
                    <p:cond evt="onPrev" delay="0">
                      <p:tgtEl>
                        <p:sldTgt/>
                      </p:tgtEl>
                    </p:cond>
                  </p:endCondLst>
                </p:cTn>
                <p:tgtEl>
                  <p:spTgt spid="22"/>
                </p:tgtEl>
              </p:cMediaNode>
            </p:video>
            <p:seq concurrent="1" nextAc="seek">
              <p:cTn id="23" restart="whenNotActive" fill="hold" evtFilter="cancelBubble" nodeType="interactiveSeq">
                <p:stCondLst>
                  <p:cond evt="onClick" delay="0">
                    <p:tgtEl>
                      <p:spTgt spid="2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22"/>
                                        </p:tgtEl>
                                      </p:cBhvr>
                                    </p:cmd>
                                  </p:childTnLst>
                                </p:cTn>
                              </p:par>
                            </p:childTnLst>
                          </p:cTn>
                        </p:par>
                      </p:childTnLst>
                    </p:cTn>
                  </p:par>
                </p:childTnLst>
              </p:cTn>
              <p:nextCondLst>
                <p:cond evt="onClick" delay="0">
                  <p:tgtEl>
                    <p:spTgt spid="2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6553200" y="6245225"/>
            <a:ext cx="2132013" cy="474663"/>
          </a:xfrm>
          <a:prstGeom prst="rect">
            <a:avLst/>
          </a:prstGeom>
          <a:noFill/>
          <a:ln w="9525" cap="flat">
            <a:noFill/>
            <a:round/>
            <a:headEnd/>
            <a:tailEnd/>
          </a:ln>
          <a:effectLst/>
        </p:spPr>
        <p:txBody>
          <a:bodyPr lIns="90000" tIns="46800" rIns="90000" bIns="46800" anchor="b"/>
          <a:lstStyle/>
          <a:p>
            <a:pPr algn="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4FA017AD-DE67-4BDE-B037-91CFCCF02F20}" type="slidenum">
              <a:rPr lang="en-GB" sz="1400">
                <a:solidFill>
                  <a:srgbClr val="FFFFFF"/>
                </a:solidFill>
                <a:effectLst>
                  <a:outerShdw blurRad="38100" dist="38100" dir="2700000" algn="tl">
                    <a:srgbClr val="C0C0C0"/>
                  </a:outerShdw>
                </a:effectLst>
                <a:latin typeface="Calibri" charset="0"/>
                <a:ea typeface="+mn-ea"/>
                <a:cs typeface="+mn-cs"/>
              </a:rPr>
              <a:pPr algn="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29</a:t>
            </a:fld>
            <a:endParaRPr lang="en-GB" sz="1400">
              <a:solidFill>
                <a:srgbClr val="FFFFFF"/>
              </a:solidFill>
              <a:effectLst>
                <a:outerShdw blurRad="38100" dist="38100" dir="2700000" algn="tl">
                  <a:srgbClr val="C0C0C0"/>
                </a:outerShdw>
              </a:effectLst>
              <a:latin typeface="Calibri" charset="0"/>
              <a:ea typeface="+mn-ea"/>
              <a:cs typeface="+mn-cs"/>
            </a:endParaRPr>
          </a:p>
        </p:txBody>
      </p:sp>
      <p:sp>
        <p:nvSpPr>
          <p:cNvPr id="32771" name="Text Box 2"/>
          <p:cNvSpPr txBox="1">
            <a:spLocks noChangeArrowheads="1"/>
          </p:cNvSpPr>
          <p:nvPr/>
        </p:nvSpPr>
        <p:spPr bwMode="auto">
          <a:xfrm>
            <a:off x="144463" y="44450"/>
            <a:ext cx="5219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17000"/>
              </a:lnSpc>
              <a:buClrTx/>
              <a:buFontTx/>
              <a:buNone/>
            </a:pPr>
            <a:r>
              <a:rPr lang="en-GB" altLang="ru-RU" sz="3200">
                <a:solidFill>
                  <a:srgbClr val="000000"/>
                </a:solidFill>
                <a:latin typeface="Comic Sans MS" pitchFamily="66" charset="0"/>
              </a:rPr>
              <a:t>Structure, 3D Assembly</a:t>
            </a:r>
          </a:p>
        </p:txBody>
      </p:sp>
      <p:sp>
        <p:nvSpPr>
          <p:cNvPr id="32772" name="Text Box 3"/>
          <p:cNvSpPr txBox="1">
            <a:spLocks noChangeArrowheads="1"/>
          </p:cNvSpPr>
          <p:nvPr/>
        </p:nvSpPr>
        <p:spPr bwMode="auto">
          <a:xfrm>
            <a:off x="3490913" y="6072188"/>
            <a:ext cx="49688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GB" altLang="ru-RU" sz="1800">
                <a:solidFill>
                  <a:srgbClr val="000000"/>
                </a:solidFill>
                <a:latin typeface="Comic Sans MS" pitchFamily="66" charset="0"/>
              </a:rPr>
              <a:t>CD melting of 15TGT and 31TGT  (294 nm)</a:t>
            </a:r>
            <a:r>
              <a:rPr lang="ar-SA" altLang="ru-RU" sz="1800">
                <a:solidFill>
                  <a:srgbClr val="000000"/>
                </a:solidFill>
                <a:latin typeface="Comic Sans MS" pitchFamily="66" charset="0"/>
                <a:cs typeface="Arial" charset="0"/>
              </a:rPr>
              <a:t>‏</a:t>
            </a:r>
            <a:endParaRPr lang="en-US" altLang="ru-RU" sz="1800">
              <a:solidFill>
                <a:srgbClr val="000000"/>
              </a:solidFill>
              <a:latin typeface="Comic Sans MS" pitchFamily="66" charset="0"/>
              <a:cs typeface="Arial" charset="0"/>
            </a:endParaRPr>
          </a:p>
        </p:txBody>
      </p:sp>
      <p:pic>
        <p:nvPicPr>
          <p:cNvPr id="327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500438"/>
            <a:ext cx="36004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27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852738"/>
            <a:ext cx="26638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277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933825"/>
            <a:ext cx="2303463"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277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81075"/>
            <a:ext cx="3024188"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7" name="Text Box 8"/>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A3E8F80-FE2A-44DA-9501-F55F330815FC}" type="slidenum">
              <a:rPr lang="en-GB" altLang="ru-RU" sz="1200">
                <a:solidFill>
                  <a:srgbClr val="898989"/>
                </a:solidFill>
              </a:rPr>
              <a:pPr algn="r" eaLnBrk="1" hangingPunct="1">
                <a:lnSpc>
                  <a:spcPct val="100000"/>
                </a:lnSpc>
                <a:buClrTx/>
                <a:buFontTx/>
                <a:buNone/>
              </a:pPr>
              <a:t>29</a:t>
            </a:fld>
            <a:endParaRPr lang="en-GB" altLang="ru-RU" sz="1200">
              <a:solidFill>
                <a:srgbClr val="898989"/>
              </a:solidFill>
            </a:endParaRPr>
          </a:p>
        </p:txBody>
      </p:sp>
      <p:sp>
        <p:nvSpPr>
          <p:cNvPr id="32778" name="Text Box 9"/>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8ECAF034-0BA7-431D-8086-01486EF48B60}" type="slidenum">
              <a:rPr lang="en-GB" altLang="ru-RU">
                <a:solidFill>
                  <a:srgbClr val="FFFFFF"/>
                </a:solidFill>
              </a:rPr>
              <a:pPr eaLnBrk="1" hangingPunct="1">
                <a:buClrTx/>
                <a:buFontTx/>
                <a:buNone/>
              </a:pPr>
              <a:t>29</a:t>
            </a:fld>
            <a:endParaRPr lang="en-GB" altLang="ru-RU">
              <a:solidFill>
                <a:srgbClr val="FFFFFF"/>
              </a:solidFill>
            </a:endParaRPr>
          </a:p>
        </p:txBody>
      </p:sp>
      <p:pic>
        <p:nvPicPr>
          <p:cNvPr id="32779"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1250950"/>
            <a:ext cx="2405063"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 Box 3"/>
          <p:cNvSpPr txBox="1">
            <a:spLocks noChangeArrowheads="1"/>
          </p:cNvSpPr>
          <p:nvPr/>
        </p:nvSpPr>
        <p:spPr bwMode="auto">
          <a:xfrm>
            <a:off x="4067175" y="1196975"/>
            <a:ext cx="15843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sz="1800">
                <a:solidFill>
                  <a:srgbClr val="000000"/>
                </a:solidFill>
                <a:latin typeface="Comic Sans MS" pitchFamily="66" charset="0"/>
              </a:rPr>
              <a:t>UV</a:t>
            </a:r>
            <a:r>
              <a:rPr lang="en-GB" altLang="ru-RU" sz="1800">
                <a:solidFill>
                  <a:srgbClr val="000000"/>
                </a:solidFill>
                <a:latin typeface="Comic Sans MS" pitchFamily="66" charset="0"/>
              </a:rPr>
              <a:t> melting</a:t>
            </a:r>
          </a:p>
          <a:p>
            <a:pPr eaLnBrk="1" hangingPunct="1">
              <a:buClrTx/>
              <a:buFontTx/>
              <a:buNone/>
            </a:pPr>
            <a:r>
              <a:rPr lang="en-GB" altLang="ru-RU" sz="1800">
                <a:solidFill>
                  <a:srgbClr val="000000"/>
                </a:solidFill>
                <a:latin typeface="Comic Sans MS" pitchFamily="66" charset="0"/>
              </a:rPr>
              <a:t> of 15TGT </a:t>
            </a:r>
          </a:p>
          <a:p>
            <a:pPr eaLnBrk="1" hangingPunct="1">
              <a:buClrTx/>
              <a:buFontTx/>
              <a:buNone/>
            </a:pPr>
            <a:r>
              <a:rPr lang="en-GB" altLang="ru-RU" sz="1800">
                <a:solidFill>
                  <a:srgbClr val="000000"/>
                </a:solidFill>
                <a:latin typeface="Comic Sans MS" pitchFamily="66" charset="0"/>
              </a:rPr>
              <a:t>and 31TGT </a:t>
            </a:r>
          </a:p>
          <a:p>
            <a:pPr eaLnBrk="1" hangingPunct="1">
              <a:buClrTx/>
              <a:buFontTx/>
              <a:buNone/>
            </a:pPr>
            <a:r>
              <a:rPr lang="en-GB" altLang="ru-RU" sz="1800">
                <a:solidFill>
                  <a:srgbClr val="000000"/>
                </a:solidFill>
                <a:latin typeface="Comic Sans MS" pitchFamily="66" charset="0"/>
              </a:rPr>
              <a:t> (260 nm)</a:t>
            </a:r>
            <a:r>
              <a:rPr lang="ar-SA" altLang="ru-RU" sz="1800">
                <a:solidFill>
                  <a:srgbClr val="000000"/>
                </a:solidFill>
                <a:latin typeface="Comic Sans MS" pitchFamily="66" charset="0"/>
                <a:cs typeface="Arial" charset="0"/>
              </a:rPr>
              <a:t>‏</a:t>
            </a:r>
            <a:endParaRPr lang="en-US" altLang="ru-RU" sz="1800">
              <a:solidFill>
                <a:srgbClr val="000000"/>
              </a:solidFill>
              <a:latin typeface="Comic Sans MS" pitchFamily="66" charset="0"/>
              <a:cs typeface="Arial" charset="0"/>
            </a:endParaRPr>
          </a:p>
        </p:txBody>
      </p:sp>
      <p:sp>
        <p:nvSpPr>
          <p:cNvPr id="32781" name="Text Box 2"/>
          <p:cNvSpPr txBox="1">
            <a:spLocks noChangeArrowheads="1"/>
          </p:cNvSpPr>
          <p:nvPr/>
        </p:nvSpPr>
        <p:spPr bwMode="auto">
          <a:xfrm>
            <a:off x="107950" y="4508500"/>
            <a:ext cx="31686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17000"/>
              </a:lnSpc>
              <a:buClrTx/>
              <a:buFontTx/>
              <a:buNone/>
            </a:pPr>
            <a:r>
              <a:rPr lang="en-GB" altLang="ru-RU" sz="2000">
                <a:solidFill>
                  <a:srgbClr val="000000"/>
                </a:solidFill>
                <a:latin typeface="Comic Sans MS" pitchFamily="66" charset="0"/>
              </a:rPr>
              <a:t>G-quadruplex has </a:t>
            </a:r>
            <a:endParaRPr lang="ru-RU" altLang="ru-RU" sz="2000">
              <a:solidFill>
                <a:srgbClr val="000000"/>
              </a:solidFill>
              <a:latin typeface="Comic Sans MS" pitchFamily="66" charset="0"/>
            </a:endParaRPr>
          </a:p>
          <a:p>
            <a:pPr eaLnBrk="1" hangingPunct="1">
              <a:lnSpc>
                <a:spcPct val="117000"/>
              </a:lnSpc>
              <a:buClrTx/>
              <a:buFontTx/>
              <a:buNone/>
            </a:pPr>
            <a:r>
              <a:rPr lang="en-GB" altLang="ru-RU" sz="2000">
                <a:solidFill>
                  <a:srgbClr val="000000"/>
                </a:solidFill>
                <a:latin typeface="Comic Sans MS" pitchFamily="66" charset="0"/>
              </a:rPr>
              <a:t>the same </a:t>
            </a:r>
          </a:p>
          <a:p>
            <a:pPr eaLnBrk="1" hangingPunct="1">
              <a:lnSpc>
                <a:spcPct val="117000"/>
              </a:lnSpc>
              <a:buClrTx/>
              <a:buFontTx/>
              <a:buNone/>
            </a:pPr>
            <a:r>
              <a:rPr lang="en-GB" altLang="ru-RU" sz="2000">
                <a:solidFill>
                  <a:srgbClr val="000000"/>
                </a:solidFill>
                <a:latin typeface="Comic Sans MS" pitchFamily="66" charset="0"/>
              </a:rPr>
              <a:t>thermal stability </a:t>
            </a:r>
            <a:endParaRPr lang="ru-RU" altLang="ru-RU" sz="2000">
              <a:solidFill>
                <a:srgbClr val="000000"/>
              </a:solidFill>
              <a:latin typeface="Comic Sans MS" pitchFamily="66" charset="0"/>
            </a:endParaRPr>
          </a:p>
          <a:p>
            <a:pPr eaLnBrk="1" hangingPunct="1">
              <a:lnSpc>
                <a:spcPct val="117000"/>
              </a:lnSpc>
              <a:buClrTx/>
              <a:buFontTx/>
              <a:buNone/>
            </a:pPr>
            <a:r>
              <a:rPr lang="en-GB" altLang="ru-RU" sz="2000">
                <a:solidFill>
                  <a:srgbClr val="000000"/>
                </a:solidFill>
                <a:latin typeface="Comic Sans MS" pitchFamily="66" charset="0"/>
              </a:rPr>
              <a:t>within 15TGT and 31TGT</a:t>
            </a:r>
          </a:p>
        </p:txBody>
      </p:sp>
      <p:sp>
        <p:nvSpPr>
          <p:cNvPr id="32782" name="Text Box 3"/>
          <p:cNvSpPr txBox="1">
            <a:spLocks noChangeArrowheads="1"/>
          </p:cNvSpPr>
          <p:nvPr/>
        </p:nvSpPr>
        <p:spPr bwMode="auto">
          <a:xfrm>
            <a:off x="4500563" y="908050"/>
            <a:ext cx="33845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sz="2000">
                <a:solidFill>
                  <a:srgbClr val="000000"/>
                </a:solidFill>
                <a:latin typeface="Comic Sans MS" pitchFamily="66" charset="0"/>
              </a:rPr>
              <a:t>Duplex is stable enough</a:t>
            </a:r>
            <a:endParaRPr lang="en-US" altLang="ru-RU" sz="2000">
              <a:solidFill>
                <a:srgbClr val="000000"/>
              </a:solidFill>
              <a:latin typeface="Comic Sans MS" pitchFamily="66"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76200" y="0"/>
            <a:ext cx="89154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a:solidFill>
                  <a:srgbClr val="000000"/>
                </a:solidFill>
              </a:rPr>
              <a:t>030213-141013 PubMed: aptamer + review = 37 refs (370 Total)</a:t>
            </a:r>
          </a:p>
          <a:p>
            <a:pPr eaLnBrk="1" hangingPunct="1">
              <a:buClrTx/>
              <a:buFontTx/>
              <a:buNone/>
            </a:pPr>
            <a:r>
              <a:rPr lang="en-GB" altLang="ru-RU" sz="1600">
                <a:solidFill>
                  <a:srgbClr val="C00000"/>
                </a:solidFill>
                <a:latin typeface="Comic Sans MS" pitchFamily="66" charset="0"/>
                <a:ea typeface="Arial Unicode MS" pitchFamily="34" charset="-128"/>
                <a:cs typeface="Arial Unicode MS" pitchFamily="34" charset="-128"/>
              </a:rPr>
              <a:t>Mode of Application:</a:t>
            </a:r>
            <a:r>
              <a:rPr lang="en-US" altLang="ru-RU" sz="1600">
                <a:solidFill>
                  <a:srgbClr val="000000"/>
                </a:solidFill>
              </a:rPr>
              <a:t> </a:t>
            </a:r>
          </a:p>
          <a:p>
            <a:pPr eaLnBrk="1" hangingPunct="1">
              <a:buClrTx/>
              <a:buFontTx/>
              <a:buNone/>
            </a:pPr>
            <a:r>
              <a:rPr lang="en-US" altLang="ru-RU" sz="1600">
                <a:solidFill>
                  <a:srgbClr val="000000"/>
                </a:solidFill>
              </a:rPr>
              <a:t>1: Yadav SK, Chandra P, Goyal RN, Shim YB. A review on determination of steroids in biological samples exploiting </a:t>
            </a:r>
            <a:r>
              <a:rPr lang="en-US" altLang="ru-RU" sz="1600">
                <a:solidFill>
                  <a:srgbClr val="3333CC"/>
                </a:solidFill>
              </a:rPr>
              <a:t>nanobio-electroanalytical </a:t>
            </a:r>
            <a:r>
              <a:rPr lang="en-US" altLang="ru-RU" sz="1600">
                <a:solidFill>
                  <a:srgbClr val="000000"/>
                </a:solidFill>
              </a:rPr>
              <a:t>methods. Anal Chim Acta. 2013 Jan 31;762:14-24.</a:t>
            </a:r>
          </a:p>
          <a:p>
            <a:pPr eaLnBrk="1" hangingPunct="1">
              <a:buClrTx/>
              <a:buFontTx/>
              <a:buNone/>
            </a:pPr>
            <a:r>
              <a:rPr lang="en-US" altLang="ru-RU" sz="1600">
                <a:solidFill>
                  <a:srgbClr val="000000"/>
                </a:solidFill>
              </a:rPr>
              <a:t> 2: Wang T, Ray J. Aptamer-based molecular </a:t>
            </a:r>
            <a:r>
              <a:rPr lang="en-US" altLang="ru-RU" sz="1600">
                <a:solidFill>
                  <a:srgbClr val="3333CC"/>
                </a:solidFill>
              </a:rPr>
              <a:t>imaging</a:t>
            </a:r>
            <a:r>
              <a:rPr lang="en-US" altLang="ru-RU" sz="1600">
                <a:solidFill>
                  <a:srgbClr val="000000"/>
                </a:solidFill>
              </a:rPr>
              <a:t>. Protein Cell. 2012 Oct;3(10):739-54. </a:t>
            </a:r>
          </a:p>
          <a:p>
            <a:pPr eaLnBrk="1" hangingPunct="1">
              <a:buClrTx/>
              <a:buFontTx/>
              <a:buNone/>
            </a:pPr>
            <a:r>
              <a:rPr lang="en-US" altLang="ru-RU" sz="1600">
                <a:solidFill>
                  <a:srgbClr val="000000"/>
                </a:solidFill>
              </a:rPr>
              <a:t> 3: Sundaram P, Kurniawan H, Byrne ME, Wower J. </a:t>
            </a:r>
            <a:r>
              <a:rPr lang="en-US" altLang="ru-RU" sz="1600">
                <a:solidFill>
                  <a:srgbClr val="3333CC"/>
                </a:solidFill>
              </a:rPr>
              <a:t>Therapeutic</a:t>
            </a:r>
            <a:r>
              <a:rPr lang="en-US" altLang="ru-RU" sz="1600">
                <a:solidFill>
                  <a:srgbClr val="000000"/>
                </a:solidFill>
              </a:rPr>
              <a:t> RNA aptamers in clinical trials. Eur J Pharm Sci. 2013 Jan 23;48(1-2):259-71. </a:t>
            </a:r>
          </a:p>
          <a:p>
            <a:pPr eaLnBrk="1" hangingPunct="1">
              <a:buClrTx/>
              <a:buFontTx/>
              <a:buNone/>
            </a:pPr>
            <a:r>
              <a:rPr lang="en-US" altLang="ru-RU" sz="1600">
                <a:solidFill>
                  <a:srgbClr val="000000"/>
                </a:solidFill>
              </a:rPr>
              <a:t> 4: Xing H, Wong NY, Xiang Y, Lu Y. DNA aptamer functionalized nanomaterials for intracellular analysis, cancer cell imaging and </a:t>
            </a:r>
            <a:r>
              <a:rPr lang="en-US" altLang="ru-RU" sz="1600">
                <a:solidFill>
                  <a:srgbClr val="3333CC"/>
                </a:solidFill>
              </a:rPr>
              <a:t>drug delivery</a:t>
            </a:r>
            <a:r>
              <a:rPr lang="en-US" altLang="ru-RU" sz="1600">
                <a:solidFill>
                  <a:srgbClr val="000000"/>
                </a:solidFill>
              </a:rPr>
              <a:t>. Curr Opin Chem Biol. 2012 Aug;16(3-4):429-35. </a:t>
            </a:r>
          </a:p>
          <a:p>
            <a:pPr eaLnBrk="1" hangingPunct="1">
              <a:buClrTx/>
              <a:buFontTx/>
              <a:buNone/>
            </a:pPr>
            <a:r>
              <a:rPr lang="en-US" altLang="ru-RU" sz="1600">
                <a:solidFill>
                  <a:srgbClr val="000000"/>
                </a:solidFill>
              </a:rPr>
              <a:t> 5:</a:t>
            </a:r>
            <a:r>
              <a:rPr lang="en-US" altLang="ru-RU" sz="1600">
                <a:solidFill>
                  <a:schemeClr val="tx1"/>
                </a:solidFill>
              </a:rPr>
              <a:t> Pednekar PP, Jadhav KR, Kadam VJ. Aptamer-dendrimer bioconjugate: a </a:t>
            </a:r>
            <a:r>
              <a:rPr lang="en-US" altLang="ru-RU" sz="1600">
                <a:solidFill>
                  <a:schemeClr val="accent2"/>
                </a:solidFill>
              </a:rPr>
              <a:t>nanotool</a:t>
            </a:r>
            <a:r>
              <a:rPr lang="en-US" altLang="ru-RU" sz="1600">
                <a:solidFill>
                  <a:schemeClr val="tx1"/>
                </a:solidFill>
              </a:rPr>
              <a:t> for therapeutics, diagnosis, and imaging. Expert Opin Drug Deliv. 2012 Oct;9(10):1273-88</a:t>
            </a:r>
          </a:p>
          <a:p>
            <a:pPr eaLnBrk="1" hangingPunct="1">
              <a:buClrTx/>
              <a:buFontTx/>
              <a:buNone/>
            </a:pPr>
            <a:r>
              <a:rPr lang="en-US" altLang="ru-RU" sz="1600">
                <a:solidFill>
                  <a:srgbClr val="000000"/>
                </a:solidFill>
              </a:rPr>
              <a:t> 6. Mishra S, Kim S, Lee DK. Recent </a:t>
            </a:r>
            <a:r>
              <a:rPr lang="en-US" altLang="ru-RU" sz="1600">
                <a:solidFill>
                  <a:srgbClr val="3333CC"/>
                </a:solidFill>
              </a:rPr>
              <a:t>patents</a:t>
            </a:r>
            <a:r>
              <a:rPr lang="en-US" altLang="ru-RU" sz="1600">
                <a:solidFill>
                  <a:srgbClr val="000000"/>
                </a:solidFill>
              </a:rPr>
              <a:t> on nucleic acid-based antiviral therapeutics. Recent Pat Antiinfect Drug Discov. 2010 Nov 1; 5(3): 255-71. </a:t>
            </a:r>
          </a:p>
          <a:p>
            <a:pPr eaLnBrk="1" hangingPunct="1">
              <a:buClrTx/>
              <a:buFontTx/>
              <a:buNone/>
            </a:pPr>
            <a:r>
              <a:rPr lang="en-GB" altLang="ru-RU" sz="1600">
                <a:solidFill>
                  <a:srgbClr val="C00000"/>
                </a:solidFill>
                <a:latin typeface="Comic Sans MS" pitchFamily="66" charset="0"/>
                <a:ea typeface="Arial Unicode MS" pitchFamily="34" charset="-128"/>
                <a:cs typeface="Arial Unicode MS" pitchFamily="34" charset="-128"/>
              </a:rPr>
              <a:t>Field of Application:</a:t>
            </a:r>
          </a:p>
          <a:p>
            <a:pPr eaLnBrk="1" hangingPunct="1">
              <a:buClrTx/>
              <a:buFontTx/>
              <a:buNone/>
            </a:pPr>
            <a:r>
              <a:rPr lang="en-US" altLang="ru-RU" sz="1600">
                <a:solidFill>
                  <a:srgbClr val="000000"/>
                </a:solidFill>
              </a:rPr>
              <a:t>1: Binning JM, Leung DW, Amarasinghe GK. Aptamers in</a:t>
            </a:r>
            <a:r>
              <a:rPr lang="en-US" altLang="ru-RU" sz="1600">
                <a:solidFill>
                  <a:srgbClr val="3333CC"/>
                </a:solidFill>
              </a:rPr>
              <a:t> virology</a:t>
            </a:r>
            <a:r>
              <a:rPr lang="en-US" altLang="ru-RU" sz="1600">
                <a:solidFill>
                  <a:srgbClr val="000000"/>
                </a:solidFill>
              </a:rPr>
              <a:t>: recent advances and challenges. Front Microbiol. 2012;3:29. </a:t>
            </a:r>
          </a:p>
          <a:p>
            <a:pPr eaLnBrk="1" hangingPunct="1">
              <a:buClrTx/>
              <a:buFontTx/>
              <a:buNone/>
            </a:pPr>
            <a:r>
              <a:rPr lang="en-US" altLang="ru-RU" sz="1600">
                <a:solidFill>
                  <a:srgbClr val="000000"/>
                </a:solidFill>
              </a:rPr>
              <a:t> 2:</a:t>
            </a:r>
            <a:r>
              <a:rPr lang="en-US" altLang="ru-RU" sz="1600">
                <a:solidFill>
                  <a:schemeClr val="tx1"/>
                </a:solidFill>
              </a:rPr>
              <a:t> Hu M, Zhang K. The application of aptamers in </a:t>
            </a:r>
            <a:r>
              <a:rPr lang="en-US" altLang="ru-RU" sz="1600">
                <a:solidFill>
                  <a:schemeClr val="accent2"/>
                </a:solidFill>
              </a:rPr>
              <a:t>cancer</a:t>
            </a:r>
            <a:r>
              <a:rPr lang="en-US" altLang="ru-RU" sz="1600">
                <a:solidFill>
                  <a:schemeClr val="tx1"/>
                </a:solidFill>
              </a:rPr>
              <a:t> research: an up-to-date review. Future Oncol. 2013 Mar;9(3):369-76</a:t>
            </a:r>
          </a:p>
          <a:p>
            <a:pPr eaLnBrk="1" hangingPunct="1">
              <a:buClrTx/>
              <a:buFontTx/>
              <a:buNone/>
            </a:pPr>
            <a:r>
              <a:rPr lang="en-US" altLang="ru-RU" sz="1600">
                <a:solidFill>
                  <a:srgbClr val="000000"/>
                </a:solidFill>
              </a:rPr>
              <a:t> 3: Yang Y, Ren X, Schluesener HJ, Zhang Z. Aptamers: Selection, Modification and Application to </a:t>
            </a:r>
            <a:r>
              <a:rPr lang="en-US" altLang="ru-RU" sz="1600">
                <a:solidFill>
                  <a:srgbClr val="3333CC"/>
                </a:solidFill>
              </a:rPr>
              <a:t>Nervous</a:t>
            </a:r>
            <a:r>
              <a:rPr lang="en-US" altLang="ru-RU" sz="1600">
                <a:solidFill>
                  <a:srgbClr val="000000"/>
                </a:solidFill>
              </a:rPr>
              <a:t> System Diseases. Curr Med Chem. 2011 18(27):4159-68.</a:t>
            </a:r>
          </a:p>
          <a:p>
            <a:pPr eaLnBrk="1" hangingPunct="1">
              <a:buClrTx/>
              <a:buFontTx/>
              <a:buNone/>
            </a:pPr>
            <a:r>
              <a:rPr lang="en-US" altLang="ru-RU" sz="1600">
                <a:solidFill>
                  <a:srgbClr val="000000"/>
                </a:solidFill>
              </a:rPr>
              <a:t> 4: Haberland A, Wallukat G, Schimke I. Aptamer binding and neutralization of β1-adrenoceptor autoantibodies: basics and a vision of its future in cardiomyopathy treatment. Trends </a:t>
            </a:r>
            <a:r>
              <a:rPr lang="en-US" altLang="ru-RU" sz="1600">
                <a:solidFill>
                  <a:srgbClr val="3333CC"/>
                </a:solidFill>
              </a:rPr>
              <a:t>Cardiovasc </a:t>
            </a:r>
            <a:r>
              <a:rPr lang="en-US" altLang="ru-RU" sz="1600">
                <a:solidFill>
                  <a:srgbClr val="000000"/>
                </a:solidFill>
              </a:rPr>
              <a:t>Med. 2011 Aug;21(6):177-82. </a:t>
            </a:r>
          </a:p>
          <a:p>
            <a:pPr eaLnBrk="1" hangingPunct="1">
              <a:buClrTx/>
              <a:buFontTx/>
              <a:buNone/>
            </a:pPr>
            <a:r>
              <a:rPr lang="en-US" altLang="ru-RU" sz="1600">
                <a:solidFill>
                  <a:srgbClr val="000000"/>
                </a:solidFill>
              </a:rPr>
              <a:t> 5: Vavalle JP, Cohen MG. The REG1 </a:t>
            </a:r>
            <a:r>
              <a:rPr lang="en-US" altLang="ru-RU" sz="1600">
                <a:solidFill>
                  <a:srgbClr val="3333CC"/>
                </a:solidFill>
              </a:rPr>
              <a:t>anticoagulation</a:t>
            </a:r>
            <a:r>
              <a:rPr lang="en-US" altLang="ru-RU" sz="1600">
                <a:solidFill>
                  <a:srgbClr val="000000"/>
                </a:solidFill>
              </a:rPr>
              <a:t> system: a novel actively controlled factor IX inhibitor using RNA aptamer technology for treatment of acute coronary syndrome. Future Cardiol. 2012 May;8(3):371-82. </a:t>
            </a:r>
          </a:p>
        </p:txBody>
      </p:sp>
      <p:sp>
        <p:nvSpPr>
          <p:cNvPr id="6147" name="Text Box 2"/>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B64CFD6C-393B-465A-9996-B65E44043DD1}" type="slidenum">
              <a:rPr lang="en-GB" altLang="ru-RU">
                <a:solidFill>
                  <a:srgbClr val="FFFFFF"/>
                </a:solidFill>
              </a:rPr>
              <a:pPr eaLnBrk="1" hangingPunct="1">
                <a:buClrTx/>
                <a:buFontTx/>
                <a:buNone/>
              </a:pPr>
              <a:t>3</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557338"/>
            <a:ext cx="8928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2"/>
          <p:cNvSpPr txBox="1">
            <a:spLocks noChangeArrowheads="1"/>
          </p:cNvSpPr>
          <p:nvPr/>
        </p:nvSpPr>
        <p:spPr bwMode="auto">
          <a:xfrm>
            <a:off x="107950" y="188913"/>
            <a:ext cx="76327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17000"/>
              </a:lnSpc>
              <a:buClrTx/>
              <a:buFontTx/>
              <a:buNone/>
            </a:pPr>
            <a:r>
              <a:rPr lang="en-GB" altLang="ru-RU" sz="3200">
                <a:solidFill>
                  <a:srgbClr val="000000"/>
                </a:solidFill>
                <a:latin typeface="Comic Sans MS" pitchFamily="66" charset="0"/>
              </a:rPr>
              <a:t>Affinity</a:t>
            </a:r>
            <a:r>
              <a:rPr lang="en-US" altLang="ru-RU" sz="3200">
                <a:solidFill>
                  <a:srgbClr val="000000"/>
                </a:solidFill>
                <a:latin typeface="Comic Sans MS" pitchFamily="66" charset="0"/>
              </a:rPr>
              <a:t>.</a:t>
            </a:r>
            <a:r>
              <a:rPr lang="en-GB" altLang="ru-RU" sz="3200">
                <a:solidFill>
                  <a:srgbClr val="000000"/>
                </a:solidFill>
                <a:latin typeface="Comic Sans MS" pitchFamily="66" charset="0"/>
              </a:rPr>
              <a:t> Kinetics of Interactions: </a:t>
            </a:r>
          </a:p>
          <a:p>
            <a:pPr eaLnBrk="1" hangingPunct="1">
              <a:lnSpc>
                <a:spcPct val="117000"/>
              </a:lnSpc>
              <a:buClrTx/>
              <a:buFontTx/>
              <a:buNone/>
            </a:pPr>
            <a:r>
              <a:rPr lang="en-GB" altLang="ru-RU" sz="3200">
                <a:solidFill>
                  <a:srgbClr val="000000"/>
                </a:solidFill>
                <a:latin typeface="Comic Sans MS" pitchFamily="66" charset="0"/>
              </a:rPr>
              <a:t>thrombin + 15-mer or 31-mer </a:t>
            </a:r>
          </a:p>
          <a:p>
            <a:pPr eaLnBrk="1" hangingPunct="1">
              <a:lnSpc>
                <a:spcPct val="117000"/>
              </a:lnSpc>
              <a:buClrTx/>
              <a:buFontTx/>
              <a:buNone/>
            </a:pPr>
            <a:r>
              <a:rPr lang="en-GB" altLang="ru-RU" sz="3200">
                <a:solidFill>
                  <a:srgbClr val="000000"/>
                </a:solidFill>
                <a:latin typeface="Comic Sans MS" pitchFamily="66" charset="0"/>
              </a:rPr>
              <a:t>Surface Plasmon Resonance</a:t>
            </a:r>
          </a:p>
          <a:p>
            <a:pPr eaLnBrk="1" hangingPunct="1">
              <a:lnSpc>
                <a:spcPct val="117000"/>
              </a:lnSpc>
              <a:buClrTx/>
              <a:buFontTx/>
              <a:buNone/>
            </a:pPr>
            <a:endParaRPr lang="en-GB" altLang="ru-RU" sz="2800">
              <a:solidFill>
                <a:srgbClr val="000000"/>
              </a:solidFill>
              <a:latin typeface="Comic Sans MS" pitchFamily="66" charset="0"/>
            </a:endParaRPr>
          </a:p>
        </p:txBody>
      </p:sp>
      <p:sp>
        <p:nvSpPr>
          <p:cNvPr id="33796" name="TextBox 3"/>
          <p:cNvSpPr txBox="1">
            <a:spLocks noChangeArrowheads="1"/>
          </p:cNvSpPr>
          <p:nvPr/>
        </p:nvSpPr>
        <p:spPr bwMode="auto">
          <a:xfrm>
            <a:off x="2411413" y="6097588"/>
            <a:ext cx="4837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3200">
                <a:solidFill>
                  <a:schemeClr val="tx1"/>
                </a:solidFill>
                <a:latin typeface="Comic Sans MS" pitchFamily="66" charset="0"/>
              </a:rPr>
              <a:t>K</a:t>
            </a:r>
            <a:r>
              <a:rPr lang="en-US" altLang="ru-RU" sz="3200" baseline="-25000">
                <a:solidFill>
                  <a:schemeClr val="tx1"/>
                </a:solidFill>
                <a:latin typeface="Comic Sans MS" pitchFamily="66" charset="0"/>
              </a:rPr>
              <a:t>on</a:t>
            </a:r>
            <a:r>
              <a:rPr lang="en-US" altLang="ru-RU" sz="3200">
                <a:solidFill>
                  <a:schemeClr val="tx1"/>
                </a:solidFill>
                <a:latin typeface="Comic Sans MS" pitchFamily="66" charset="0"/>
              </a:rPr>
              <a:t> different, K</a:t>
            </a:r>
            <a:r>
              <a:rPr lang="en-US" altLang="ru-RU" sz="3200" baseline="-25000">
                <a:solidFill>
                  <a:schemeClr val="tx1"/>
                </a:solidFill>
                <a:latin typeface="Comic Sans MS" pitchFamily="66" charset="0"/>
              </a:rPr>
              <a:t>of</a:t>
            </a:r>
            <a:r>
              <a:rPr lang="en-US" altLang="ru-RU" sz="3200">
                <a:solidFill>
                  <a:schemeClr val="tx1"/>
                </a:solidFill>
                <a:latin typeface="Comic Sans MS" pitchFamily="66" charset="0"/>
              </a:rPr>
              <a:t> similar</a:t>
            </a:r>
            <a:endParaRPr lang="ru-RU" altLang="ru-RU" sz="320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63663"/>
            <a:ext cx="7705725"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819" name="TextBox 2"/>
          <p:cNvSpPr txBox="1">
            <a:spLocks noChangeArrowheads="1"/>
          </p:cNvSpPr>
          <p:nvPr/>
        </p:nvSpPr>
        <p:spPr bwMode="auto">
          <a:xfrm>
            <a:off x="34925" y="44450"/>
            <a:ext cx="7705725"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2800">
                <a:solidFill>
                  <a:schemeClr val="tx1"/>
                </a:solidFill>
                <a:latin typeface="Comic Sans MS" pitchFamily="66" charset="0"/>
              </a:rPr>
              <a:t>Function:</a:t>
            </a:r>
          </a:p>
          <a:p>
            <a:r>
              <a:rPr lang="en-US" altLang="ru-RU" sz="2800">
                <a:solidFill>
                  <a:schemeClr val="tx1"/>
                </a:solidFill>
                <a:latin typeface="Comic Sans MS" pitchFamily="66" charset="0"/>
              </a:rPr>
              <a:t>Kinetics of Fibrinogen Hydrolysis </a:t>
            </a:r>
          </a:p>
          <a:p>
            <a:r>
              <a:rPr lang="en-US" altLang="ru-RU" sz="2800">
                <a:solidFill>
                  <a:schemeClr val="tx1"/>
                </a:solidFill>
                <a:latin typeface="Comic Sans MS" pitchFamily="66" charset="0"/>
              </a:rPr>
              <a:t>with Thrombin</a:t>
            </a:r>
            <a:endParaRPr lang="ru-RU" altLang="ru-RU" sz="2800">
              <a:solidFill>
                <a:schemeClr val="tx1"/>
              </a:solidFill>
              <a:latin typeface="Comic Sans MS" pitchFamily="6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813" y="838200"/>
            <a:ext cx="1946275"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3" name="Picture 2"/>
          <p:cNvPicPr>
            <a:picLocks noChangeAspect="1" noChangeArrowheads="1"/>
          </p:cNvPicPr>
          <p:nvPr/>
        </p:nvPicPr>
        <p:blipFill>
          <a:blip r:embed="rId4">
            <a:extLst>
              <a:ext uri="{28A0092B-C50C-407E-A947-70E740481C1C}">
                <a14:useLocalDpi xmlns:a14="http://schemas.microsoft.com/office/drawing/2010/main" val="0"/>
              </a:ext>
            </a:extLst>
          </a:blip>
          <a:srcRect r="1295"/>
          <a:stretch>
            <a:fillRect/>
          </a:stretch>
        </p:blipFill>
        <p:spPr bwMode="auto">
          <a:xfrm>
            <a:off x="581025" y="1066800"/>
            <a:ext cx="26955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4221163"/>
            <a:ext cx="3354387"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4076700"/>
            <a:ext cx="341153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6" name="Text Box 8"/>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09B7D1E6-368D-493D-BD79-1B0303C129EE}" type="slidenum">
              <a:rPr lang="en-GB" altLang="ru-RU">
                <a:solidFill>
                  <a:srgbClr val="FFFFFF"/>
                </a:solidFill>
              </a:rPr>
              <a:pPr eaLnBrk="1" hangingPunct="1">
                <a:buClrTx/>
                <a:buFontTx/>
                <a:buNone/>
              </a:pPr>
              <a:t>32</a:t>
            </a:fld>
            <a:endParaRPr lang="en-GB" altLang="ru-RU">
              <a:solidFill>
                <a:srgbClr val="FFFFFF"/>
              </a:solidFill>
            </a:endParaRPr>
          </a:p>
        </p:txBody>
      </p:sp>
      <p:pic>
        <p:nvPicPr>
          <p:cNvPr id="10" name="Рисунок 9" descr="7 рис.tif"/>
          <p:cNvPicPr>
            <a:picLocks noChangeAspect="1"/>
          </p:cNvPicPr>
          <p:nvPr/>
        </p:nvPicPr>
        <p:blipFill>
          <a:blip r:embed="rId7" cstate="print"/>
          <a:srcRect l="18081" t="27634" r="6954" b="11311"/>
          <a:stretch>
            <a:fillRect/>
          </a:stretch>
        </p:blipFill>
        <p:spPr>
          <a:xfrm rot="2219013">
            <a:off x="758605" y="1311062"/>
            <a:ext cx="4733247" cy="1456912"/>
          </a:xfrm>
          <a:prstGeom prst="wave">
            <a:avLst/>
          </a:prstGeom>
        </p:spPr>
      </p:pic>
      <p:sp>
        <p:nvSpPr>
          <p:cNvPr id="35848" name="Прямоугольник 10"/>
          <p:cNvSpPr>
            <a:spLocks noChangeArrowheads="1"/>
          </p:cNvSpPr>
          <p:nvPr/>
        </p:nvSpPr>
        <p:spPr bwMode="auto">
          <a:xfrm>
            <a:off x="3635375" y="2781300"/>
            <a:ext cx="1728788" cy="13684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ru-RU" altLang="ru-RU"/>
          </a:p>
        </p:txBody>
      </p:sp>
      <p:pic>
        <p:nvPicPr>
          <p:cNvPr id="35849" name="Picture 2"/>
          <p:cNvPicPr>
            <a:picLocks noChangeAspect="1" noChangeArrowheads="1"/>
          </p:cNvPicPr>
          <p:nvPr/>
        </p:nvPicPr>
        <p:blipFill>
          <a:blip r:embed="rId4">
            <a:extLst>
              <a:ext uri="{28A0092B-C50C-407E-A947-70E740481C1C}">
                <a14:useLocalDpi xmlns:a14="http://schemas.microsoft.com/office/drawing/2010/main" val="0"/>
              </a:ext>
            </a:extLst>
          </a:blip>
          <a:srcRect r="38544" b="86945"/>
          <a:stretch>
            <a:fillRect/>
          </a:stretch>
        </p:blipFill>
        <p:spPr bwMode="auto">
          <a:xfrm>
            <a:off x="611188" y="1052513"/>
            <a:ext cx="1657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2"/>
          <p:cNvPicPr>
            <a:picLocks noChangeAspect="1" noChangeArrowheads="1"/>
          </p:cNvPicPr>
          <p:nvPr/>
        </p:nvPicPr>
        <p:blipFill>
          <a:blip r:embed="rId4" cstate="print"/>
          <a:srcRect r="38544" b="86945"/>
          <a:stretch>
            <a:fillRect/>
          </a:stretch>
        </p:blipFill>
        <p:spPr bwMode="auto">
          <a:xfrm rot="15958977">
            <a:off x="1587109" y="1288148"/>
            <a:ext cx="909602" cy="461674"/>
          </a:xfrm>
          <a:prstGeom prst="flowChartExtract">
            <a:avLst/>
          </a:prstGeom>
          <a:noFill/>
          <a:ln w="9525">
            <a:noFill/>
            <a:round/>
            <a:headEnd/>
            <a:tailEnd/>
          </a:ln>
        </p:spPr>
      </p:pic>
      <p:pic>
        <p:nvPicPr>
          <p:cNvPr id="15" name="Picture 2"/>
          <p:cNvPicPr>
            <a:picLocks noChangeAspect="1" noChangeArrowheads="1"/>
          </p:cNvPicPr>
          <p:nvPr/>
        </p:nvPicPr>
        <p:blipFill>
          <a:blip r:embed="rId4" cstate="print"/>
          <a:srcRect r="38544" b="86945"/>
          <a:stretch>
            <a:fillRect/>
          </a:stretch>
        </p:blipFill>
        <p:spPr bwMode="auto">
          <a:xfrm rot="4015222">
            <a:off x="2588531" y="1102915"/>
            <a:ext cx="1577526" cy="800683"/>
          </a:xfrm>
          <a:prstGeom prst="flowChartExtract">
            <a:avLst/>
          </a:prstGeom>
          <a:noFill/>
          <a:ln w="9525">
            <a:noFill/>
            <a:round/>
            <a:headEnd/>
            <a:tailEnd/>
          </a:ln>
        </p:spPr>
      </p:pic>
      <p:sp>
        <p:nvSpPr>
          <p:cNvPr id="35852" name="Прямоугольник 11"/>
          <p:cNvSpPr>
            <a:spLocks noChangeArrowheads="1"/>
          </p:cNvSpPr>
          <p:nvPr/>
        </p:nvSpPr>
        <p:spPr bwMode="auto">
          <a:xfrm>
            <a:off x="1403350" y="-315913"/>
            <a:ext cx="1728788" cy="136842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ru-RU" altLang="ru-RU"/>
          </a:p>
        </p:txBody>
      </p:sp>
      <p:sp>
        <p:nvSpPr>
          <p:cNvPr id="35853" name="Rectangle 6"/>
          <p:cNvSpPr>
            <a:spLocks noChangeArrowheads="1"/>
          </p:cNvSpPr>
          <p:nvPr/>
        </p:nvSpPr>
        <p:spPr bwMode="auto">
          <a:xfrm>
            <a:off x="107950" y="23813"/>
            <a:ext cx="884713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nSpc>
                <a:spcPct val="11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a:solidFill>
                  <a:srgbClr val="000000"/>
                </a:solidFill>
                <a:latin typeface="Comic Sans MS" pitchFamily="66" charset="0"/>
              </a:rPr>
              <a:t>Thrombin hydrolyzes fibrinogen, and fibrin aggregates. Models, AFM, optical density  measurements</a:t>
            </a:r>
          </a:p>
        </p:txBody>
      </p:sp>
      <p:sp>
        <p:nvSpPr>
          <p:cNvPr id="35854" name="Прямоугольник 15"/>
          <p:cNvSpPr>
            <a:spLocks noChangeArrowheads="1"/>
          </p:cNvSpPr>
          <p:nvPr/>
        </p:nvSpPr>
        <p:spPr bwMode="auto">
          <a:xfrm>
            <a:off x="3276600" y="1052513"/>
            <a:ext cx="1727200" cy="13684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ru-RU" altLang="ru-RU"/>
          </a:p>
        </p:txBody>
      </p:sp>
      <p:pic>
        <p:nvPicPr>
          <p:cNvPr id="3585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981075"/>
            <a:ext cx="316865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4450"/>
            <a:ext cx="3659188"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349500"/>
            <a:ext cx="316865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68" name="Text Box 3"/>
          <p:cNvSpPr txBox="1">
            <a:spLocks noChangeArrowheads="1"/>
          </p:cNvSpPr>
          <p:nvPr/>
        </p:nvSpPr>
        <p:spPr bwMode="auto">
          <a:xfrm>
            <a:off x="3851275" y="115888"/>
            <a:ext cx="1512888"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sz="2000">
                <a:solidFill>
                  <a:srgbClr val="000000"/>
                </a:solidFill>
                <a:latin typeface="Comic Sans MS" pitchFamily="66" charset="0"/>
              </a:rPr>
              <a:t>Examples:</a:t>
            </a:r>
          </a:p>
          <a:p>
            <a:pPr eaLnBrk="1" hangingPunct="1">
              <a:buClrTx/>
              <a:buFontTx/>
              <a:buNone/>
            </a:pPr>
            <a:endParaRPr lang="en-US" altLang="ru-RU" sz="2000">
              <a:solidFill>
                <a:srgbClr val="000000"/>
              </a:solidFill>
              <a:latin typeface="Comic Sans MS" pitchFamily="66" charset="0"/>
            </a:endParaRPr>
          </a:p>
          <a:p>
            <a:pPr eaLnBrk="1" hangingPunct="1">
              <a:buClrTx/>
              <a:buFontTx/>
              <a:buNone/>
            </a:pPr>
            <a:r>
              <a:rPr lang="en-US" altLang="ru-RU" sz="2000">
                <a:solidFill>
                  <a:srgbClr val="000000"/>
                </a:solidFill>
                <a:latin typeface="Comic Sans MS" pitchFamily="66" charset="0"/>
              </a:rPr>
              <a:t>bivalirudin</a:t>
            </a:r>
          </a:p>
          <a:p>
            <a:pPr eaLnBrk="1" hangingPunct="1">
              <a:buClrTx/>
              <a:buFontTx/>
              <a:buNone/>
            </a:pPr>
            <a:r>
              <a:rPr lang="en-US" altLang="ru-RU" sz="2000">
                <a:solidFill>
                  <a:srgbClr val="000000"/>
                </a:solidFill>
                <a:latin typeface="Comic Sans MS" pitchFamily="66" charset="0"/>
              </a:rPr>
              <a:t>hirudin</a:t>
            </a:r>
          </a:p>
          <a:p>
            <a:pPr eaLnBrk="1" hangingPunct="1">
              <a:buClrTx/>
              <a:buFontTx/>
              <a:buNone/>
            </a:pPr>
            <a:r>
              <a:rPr lang="en-US" altLang="ru-RU" sz="2000">
                <a:solidFill>
                  <a:srgbClr val="000000"/>
                </a:solidFill>
                <a:latin typeface="Comic Sans MS" pitchFamily="66" charset="0"/>
              </a:rPr>
              <a:t>heparin</a:t>
            </a:r>
          </a:p>
          <a:p>
            <a:pPr eaLnBrk="1" hangingPunct="1">
              <a:buClrTx/>
              <a:buFontTx/>
              <a:buNone/>
            </a:pPr>
            <a:r>
              <a:rPr lang="en-US" altLang="ru-RU" sz="2000">
                <a:solidFill>
                  <a:srgbClr val="000000"/>
                </a:solidFill>
                <a:latin typeface="Comic Sans MS" pitchFamily="66" charset="0"/>
              </a:rPr>
              <a:t>aptamer</a:t>
            </a:r>
          </a:p>
        </p:txBody>
      </p:sp>
      <p:graphicFrame>
        <p:nvGraphicFramePr>
          <p:cNvPr id="2" name="Group 4"/>
          <p:cNvGraphicFramePr>
            <a:graphicFrameLocks noGrp="1"/>
          </p:cNvGraphicFramePr>
          <p:nvPr/>
        </p:nvGraphicFramePr>
        <p:xfrm>
          <a:off x="107950" y="3357563"/>
          <a:ext cx="4392613" cy="2735262"/>
        </p:xfrm>
        <a:graphic>
          <a:graphicData uri="http://schemas.openxmlformats.org/drawingml/2006/table">
            <a:tbl>
              <a:tblPr/>
              <a:tblGrid>
                <a:gridCol w="920129"/>
                <a:gridCol w="2056287"/>
                <a:gridCol w="1416197"/>
              </a:tblGrid>
              <a:tr h="57415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b="0" i="0" u="none" strike="noStrike" cap="none" normalizeH="0" baseline="0" dirty="0" err="1" smtClean="0">
                          <a:ln>
                            <a:noFill/>
                          </a:ln>
                          <a:solidFill>
                            <a:srgbClr val="000000"/>
                          </a:solidFill>
                          <a:effectLst/>
                          <a:latin typeface="Times New Roman" pitchFamily="16" charset="0"/>
                          <a:ea typeface="MS Mincho" pitchFamily="49" charset="-128"/>
                        </a:rPr>
                        <a:t>Aptamer</a:t>
                      </a:r>
                      <a:endParaRPr kumimoji="0" lang="en-US" sz="1300" b="0" i="0" u="none" strike="noStrike" cap="none" normalizeH="0" baseline="0" dirty="0" smtClean="0">
                        <a:ln>
                          <a:noFill/>
                        </a:ln>
                        <a:solidFill>
                          <a:srgbClr val="000000"/>
                        </a:solidFill>
                        <a:effectLst/>
                        <a:latin typeface="Times New Roman" pitchFamily="16" charset="0"/>
                        <a:ea typeface="MS Mincho" pitchFamily="49" charset="-128"/>
                      </a:endParaRP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b="0" i="0" u="none" strike="noStrike" cap="none" normalizeH="0" baseline="0" smtClean="0">
                          <a:ln>
                            <a:noFill/>
                          </a:ln>
                          <a:solidFill>
                            <a:srgbClr val="000000"/>
                          </a:solidFill>
                          <a:effectLst/>
                          <a:latin typeface="Times New Roman" pitchFamily="16" charset="0"/>
                          <a:ea typeface="MS Mincho" pitchFamily="49" charset="-128"/>
                        </a:rPr>
                        <a:t>Inhibition type</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b="0" i="0" u="none" strike="noStrike" cap="none" normalizeH="0" baseline="0" smtClean="0">
                          <a:ln>
                            <a:noFill/>
                          </a:ln>
                          <a:solidFill>
                            <a:srgbClr val="000000"/>
                          </a:solidFill>
                          <a:effectLst/>
                          <a:latin typeface="Times New Roman" pitchFamily="16" charset="0"/>
                          <a:ea typeface="MS Mincho" pitchFamily="49" charset="-128"/>
                        </a:rPr>
                        <a:t>Inhibition constant</a:t>
                      </a:r>
                      <a:r>
                        <a:rPr kumimoji="0" lang="ru-RU" sz="1300" b="0" i="0" u="none" strike="noStrike" cap="none" normalizeH="0" baseline="0" smtClean="0">
                          <a:ln>
                            <a:noFill/>
                          </a:ln>
                          <a:solidFill>
                            <a:srgbClr val="000000"/>
                          </a:solidFill>
                          <a:effectLst/>
                          <a:latin typeface="Times New Roman" pitchFamily="16" charset="0"/>
                          <a:ea typeface="MS Mincho" pitchFamily="49" charset="-128"/>
                        </a:rPr>
                        <a:t>, </a:t>
                      </a:r>
                      <a:r>
                        <a:rPr kumimoji="0" lang="en-US" sz="1300" b="0" i="0" u="none" strike="noStrike" cap="none" normalizeH="0" baseline="0" smtClean="0">
                          <a:ln>
                            <a:noFill/>
                          </a:ln>
                          <a:solidFill>
                            <a:srgbClr val="000000"/>
                          </a:solidFill>
                          <a:effectLst/>
                          <a:latin typeface="Times New Roman" pitchFamily="16" charset="0"/>
                          <a:ea typeface="MS Mincho" pitchFamily="49" charset="-128"/>
                        </a:rPr>
                        <a:t>nM</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4027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rgbClr val="000000"/>
                          </a:solidFill>
                          <a:effectLst/>
                          <a:latin typeface="Times New Roman" pitchFamily="16" charset="0"/>
                          <a:ea typeface="MS Mincho" pitchFamily="49" charset="-128"/>
                        </a:rPr>
                        <a:t>15Т</a:t>
                      </a:r>
                      <a:r>
                        <a:rPr kumimoji="0" lang="en-US" sz="1300" b="0" i="0" u="none" strike="noStrike" cap="none" normalizeH="0" baseline="0" dirty="0" smtClean="0">
                          <a:ln>
                            <a:noFill/>
                          </a:ln>
                          <a:solidFill>
                            <a:srgbClr val="000000"/>
                          </a:solidFill>
                          <a:effectLst/>
                          <a:latin typeface="Times New Roman" pitchFamily="16" charset="0"/>
                          <a:ea typeface="MS Mincho" pitchFamily="49" charset="-128"/>
                        </a:rPr>
                        <a:t>GT</a:t>
                      </a:r>
                      <a:endParaRPr kumimoji="0" lang="ru-RU" sz="1300" b="0" i="0" u="none" strike="noStrike" cap="none" normalizeH="0" baseline="0" dirty="0" smtClean="0">
                        <a:ln>
                          <a:noFill/>
                        </a:ln>
                        <a:solidFill>
                          <a:srgbClr val="000000"/>
                        </a:solidFill>
                        <a:effectLst/>
                        <a:latin typeface="Times New Roman" pitchFamily="16" charset="0"/>
                        <a:ea typeface="MS Mincho" pitchFamily="49" charset="-128"/>
                      </a:endParaRP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CC0D9"/>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b="0" i="0" u="none" strike="noStrike" cap="none" normalizeH="0" baseline="0" smtClean="0">
                          <a:ln>
                            <a:noFill/>
                          </a:ln>
                          <a:solidFill>
                            <a:srgbClr val="000000"/>
                          </a:solidFill>
                          <a:effectLst/>
                          <a:latin typeface="Times New Roman" pitchFamily="16" charset="0"/>
                          <a:ea typeface="MS Mincho" pitchFamily="49" charset="-128"/>
                        </a:rPr>
                        <a:t>Non-competitive </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CC0D9"/>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rgbClr val="000000"/>
                          </a:solidFill>
                          <a:effectLst/>
                          <a:latin typeface="Times New Roman" pitchFamily="16" charset="0"/>
                          <a:ea typeface="MS Mincho" pitchFamily="49" charset="-128"/>
                        </a:rPr>
                        <a:t>14,7±1,0</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CC0D9"/>
                    </a:solidFill>
                  </a:tcPr>
                </a:tc>
              </a:tr>
              <a:tr h="54027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rgbClr val="000000"/>
                          </a:solidFill>
                          <a:effectLst/>
                          <a:latin typeface="Times New Roman" pitchFamily="16" charset="0"/>
                          <a:ea typeface="MS Mincho" pitchFamily="49" charset="-128"/>
                        </a:rPr>
                        <a:t>31Т</a:t>
                      </a:r>
                      <a:r>
                        <a:rPr kumimoji="0" lang="en-US" sz="1300" b="0" i="0" u="none" strike="noStrike" cap="none" normalizeH="0" baseline="0" dirty="0" smtClean="0">
                          <a:ln>
                            <a:noFill/>
                          </a:ln>
                          <a:solidFill>
                            <a:srgbClr val="000000"/>
                          </a:solidFill>
                          <a:effectLst/>
                          <a:latin typeface="Times New Roman" pitchFamily="16" charset="0"/>
                          <a:ea typeface="MS Mincho" pitchFamily="49" charset="-128"/>
                        </a:rPr>
                        <a:t>GT</a:t>
                      </a:r>
                      <a:endParaRPr kumimoji="0" lang="ru-RU" sz="1300" b="0" i="0" u="none" strike="noStrike" cap="none" normalizeH="0" baseline="0" dirty="0" smtClean="0">
                        <a:ln>
                          <a:noFill/>
                        </a:ln>
                        <a:solidFill>
                          <a:srgbClr val="000000"/>
                        </a:solidFill>
                        <a:effectLst/>
                        <a:latin typeface="Times New Roman" pitchFamily="16" charset="0"/>
                        <a:ea typeface="MS Mincho" pitchFamily="49" charset="-128"/>
                      </a:endParaRP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b="0" i="0" u="none" strike="noStrike" cap="none" normalizeH="0" baseline="0" smtClean="0">
                          <a:ln>
                            <a:noFill/>
                          </a:ln>
                          <a:solidFill>
                            <a:srgbClr val="000000"/>
                          </a:solidFill>
                          <a:effectLst/>
                          <a:latin typeface="Times New Roman" pitchFamily="16" charset="0"/>
                          <a:ea typeface="MS Mincho" pitchFamily="49" charset="-128"/>
                        </a:rPr>
                        <a:t>Competitive</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rgbClr val="000000"/>
                          </a:solidFill>
                          <a:effectLst/>
                          <a:latin typeface="Times New Roman" pitchFamily="16" charset="0"/>
                          <a:ea typeface="MS Mincho" pitchFamily="49" charset="-128"/>
                        </a:rPr>
                        <a:t>0,34±0,10</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4027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b="0" i="0" u="none" strike="noStrike" cap="none" normalizeH="0" baseline="0" smtClean="0">
                          <a:ln>
                            <a:noFill/>
                          </a:ln>
                          <a:solidFill>
                            <a:srgbClr val="000000"/>
                          </a:solidFill>
                          <a:effectLst/>
                          <a:latin typeface="Times New Roman" pitchFamily="16" charset="0"/>
                          <a:ea typeface="MS Mincho" pitchFamily="49" charset="-128"/>
                        </a:rPr>
                        <a:t>NU172</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b="0" i="0" u="none" strike="noStrike" cap="none" normalizeH="0" baseline="0" smtClean="0">
                          <a:ln>
                            <a:noFill/>
                          </a:ln>
                          <a:solidFill>
                            <a:srgbClr val="000000"/>
                          </a:solidFill>
                          <a:effectLst/>
                          <a:latin typeface="Times New Roman" pitchFamily="16" charset="0"/>
                          <a:ea typeface="MS Mincho" pitchFamily="49" charset="-128"/>
                        </a:rPr>
                        <a:t>Competitive</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rgbClr val="000000"/>
                          </a:solidFill>
                          <a:effectLst/>
                          <a:latin typeface="Times New Roman" pitchFamily="16" charset="0"/>
                          <a:ea typeface="MS Mincho" pitchFamily="49" charset="-128"/>
                        </a:rPr>
                        <a:t>0,29±0,06</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4027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b="0" i="0" u="none" strike="noStrike" cap="none" normalizeH="0" baseline="0" smtClean="0">
                          <a:ln>
                            <a:noFill/>
                          </a:ln>
                          <a:solidFill>
                            <a:srgbClr val="000000"/>
                          </a:solidFill>
                          <a:effectLst/>
                          <a:latin typeface="Times New Roman" pitchFamily="16" charset="0"/>
                          <a:ea typeface="MS Mincho" pitchFamily="49" charset="-128"/>
                        </a:rPr>
                        <a:t>RA-36</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CC0D9"/>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300" b="0" i="0" u="none" strike="noStrike" cap="none" normalizeH="0" baseline="0" smtClean="0">
                          <a:ln>
                            <a:noFill/>
                          </a:ln>
                          <a:solidFill>
                            <a:srgbClr val="000000"/>
                          </a:solidFill>
                          <a:effectLst/>
                          <a:latin typeface="Times New Roman" pitchFamily="16" charset="0"/>
                          <a:ea typeface="MS Mincho" pitchFamily="49" charset="-128"/>
                        </a:rPr>
                        <a:t>Non-competitive</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CC0D9"/>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rgbClr val="000000"/>
                          </a:solidFill>
                          <a:effectLst/>
                          <a:latin typeface="Times New Roman" pitchFamily="16" charset="0"/>
                          <a:ea typeface="MS Mincho" pitchFamily="49" charset="-128"/>
                        </a:rPr>
                        <a:t>7,5±0,3</a:t>
                      </a:r>
                    </a:p>
                  </a:txBody>
                  <a:tcPr marL="68769" marR="68769" marT="34446" marB="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CCC0D9"/>
                    </a:solidFill>
                  </a:tcPr>
                </a:tc>
              </a:tr>
            </a:tbl>
          </a:graphicData>
        </a:graphic>
      </p:graphicFrame>
      <p:sp>
        <p:nvSpPr>
          <p:cNvPr id="36895" name="Text Box 58"/>
          <p:cNvSpPr txBox="1">
            <a:spLocks noChangeArrowheads="1"/>
          </p:cNvSpPr>
          <p:nvPr/>
        </p:nvSpPr>
        <p:spPr bwMode="auto">
          <a:xfrm>
            <a:off x="5435600" y="44450"/>
            <a:ext cx="25161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sz="2800">
                <a:solidFill>
                  <a:schemeClr val="tx1"/>
                </a:solidFill>
                <a:latin typeface="Comic Sans MS" pitchFamily="66" charset="0"/>
              </a:rPr>
              <a:t>Possibility of </a:t>
            </a:r>
          </a:p>
          <a:p>
            <a:pPr eaLnBrk="1" hangingPunct="1">
              <a:buClrTx/>
              <a:buFontTx/>
              <a:buNone/>
            </a:pPr>
            <a:r>
              <a:rPr lang="en-US" altLang="ru-RU" sz="2800">
                <a:solidFill>
                  <a:schemeClr val="tx1"/>
                </a:solidFill>
                <a:latin typeface="Comic Sans MS" pitchFamily="66" charset="0"/>
              </a:rPr>
              <a:t>calculations of both Ki and </a:t>
            </a:r>
            <a:r>
              <a:rPr lang="en-US" altLang="ru-RU" sz="2800">
                <a:solidFill>
                  <a:srgbClr val="FF0000"/>
                </a:solidFill>
                <a:latin typeface="Comic Sans MS" pitchFamily="66" charset="0"/>
              </a:rPr>
              <a:t>Inhibition Type</a:t>
            </a:r>
          </a:p>
        </p:txBody>
      </p:sp>
      <p:sp>
        <p:nvSpPr>
          <p:cNvPr id="36896" name="Text Box 59"/>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5C15323F-4D45-4391-B198-54559C19FE10}" type="slidenum">
              <a:rPr lang="en-GB" altLang="ru-RU">
                <a:solidFill>
                  <a:srgbClr val="FFFFFF"/>
                </a:solidFill>
              </a:rPr>
              <a:pPr eaLnBrk="1" hangingPunct="1">
                <a:buClrTx/>
                <a:buFontTx/>
                <a:buNone/>
              </a:pPr>
              <a:t>33</a:t>
            </a:fld>
            <a:endParaRPr lang="en-GB" altLang="ru-RU">
              <a:solidFill>
                <a:srgbClr val="FFFFFF"/>
              </a:solidFill>
            </a:endParaRPr>
          </a:p>
        </p:txBody>
      </p:sp>
      <p:pic>
        <p:nvPicPr>
          <p:cNvPr id="36897" name="Рисунок 7" descr="200px-Competitive_inhibito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133600"/>
            <a:ext cx="1122362"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Рисунок 8" descr="inhibition_Lineweaver_Burk.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157788"/>
            <a:ext cx="41052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9" descr="Безымянный.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644900"/>
            <a:ext cx="13239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Рисунок 18" descr="Безымянный.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5013325"/>
            <a:ext cx="13239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 y="2924175"/>
            <a:ext cx="14684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1595438"/>
            <a:ext cx="8143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950" y="1844675"/>
            <a:ext cx="5715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0688" y="3573463"/>
            <a:ext cx="19050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7263" y="2922588"/>
            <a:ext cx="12969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7"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6575" y="1449388"/>
            <a:ext cx="54419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8" name="Rectangle 9"/>
          <p:cNvSpPr>
            <a:spLocks noChangeArrowheads="1"/>
          </p:cNvSpPr>
          <p:nvPr/>
        </p:nvSpPr>
        <p:spPr bwMode="auto">
          <a:xfrm>
            <a:off x="204788" y="188913"/>
            <a:ext cx="37369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3600">
                <a:solidFill>
                  <a:srgbClr val="000000"/>
                </a:solidFill>
                <a:latin typeface="Comic Sans MS" pitchFamily="66" charset="0"/>
              </a:rPr>
              <a:t>Apta-nano-Lego</a:t>
            </a:r>
          </a:p>
        </p:txBody>
      </p:sp>
      <p:sp>
        <p:nvSpPr>
          <p:cNvPr id="37899" name="Text Box 10"/>
          <p:cNvSpPr txBox="1">
            <a:spLocks noChangeArrowheads="1"/>
          </p:cNvSpPr>
          <p:nvPr/>
        </p:nvSpPr>
        <p:spPr bwMode="auto">
          <a:xfrm>
            <a:off x="2695575" y="4797425"/>
            <a:ext cx="2667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a:solidFill>
                  <a:srgbClr val="000000"/>
                </a:solidFill>
              </a:rPr>
              <a:t>j</a:t>
            </a:r>
          </a:p>
        </p:txBody>
      </p:sp>
      <p:sp>
        <p:nvSpPr>
          <p:cNvPr id="37900" name="Text Box 11"/>
          <p:cNvSpPr txBox="1">
            <a:spLocks noChangeArrowheads="1"/>
          </p:cNvSpPr>
          <p:nvPr/>
        </p:nvSpPr>
        <p:spPr bwMode="auto">
          <a:xfrm>
            <a:off x="4137025" y="4797425"/>
            <a:ext cx="2667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a:solidFill>
                  <a:srgbClr val="000000"/>
                </a:solidFill>
              </a:rPr>
              <a:t>j</a:t>
            </a:r>
          </a:p>
        </p:txBody>
      </p:sp>
      <p:sp>
        <p:nvSpPr>
          <p:cNvPr id="37901" name="Text Box 12"/>
          <p:cNvSpPr txBox="1">
            <a:spLocks noChangeArrowheads="1"/>
          </p:cNvSpPr>
          <p:nvPr/>
        </p:nvSpPr>
        <p:spPr bwMode="auto">
          <a:xfrm>
            <a:off x="6240463" y="4773613"/>
            <a:ext cx="368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a:solidFill>
                  <a:srgbClr val="000000"/>
                </a:solidFill>
              </a:rPr>
              <a:t>a</a:t>
            </a:r>
          </a:p>
        </p:txBody>
      </p:sp>
      <p:sp>
        <p:nvSpPr>
          <p:cNvPr id="37902" name="Text Box 13"/>
          <p:cNvSpPr txBox="1">
            <a:spLocks noChangeArrowheads="1"/>
          </p:cNvSpPr>
          <p:nvPr/>
        </p:nvSpPr>
        <p:spPr bwMode="auto">
          <a:xfrm>
            <a:off x="211138" y="1844675"/>
            <a:ext cx="27146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a:solidFill>
                  <a:srgbClr val="000000"/>
                </a:solidFill>
              </a:rPr>
              <a:t>J</a:t>
            </a:r>
          </a:p>
          <a:p>
            <a:pPr eaLnBrk="1" hangingPunct="1">
              <a:buClrTx/>
              <a:buFontTx/>
              <a:buNone/>
            </a:pPr>
            <a:endParaRPr lang="en-US" altLang="ru-RU">
              <a:solidFill>
                <a:srgbClr val="000000"/>
              </a:solidFill>
            </a:endParaRPr>
          </a:p>
          <a:p>
            <a:pPr eaLnBrk="1" hangingPunct="1">
              <a:buClrTx/>
              <a:buFontTx/>
              <a:buNone/>
            </a:pPr>
            <a:endParaRPr lang="en-US" altLang="ru-RU">
              <a:solidFill>
                <a:srgbClr val="000000"/>
              </a:solidFill>
            </a:endParaRPr>
          </a:p>
          <a:p>
            <a:pPr eaLnBrk="1" hangingPunct="1">
              <a:buClrTx/>
              <a:buFontTx/>
              <a:buNone/>
            </a:pPr>
            <a:r>
              <a:rPr lang="en-US" altLang="ru-RU">
                <a:solidFill>
                  <a:srgbClr val="000000"/>
                </a:solidFill>
              </a:rPr>
              <a:t>J</a:t>
            </a:r>
          </a:p>
          <a:p>
            <a:pPr eaLnBrk="1" hangingPunct="1">
              <a:buClrTx/>
              <a:buFontTx/>
              <a:buNone/>
            </a:pPr>
            <a:endParaRPr lang="en-US" altLang="ru-RU">
              <a:solidFill>
                <a:srgbClr val="000000"/>
              </a:solidFill>
            </a:endParaRPr>
          </a:p>
          <a:p>
            <a:pPr eaLnBrk="1" hangingPunct="1">
              <a:buClrTx/>
              <a:buFontTx/>
              <a:buNone/>
            </a:pPr>
            <a:endParaRPr lang="en-US" altLang="ru-RU">
              <a:solidFill>
                <a:srgbClr val="000000"/>
              </a:solidFill>
            </a:endParaRPr>
          </a:p>
          <a:p>
            <a:pPr eaLnBrk="1" hangingPunct="1">
              <a:buClrTx/>
              <a:buFontTx/>
              <a:buNone/>
            </a:pPr>
            <a:r>
              <a:rPr lang="en-US" altLang="ru-RU">
                <a:solidFill>
                  <a:srgbClr val="000000"/>
                </a:solidFill>
              </a:rPr>
              <a:t>j</a:t>
            </a:r>
          </a:p>
        </p:txBody>
      </p:sp>
      <p:sp>
        <p:nvSpPr>
          <p:cNvPr id="37903" name="Text Box 14"/>
          <p:cNvSpPr txBox="1">
            <a:spLocks noChangeArrowheads="1"/>
          </p:cNvSpPr>
          <p:nvPr/>
        </p:nvSpPr>
        <p:spPr bwMode="auto">
          <a:xfrm>
            <a:off x="8615363" y="1773238"/>
            <a:ext cx="3683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a:solidFill>
                  <a:srgbClr val="000000"/>
                </a:solidFill>
              </a:rPr>
              <a:t>a</a:t>
            </a:r>
          </a:p>
          <a:p>
            <a:pPr eaLnBrk="1" hangingPunct="1">
              <a:buClrTx/>
              <a:buFontTx/>
              <a:buNone/>
            </a:pPr>
            <a:endParaRPr lang="en-US" altLang="ru-RU">
              <a:solidFill>
                <a:srgbClr val="000000"/>
              </a:solidFill>
            </a:endParaRPr>
          </a:p>
          <a:p>
            <a:pPr eaLnBrk="1" hangingPunct="1">
              <a:buClrTx/>
              <a:buFontTx/>
              <a:buNone/>
            </a:pPr>
            <a:endParaRPr lang="en-US" altLang="ru-RU">
              <a:solidFill>
                <a:srgbClr val="000000"/>
              </a:solidFill>
            </a:endParaRPr>
          </a:p>
          <a:p>
            <a:pPr eaLnBrk="1" hangingPunct="1">
              <a:buClrTx/>
              <a:buFontTx/>
              <a:buNone/>
            </a:pPr>
            <a:r>
              <a:rPr lang="en-US" altLang="ru-RU">
                <a:solidFill>
                  <a:srgbClr val="000000"/>
                </a:solidFill>
              </a:rPr>
              <a:t>a</a:t>
            </a:r>
          </a:p>
          <a:p>
            <a:pPr eaLnBrk="1" hangingPunct="1">
              <a:buClrTx/>
              <a:buFontTx/>
              <a:buNone/>
            </a:pPr>
            <a:endParaRPr lang="en-US" altLang="ru-RU">
              <a:solidFill>
                <a:srgbClr val="000000"/>
              </a:solidFill>
            </a:endParaRPr>
          </a:p>
          <a:p>
            <a:pPr eaLnBrk="1" hangingPunct="1">
              <a:buClrTx/>
              <a:buFontTx/>
              <a:buNone/>
            </a:pPr>
            <a:endParaRPr lang="en-US" altLang="ru-RU">
              <a:solidFill>
                <a:srgbClr val="000000"/>
              </a:solidFill>
            </a:endParaRPr>
          </a:p>
          <a:p>
            <a:pPr eaLnBrk="1" hangingPunct="1">
              <a:buClrTx/>
              <a:buFontTx/>
              <a:buNone/>
            </a:pPr>
            <a:r>
              <a:rPr lang="en-US" altLang="ru-RU">
                <a:solidFill>
                  <a:srgbClr val="000000"/>
                </a:solidFill>
              </a:rPr>
              <a:t>a</a:t>
            </a:r>
          </a:p>
        </p:txBody>
      </p:sp>
      <p:sp>
        <p:nvSpPr>
          <p:cNvPr id="37904" name="Text Box 16"/>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CC62D65D-0135-43F8-9BEA-6455586C3A9B}" type="slidenum">
              <a:rPr lang="en-GB" altLang="ru-RU">
                <a:solidFill>
                  <a:srgbClr val="FFFFFF"/>
                </a:solidFill>
              </a:rPr>
              <a:pPr eaLnBrk="1" hangingPunct="1">
                <a:buClrTx/>
                <a:buFontTx/>
                <a:buNone/>
              </a:pPr>
              <a:t>34</a:t>
            </a:fld>
            <a:endParaRPr lang="en-GB" altLang="ru-RU">
              <a:solidFill>
                <a:srgbClr val="FFFFFF"/>
              </a:solidFill>
            </a:endParaRPr>
          </a:p>
        </p:txBody>
      </p:sp>
      <p:pic>
        <p:nvPicPr>
          <p:cNvPr id="37905" name="Рисунок 20" descr="estijore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7963633">
            <a:off x="3434556" y="1288257"/>
            <a:ext cx="16144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6" name="TextBox 21"/>
          <p:cNvSpPr txBox="1">
            <a:spLocks noChangeArrowheads="1"/>
          </p:cNvSpPr>
          <p:nvPr/>
        </p:nvSpPr>
        <p:spPr bwMode="auto">
          <a:xfrm>
            <a:off x="2295525" y="4221163"/>
            <a:ext cx="981075" cy="455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a:solidFill>
                  <a:schemeClr val="tx1"/>
                </a:solidFill>
              </a:rPr>
              <a:t>31TGT</a:t>
            </a:r>
            <a:endParaRPr lang="ru-RU" altLang="ru-RU">
              <a:solidFill>
                <a:schemeClr val="tx1"/>
              </a:solidFill>
            </a:endParaRPr>
          </a:p>
        </p:txBody>
      </p:sp>
      <p:sp>
        <p:nvSpPr>
          <p:cNvPr id="37907" name="TextBox 22"/>
          <p:cNvSpPr txBox="1">
            <a:spLocks noChangeArrowheads="1"/>
          </p:cNvSpPr>
          <p:nvPr/>
        </p:nvSpPr>
        <p:spPr bwMode="auto">
          <a:xfrm>
            <a:off x="3929063" y="4221163"/>
            <a:ext cx="981075" cy="455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a:solidFill>
                  <a:schemeClr val="tx1"/>
                </a:solidFill>
              </a:rPr>
              <a:t>15TGT</a:t>
            </a:r>
            <a:endParaRPr lang="ru-RU" altLang="ru-RU">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ChangeArrowheads="1"/>
          </p:cNvSpPr>
          <p:nvPr/>
        </p:nvSpPr>
        <p:spPr bwMode="auto">
          <a:xfrm>
            <a:off x="204788" y="188913"/>
            <a:ext cx="37369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3600">
                <a:solidFill>
                  <a:srgbClr val="000000"/>
                </a:solidFill>
                <a:latin typeface="Comic Sans MS" pitchFamily="66" charset="0"/>
              </a:rPr>
              <a:t>Apta-nano-Lego</a:t>
            </a:r>
          </a:p>
        </p:txBody>
      </p:sp>
      <p:pic>
        <p:nvPicPr>
          <p:cNvPr id="38915" name="Рисунок 4" descr="Безымянный.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05263"/>
            <a:ext cx="13239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Рисунок 7" descr="Безымянный.png"/>
          <p:cNvPicPr>
            <a:picLocks noChangeAspect="1"/>
          </p:cNvPicPr>
          <p:nvPr/>
        </p:nvPicPr>
        <p:blipFill>
          <a:blip r:embed="rId2">
            <a:extLst>
              <a:ext uri="{28A0092B-C50C-407E-A947-70E740481C1C}">
                <a14:useLocalDpi xmlns:a14="http://schemas.microsoft.com/office/drawing/2010/main" val="0"/>
              </a:ext>
            </a:extLst>
          </a:blip>
          <a:srcRect l="5438"/>
          <a:stretch>
            <a:fillRect/>
          </a:stretch>
        </p:blipFill>
        <p:spPr bwMode="auto">
          <a:xfrm>
            <a:off x="2124075" y="4021138"/>
            <a:ext cx="125253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282950"/>
            <a:ext cx="146843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188" y="1884363"/>
            <a:ext cx="8143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8919" name="TextBox 10"/>
          <p:cNvSpPr txBox="1">
            <a:spLocks noChangeArrowheads="1"/>
          </p:cNvSpPr>
          <p:nvPr/>
        </p:nvSpPr>
        <p:spPr bwMode="auto">
          <a:xfrm>
            <a:off x="34925" y="5516563"/>
            <a:ext cx="89646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2800">
                <a:solidFill>
                  <a:schemeClr val="tx1"/>
                </a:solidFill>
                <a:latin typeface="Comic Sans MS" pitchFamily="66" charset="0"/>
              </a:rPr>
              <a:t>Ki, nM </a:t>
            </a:r>
            <a:r>
              <a:rPr lang="en-US" altLang="ru-RU" sz="2800" b="1">
                <a:solidFill>
                  <a:srgbClr val="00B0F0"/>
                </a:solidFill>
                <a:latin typeface="Comic Sans MS" pitchFamily="66" charset="0"/>
              </a:rPr>
              <a:t>14,7 </a:t>
            </a:r>
            <a:r>
              <a:rPr lang="en-US" altLang="ru-RU" sz="2800">
                <a:solidFill>
                  <a:schemeClr val="tx1"/>
                </a:solidFill>
                <a:latin typeface="Comic Sans MS" pitchFamily="66" charset="0"/>
              </a:rPr>
              <a:t>  </a:t>
            </a:r>
            <a:r>
              <a:rPr lang="en-US" altLang="ru-RU" sz="2800" b="1">
                <a:solidFill>
                  <a:srgbClr val="00B050"/>
                </a:solidFill>
                <a:latin typeface="Comic Sans MS" pitchFamily="66" charset="0"/>
              </a:rPr>
              <a:t>0,3</a:t>
            </a:r>
            <a:r>
              <a:rPr lang="en-US" altLang="ru-RU" sz="2800">
                <a:solidFill>
                  <a:schemeClr val="tx1"/>
                </a:solidFill>
                <a:latin typeface="Comic Sans MS" pitchFamily="66" charset="0"/>
              </a:rPr>
              <a:t>         1,2         1,3         </a:t>
            </a:r>
            <a:r>
              <a:rPr lang="en-US" altLang="ru-RU" sz="2800" b="1">
                <a:solidFill>
                  <a:srgbClr val="00B050"/>
                </a:solidFill>
                <a:latin typeface="Comic Sans MS" pitchFamily="66" charset="0"/>
              </a:rPr>
              <a:t>0,3</a:t>
            </a:r>
            <a:r>
              <a:rPr lang="en-US" altLang="ru-RU" sz="2800">
                <a:solidFill>
                  <a:schemeClr val="tx1"/>
                </a:solidFill>
                <a:latin typeface="Comic Sans MS" pitchFamily="66" charset="0"/>
              </a:rPr>
              <a:t>        </a:t>
            </a:r>
            <a:r>
              <a:rPr lang="en-US" altLang="ru-RU" sz="2800" b="1">
                <a:solidFill>
                  <a:srgbClr val="00B0F0"/>
                </a:solidFill>
                <a:latin typeface="Comic Sans MS" pitchFamily="66" charset="0"/>
              </a:rPr>
              <a:t>12</a:t>
            </a:r>
            <a:endParaRPr lang="ru-RU" altLang="ru-RU" sz="2800" b="1">
              <a:solidFill>
                <a:srgbClr val="00B0F0"/>
              </a:solidFill>
              <a:latin typeface="Comic Sans MS" pitchFamily="66" charset="0"/>
            </a:endParaRPr>
          </a:p>
        </p:txBody>
      </p:sp>
      <p:pic>
        <p:nvPicPr>
          <p:cNvPr id="3892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7350" y="2205038"/>
            <a:ext cx="5715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2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0" y="3933825"/>
            <a:ext cx="19065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3282950"/>
            <a:ext cx="12969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23" name="Picture 6"/>
          <p:cNvPicPr>
            <a:picLocks noChangeAspect="1" noChangeArrowheads="1"/>
          </p:cNvPicPr>
          <p:nvPr/>
        </p:nvPicPr>
        <p:blipFill>
          <a:blip r:embed="rId6">
            <a:extLst>
              <a:ext uri="{28A0092B-C50C-407E-A947-70E740481C1C}">
                <a14:useLocalDpi xmlns:a14="http://schemas.microsoft.com/office/drawing/2010/main" val="0"/>
              </a:ext>
            </a:extLst>
          </a:blip>
          <a:srcRect l="22662" t="10004"/>
          <a:stretch>
            <a:fillRect/>
          </a:stretch>
        </p:blipFill>
        <p:spPr bwMode="auto">
          <a:xfrm>
            <a:off x="3492500" y="4149725"/>
            <a:ext cx="147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825" y="3243263"/>
            <a:ext cx="14684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884363"/>
            <a:ext cx="81438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19" name="Прямая соединительная линия 18"/>
          <p:cNvCxnSpPr/>
          <p:nvPr/>
        </p:nvCxnSpPr>
        <p:spPr bwMode="auto">
          <a:xfrm>
            <a:off x="3419475" y="1916113"/>
            <a:ext cx="0" cy="2089150"/>
          </a:xfrm>
          <a:prstGeom prst="line">
            <a:avLst/>
          </a:prstGeom>
          <a:solidFill>
            <a:srgbClr val="00B8FF"/>
          </a:solidFill>
          <a:ln w="53975" cap="flat" cmpd="sng" algn="ctr">
            <a:solidFill>
              <a:schemeClr val="accent2">
                <a:lumMod val="75000"/>
              </a:schemeClr>
            </a:solidFill>
            <a:prstDash val="solid"/>
            <a:round/>
            <a:headEnd type="none" w="med" len="med"/>
            <a:tailEnd type="none" w="med" len="med"/>
          </a:ln>
          <a:effectLst/>
        </p:spPr>
      </p:cxnSp>
      <p:cxnSp>
        <p:nvCxnSpPr>
          <p:cNvPr id="21" name="Прямая соединительная линия 20"/>
          <p:cNvCxnSpPr/>
          <p:nvPr/>
        </p:nvCxnSpPr>
        <p:spPr bwMode="auto">
          <a:xfrm>
            <a:off x="4859338" y="1916113"/>
            <a:ext cx="0" cy="2089150"/>
          </a:xfrm>
          <a:prstGeom prst="line">
            <a:avLst/>
          </a:prstGeom>
          <a:solidFill>
            <a:srgbClr val="00B8FF"/>
          </a:solidFill>
          <a:ln w="53975" cap="flat" cmpd="sng" algn="ctr">
            <a:solidFill>
              <a:schemeClr val="accent2">
                <a:lumMod val="75000"/>
              </a:schemeClr>
            </a:solidFill>
            <a:prstDash val="solid"/>
            <a:round/>
            <a:headEnd type="none" w="med" len="med"/>
            <a:tailEnd type="none" w="med" len="med"/>
          </a:ln>
          <a:effectLst/>
        </p:spPr>
      </p:cxnSp>
      <p:pic>
        <p:nvPicPr>
          <p:cNvPr id="389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916113"/>
            <a:ext cx="8143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2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3284538"/>
            <a:ext cx="12969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30" name="Picture 6"/>
          <p:cNvPicPr>
            <a:picLocks noChangeAspect="1" noChangeArrowheads="1"/>
          </p:cNvPicPr>
          <p:nvPr/>
        </p:nvPicPr>
        <p:blipFill>
          <a:blip r:embed="rId6">
            <a:extLst>
              <a:ext uri="{28A0092B-C50C-407E-A947-70E740481C1C}">
                <a14:useLocalDpi xmlns:a14="http://schemas.microsoft.com/office/drawing/2010/main" val="0"/>
              </a:ext>
            </a:extLst>
          </a:blip>
          <a:srcRect l="22662" t="10004"/>
          <a:stretch>
            <a:fillRect/>
          </a:stretch>
        </p:blipFill>
        <p:spPr bwMode="auto">
          <a:xfrm>
            <a:off x="4932363" y="4149725"/>
            <a:ext cx="14747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38931" name="Прямая соединительная линия 24"/>
          <p:cNvCxnSpPr>
            <a:cxnSpLocks noChangeShapeType="1"/>
          </p:cNvCxnSpPr>
          <p:nvPr/>
        </p:nvCxnSpPr>
        <p:spPr bwMode="auto">
          <a:xfrm>
            <a:off x="5003800" y="3284538"/>
            <a:ext cx="0" cy="2089150"/>
          </a:xfrm>
          <a:prstGeom prst="line">
            <a:avLst/>
          </a:prstGeom>
          <a:noFill/>
          <a:ln w="53975" algn="ctr">
            <a:solidFill>
              <a:srgbClr val="C00000"/>
            </a:solidFill>
            <a:round/>
            <a:headEnd/>
            <a:tailEnd/>
          </a:ln>
          <a:extLst>
            <a:ext uri="{909E8E84-426E-40DD-AFC4-6F175D3DCCD1}">
              <a14:hiddenFill xmlns:a14="http://schemas.microsoft.com/office/drawing/2010/main">
                <a:noFill/>
              </a14:hiddenFill>
            </a:ext>
          </a:extLst>
        </p:spPr>
      </p:cxnSp>
      <p:cxnSp>
        <p:nvCxnSpPr>
          <p:cNvPr id="38932" name="Прямая соединительная линия 26"/>
          <p:cNvCxnSpPr>
            <a:cxnSpLocks noChangeShapeType="1"/>
          </p:cNvCxnSpPr>
          <p:nvPr/>
        </p:nvCxnSpPr>
        <p:spPr bwMode="auto">
          <a:xfrm>
            <a:off x="6300788" y="3357563"/>
            <a:ext cx="0" cy="2087562"/>
          </a:xfrm>
          <a:prstGeom prst="line">
            <a:avLst/>
          </a:prstGeom>
          <a:noFill/>
          <a:ln w="53975" algn="ctr">
            <a:solidFill>
              <a:srgbClr val="C00000"/>
            </a:solidFill>
            <a:round/>
            <a:headEnd/>
            <a:tailEnd/>
          </a:ln>
          <a:extLst>
            <a:ext uri="{909E8E84-426E-40DD-AFC4-6F175D3DCCD1}">
              <a14:hiddenFill xmlns:a14="http://schemas.microsoft.com/office/drawing/2010/main">
                <a:noFill/>
              </a14:hiddenFill>
            </a:ext>
          </a:extLst>
        </p:spPr>
      </p:cxnSp>
      <p:pic>
        <p:nvPicPr>
          <p:cNvPr id="38933" name="Picture 6"/>
          <p:cNvPicPr>
            <a:picLocks noChangeAspect="1" noChangeArrowheads="1"/>
          </p:cNvPicPr>
          <p:nvPr/>
        </p:nvPicPr>
        <p:blipFill>
          <a:blip r:embed="rId6">
            <a:extLst>
              <a:ext uri="{28A0092B-C50C-407E-A947-70E740481C1C}">
                <a14:useLocalDpi xmlns:a14="http://schemas.microsoft.com/office/drawing/2010/main" val="0"/>
              </a:ext>
            </a:extLst>
          </a:blip>
          <a:srcRect l="22662" t="10004"/>
          <a:stretch>
            <a:fillRect/>
          </a:stretch>
        </p:blipFill>
        <p:spPr bwMode="auto">
          <a:xfrm>
            <a:off x="7669213" y="4076700"/>
            <a:ext cx="14747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8934" name="TextBox 28"/>
          <p:cNvSpPr txBox="1">
            <a:spLocks noChangeArrowheads="1"/>
          </p:cNvSpPr>
          <p:nvPr/>
        </p:nvSpPr>
        <p:spPr bwMode="auto">
          <a:xfrm>
            <a:off x="2124075" y="1125538"/>
            <a:ext cx="1112838" cy="51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800">
                <a:solidFill>
                  <a:schemeClr val="tx1"/>
                </a:solidFill>
              </a:rPr>
              <a:t>31TGT</a:t>
            </a:r>
            <a:endParaRPr lang="ru-RU" altLang="ru-RU" sz="2800">
              <a:solidFill>
                <a:schemeClr val="tx1"/>
              </a:solidFill>
            </a:endParaRPr>
          </a:p>
        </p:txBody>
      </p:sp>
      <p:sp>
        <p:nvSpPr>
          <p:cNvPr id="38935" name="TextBox 29"/>
          <p:cNvSpPr txBox="1">
            <a:spLocks noChangeArrowheads="1"/>
          </p:cNvSpPr>
          <p:nvPr/>
        </p:nvSpPr>
        <p:spPr bwMode="auto">
          <a:xfrm>
            <a:off x="684213" y="1125538"/>
            <a:ext cx="1112837" cy="51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800">
                <a:solidFill>
                  <a:schemeClr val="tx1"/>
                </a:solidFill>
              </a:rPr>
              <a:t>15TGT</a:t>
            </a:r>
            <a:endParaRPr lang="ru-RU" altLang="ru-RU" sz="2800">
              <a:solidFill>
                <a:schemeClr val="tx1"/>
              </a:solidFill>
            </a:endParaRPr>
          </a:p>
        </p:txBody>
      </p:sp>
      <p:sp>
        <p:nvSpPr>
          <p:cNvPr id="38936" name="TextBox 30"/>
          <p:cNvSpPr txBox="1">
            <a:spLocks noChangeArrowheads="1"/>
          </p:cNvSpPr>
          <p:nvPr/>
        </p:nvSpPr>
        <p:spPr bwMode="auto">
          <a:xfrm>
            <a:off x="6472238" y="1112838"/>
            <a:ext cx="1195387" cy="51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800">
                <a:solidFill>
                  <a:schemeClr val="tx1"/>
                </a:solidFill>
              </a:rPr>
              <a:t>NU172</a:t>
            </a:r>
            <a:endParaRPr lang="ru-RU" altLang="ru-RU" sz="280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1989138"/>
            <a:ext cx="301783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39" name="Text Box 2"/>
          <p:cNvSpPr txBox="1">
            <a:spLocks noChangeArrowheads="1"/>
          </p:cNvSpPr>
          <p:nvPr/>
        </p:nvSpPr>
        <p:spPr bwMode="auto">
          <a:xfrm>
            <a:off x="250825" y="188913"/>
            <a:ext cx="5087938"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sz="3200">
                <a:solidFill>
                  <a:srgbClr val="000000"/>
                </a:solidFill>
                <a:latin typeface="Comic Sans MS" pitchFamily="66" charset="0"/>
              </a:rPr>
              <a:t>Making multi-nano-tools</a:t>
            </a:r>
            <a:endParaRPr lang="ru-RU" altLang="ru-RU" sz="3200">
              <a:solidFill>
                <a:srgbClr val="000000"/>
              </a:solidFill>
              <a:latin typeface="Comic Sans MS" pitchFamily="66" charset="0"/>
            </a:endParaRPr>
          </a:p>
          <a:p>
            <a:pPr eaLnBrk="1" hangingPunct="1">
              <a:buClrTx/>
              <a:buFontTx/>
              <a:buNone/>
            </a:pPr>
            <a:r>
              <a:rPr lang="en-US" altLang="ru-RU" sz="3200">
                <a:solidFill>
                  <a:srgbClr val="000000"/>
                </a:solidFill>
                <a:latin typeface="Comic Sans MS" pitchFamily="66" charset="0"/>
              </a:rPr>
              <a:t>Bivalent Aptamer , RA-36</a:t>
            </a:r>
          </a:p>
          <a:p>
            <a:pPr eaLnBrk="1" hangingPunct="1">
              <a:buClrTx/>
              <a:buFontTx/>
              <a:buNone/>
            </a:pPr>
            <a:r>
              <a:rPr lang="en-US" altLang="ru-RU" sz="3200">
                <a:solidFill>
                  <a:srgbClr val="000000"/>
                </a:solidFill>
                <a:latin typeface="Comic Sans MS" pitchFamily="66" charset="0"/>
              </a:rPr>
              <a:t>Apto-Pharm </a:t>
            </a:r>
          </a:p>
        </p:txBody>
      </p:sp>
      <p:sp>
        <p:nvSpPr>
          <p:cNvPr id="39940" name="Text Box 4"/>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02CA3DC7-7D6D-4EEF-B11A-D494CEC97470}" type="slidenum">
              <a:rPr lang="en-GB" altLang="ru-RU">
                <a:solidFill>
                  <a:srgbClr val="FFFFFF"/>
                </a:solidFill>
              </a:rPr>
              <a:pPr eaLnBrk="1" hangingPunct="1">
                <a:buClrTx/>
                <a:buFontTx/>
                <a:buNone/>
              </a:pPr>
              <a:t>36</a:t>
            </a:fld>
            <a:endParaRPr lang="en-GB" altLang="ru-RU">
              <a:solidFill>
                <a:srgbClr val="FFFFFF"/>
              </a:solidFill>
            </a:endParaRPr>
          </a:p>
        </p:txBody>
      </p:sp>
      <p:sp>
        <p:nvSpPr>
          <p:cNvPr id="39941" name="Text Box 22"/>
          <p:cNvSpPr txBox="1">
            <a:spLocks noChangeArrowheads="1"/>
          </p:cNvSpPr>
          <p:nvPr/>
        </p:nvSpPr>
        <p:spPr bwMode="auto">
          <a:xfrm>
            <a:off x="2736850" y="6308725"/>
            <a:ext cx="61563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buClrTx/>
              <a:buFontTx/>
              <a:buNone/>
            </a:pPr>
            <a:r>
              <a:rPr lang="en-US" altLang="ru-RU" sz="2000">
                <a:solidFill>
                  <a:srgbClr val="C00000"/>
                </a:solidFill>
                <a:latin typeface="Comic Sans MS" pitchFamily="66" charset="0"/>
              </a:rPr>
              <a:t>PCT WO 2011/075004 A1, Dec 13, 2010</a:t>
            </a:r>
          </a:p>
        </p:txBody>
      </p:sp>
      <p:pic>
        <p:nvPicPr>
          <p:cNvPr id="39942" name="Рисунок 9" descr="estijo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63655">
            <a:off x="5621338" y="863600"/>
            <a:ext cx="16017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Рисунок 10" descr="Безымянный.png"/>
          <p:cNvPicPr>
            <a:picLocks noChangeAspect="1"/>
          </p:cNvPicPr>
          <p:nvPr/>
        </p:nvPicPr>
        <p:blipFill>
          <a:blip r:embed="rId5">
            <a:extLst>
              <a:ext uri="{28A0092B-C50C-407E-A947-70E740481C1C}">
                <a14:useLocalDpi xmlns:a14="http://schemas.microsoft.com/office/drawing/2010/main" val="0"/>
              </a:ext>
            </a:extLst>
          </a:blip>
          <a:srcRect r="6667"/>
          <a:stretch>
            <a:fillRect/>
          </a:stretch>
        </p:blipFill>
        <p:spPr bwMode="auto">
          <a:xfrm>
            <a:off x="2484438" y="1438275"/>
            <a:ext cx="20161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Рисунок 11" descr="Безымянный.png"/>
          <p:cNvPicPr>
            <a:picLocks noChangeAspect="1"/>
          </p:cNvPicPr>
          <p:nvPr/>
        </p:nvPicPr>
        <p:blipFill>
          <a:blip r:embed="rId5">
            <a:extLst>
              <a:ext uri="{28A0092B-C50C-407E-A947-70E740481C1C}">
                <a14:useLocalDpi xmlns:a14="http://schemas.microsoft.com/office/drawing/2010/main" val="0"/>
              </a:ext>
            </a:extLst>
          </a:blip>
          <a:srcRect l="10001"/>
          <a:stretch>
            <a:fillRect/>
          </a:stretch>
        </p:blipFill>
        <p:spPr bwMode="auto">
          <a:xfrm>
            <a:off x="5076825" y="2205038"/>
            <a:ext cx="19431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717925"/>
            <a:ext cx="4114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Прямоугольник 9"/>
          <p:cNvSpPr>
            <a:spLocks noChangeArrowheads="1"/>
          </p:cNvSpPr>
          <p:nvPr/>
        </p:nvSpPr>
        <p:spPr bwMode="auto">
          <a:xfrm>
            <a:off x="4140200" y="4437063"/>
            <a:ext cx="493236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3600">
                <a:solidFill>
                  <a:schemeClr val="tx1"/>
                </a:solidFill>
                <a:latin typeface="Comic Sans MS" pitchFamily="66" charset="0"/>
              </a:rPr>
              <a:t>Ki, nM </a:t>
            </a:r>
            <a:r>
              <a:rPr lang="en-US" altLang="ru-RU" sz="3600" b="1">
                <a:solidFill>
                  <a:srgbClr val="00B0F0"/>
                </a:solidFill>
                <a:latin typeface="Comic Sans MS" pitchFamily="66" charset="0"/>
              </a:rPr>
              <a:t>7,5</a:t>
            </a:r>
          </a:p>
          <a:p>
            <a:r>
              <a:rPr lang="en-US" altLang="ru-RU" b="1">
                <a:solidFill>
                  <a:schemeClr val="tx1"/>
                </a:solidFill>
                <a:latin typeface="Comic Sans MS" pitchFamily="66" charset="0"/>
              </a:rPr>
              <a:t>The inhibiting type </a:t>
            </a:r>
          </a:p>
          <a:p>
            <a:r>
              <a:rPr lang="en-US" altLang="ru-RU" b="1">
                <a:solidFill>
                  <a:schemeClr val="tx1"/>
                </a:solidFill>
                <a:latin typeface="Comic Sans MS" pitchFamily="66" charset="0"/>
              </a:rPr>
              <a:t>not like for extended aptamers</a:t>
            </a:r>
            <a:endParaRPr lang="ru-RU" altLang="ru-RU">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265113" y="142875"/>
            <a:ext cx="845026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3000"/>
              </a:lnSpc>
              <a:buClrTx/>
              <a:buFontTx/>
              <a:buNone/>
            </a:pPr>
            <a:r>
              <a:rPr lang="en-GB" altLang="ru-RU" sz="3300">
                <a:solidFill>
                  <a:srgbClr val="000000"/>
                </a:solidFill>
                <a:latin typeface="Comic Sans MS" pitchFamily="66" charset="0"/>
              </a:rPr>
              <a:t> Blood plasma tests for RA-36: </a:t>
            </a:r>
          </a:p>
          <a:p>
            <a:pPr eaLnBrk="1" hangingPunct="1">
              <a:lnSpc>
                <a:spcPct val="93000"/>
              </a:lnSpc>
              <a:buClrTx/>
              <a:buFontTx/>
              <a:buNone/>
            </a:pPr>
            <a:r>
              <a:rPr lang="en-GB" altLang="ru-RU" sz="3300" b="1">
                <a:solidFill>
                  <a:srgbClr val="00B050"/>
                </a:solidFill>
                <a:latin typeface="Comic Sans MS" pitchFamily="66" charset="0"/>
              </a:rPr>
              <a:t>species specificity</a:t>
            </a:r>
          </a:p>
        </p:txBody>
      </p:sp>
      <p:sp>
        <p:nvSpPr>
          <p:cNvPr id="40963" name="Text Box 4"/>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DE38B544-64FE-45DA-A767-B5F3B82C89B5}" type="slidenum">
              <a:rPr lang="en-GB" altLang="ru-RU" sz="1200">
                <a:solidFill>
                  <a:srgbClr val="898989"/>
                </a:solidFill>
              </a:rPr>
              <a:pPr algn="r" eaLnBrk="1" hangingPunct="1">
                <a:lnSpc>
                  <a:spcPct val="100000"/>
                </a:lnSpc>
                <a:buClrTx/>
                <a:buFontTx/>
                <a:buNone/>
              </a:pPr>
              <a:t>37</a:t>
            </a:fld>
            <a:endParaRPr lang="en-GB" altLang="ru-RU" sz="1200">
              <a:solidFill>
                <a:srgbClr val="898989"/>
              </a:solidFill>
            </a:endParaRPr>
          </a:p>
        </p:txBody>
      </p:sp>
      <p:sp>
        <p:nvSpPr>
          <p:cNvPr id="40964" name="Text Box 5"/>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8E5B430A-57E4-406E-8510-D41BFB808FB2}" type="slidenum">
              <a:rPr lang="en-GB" altLang="ru-RU">
                <a:solidFill>
                  <a:srgbClr val="FFFFFF"/>
                </a:solidFill>
              </a:rPr>
              <a:pPr eaLnBrk="1" hangingPunct="1">
                <a:buClrTx/>
                <a:buFontTx/>
                <a:buNone/>
              </a:pPr>
              <a:t>37</a:t>
            </a:fld>
            <a:endParaRPr lang="en-GB" altLang="ru-RU">
              <a:solidFill>
                <a:srgbClr val="FFFFFF"/>
              </a:solidFill>
            </a:endParaRP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555750"/>
            <a:ext cx="80819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66" name="Прямоугольник 6"/>
          <p:cNvSpPr>
            <a:spLocks noChangeArrowheads="1"/>
          </p:cNvSpPr>
          <p:nvPr/>
        </p:nvSpPr>
        <p:spPr bwMode="auto">
          <a:xfrm>
            <a:off x="4500563" y="5661025"/>
            <a:ext cx="7921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ru-RU" altLang="ru-RU"/>
          </a:p>
        </p:txBody>
      </p:sp>
      <p:sp>
        <p:nvSpPr>
          <p:cNvPr id="40967" name="TextBox 5"/>
          <p:cNvSpPr txBox="1">
            <a:spLocks noChangeArrowheads="1"/>
          </p:cNvSpPr>
          <p:nvPr/>
        </p:nvSpPr>
        <p:spPr bwMode="auto">
          <a:xfrm>
            <a:off x="4500563" y="5805488"/>
            <a:ext cx="627062" cy="95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0"/>
              </a:lnSpc>
            </a:pPr>
            <a:r>
              <a:rPr lang="ru-RU" altLang="ru-RU" b="1">
                <a:solidFill>
                  <a:schemeClr val="tx1"/>
                </a:solidFill>
              </a:rPr>
              <a:t>µ</a:t>
            </a:r>
            <a:r>
              <a:rPr lang="en-US" altLang="ru-RU" b="1">
                <a:solidFill>
                  <a:schemeClr val="tx1"/>
                </a:solidFill>
              </a:rPr>
              <a:t>M</a:t>
            </a:r>
            <a:endParaRPr lang="ru-RU" altLang="ru-RU" b="1">
              <a:solidFill>
                <a:schemeClr val="tx1"/>
              </a:solidFill>
            </a:endParaRPr>
          </a:p>
        </p:txBody>
      </p:sp>
      <p:sp>
        <p:nvSpPr>
          <p:cNvPr id="40968" name="TextBox 7"/>
          <p:cNvSpPr txBox="1">
            <a:spLocks noChangeArrowheads="1"/>
          </p:cNvSpPr>
          <p:nvPr/>
        </p:nvSpPr>
        <p:spPr bwMode="auto">
          <a:xfrm>
            <a:off x="2916238" y="6237288"/>
            <a:ext cx="34321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a:solidFill>
                  <a:schemeClr val="tx1"/>
                </a:solidFill>
              </a:rPr>
              <a:t>INR = 3 (like for coumarin)</a:t>
            </a:r>
            <a:endParaRPr lang="ru-RU" altLang="ru-RU">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a:extLst>
              <a:ext uri="{28A0092B-C50C-407E-A947-70E740481C1C}">
                <a14:useLocalDpi xmlns:a14="http://schemas.microsoft.com/office/drawing/2010/main" val="0"/>
              </a:ext>
            </a:extLst>
          </a:blip>
          <a:srcRect r="8472"/>
          <a:stretch>
            <a:fillRect/>
          </a:stretch>
        </p:blipFill>
        <p:spPr bwMode="auto">
          <a:xfrm>
            <a:off x="323850" y="2409825"/>
            <a:ext cx="87122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l="90016" t="36363" b="36354"/>
          <a:stretch>
            <a:fillRect/>
          </a:stretch>
        </p:blipFill>
        <p:spPr bwMode="auto">
          <a:xfrm>
            <a:off x="7346950" y="2514600"/>
            <a:ext cx="1763713"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988" name="TextBox 3"/>
          <p:cNvSpPr txBox="1">
            <a:spLocks noChangeArrowheads="1"/>
          </p:cNvSpPr>
          <p:nvPr/>
        </p:nvSpPr>
        <p:spPr bwMode="auto">
          <a:xfrm>
            <a:off x="71438" y="179388"/>
            <a:ext cx="723741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4000">
                <a:solidFill>
                  <a:schemeClr val="tx1"/>
                </a:solidFill>
                <a:latin typeface="Comic Sans MS" pitchFamily="66" charset="0"/>
              </a:rPr>
              <a:t>Thrombin Generation Assay</a:t>
            </a:r>
            <a:endParaRPr lang="ru-RU" altLang="ru-RU" sz="4000">
              <a:solidFill>
                <a:schemeClr val="tx1"/>
              </a:solidFill>
              <a:latin typeface="Comic Sans MS" pitchFamily="66" charset="0"/>
            </a:endParaRPr>
          </a:p>
        </p:txBody>
      </p:sp>
      <p:sp>
        <p:nvSpPr>
          <p:cNvPr id="41989" name="TextBox 4"/>
          <p:cNvSpPr txBox="1">
            <a:spLocks noChangeArrowheads="1"/>
          </p:cNvSpPr>
          <p:nvPr/>
        </p:nvSpPr>
        <p:spPr bwMode="auto">
          <a:xfrm rot="-5400000">
            <a:off x="-792956" y="3896519"/>
            <a:ext cx="2112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a:solidFill>
                  <a:schemeClr val="tx1"/>
                </a:solidFill>
              </a:rPr>
              <a:t>[thrombin], nM</a:t>
            </a:r>
            <a:endParaRPr lang="ru-RU" altLang="ru-RU">
              <a:solidFill>
                <a:schemeClr val="tx1"/>
              </a:solidFill>
            </a:endParaRPr>
          </a:p>
        </p:txBody>
      </p:sp>
      <p:sp>
        <p:nvSpPr>
          <p:cNvPr id="41990" name="TextBox 5"/>
          <p:cNvSpPr txBox="1">
            <a:spLocks noChangeArrowheads="1"/>
          </p:cNvSpPr>
          <p:nvPr/>
        </p:nvSpPr>
        <p:spPr bwMode="auto">
          <a:xfrm>
            <a:off x="4284663" y="5805488"/>
            <a:ext cx="10699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a:solidFill>
                  <a:schemeClr val="tx1"/>
                </a:solidFill>
              </a:rPr>
              <a:t>Time, s</a:t>
            </a:r>
            <a:endParaRPr lang="ru-RU" altLang="ru-RU">
              <a:solidFill>
                <a:schemeClr val="tx1"/>
              </a:solidFill>
            </a:endParaRPr>
          </a:p>
        </p:txBody>
      </p:sp>
      <p:sp>
        <p:nvSpPr>
          <p:cNvPr id="41991" name="TextBox 6"/>
          <p:cNvSpPr txBox="1">
            <a:spLocks noChangeArrowheads="1"/>
          </p:cNvSpPr>
          <p:nvPr/>
        </p:nvSpPr>
        <p:spPr bwMode="auto">
          <a:xfrm>
            <a:off x="7829550" y="2332038"/>
            <a:ext cx="703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1400">
                <a:solidFill>
                  <a:schemeClr val="tx1"/>
                </a:solidFill>
              </a:rPr>
              <a:t>control</a:t>
            </a:r>
            <a:endParaRPr lang="ru-RU" altLang="ru-RU" sz="140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2" descr="Thromb131013.jpg"/>
          <p:cNvPicPr>
            <a:picLocks noChangeAspect="1"/>
          </p:cNvPicPr>
          <p:nvPr/>
        </p:nvPicPr>
        <p:blipFill>
          <a:blip r:embed="rId3">
            <a:extLst>
              <a:ext uri="{28A0092B-C50C-407E-A947-70E740481C1C}">
                <a14:useLocalDpi xmlns:a14="http://schemas.microsoft.com/office/drawing/2010/main" val="0"/>
              </a:ext>
            </a:extLst>
          </a:blip>
          <a:srcRect b="51205"/>
          <a:stretch>
            <a:fillRect/>
          </a:stretch>
        </p:blipFill>
        <p:spPr bwMode="auto">
          <a:xfrm>
            <a:off x="1081088" y="1484313"/>
            <a:ext cx="3344862"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1"/>
          <p:cNvSpPr txBox="1">
            <a:spLocks noChangeArrowheads="1"/>
          </p:cNvSpPr>
          <p:nvPr/>
        </p:nvSpPr>
        <p:spPr bwMode="auto">
          <a:xfrm>
            <a:off x="0" y="71438"/>
            <a:ext cx="55800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r>
              <a:rPr lang="en-US" altLang="ru-RU" sz="3200">
                <a:solidFill>
                  <a:srgbClr val="000000"/>
                </a:solidFill>
                <a:latin typeface="Comic Sans MS" pitchFamily="66" charset="0"/>
              </a:rPr>
              <a:t>Mouse</a:t>
            </a:r>
            <a:r>
              <a:rPr lang="ru-RU" altLang="ru-RU" sz="3200">
                <a:solidFill>
                  <a:srgbClr val="000000"/>
                </a:solidFill>
                <a:latin typeface="Comic Sans MS" pitchFamily="66" charset="0"/>
              </a:rPr>
              <a:t> model</a:t>
            </a:r>
            <a:r>
              <a:rPr lang="en-US" altLang="ru-RU" sz="3200">
                <a:solidFill>
                  <a:srgbClr val="000000"/>
                </a:solidFill>
                <a:latin typeface="Comic Sans MS" pitchFamily="66" charset="0"/>
              </a:rPr>
              <a:t> for venous </a:t>
            </a:r>
            <a:endParaRPr lang="ru-RU" altLang="ru-RU" sz="3200">
              <a:solidFill>
                <a:srgbClr val="000000"/>
              </a:solidFill>
              <a:latin typeface="Comic Sans MS" pitchFamily="66" charset="0"/>
            </a:endParaRPr>
          </a:p>
          <a:p>
            <a:pPr eaLnBrk="1" hangingPunct="1"/>
            <a:r>
              <a:rPr lang="en-US" altLang="ru-RU" sz="3200">
                <a:solidFill>
                  <a:srgbClr val="000000"/>
                </a:solidFill>
                <a:latin typeface="Comic Sans MS" pitchFamily="66" charset="0"/>
              </a:rPr>
              <a:t>thrombosis</a:t>
            </a:r>
          </a:p>
          <a:p>
            <a:pPr eaLnBrk="1" hangingPunct="1"/>
            <a:r>
              <a:rPr lang="en-US" altLang="ru-RU" sz="1600">
                <a:solidFill>
                  <a:srgbClr val="000000"/>
                </a:solidFill>
                <a:latin typeface="Comic Sans MS" pitchFamily="66" charset="0"/>
              </a:rPr>
              <a:t>RA-36 inhibits clot formation: vessel cross-sections</a:t>
            </a:r>
            <a:endParaRPr lang="ru-RU" altLang="ru-RU" sz="1600">
              <a:solidFill>
                <a:srgbClr val="000000"/>
              </a:solidFill>
              <a:latin typeface="Comic Sans MS" pitchFamily="66" charset="0"/>
            </a:endParaRPr>
          </a:p>
        </p:txBody>
      </p:sp>
      <p:cxnSp>
        <p:nvCxnSpPr>
          <p:cNvPr id="43012" name="Прямая со стрелкой 6"/>
          <p:cNvCxnSpPr>
            <a:cxnSpLocks noChangeShapeType="1"/>
          </p:cNvCxnSpPr>
          <p:nvPr/>
        </p:nvCxnSpPr>
        <p:spPr bwMode="auto">
          <a:xfrm flipV="1">
            <a:off x="755650" y="2636838"/>
            <a:ext cx="1152525" cy="287337"/>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13" name="Прямая со стрелкой 9"/>
          <p:cNvCxnSpPr>
            <a:cxnSpLocks noChangeShapeType="1"/>
          </p:cNvCxnSpPr>
          <p:nvPr/>
        </p:nvCxnSpPr>
        <p:spPr bwMode="auto">
          <a:xfrm flipV="1">
            <a:off x="828675" y="5156200"/>
            <a:ext cx="1295400" cy="288925"/>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3014" name="TextBox 11"/>
          <p:cNvSpPr txBox="1">
            <a:spLocks noChangeArrowheads="1"/>
          </p:cNvSpPr>
          <p:nvPr/>
        </p:nvSpPr>
        <p:spPr bwMode="auto">
          <a:xfrm>
            <a:off x="0" y="2781300"/>
            <a:ext cx="1293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3400">
                <a:solidFill>
                  <a:srgbClr val="0070C0"/>
                </a:solidFill>
                <a:latin typeface="Comic Sans MS" pitchFamily="66" charset="0"/>
              </a:rPr>
              <a:t>Blood</a:t>
            </a:r>
            <a:endParaRPr lang="ru-RU" altLang="ru-RU" sz="3400">
              <a:solidFill>
                <a:srgbClr val="0070C0"/>
              </a:solidFill>
              <a:latin typeface="Comic Sans MS" pitchFamily="66" charset="0"/>
            </a:endParaRPr>
          </a:p>
        </p:txBody>
      </p:sp>
      <p:sp>
        <p:nvSpPr>
          <p:cNvPr id="43015" name="TextBox 12"/>
          <p:cNvSpPr txBox="1">
            <a:spLocks noChangeArrowheads="1"/>
          </p:cNvSpPr>
          <p:nvPr/>
        </p:nvSpPr>
        <p:spPr bwMode="auto">
          <a:xfrm>
            <a:off x="0" y="5346700"/>
            <a:ext cx="100171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3400">
                <a:solidFill>
                  <a:srgbClr val="0070C0"/>
                </a:solidFill>
                <a:latin typeface="Comic Sans MS" pitchFamily="66" charset="0"/>
              </a:rPr>
              <a:t>Clot</a:t>
            </a:r>
            <a:endParaRPr lang="ru-RU" altLang="ru-RU" sz="3400">
              <a:solidFill>
                <a:srgbClr val="0070C0"/>
              </a:solidFill>
              <a:latin typeface="Comic Sans MS" pitchFamily="66" charset="0"/>
            </a:endParaRPr>
          </a:p>
        </p:txBody>
      </p:sp>
      <p:pic>
        <p:nvPicPr>
          <p:cNvPr id="4301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5875"/>
            <a:ext cx="273685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52400" y="1524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GB" altLang="ru-RU" sz="2800">
                <a:solidFill>
                  <a:srgbClr val="C0504D"/>
                </a:solidFill>
                <a:latin typeface="Comic Sans MS" pitchFamily="66" charset="0"/>
                <a:cs typeface="Arial" charset="0"/>
              </a:rPr>
              <a:t>The success story: </a:t>
            </a:r>
          </a:p>
          <a:p>
            <a:pPr eaLnBrk="1" hangingPunct="1">
              <a:lnSpc>
                <a:spcPct val="100000"/>
              </a:lnSpc>
              <a:buClrTx/>
              <a:buFontTx/>
              <a:buNone/>
            </a:pPr>
            <a:r>
              <a:rPr lang="en-GB" altLang="ru-RU" sz="1800">
                <a:solidFill>
                  <a:srgbClr val="C0504D"/>
                </a:solidFill>
                <a:latin typeface="Comic Sans MS" pitchFamily="66" charset="0"/>
                <a:cs typeface="Arial" charset="0"/>
              </a:rPr>
              <a:t>ANGIOGENESIS -</a:t>
            </a:r>
            <a:r>
              <a:rPr lang="en-GB" altLang="ru-RU" sz="1800">
                <a:solidFill>
                  <a:srgbClr val="000000"/>
                </a:solidFill>
                <a:latin typeface="Comic Sans MS" pitchFamily="66" charset="0"/>
                <a:cs typeface="Arial" charset="0"/>
              </a:rPr>
              <a:t> new vessels are created from pre-existing vasculature. </a:t>
            </a:r>
            <a:r>
              <a:rPr lang="en-GB" altLang="ru-RU" sz="1800" i="1">
                <a:solidFill>
                  <a:srgbClr val="000000"/>
                </a:solidFill>
                <a:latin typeface="Comic Sans MS" pitchFamily="66" charset="0"/>
                <a:cs typeface="Arial" charset="0"/>
              </a:rPr>
              <a:t>Increased rates of angiogenesis are associated with several disease states:</a:t>
            </a:r>
          </a:p>
          <a:p>
            <a:pPr eaLnBrk="1" hangingPunct="1">
              <a:lnSpc>
                <a:spcPct val="100000"/>
              </a:lnSpc>
              <a:buClrTx/>
              <a:buFontTx/>
              <a:buNone/>
            </a:pPr>
            <a:r>
              <a:rPr lang="en-GB" altLang="ru-RU" sz="1800">
                <a:solidFill>
                  <a:srgbClr val="000000"/>
                </a:solidFill>
                <a:latin typeface="Comic Sans MS" pitchFamily="66" charset="0"/>
                <a:cs typeface="Arial" charset="0"/>
              </a:rPr>
              <a:t>- cancer </a:t>
            </a:r>
          </a:p>
          <a:p>
            <a:pPr eaLnBrk="1" hangingPunct="1">
              <a:lnSpc>
                <a:spcPct val="100000"/>
              </a:lnSpc>
              <a:buClrTx/>
              <a:buFontTx/>
              <a:buNone/>
            </a:pPr>
            <a:r>
              <a:rPr lang="en-GB" altLang="ru-RU" sz="1800">
                <a:solidFill>
                  <a:srgbClr val="000000"/>
                </a:solidFill>
                <a:latin typeface="Comic Sans MS" pitchFamily="66" charset="0"/>
                <a:cs typeface="Arial" charset="0"/>
              </a:rPr>
              <a:t>- age-related macular degeneration (AMD) </a:t>
            </a:r>
          </a:p>
          <a:p>
            <a:pPr eaLnBrk="1" hangingPunct="1">
              <a:lnSpc>
                <a:spcPct val="100000"/>
              </a:lnSpc>
              <a:buClrTx/>
              <a:buFontTx/>
              <a:buNone/>
            </a:pPr>
            <a:r>
              <a:rPr lang="en-GB" altLang="ru-RU" sz="1400">
                <a:solidFill>
                  <a:srgbClr val="000000"/>
                </a:solidFill>
                <a:latin typeface="Comic Sans MS" pitchFamily="66" charset="0"/>
                <a:cs typeface="Arial" charset="0"/>
              </a:rPr>
              <a:t>- psoriasis</a:t>
            </a:r>
          </a:p>
          <a:p>
            <a:pPr eaLnBrk="1" hangingPunct="1">
              <a:lnSpc>
                <a:spcPct val="100000"/>
              </a:lnSpc>
              <a:buClrTx/>
              <a:buFontTx/>
              <a:buNone/>
            </a:pPr>
            <a:r>
              <a:rPr lang="en-GB" altLang="ru-RU" sz="1400">
                <a:solidFill>
                  <a:srgbClr val="000000"/>
                </a:solidFill>
                <a:latin typeface="Comic Sans MS" pitchFamily="66" charset="0"/>
                <a:cs typeface="Arial" charset="0"/>
              </a:rPr>
              <a:t>- rheumatoid arthritis</a:t>
            </a:r>
          </a:p>
          <a:p>
            <a:pPr eaLnBrk="1" hangingPunct="1">
              <a:lnSpc>
                <a:spcPct val="100000"/>
              </a:lnSpc>
              <a:buClrTx/>
              <a:buFontTx/>
              <a:buNone/>
            </a:pPr>
            <a:r>
              <a:rPr lang="en-GB" altLang="ru-RU" sz="1400">
                <a:solidFill>
                  <a:srgbClr val="000000"/>
                </a:solidFill>
                <a:latin typeface="Comic Sans MS" pitchFamily="66" charset="0"/>
                <a:cs typeface="Arial" charset="0"/>
              </a:rPr>
              <a:t>- diabetic retinopathy</a:t>
            </a:r>
          </a:p>
          <a:p>
            <a:pPr eaLnBrk="1" hangingPunct="1">
              <a:lnSpc>
                <a:spcPct val="100000"/>
              </a:lnSpc>
              <a:buClrTx/>
              <a:buFontTx/>
              <a:buNone/>
            </a:pPr>
            <a:r>
              <a:rPr lang="en-GB" altLang="ru-RU" sz="1800">
                <a:solidFill>
                  <a:srgbClr val="000000"/>
                </a:solidFill>
                <a:latin typeface="Comic Sans MS" pitchFamily="66" charset="0"/>
                <a:cs typeface="Arial" charset="0"/>
              </a:rPr>
              <a:t>Treatment options for AMD </a:t>
            </a:r>
          </a:p>
          <a:p>
            <a:pPr eaLnBrk="1" hangingPunct="1">
              <a:lnSpc>
                <a:spcPct val="100000"/>
              </a:lnSpc>
              <a:buClrTx/>
              <a:buFontTx/>
              <a:buNone/>
            </a:pPr>
            <a:r>
              <a:rPr lang="en-GB" altLang="ru-RU" sz="1800">
                <a:solidFill>
                  <a:srgbClr val="000000"/>
                </a:solidFill>
                <a:latin typeface="Comic Sans MS" pitchFamily="66" charset="0"/>
                <a:cs typeface="Arial" charset="0"/>
              </a:rPr>
              <a:t>have been limited with photodynamic therapy </a:t>
            </a:r>
          </a:p>
          <a:p>
            <a:pPr eaLnBrk="1" hangingPunct="1">
              <a:lnSpc>
                <a:spcPct val="100000"/>
              </a:lnSpc>
              <a:buClrTx/>
              <a:buFontTx/>
              <a:buNone/>
            </a:pPr>
            <a:endParaRPr lang="en-GB" altLang="ru-RU" sz="1800">
              <a:solidFill>
                <a:srgbClr val="000000"/>
              </a:solidFill>
              <a:latin typeface="Comic Sans MS" pitchFamily="66" charset="0"/>
              <a:cs typeface="Arial" charset="0"/>
            </a:endParaRPr>
          </a:p>
          <a:p>
            <a:pPr eaLnBrk="1" hangingPunct="1">
              <a:lnSpc>
                <a:spcPct val="100000"/>
              </a:lnSpc>
              <a:buClrTx/>
              <a:buFontTx/>
              <a:buNone/>
            </a:pPr>
            <a:r>
              <a:rPr lang="en-GB" altLang="ru-RU" sz="1800" b="1">
                <a:solidFill>
                  <a:srgbClr val="000000"/>
                </a:solidFill>
                <a:latin typeface="Comic Sans MS" pitchFamily="66" charset="0"/>
                <a:cs typeface="Arial" charset="0"/>
              </a:rPr>
              <a:t>Commercial VEGF inhibitors/drugs are:</a:t>
            </a:r>
          </a:p>
          <a:p>
            <a:pPr eaLnBrk="1" hangingPunct="1">
              <a:lnSpc>
                <a:spcPct val="100000"/>
              </a:lnSpc>
              <a:buClrTx/>
              <a:buFontTx/>
              <a:buNone/>
            </a:pPr>
            <a:r>
              <a:rPr lang="en-GB" altLang="ru-RU" sz="1800">
                <a:solidFill>
                  <a:srgbClr val="000000"/>
                </a:solidFill>
                <a:latin typeface="Comic Sans MS" pitchFamily="66" charset="0"/>
                <a:cs typeface="Arial" charset="0"/>
              </a:rPr>
              <a:t>- RNA </a:t>
            </a:r>
            <a:r>
              <a:rPr lang="en-GB" altLang="ru-RU" sz="1800" b="1">
                <a:solidFill>
                  <a:srgbClr val="C0504D"/>
                </a:solidFill>
                <a:latin typeface="Comic Sans MS" pitchFamily="66" charset="0"/>
                <a:cs typeface="Arial" charset="0"/>
              </a:rPr>
              <a:t>APTAMER</a:t>
            </a:r>
            <a:r>
              <a:rPr lang="en-GB" altLang="ru-RU" sz="1800">
                <a:solidFill>
                  <a:srgbClr val="000000"/>
                </a:solidFill>
                <a:latin typeface="Comic Sans MS" pitchFamily="66" charset="0"/>
                <a:cs typeface="Arial" charset="0"/>
              </a:rPr>
              <a:t> pegaptanib (Macugen, Eyetech Parm/Pfizer)</a:t>
            </a:r>
          </a:p>
          <a:p>
            <a:pPr eaLnBrk="1" hangingPunct="1">
              <a:lnSpc>
                <a:spcPct val="100000"/>
              </a:lnSpc>
              <a:buFont typeface="Comic Sans MS" pitchFamily="66" charset="0"/>
              <a:buChar char="-"/>
            </a:pPr>
            <a:r>
              <a:rPr lang="en-GB" altLang="ru-RU" sz="1800">
                <a:solidFill>
                  <a:srgbClr val="000000"/>
                </a:solidFill>
                <a:latin typeface="Comic Sans MS" pitchFamily="66" charset="0"/>
                <a:cs typeface="Arial" charset="0"/>
              </a:rPr>
              <a:t>partial and full length </a:t>
            </a:r>
            <a:r>
              <a:rPr lang="en-GB" altLang="ru-RU" sz="1800" b="1">
                <a:solidFill>
                  <a:srgbClr val="000000"/>
                </a:solidFill>
                <a:latin typeface="Comic Sans MS" pitchFamily="66" charset="0"/>
                <a:cs typeface="Arial" charset="0"/>
              </a:rPr>
              <a:t>ANTIBODIES</a:t>
            </a:r>
            <a:r>
              <a:rPr lang="en-GB" altLang="ru-RU" sz="1800">
                <a:solidFill>
                  <a:srgbClr val="000000"/>
                </a:solidFill>
                <a:latin typeface="Comic Sans MS" pitchFamily="66" charset="0"/>
                <a:cs typeface="Arial" charset="0"/>
              </a:rPr>
              <a:t> ranibizumab </a:t>
            </a:r>
          </a:p>
          <a:p>
            <a:pPr eaLnBrk="1" hangingPunct="1">
              <a:lnSpc>
                <a:spcPct val="100000"/>
              </a:lnSpc>
              <a:buClrTx/>
              <a:buFontTx/>
              <a:buNone/>
            </a:pPr>
            <a:r>
              <a:rPr lang="en-GB" altLang="ru-RU" sz="1800">
                <a:solidFill>
                  <a:srgbClr val="000000"/>
                </a:solidFill>
                <a:latin typeface="Comic Sans MS" pitchFamily="66" charset="0"/>
                <a:cs typeface="Arial" charset="0"/>
              </a:rPr>
              <a:t>	(F</a:t>
            </a:r>
            <a:r>
              <a:rPr lang="en-GB" altLang="ru-RU" sz="1800" baseline="-25000">
                <a:solidFill>
                  <a:srgbClr val="000000"/>
                </a:solidFill>
                <a:latin typeface="Comic Sans MS" pitchFamily="66" charset="0"/>
                <a:cs typeface="Arial" charset="0"/>
              </a:rPr>
              <a:t>ab</a:t>
            </a:r>
            <a:r>
              <a:rPr lang="en-GB" altLang="ru-RU" sz="1800">
                <a:solidFill>
                  <a:srgbClr val="000000"/>
                </a:solidFill>
                <a:latin typeface="Comic Sans MS" pitchFamily="66" charset="0"/>
                <a:cs typeface="Arial" charset="0"/>
              </a:rPr>
              <a:t>, </a:t>
            </a:r>
            <a:r>
              <a:rPr lang="en-GB" altLang="ru-RU" sz="1800" i="1">
                <a:solidFill>
                  <a:srgbClr val="000000"/>
                </a:solidFill>
                <a:latin typeface="Comic Sans MS" pitchFamily="66" charset="0"/>
                <a:cs typeface="Arial" charset="0"/>
              </a:rPr>
              <a:t>Lucentis, $1,600</a:t>
            </a:r>
            <a:r>
              <a:rPr lang="en-GB" altLang="ru-RU" sz="1800">
                <a:solidFill>
                  <a:srgbClr val="000000"/>
                </a:solidFill>
                <a:latin typeface="Comic Sans MS" pitchFamily="66" charset="0"/>
                <a:cs typeface="Arial" charset="0"/>
              </a:rPr>
              <a:t>), and bevacizumab (</a:t>
            </a:r>
            <a:r>
              <a:rPr lang="en-GB" altLang="ru-RU" sz="1800" i="1">
                <a:solidFill>
                  <a:srgbClr val="000000"/>
                </a:solidFill>
                <a:latin typeface="Comic Sans MS" pitchFamily="66" charset="0"/>
                <a:cs typeface="Arial" charset="0"/>
              </a:rPr>
              <a:t>Avastin, $40</a:t>
            </a:r>
            <a:r>
              <a:rPr lang="en-GB" altLang="ru-RU" sz="1800">
                <a:solidFill>
                  <a:srgbClr val="000000"/>
                </a:solidFill>
                <a:latin typeface="Comic Sans MS" pitchFamily="66" charset="0"/>
                <a:cs typeface="Arial" charset="0"/>
              </a:rPr>
              <a:t>), Genentech</a:t>
            </a:r>
          </a:p>
          <a:p>
            <a:pPr eaLnBrk="1" hangingPunct="1">
              <a:lnSpc>
                <a:spcPct val="100000"/>
              </a:lnSpc>
              <a:buClrTx/>
              <a:buFontTx/>
              <a:buNone/>
            </a:pPr>
            <a:r>
              <a:rPr lang="en-GB" altLang="ru-RU" sz="1400">
                <a:solidFill>
                  <a:srgbClr val="000000"/>
                </a:solidFill>
                <a:latin typeface="Comic Sans MS" pitchFamily="66" charset="0"/>
                <a:cs typeface="Arial" charset="0"/>
              </a:rPr>
              <a:t>- VEGF receptor trap - fusion protein aflibercept</a:t>
            </a:r>
          </a:p>
          <a:p>
            <a:pPr eaLnBrk="1" hangingPunct="1">
              <a:lnSpc>
                <a:spcPct val="100000"/>
              </a:lnSpc>
              <a:buClrTx/>
              <a:buFontTx/>
              <a:buNone/>
            </a:pPr>
            <a:r>
              <a:rPr lang="en-GB" altLang="ru-RU" sz="1400">
                <a:solidFill>
                  <a:srgbClr val="000000"/>
                </a:solidFill>
                <a:latin typeface="Comic Sans MS" pitchFamily="66" charset="0"/>
                <a:cs typeface="Arial" charset="0"/>
              </a:rPr>
              <a:t>- small interfering RNA-based therapies bevasiranib and AGN 211745, 		    </a:t>
            </a:r>
          </a:p>
          <a:p>
            <a:pPr eaLnBrk="1" hangingPunct="1">
              <a:lnSpc>
                <a:spcPct val="100000"/>
              </a:lnSpc>
              <a:buClrTx/>
              <a:buFontTx/>
              <a:buNone/>
            </a:pPr>
            <a:r>
              <a:rPr lang="en-GB" altLang="ru-RU" sz="1400">
                <a:solidFill>
                  <a:srgbClr val="000000"/>
                </a:solidFill>
                <a:latin typeface="Comic Sans MS" pitchFamily="66" charset="0"/>
                <a:cs typeface="Arial" charset="0"/>
              </a:rPr>
              <a:t>		sirolimus</a:t>
            </a:r>
          </a:p>
          <a:p>
            <a:pPr eaLnBrk="1" hangingPunct="1">
              <a:lnSpc>
                <a:spcPct val="100000"/>
              </a:lnSpc>
              <a:buClrTx/>
              <a:buFontTx/>
              <a:buNone/>
            </a:pPr>
            <a:r>
              <a:rPr lang="en-GB" altLang="ru-RU" sz="1400">
                <a:solidFill>
                  <a:srgbClr val="000000"/>
                </a:solidFill>
                <a:latin typeface="Comic Sans MS" pitchFamily="66" charset="0"/>
                <a:cs typeface="Arial" charset="0"/>
              </a:rPr>
              <a:t> - and tyrosine kinase inhibitors, including vatalanib, pazopanib </a:t>
            </a:r>
          </a:p>
          <a:p>
            <a:pPr eaLnBrk="1" hangingPunct="1">
              <a:lnSpc>
                <a:spcPct val="100000"/>
              </a:lnSpc>
              <a:buClrTx/>
              <a:buFontTx/>
              <a:buNone/>
            </a:pPr>
            <a:r>
              <a:rPr lang="en-GB" altLang="ru-RU" sz="1400">
                <a:solidFill>
                  <a:srgbClr val="000000"/>
                </a:solidFill>
                <a:latin typeface="Comic Sans MS" pitchFamily="66" charset="0"/>
                <a:cs typeface="Arial" charset="0"/>
              </a:rPr>
              <a:t>		TG 100801, TG 101095, AG 013958, and AL 39324 </a:t>
            </a:r>
          </a:p>
          <a:p>
            <a:pPr eaLnBrk="1" hangingPunct="1">
              <a:lnSpc>
                <a:spcPct val="100000"/>
              </a:lnSpc>
              <a:buClrTx/>
              <a:buFontTx/>
              <a:buNone/>
            </a:pPr>
            <a:r>
              <a:rPr lang="en-GB" altLang="ru-RU" sz="1800" i="1">
                <a:solidFill>
                  <a:srgbClr val="000000"/>
                </a:solidFill>
                <a:latin typeface="Comic Sans MS" pitchFamily="66" charset="0"/>
                <a:cs typeface="Arial" charset="0"/>
              </a:rPr>
              <a:t>Therapies have met with great success in reducing </a:t>
            </a:r>
          </a:p>
          <a:p>
            <a:pPr eaLnBrk="1" hangingPunct="1">
              <a:lnSpc>
                <a:spcPct val="100000"/>
              </a:lnSpc>
              <a:buClrTx/>
              <a:buFontTx/>
              <a:buNone/>
            </a:pPr>
            <a:r>
              <a:rPr lang="en-GB" altLang="ru-RU" sz="1800" i="1">
                <a:solidFill>
                  <a:srgbClr val="000000"/>
                </a:solidFill>
                <a:latin typeface="Comic Sans MS" pitchFamily="66" charset="0"/>
                <a:cs typeface="Arial" charset="0"/>
              </a:rPr>
              <a:t>the vision loss associated with neovascular AMD </a:t>
            </a:r>
          </a:p>
          <a:p>
            <a:pPr eaLnBrk="1" hangingPunct="1">
              <a:lnSpc>
                <a:spcPct val="100000"/>
              </a:lnSpc>
              <a:buClrTx/>
              <a:buFontTx/>
              <a:buNone/>
            </a:pPr>
            <a:r>
              <a:rPr lang="en-US" altLang="ru-RU" sz="1600">
                <a:solidFill>
                  <a:schemeClr val="tx1"/>
                </a:solidFill>
                <a:latin typeface="Comic Sans MS" pitchFamily="66" charset="0"/>
              </a:rPr>
              <a:t>Retina. 2013 Feb;33(2):397-402. Intravitreal pegaptanib sodium (macugen) for treatment of myopic choroidalneovascularization: a morphologic and functional study. </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362075"/>
            <a:ext cx="30702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3090863"/>
            <a:ext cx="98583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3" name="Text Box 4"/>
          <p:cNvSpPr txBox="1">
            <a:spLocks noChangeArrowheads="1"/>
          </p:cNvSpPr>
          <p:nvPr/>
        </p:nvSpPr>
        <p:spPr bwMode="auto">
          <a:xfrm>
            <a:off x="7812088" y="3068638"/>
            <a:ext cx="12795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sz="1800">
                <a:solidFill>
                  <a:srgbClr val="000000"/>
                </a:solidFill>
                <a:latin typeface="Comic Sans MS" pitchFamily="66" charset="0"/>
              </a:rPr>
              <a:t>1994 –</a:t>
            </a:r>
          </a:p>
          <a:p>
            <a:pPr eaLnBrk="1" hangingPunct="1">
              <a:buClrTx/>
              <a:buFontTx/>
              <a:buNone/>
            </a:pPr>
            <a:r>
              <a:rPr lang="en-US" altLang="ru-RU" sz="1800">
                <a:solidFill>
                  <a:srgbClr val="000000"/>
                </a:solidFill>
                <a:latin typeface="Comic Sans MS" pitchFamily="66" charset="0"/>
              </a:rPr>
              <a:t>(NeXstar </a:t>
            </a:r>
          </a:p>
          <a:p>
            <a:pPr eaLnBrk="1" hangingPunct="1">
              <a:buClrTx/>
              <a:buFontTx/>
              <a:buNone/>
            </a:pPr>
            <a:r>
              <a:rPr lang="en-US" altLang="ru-RU" sz="1800">
                <a:solidFill>
                  <a:srgbClr val="000000"/>
                </a:solidFill>
                <a:latin typeface="Comic Sans MS" pitchFamily="66" charset="0"/>
              </a:rPr>
              <a:t>Pharma)</a:t>
            </a:r>
          </a:p>
          <a:p>
            <a:pPr eaLnBrk="1" hangingPunct="1">
              <a:buClrTx/>
              <a:buFontTx/>
              <a:buNone/>
            </a:pPr>
            <a:r>
              <a:rPr lang="en-US" altLang="ru-RU" sz="1800">
                <a:solidFill>
                  <a:srgbClr val="000000"/>
                </a:solidFill>
                <a:latin typeface="Comic Sans MS" pitchFamily="66" charset="0"/>
              </a:rPr>
              <a:t>- 2004</a:t>
            </a:r>
          </a:p>
          <a:p>
            <a:pPr eaLnBrk="1" hangingPunct="1">
              <a:buClrTx/>
              <a:buFontTx/>
              <a:buNone/>
            </a:pPr>
            <a:r>
              <a:rPr lang="en-US" altLang="ru-RU" sz="1800">
                <a:solidFill>
                  <a:srgbClr val="000000"/>
                </a:solidFill>
                <a:latin typeface="Comic Sans MS" pitchFamily="66" charset="0"/>
              </a:rPr>
              <a:t>(FDA)</a:t>
            </a:r>
          </a:p>
        </p:txBody>
      </p:sp>
      <p:sp>
        <p:nvSpPr>
          <p:cNvPr id="7174" name="Text Box 5"/>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A251ABEC-794F-4167-B420-955B3B016116}" type="slidenum">
              <a:rPr lang="en-GB" altLang="ru-RU" sz="1200">
                <a:solidFill>
                  <a:srgbClr val="898989"/>
                </a:solidFill>
              </a:rPr>
              <a:pPr algn="r" eaLnBrk="1" hangingPunct="1">
                <a:lnSpc>
                  <a:spcPct val="100000"/>
                </a:lnSpc>
                <a:buClrTx/>
                <a:buFontTx/>
                <a:buNone/>
              </a:pPr>
              <a:t>4</a:t>
            </a:fld>
            <a:endParaRPr lang="en-GB" altLang="ru-RU" sz="1200">
              <a:solidFill>
                <a:srgbClr val="898989"/>
              </a:solidFill>
            </a:endParaRPr>
          </a:p>
        </p:txBody>
      </p:sp>
      <p:pic>
        <p:nvPicPr>
          <p:cNvPr id="717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4464050"/>
            <a:ext cx="15573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Text Box 7"/>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3B6EA16F-EFB9-4460-AD2C-0FB303C8764E}" type="slidenum">
              <a:rPr lang="en-GB" altLang="ru-RU">
                <a:solidFill>
                  <a:srgbClr val="FFFFFF"/>
                </a:solidFill>
              </a:rPr>
              <a:pPr eaLnBrk="1" hangingPunct="1">
                <a:buClrTx/>
                <a:buFontTx/>
                <a:buNone/>
              </a:pPr>
              <a:t>4</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230188" y="254000"/>
            <a:ext cx="868362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sz="3600">
                <a:solidFill>
                  <a:srgbClr val="000000"/>
                </a:solidFill>
                <a:latin typeface="Comic Sans MS" pitchFamily="66" charset="0"/>
              </a:rPr>
              <a:t>Animal tests:</a:t>
            </a:r>
          </a:p>
          <a:p>
            <a:pPr eaLnBrk="1" hangingPunct="1">
              <a:buClrTx/>
              <a:buFontTx/>
              <a:buNone/>
            </a:pPr>
            <a:r>
              <a:rPr lang="en-US" altLang="ru-RU" sz="3600">
                <a:solidFill>
                  <a:srgbClr val="000000"/>
                </a:solidFill>
                <a:latin typeface="Comic Sans MS" pitchFamily="66" charset="0"/>
              </a:rPr>
              <a:t>Short duration time – several min</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412875"/>
            <a:ext cx="16827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36" name="Text Box 5"/>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510029A-2B41-4F18-B12A-008A9F70C21C}" type="slidenum">
              <a:rPr lang="en-GB" altLang="ru-RU" sz="1200">
                <a:solidFill>
                  <a:srgbClr val="898989"/>
                </a:solidFill>
              </a:rPr>
              <a:pPr algn="r" eaLnBrk="1" hangingPunct="1">
                <a:lnSpc>
                  <a:spcPct val="100000"/>
                </a:lnSpc>
                <a:buClrTx/>
                <a:buFontTx/>
                <a:buNone/>
              </a:pPr>
              <a:t>40</a:t>
            </a:fld>
            <a:endParaRPr lang="en-GB" altLang="ru-RU" sz="1200">
              <a:solidFill>
                <a:srgbClr val="898989"/>
              </a:solidFill>
            </a:endParaRPr>
          </a:p>
        </p:txBody>
      </p:sp>
      <p:pic>
        <p:nvPicPr>
          <p:cNvPr id="440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788" y="5157788"/>
            <a:ext cx="197326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38" name="Text Box 7"/>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41666BF4-052E-4E16-813A-967DF1F341C1}" type="slidenum">
              <a:rPr lang="en-GB" altLang="ru-RU">
                <a:solidFill>
                  <a:schemeClr val="tx1"/>
                </a:solidFill>
              </a:rPr>
              <a:pPr eaLnBrk="1" hangingPunct="1">
                <a:buClrTx/>
                <a:buFontTx/>
                <a:buNone/>
              </a:pPr>
              <a:t>40</a:t>
            </a:fld>
            <a:endParaRPr lang="en-GB" altLang="ru-RU">
              <a:solidFill>
                <a:schemeClr val="tx1"/>
              </a:solidFill>
            </a:endParaRPr>
          </a:p>
        </p:txBody>
      </p:sp>
      <p:pic>
        <p:nvPicPr>
          <p:cNvPr id="4403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700213"/>
            <a:ext cx="6505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Box 10"/>
          <p:cNvSpPr txBox="1">
            <a:spLocks noChangeArrowheads="1"/>
          </p:cNvSpPr>
          <p:nvPr/>
        </p:nvSpPr>
        <p:spPr bwMode="auto">
          <a:xfrm rot="-5400000">
            <a:off x="-746125" y="3517900"/>
            <a:ext cx="2133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200">
                <a:solidFill>
                  <a:schemeClr val="tx1"/>
                </a:solidFill>
              </a:rPr>
              <a:t>Thrombin time, s</a:t>
            </a:r>
            <a:endParaRPr lang="ru-RU" altLang="ru-RU" sz="220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138238" y="65088"/>
            <a:ext cx="56657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GB" altLang="ru-RU" sz="2000">
                <a:solidFill>
                  <a:srgbClr val="000000"/>
                </a:solidFill>
                <a:latin typeface="Comic Sans MS" pitchFamily="66" charset="0"/>
              </a:rPr>
              <a:t>CURRENT STATUS: formal pre-clinical trials</a:t>
            </a:r>
          </a:p>
          <a:p>
            <a:pPr eaLnBrk="1" hangingPunct="1">
              <a:lnSpc>
                <a:spcPct val="100000"/>
              </a:lnSpc>
              <a:buClrTx/>
              <a:buFontTx/>
              <a:buNone/>
            </a:pPr>
            <a:r>
              <a:rPr lang="en-GB" altLang="ru-RU" sz="2000">
                <a:solidFill>
                  <a:srgbClr val="000000"/>
                </a:solidFill>
                <a:latin typeface="Comic Sans MS" pitchFamily="66" charset="0"/>
              </a:rPr>
              <a:t>1</a:t>
            </a:r>
            <a:r>
              <a:rPr lang="en-GB" altLang="ru-RU" sz="2000" baseline="30000">
                <a:solidFill>
                  <a:srgbClr val="000000"/>
                </a:solidFill>
                <a:latin typeface="Comic Sans MS" pitchFamily="66" charset="0"/>
              </a:rPr>
              <a:t>st</a:t>
            </a:r>
            <a:r>
              <a:rPr lang="en-GB" altLang="ru-RU" sz="2000">
                <a:solidFill>
                  <a:srgbClr val="000000"/>
                </a:solidFill>
                <a:latin typeface="Comic Sans MS" pitchFamily="66" charset="0"/>
              </a:rPr>
              <a:t> Moscow State Medical University</a:t>
            </a:r>
          </a:p>
        </p:txBody>
      </p:sp>
      <p:sp>
        <p:nvSpPr>
          <p:cNvPr id="45059" name="Text Box 2"/>
          <p:cNvSpPr txBox="1">
            <a:spLocks noChangeArrowheads="1"/>
          </p:cNvSpPr>
          <p:nvPr/>
        </p:nvSpPr>
        <p:spPr bwMode="auto">
          <a:xfrm>
            <a:off x="174625" y="1122363"/>
            <a:ext cx="325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GB" altLang="ru-RU" sz="1800">
                <a:solidFill>
                  <a:srgbClr val="FFFFFF"/>
                </a:solidFill>
              </a:rPr>
              <a:t>1</a:t>
            </a:r>
          </a:p>
        </p:txBody>
      </p:sp>
      <p:sp>
        <p:nvSpPr>
          <p:cNvPr id="45060" name="Text Box 3"/>
          <p:cNvSpPr txBox="1">
            <a:spLocks noChangeArrowheads="1"/>
          </p:cNvSpPr>
          <p:nvPr/>
        </p:nvSpPr>
        <p:spPr bwMode="auto">
          <a:xfrm>
            <a:off x="5935663" y="1265238"/>
            <a:ext cx="32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GB" altLang="ru-RU" sz="1800">
                <a:solidFill>
                  <a:srgbClr val="FFFFFF"/>
                </a:solidFill>
              </a:rPr>
              <a:t>3</a:t>
            </a:r>
          </a:p>
        </p:txBody>
      </p:sp>
      <p:sp>
        <p:nvSpPr>
          <p:cNvPr id="45061" name="AutoShape 4"/>
          <p:cNvSpPr>
            <a:spLocks noChangeArrowheads="1"/>
          </p:cNvSpPr>
          <p:nvPr/>
        </p:nvSpPr>
        <p:spPr bwMode="auto">
          <a:xfrm>
            <a:off x="585788" y="1265238"/>
            <a:ext cx="2562225" cy="1922462"/>
          </a:xfrm>
          <a:prstGeom prst="roundRect">
            <a:avLst>
              <a:gd name="adj" fmla="val 7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45062" name="Rectangle 5"/>
          <p:cNvSpPr>
            <a:spLocks noChangeArrowheads="1"/>
          </p:cNvSpPr>
          <p:nvPr/>
        </p:nvSpPr>
        <p:spPr bwMode="auto">
          <a:xfrm>
            <a:off x="587375" y="1012825"/>
            <a:ext cx="2547938"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45063" name="Rectangle 6"/>
          <p:cNvSpPr>
            <a:spLocks noChangeArrowheads="1"/>
          </p:cNvSpPr>
          <p:nvPr/>
        </p:nvSpPr>
        <p:spPr bwMode="auto">
          <a:xfrm>
            <a:off x="1960563" y="979488"/>
            <a:ext cx="195897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grpSp>
        <p:nvGrpSpPr>
          <p:cNvPr id="45064" name="Group 7"/>
          <p:cNvGrpSpPr>
            <a:grpSpLocks/>
          </p:cNvGrpSpPr>
          <p:nvPr/>
        </p:nvGrpSpPr>
        <p:grpSpPr bwMode="auto">
          <a:xfrm>
            <a:off x="6643688" y="3538538"/>
            <a:ext cx="1803400" cy="1619250"/>
            <a:chOff x="4185" y="2115"/>
            <a:chExt cx="1136" cy="1020"/>
          </a:xfrm>
        </p:grpSpPr>
        <p:pic>
          <p:nvPicPr>
            <p:cNvPr id="4508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5" y="2115"/>
              <a:ext cx="113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509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82758" t="60294" r="4591" b="35062"/>
            <a:stretch>
              <a:fillRect/>
            </a:stretch>
          </p:blipFill>
          <p:spPr bwMode="auto">
            <a:xfrm>
              <a:off x="5131" y="2443"/>
              <a:ext cx="140"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509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82758" t="32866" r="4591" b="61397"/>
            <a:stretch>
              <a:fillRect/>
            </a:stretch>
          </p:blipFill>
          <p:spPr bwMode="auto">
            <a:xfrm>
              <a:off x="5131" y="2523"/>
              <a:ext cx="14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509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82758" t="39442" r="4591" b="54778"/>
            <a:stretch>
              <a:fillRect/>
            </a:stretch>
          </p:blipFill>
          <p:spPr bwMode="auto">
            <a:xfrm>
              <a:off x="5131" y="2582"/>
              <a:ext cx="14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509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82758" t="47110" r="4591" b="47110"/>
            <a:stretch>
              <a:fillRect/>
            </a:stretch>
          </p:blipFill>
          <p:spPr bwMode="auto">
            <a:xfrm>
              <a:off x="5131" y="2731"/>
              <a:ext cx="14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4506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438" y="3419475"/>
            <a:ext cx="15811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66" name="Rectangle 14"/>
          <p:cNvSpPr>
            <a:spLocks noChangeArrowheads="1"/>
          </p:cNvSpPr>
          <p:nvPr/>
        </p:nvSpPr>
        <p:spPr bwMode="auto">
          <a:xfrm>
            <a:off x="2071688" y="1500188"/>
            <a:ext cx="1879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pic>
        <p:nvPicPr>
          <p:cNvPr id="4506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4286250"/>
            <a:ext cx="10001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5068"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8" y="4076700"/>
            <a:ext cx="16970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69" name="Text Box 17"/>
          <p:cNvSpPr txBox="1">
            <a:spLocks noChangeArrowheads="1"/>
          </p:cNvSpPr>
          <p:nvPr/>
        </p:nvSpPr>
        <p:spPr bwMode="auto">
          <a:xfrm>
            <a:off x="34925" y="2681288"/>
            <a:ext cx="1509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GB" altLang="ru-RU">
                <a:solidFill>
                  <a:srgbClr val="000000"/>
                </a:solidFill>
              </a:rPr>
              <a:t>Model</a:t>
            </a:r>
            <a:r>
              <a:rPr lang="en-US" altLang="ru-RU">
                <a:solidFill>
                  <a:srgbClr val="000000"/>
                </a:solidFill>
              </a:rPr>
              <a:t>l</a:t>
            </a:r>
            <a:r>
              <a:rPr lang="en-GB" altLang="ru-RU">
                <a:solidFill>
                  <a:srgbClr val="000000"/>
                </a:solidFill>
              </a:rPr>
              <a:t>ing </a:t>
            </a:r>
          </a:p>
        </p:txBody>
      </p:sp>
      <p:sp>
        <p:nvSpPr>
          <p:cNvPr id="45070" name="Text Box 18"/>
          <p:cNvSpPr txBox="1">
            <a:spLocks noChangeArrowheads="1"/>
          </p:cNvSpPr>
          <p:nvPr/>
        </p:nvSpPr>
        <p:spPr bwMode="auto">
          <a:xfrm>
            <a:off x="3570288" y="2752725"/>
            <a:ext cx="1649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US" altLang="ru-RU">
                <a:solidFill>
                  <a:srgbClr val="000000"/>
                </a:solidFill>
              </a:rPr>
              <a:t>Synthesis</a:t>
            </a:r>
          </a:p>
        </p:txBody>
      </p:sp>
      <p:sp>
        <p:nvSpPr>
          <p:cNvPr id="45071" name="Text Box 19"/>
          <p:cNvSpPr txBox="1">
            <a:spLocks noChangeArrowheads="1"/>
          </p:cNvSpPr>
          <p:nvPr/>
        </p:nvSpPr>
        <p:spPr bwMode="auto">
          <a:xfrm>
            <a:off x="6546850" y="2643188"/>
            <a:ext cx="1265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GB" altLang="ru-RU">
                <a:solidFill>
                  <a:srgbClr val="000000"/>
                </a:solidFill>
              </a:rPr>
              <a:t>Affinity</a:t>
            </a:r>
          </a:p>
        </p:txBody>
      </p:sp>
      <p:sp>
        <p:nvSpPr>
          <p:cNvPr id="45072" name="Text Box 20"/>
          <p:cNvSpPr txBox="1">
            <a:spLocks noChangeArrowheads="1"/>
          </p:cNvSpPr>
          <p:nvPr/>
        </p:nvSpPr>
        <p:spPr bwMode="auto">
          <a:xfrm>
            <a:off x="323850" y="5557838"/>
            <a:ext cx="8569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US" altLang="ru-RU">
                <a:solidFill>
                  <a:srgbClr val="000000"/>
                </a:solidFill>
              </a:rPr>
              <a:t>Animal trials 				Coagulation 				Inhibition</a:t>
            </a:r>
            <a:endParaRPr lang="en-US" altLang="ru-RU" sz="3200">
              <a:solidFill>
                <a:srgbClr val="000000"/>
              </a:solidFill>
            </a:endParaRPr>
          </a:p>
        </p:txBody>
      </p:sp>
      <p:pic>
        <p:nvPicPr>
          <p:cNvPr id="45073"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200400"/>
            <a:ext cx="10001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74" name="Text Box 22"/>
          <p:cNvSpPr txBox="1">
            <a:spLocks noChangeArrowheads="1"/>
          </p:cNvSpPr>
          <p:nvPr/>
        </p:nvSpPr>
        <p:spPr bwMode="auto">
          <a:xfrm>
            <a:off x="71438" y="6308725"/>
            <a:ext cx="70215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buClrTx/>
              <a:buFontTx/>
              <a:buNone/>
            </a:pPr>
            <a:r>
              <a:rPr lang="en-US" altLang="ru-RU" sz="2800">
                <a:solidFill>
                  <a:schemeClr val="tx1"/>
                </a:solidFill>
                <a:latin typeface="Comic Sans MS" pitchFamily="66" charset="0"/>
              </a:rPr>
              <a:t>PCT WO 2011/075004 A1, Dec 13, 2010</a:t>
            </a:r>
          </a:p>
        </p:txBody>
      </p:sp>
      <p:sp>
        <p:nvSpPr>
          <p:cNvPr id="45075" name="Rectangle 23"/>
          <p:cNvSpPr>
            <a:spLocks noChangeArrowheads="1"/>
          </p:cNvSpPr>
          <p:nvPr/>
        </p:nvSpPr>
        <p:spPr bwMode="auto">
          <a:xfrm>
            <a:off x="1571625" y="2143125"/>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pic>
        <p:nvPicPr>
          <p:cNvPr id="45076"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9213" y="692150"/>
            <a:ext cx="13414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5077"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25" y="1441450"/>
            <a:ext cx="25542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5078"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1255713"/>
            <a:ext cx="1804988"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79" name="AutoShape 27"/>
          <p:cNvSpPr>
            <a:spLocks noChangeArrowheads="1"/>
          </p:cNvSpPr>
          <p:nvPr/>
        </p:nvSpPr>
        <p:spPr bwMode="auto">
          <a:xfrm>
            <a:off x="2771775" y="1268413"/>
            <a:ext cx="571500" cy="298450"/>
          </a:xfrm>
          <a:prstGeom prst="rightArrow">
            <a:avLst>
              <a:gd name="adj1" fmla="val 50000"/>
              <a:gd name="adj2" fmla="val 50009"/>
            </a:avLst>
          </a:prstGeom>
          <a:solidFill>
            <a:srgbClr val="4F81BD"/>
          </a:solidFill>
          <a:ln w="25560" cap="sq">
            <a:solidFill>
              <a:srgbClr val="385D8A"/>
            </a:solidFill>
            <a:miter lim="800000"/>
            <a:headEnd/>
            <a:tailEnd/>
          </a:ln>
        </p:spPr>
        <p:txBody>
          <a:bodyPr wrap="none" anchor="ctr"/>
          <a:lstStyle/>
          <a:p>
            <a:endParaRPr lang="ru-RU" altLang="ru-RU"/>
          </a:p>
        </p:txBody>
      </p:sp>
      <p:sp>
        <p:nvSpPr>
          <p:cNvPr id="45080" name="AutoShape 28"/>
          <p:cNvSpPr>
            <a:spLocks noChangeArrowheads="1"/>
          </p:cNvSpPr>
          <p:nvPr/>
        </p:nvSpPr>
        <p:spPr bwMode="auto">
          <a:xfrm>
            <a:off x="5292725" y="1085850"/>
            <a:ext cx="855663" cy="471488"/>
          </a:xfrm>
          <a:prstGeom prst="rightArrow">
            <a:avLst>
              <a:gd name="adj1" fmla="val 50000"/>
              <a:gd name="adj2" fmla="val 49975"/>
            </a:avLst>
          </a:prstGeom>
          <a:solidFill>
            <a:srgbClr val="4F81BD"/>
          </a:solidFill>
          <a:ln w="25560" cap="sq">
            <a:solidFill>
              <a:srgbClr val="385D8A"/>
            </a:solidFill>
            <a:miter lim="800000"/>
            <a:headEnd/>
            <a:tailEnd/>
          </a:ln>
        </p:spPr>
        <p:txBody>
          <a:bodyPr wrap="none" anchor="ctr"/>
          <a:lstStyle/>
          <a:p>
            <a:endParaRPr lang="ru-RU" altLang="ru-RU"/>
          </a:p>
        </p:txBody>
      </p:sp>
      <p:sp>
        <p:nvSpPr>
          <p:cNvPr id="45081" name="AutoShape 29"/>
          <p:cNvSpPr>
            <a:spLocks noChangeArrowheads="1"/>
          </p:cNvSpPr>
          <p:nvPr/>
        </p:nvSpPr>
        <p:spPr bwMode="auto">
          <a:xfrm rot="5400000">
            <a:off x="7883525" y="2676526"/>
            <a:ext cx="803275" cy="514350"/>
          </a:xfrm>
          <a:prstGeom prst="rightArrow">
            <a:avLst>
              <a:gd name="adj1" fmla="val 50000"/>
              <a:gd name="adj2" fmla="val 49795"/>
            </a:avLst>
          </a:prstGeom>
          <a:solidFill>
            <a:srgbClr val="4F81BD"/>
          </a:solidFill>
          <a:ln w="25560" cap="sq">
            <a:solidFill>
              <a:srgbClr val="385D8A"/>
            </a:solidFill>
            <a:miter lim="800000"/>
            <a:headEnd/>
            <a:tailEnd/>
          </a:ln>
        </p:spPr>
        <p:txBody>
          <a:bodyPr wrap="none" anchor="ctr"/>
          <a:lstStyle/>
          <a:p>
            <a:endParaRPr lang="ru-RU" altLang="ru-RU"/>
          </a:p>
        </p:txBody>
      </p:sp>
      <p:sp>
        <p:nvSpPr>
          <p:cNvPr id="45082" name="AutoShape 30"/>
          <p:cNvSpPr>
            <a:spLocks noChangeArrowheads="1"/>
          </p:cNvSpPr>
          <p:nvPr/>
        </p:nvSpPr>
        <p:spPr bwMode="auto">
          <a:xfrm rot="10800000">
            <a:off x="5543550" y="3608388"/>
            <a:ext cx="900113" cy="519112"/>
          </a:xfrm>
          <a:prstGeom prst="rightArrow">
            <a:avLst>
              <a:gd name="adj1" fmla="val 50000"/>
              <a:gd name="adj2" fmla="val 49979"/>
            </a:avLst>
          </a:prstGeom>
          <a:solidFill>
            <a:srgbClr val="4F81BD"/>
          </a:solidFill>
          <a:ln w="25560" cap="sq">
            <a:solidFill>
              <a:srgbClr val="385D8A"/>
            </a:solidFill>
            <a:miter lim="800000"/>
            <a:headEnd/>
            <a:tailEnd/>
          </a:ln>
        </p:spPr>
        <p:txBody>
          <a:bodyPr wrap="none" anchor="ctr"/>
          <a:lstStyle/>
          <a:p>
            <a:endParaRPr lang="ru-RU" altLang="ru-RU"/>
          </a:p>
        </p:txBody>
      </p:sp>
      <p:sp>
        <p:nvSpPr>
          <p:cNvPr id="45083" name="AutoShape 31"/>
          <p:cNvSpPr>
            <a:spLocks noChangeArrowheads="1"/>
          </p:cNvSpPr>
          <p:nvPr/>
        </p:nvSpPr>
        <p:spPr bwMode="auto">
          <a:xfrm rot="10800000">
            <a:off x="2209800" y="4038600"/>
            <a:ext cx="1000125" cy="387350"/>
          </a:xfrm>
          <a:prstGeom prst="rightArrow">
            <a:avLst>
              <a:gd name="adj1" fmla="val 50000"/>
              <a:gd name="adj2" fmla="val 50097"/>
            </a:avLst>
          </a:prstGeom>
          <a:solidFill>
            <a:srgbClr val="4F81BD"/>
          </a:solidFill>
          <a:ln w="25560" cap="sq">
            <a:solidFill>
              <a:srgbClr val="385D8A"/>
            </a:solidFill>
            <a:miter lim="800000"/>
            <a:headEnd/>
            <a:tailEnd/>
          </a:ln>
        </p:spPr>
        <p:txBody>
          <a:bodyPr wrap="none" anchor="ctr"/>
          <a:lstStyle/>
          <a:p>
            <a:endParaRPr lang="ru-RU" altLang="ru-RU"/>
          </a:p>
        </p:txBody>
      </p:sp>
      <p:pic>
        <p:nvPicPr>
          <p:cNvPr id="45084" name="Picture 3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00788" y="1665288"/>
            <a:ext cx="15668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85" name="Text Box 33"/>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56B42047-4C0A-4F57-B543-39876ADEAA94}" type="slidenum">
              <a:rPr lang="en-GB" altLang="ru-RU" sz="1200">
                <a:solidFill>
                  <a:srgbClr val="898989"/>
                </a:solidFill>
              </a:rPr>
              <a:pPr algn="r" eaLnBrk="1" hangingPunct="1">
                <a:lnSpc>
                  <a:spcPct val="100000"/>
                </a:lnSpc>
                <a:buClrTx/>
                <a:buFontTx/>
                <a:buNone/>
              </a:pPr>
              <a:t>41</a:t>
            </a:fld>
            <a:endParaRPr lang="en-GB" altLang="ru-RU" sz="1200">
              <a:solidFill>
                <a:srgbClr val="898989"/>
              </a:solidFill>
            </a:endParaRPr>
          </a:p>
        </p:txBody>
      </p:sp>
      <p:pic>
        <p:nvPicPr>
          <p:cNvPr id="45086"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4495800"/>
            <a:ext cx="14081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87" name="Text Box 35"/>
          <p:cNvSpPr txBox="1">
            <a:spLocks noChangeArrowheads="1"/>
          </p:cNvSpPr>
          <p:nvPr/>
        </p:nvSpPr>
        <p:spPr bwMode="auto">
          <a:xfrm>
            <a:off x="7016750" y="6392863"/>
            <a:ext cx="21272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211D0DEE-3A6A-46DD-96E8-31215C6EAF03}" type="slidenum">
              <a:rPr lang="en-GB" altLang="ru-RU">
                <a:solidFill>
                  <a:srgbClr val="FFFFFF"/>
                </a:solidFill>
              </a:rPr>
              <a:pPr eaLnBrk="1" hangingPunct="1">
                <a:buClrTx/>
                <a:buFontTx/>
                <a:buNone/>
              </a:pPr>
              <a:t>41</a:t>
            </a:fld>
            <a:endParaRPr lang="en-GB" altLang="ru-RU">
              <a:solidFill>
                <a:srgbClr val="FFFFFF"/>
              </a:solidFill>
            </a:endParaRPr>
          </a:p>
        </p:txBody>
      </p:sp>
      <p:pic>
        <p:nvPicPr>
          <p:cNvPr id="45088" name="Рисунок 36" descr="mma081113.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44450"/>
            <a:ext cx="10429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par>
              <p:cTn id="2" fill="hold" nodeType="interactiveSeq">
                <p:stCondLst>
                  <p:cond delay="0"/>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765175"/>
            <a:ext cx="655637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3" name="Text Box 2"/>
          <p:cNvSpPr txBox="1">
            <a:spLocks noChangeArrowheads="1"/>
          </p:cNvSpPr>
          <p:nvPr/>
        </p:nvSpPr>
        <p:spPr bwMode="auto">
          <a:xfrm>
            <a:off x="250825" y="115888"/>
            <a:ext cx="8569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pPr>
            <a:r>
              <a:rPr lang="en-GB" altLang="ru-RU" sz="3200">
                <a:solidFill>
                  <a:srgbClr val="000000"/>
                </a:solidFill>
                <a:latin typeface="Comic Sans MS" pitchFamily="66" charset="0"/>
              </a:rPr>
              <a:t>Apto-Pharm Ltd:  www.apto-parm.com</a:t>
            </a:r>
          </a:p>
        </p:txBody>
      </p:sp>
      <p:sp>
        <p:nvSpPr>
          <p:cNvPr id="44036" name="Text Box 3"/>
          <p:cNvSpPr txBox="1">
            <a:spLocks noChangeArrowheads="1"/>
          </p:cNvSpPr>
          <p:nvPr/>
        </p:nvSpPr>
        <p:spPr bwMode="auto">
          <a:xfrm>
            <a:off x="6588125" y="1239838"/>
            <a:ext cx="2484438"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buClrTx/>
              <a:buFontTx/>
              <a:buNone/>
              <a:defRPr/>
            </a:pPr>
            <a:r>
              <a:rPr lang="en-GB" altLang="ru-RU" sz="1800" dirty="0" err="1" smtClean="0">
                <a:solidFill>
                  <a:srgbClr val="000000"/>
                </a:solidFill>
                <a:latin typeface="Comic Sans MS" pitchFamily="66" charset="0"/>
              </a:rPr>
              <a:t>Kopylov</a:t>
            </a:r>
            <a:r>
              <a:rPr lang="en-GB" altLang="ru-RU" sz="1800" dirty="0" smtClean="0">
                <a:solidFill>
                  <a:srgbClr val="000000"/>
                </a:solidFill>
                <a:latin typeface="Comic Sans MS" pitchFamily="66" charset="0"/>
              </a:rPr>
              <a:t> A </a:t>
            </a:r>
          </a:p>
          <a:p>
            <a:pPr eaLnBrk="1" hangingPunct="1">
              <a:lnSpc>
                <a:spcPct val="100000"/>
              </a:lnSpc>
              <a:buClrTx/>
              <a:buFontTx/>
              <a:buNone/>
              <a:defRPr/>
            </a:pPr>
            <a:r>
              <a:rPr lang="en-GB" altLang="ru-RU" sz="1800" dirty="0" smtClean="0">
                <a:solidFill>
                  <a:srgbClr val="000000"/>
                </a:solidFill>
                <a:latin typeface="Comic Sans MS" pitchFamily="66" charset="0"/>
              </a:rPr>
              <a:t>(V </a:t>
            </a:r>
            <a:r>
              <a:rPr lang="en-GB" altLang="ru-RU" sz="1800" dirty="0" err="1" smtClean="0">
                <a:solidFill>
                  <a:srgbClr val="000000"/>
                </a:solidFill>
                <a:latin typeface="Comic Sans MS" pitchFamily="66" charset="0"/>
              </a:rPr>
              <a:t>Dir</a:t>
            </a:r>
            <a:r>
              <a:rPr lang="en-GB" altLang="ru-RU" sz="1800" dirty="0" smtClean="0">
                <a:solidFill>
                  <a:srgbClr val="000000"/>
                </a:solidFill>
                <a:latin typeface="Comic Sans MS" pitchFamily="66" charset="0"/>
              </a:rPr>
              <a:t> </a:t>
            </a:r>
            <a:r>
              <a:rPr lang="en-GB" altLang="ru-RU" sz="1800" dirty="0" err="1" smtClean="0">
                <a:solidFill>
                  <a:srgbClr val="000000"/>
                </a:solidFill>
                <a:latin typeface="Comic Sans MS" pitchFamily="66" charset="0"/>
              </a:rPr>
              <a:t>Sci</a:t>
            </a:r>
            <a:r>
              <a:rPr lang="en-GB" altLang="ru-RU" sz="1800" dirty="0" smtClean="0">
                <a:solidFill>
                  <a:srgbClr val="000000"/>
                </a:solidFill>
                <a:latin typeface="Comic Sans MS" pitchFamily="66" charset="0"/>
              </a:rPr>
              <a:t>)</a:t>
            </a:r>
            <a:r>
              <a:rPr lang="ar-SA" altLang="ru-RU" sz="1800" dirty="0" smtClean="0">
                <a:solidFill>
                  <a:srgbClr val="000000"/>
                </a:solidFill>
                <a:latin typeface="Comic Sans MS" pitchFamily="66" charset="0"/>
                <a:cs typeface="Arial" charset="0"/>
              </a:rPr>
              <a:t>‏</a:t>
            </a:r>
            <a:endParaRPr lang="en-US" altLang="ru-RU" sz="1800" dirty="0" smtClean="0">
              <a:solidFill>
                <a:srgbClr val="000000"/>
              </a:solidFill>
              <a:latin typeface="Comic Sans MS" pitchFamily="66" charset="0"/>
              <a:cs typeface="Arial" charset="0"/>
            </a:endParaRPr>
          </a:p>
          <a:p>
            <a:pPr eaLnBrk="1" hangingPunct="1">
              <a:lnSpc>
                <a:spcPct val="100000"/>
              </a:lnSpc>
              <a:buClrTx/>
              <a:buFontTx/>
              <a:buNone/>
              <a:defRPr/>
            </a:pPr>
            <a:endParaRPr lang="en-GB" altLang="ru-RU" sz="1800" dirty="0" smtClean="0">
              <a:solidFill>
                <a:srgbClr val="000000"/>
              </a:solidFill>
              <a:latin typeface="Comic Sans MS" pitchFamily="66" charset="0"/>
            </a:endParaRPr>
          </a:p>
          <a:p>
            <a:pPr eaLnBrk="1" hangingPunct="1">
              <a:lnSpc>
                <a:spcPct val="100000"/>
              </a:lnSpc>
              <a:buClrTx/>
              <a:buFontTx/>
              <a:buNone/>
              <a:defRPr/>
            </a:pPr>
            <a:r>
              <a:rPr lang="en-GB" altLang="ru-RU" sz="1800" dirty="0" err="1" smtClean="0">
                <a:solidFill>
                  <a:srgbClr val="000000"/>
                </a:solidFill>
                <a:latin typeface="Comic Sans MS" pitchFamily="66" charset="0"/>
              </a:rPr>
              <a:t>Golovin</a:t>
            </a:r>
            <a:r>
              <a:rPr lang="en-GB" altLang="ru-RU" sz="1800" dirty="0" smtClean="0">
                <a:solidFill>
                  <a:srgbClr val="000000"/>
                </a:solidFill>
                <a:latin typeface="Comic Sans MS" pitchFamily="66" charset="0"/>
              </a:rPr>
              <a:t> A (</a:t>
            </a:r>
            <a:r>
              <a:rPr lang="en-GB" altLang="ru-RU" sz="1800" dirty="0" err="1" smtClean="0">
                <a:solidFill>
                  <a:srgbClr val="000000"/>
                </a:solidFill>
                <a:latin typeface="Comic Sans MS" pitchFamily="66" charset="0"/>
              </a:rPr>
              <a:t>Chem</a:t>
            </a:r>
            <a:r>
              <a:rPr lang="en-GB" altLang="ru-RU" sz="1800" dirty="0" smtClean="0">
                <a:solidFill>
                  <a:srgbClr val="000000"/>
                </a:solidFill>
                <a:latin typeface="Comic Sans MS" pitchFamily="66" charset="0"/>
              </a:rPr>
              <a:t> </a:t>
            </a:r>
            <a:r>
              <a:rPr lang="en-GB" altLang="ru-RU" sz="1800" dirty="0" err="1" smtClean="0">
                <a:solidFill>
                  <a:srgbClr val="000000"/>
                </a:solidFill>
                <a:latin typeface="Comic Sans MS" pitchFamily="66" charset="0"/>
              </a:rPr>
              <a:t>Dpt</a:t>
            </a:r>
            <a:r>
              <a:rPr lang="en-GB" altLang="ru-RU" sz="1800" dirty="0" smtClean="0">
                <a:solidFill>
                  <a:srgbClr val="000000"/>
                </a:solidFill>
                <a:latin typeface="Comic Sans MS" pitchFamily="66" charset="0"/>
              </a:rPr>
              <a:t>)</a:t>
            </a:r>
            <a:r>
              <a:rPr lang="ar-SA" altLang="ru-RU" sz="1800" dirty="0" smtClean="0">
                <a:solidFill>
                  <a:srgbClr val="000000"/>
                </a:solidFill>
                <a:latin typeface="Comic Sans MS" pitchFamily="66" charset="0"/>
                <a:cs typeface="Arial" charset="0"/>
              </a:rPr>
              <a:t>‏</a:t>
            </a:r>
            <a:endParaRPr lang="en-US" altLang="ru-RU" sz="1800" dirty="0" smtClean="0">
              <a:solidFill>
                <a:srgbClr val="000000"/>
              </a:solidFill>
              <a:latin typeface="Comic Sans MS" pitchFamily="66" charset="0"/>
              <a:cs typeface="Arial" charset="0"/>
            </a:endParaRPr>
          </a:p>
          <a:p>
            <a:pPr eaLnBrk="1" hangingPunct="1">
              <a:lnSpc>
                <a:spcPct val="100000"/>
              </a:lnSpc>
              <a:buClrTx/>
              <a:buFontTx/>
              <a:buNone/>
              <a:defRPr/>
            </a:pPr>
            <a:r>
              <a:rPr lang="en-GB" altLang="ru-RU" sz="1800" dirty="0" err="1" smtClean="0">
                <a:solidFill>
                  <a:srgbClr val="000000"/>
                </a:solidFill>
                <a:latin typeface="Comic Sans MS" pitchFamily="66" charset="0"/>
              </a:rPr>
              <a:t>Reshetnikov</a:t>
            </a:r>
            <a:r>
              <a:rPr lang="en-GB" altLang="ru-RU" sz="1800" dirty="0" smtClean="0">
                <a:solidFill>
                  <a:srgbClr val="000000"/>
                </a:solidFill>
                <a:latin typeface="Comic Sans MS" pitchFamily="66" charset="0"/>
              </a:rPr>
              <a:t> R</a:t>
            </a:r>
          </a:p>
          <a:p>
            <a:pPr eaLnBrk="1" hangingPunct="1">
              <a:lnSpc>
                <a:spcPct val="100000"/>
              </a:lnSpc>
              <a:buClrTx/>
              <a:buFontTx/>
              <a:buNone/>
              <a:defRPr/>
            </a:pPr>
            <a:r>
              <a:rPr lang="en-GB" altLang="ru-RU" sz="1800" dirty="0" err="1" smtClean="0">
                <a:solidFill>
                  <a:srgbClr val="000000"/>
                </a:solidFill>
                <a:latin typeface="Comic Sans MS" pitchFamily="66" charset="0"/>
              </a:rPr>
              <a:t>Savelyeva</a:t>
            </a:r>
            <a:r>
              <a:rPr lang="en-GB" altLang="ru-RU" sz="1800" dirty="0" smtClean="0">
                <a:solidFill>
                  <a:srgbClr val="000000"/>
                </a:solidFill>
                <a:latin typeface="Comic Sans MS" pitchFamily="66" charset="0"/>
              </a:rPr>
              <a:t> S</a:t>
            </a:r>
          </a:p>
          <a:p>
            <a:pPr eaLnBrk="1" hangingPunct="1">
              <a:lnSpc>
                <a:spcPct val="100000"/>
              </a:lnSpc>
              <a:buClrTx/>
              <a:buFontTx/>
              <a:buNone/>
              <a:defRPr/>
            </a:pPr>
            <a:r>
              <a:rPr lang="en-GB" altLang="ru-RU" sz="1800" dirty="0" err="1" smtClean="0">
                <a:solidFill>
                  <a:srgbClr val="000000"/>
                </a:solidFill>
                <a:latin typeface="Comic Sans MS" pitchFamily="66" charset="0"/>
              </a:rPr>
              <a:t>Turashev</a:t>
            </a:r>
            <a:r>
              <a:rPr lang="en-GB" altLang="ru-RU" sz="1800" dirty="0" smtClean="0">
                <a:solidFill>
                  <a:srgbClr val="000000"/>
                </a:solidFill>
                <a:latin typeface="Comic Sans MS" pitchFamily="66" charset="0"/>
              </a:rPr>
              <a:t> A</a:t>
            </a:r>
          </a:p>
          <a:p>
            <a:pPr eaLnBrk="1" hangingPunct="1">
              <a:lnSpc>
                <a:spcPct val="100000"/>
              </a:lnSpc>
              <a:buClrTx/>
              <a:buFontTx/>
              <a:buNone/>
              <a:defRPr/>
            </a:pPr>
            <a:r>
              <a:rPr lang="en-GB" altLang="ru-RU" sz="1800" dirty="0" err="1" smtClean="0">
                <a:solidFill>
                  <a:srgbClr val="000000"/>
                </a:solidFill>
                <a:latin typeface="Comic Sans MS" pitchFamily="66" charset="0"/>
              </a:rPr>
              <a:t>Turchaninov</a:t>
            </a:r>
            <a:r>
              <a:rPr lang="en-GB" altLang="ru-RU" sz="1800" dirty="0" smtClean="0">
                <a:solidFill>
                  <a:srgbClr val="000000"/>
                </a:solidFill>
                <a:latin typeface="Comic Sans MS" pitchFamily="66" charset="0"/>
              </a:rPr>
              <a:t> T</a:t>
            </a:r>
          </a:p>
          <a:p>
            <a:pPr eaLnBrk="1" hangingPunct="1">
              <a:lnSpc>
                <a:spcPct val="100000"/>
              </a:lnSpc>
              <a:buClrTx/>
              <a:buFontTx/>
              <a:buNone/>
              <a:defRPr/>
            </a:pPr>
            <a:r>
              <a:rPr lang="en-GB" altLang="ru-RU" sz="1800" dirty="0" err="1" smtClean="0">
                <a:solidFill>
                  <a:srgbClr val="000000"/>
                </a:solidFill>
                <a:latin typeface="Comic Sans MS" pitchFamily="66" charset="0"/>
              </a:rPr>
              <a:t>Yuminova</a:t>
            </a:r>
            <a:r>
              <a:rPr lang="en-GB" altLang="ru-RU" sz="1800" dirty="0" smtClean="0">
                <a:solidFill>
                  <a:srgbClr val="000000"/>
                </a:solidFill>
                <a:latin typeface="Comic Sans MS" pitchFamily="66" charset="0"/>
              </a:rPr>
              <a:t> A</a:t>
            </a:r>
          </a:p>
          <a:p>
            <a:pPr eaLnBrk="1" hangingPunct="1">
              <a:lnSpc>
                <a:spcPct val="100000"/>
              </a:lnSpc>
              <a:buClrTx/>
              <a:buFontTx/>
              <a:buNone/>
              <a:defRPr/>
            </a:pPr>
            <a:r>
              <a:rPr lang="en-GB" altLang="ru-RU" sz="1800" b="1" dirty="0" err="1" smtClean="0">
                <a:solidFill>
                  <a:srgbClr val="000000"/>
                </a:solidFill>
                <a:effectLst>
                  <a:outerShdw blurRad="38100" dist="38100" dir="2700000" algn="tl">
                    <a:srgbClr val="000000">
                      <a:alpha val="43137"/>
                    </a:srgbClr>
                  </a:outerShdw>
                </a:effectLst>
                <a:latin typeface="Comic Sans MS" pitchFamily="66" charset="0"/>
              </a:rPr>
              <a:t>Zavyalova</a:t>
            </a:r>
            <a:r>
              <a:rPr lang="en-GB" altLang="ru-RU" sz="1800" b="1" dirty="0" smtClean="0">
                <a:solidFill>
                  <a:srgbClr val="000000"/>
                </a:solidFill>
                <a:effectLst>
                  <a:outerShdw blurRad="38100" dist="38100" dir="2700000" algn="tl">
                    <a:srgbClr val="000000">
                      <a:alpha val="43137"/>
                    </a:srgbClr>
                  </a:outerShdw>
                </a:effectLst>
                <a:latin typeface="Comic Sans MS" pitchFamily="66" charset="0"/>
              </a:rPr>
              <a:t> E</a:t>
            </a:r>
          </a:p>
          <a:p>
            <a:pPr eaLnBrk="1" hangingPunct="1">
              <a:lnSpc>
                <a:spcPct val="100000"/>
              </a:lnSpc>
              <a:buClrTx/>
              <a:buFontTx/>
              <a:buNone/>
              <a:defRPr/>
            </a:pPr>
            <a:endParaRPr lang="en-GB" altLang="ru-RU" sz="1800" dirty="0" smtClean="0">
              <a:solidFill>
                <a:srgbClr val="000000"/>
              </a:solidFill>
              <a:latin typeface="Comic Sans MS" pitchFamily="66" charset="0"/>
            </a:endParaRPr>
          </a:p>
          <a:p>
            <a:pPr eaLnBrk="1" hangingPunct="1">
              <a:lnSpc>
                <a:spcPct val="100000"/>
              </a:lnSpc>
              <a:buClrTx/>
              <a:buFontTx/>
              <a:buNone/>
              <a:defRPr/>
            </a:pPr>
            <a:r>
              <a:rPr lang="en-GB" altLang="ru-RU" sz="1800" dirty="0" err="1" smtClean="0">
                <a:solidFill>
                  <a:srgbClr val="000000"/>
                </a:solidFill>
                <a:latin typeface="Comic Sans MS" pitchFamily="66" charset="0"/>
              </a:rPr>
              <a:t>Pavlova</a:t>
            </a:r>
            <a:r>
              <a:rPr lang="en-GB" altLang="ru-RU" sz="1800" dirty="0" smtClean="0">
                <a:solidFill>
                  <a:srgbClr val="000000"/>
                </a:solidFill>
                <a:latin typeface="Comic Sans MS" pitchFamily="66" charset="0"/>
              </a:rPr>
              <a:t> G (</a:t>
            </a:r>
            <a:r>
              <a:rPr lang="en-GB" altLang="ru-RU" sz="1800" dirty="0" err="1" smtClean="0">
                <a:solidFill>
                  <a:srgbClr val="000000"/>
                </a:solidFill>
                <a:latin typeface="Comic Sans MS" pitchFamily="66" charset="0"/>
              </a:rPr>
              <a:t>Biol</a:t>
            </a:r>
            <a:r>
              <a:rPr lang="en-GB" altLang="ru-RU" sz="1800" dirty="0" smtClean="0">
                <a:solidFill>
                  <a:srgbClr val="000000"/>
                </a:solidFill>
                <a:latin typeface="Comic Sans MS" pitchFamily="66" charset="0"/>
              </a:rPr>
              <a:t> </a:t>
            </a:r>
            <a:r>
              <a:rPr lang="en-GB" altLang="ru-RU" sz="1800" dirty="0" err="1" smtClean="0">
                <a:solidFill>
                  <a:srgbClr val="000000"/>
                </a:solidFill>
                <a:latin typeface="Comic Sans MS" pitchFamily="66" charset="0"/>
              </a:rPr>
              <a:t>Dpt</a:t>
            </a:r>
            <a:r>
              <a:rPr lang="en-GB" altLang="ru-RU" sz="1800" dirty="0" smtClean="0">
                <a:solidFill>
                  <a:srgbClr val="000000"/>
                </a:solidFill>
                <a:latin typeface="Comic Sans MS" pitchFamily="66" charset="0"/>
              </a:rPr>
              <a:t>)</a:t>
            </a:r>
            <a:r>
              <a:rPr lang="ar-SA" altLang="ru-RU" sz="1800" b="1" dirty="0" smtClean="0">
                <a:solidFill>
                  <a:srgbClr val="000000"/>
                </a:solidFill>
                <a:latin typeface="Comic Sans MS" pitchFamily="66" charset="0"/>
                <a:cs typeface="Arial" charset="0"/>
              </a:rPr>
              <a:t>‏</a:t>
            </a:r>
            <a:endParaRPr lang="en-US" altLang="ru-RU" sz="1800" b="1" dirty="0" smtClean="0">
              <a:solidFill>
                <a:srgbClr val="000000"/>
              </a:solidFill>
              <a:latin typeface="Comic Sans MS" pitchFamily="66" charset="0"/>
              <a:cs typeface="Arial" charset="0"/>
            </a:endParaRPr>
          </a:p>
          <a:p>
            <a:pPr eaLnBrk="1" hangingPunct="1">
              <a:lnSpc>
                <a:spcPct val="100000"/>
              </a:lnSpc>
              <a:buClrTx/>
              <a:buFontTx/>
              <a:buNone/>
              <a:defRPr/>
            </a:pPr>
            <a:r>
              <a:rPr lang="en-GB" altLang="ru-RU" sz="1800" dirty="0" err="1" smtClean="0">
                <a:solidFill>
                  <a:srgbClr val="000000"/>
                </a:solidFill>
                <a:latin typeface="Comic Sans MS" pitchFamily="66" charset="0"/>
              </a:rPr>
              <a:t>Khairulina</a:t>
            </a:r>
            <a:r>
              <a:rPr lang="en-GB" altLang="ru-RU" sz="1800" dirty="0" smtClean="0">
                <a:solidFill>
                  <a:srgbClr val="000000"/>
                </a:solidFill>
                <a:latin typeface="Comic Sans MS" pitchFamily="66" charset="0"/>
              </a:rPr>
              <a:t> G</a:t>
            </a:r>
          </a:p>
          <a:p>
            <a:pPr eaLnBrk="1" hangingPunct="1">
              <a:lnSpc>
                <a:spcPct val="100000"/>
              </a:lnSpc>
              <a:buClrTx/>
              <a:buFontTx/>
              <a:buNone/>
              <a:defRPr/>
            </a:pPr>
            <a:r>
              <a:rPr lang="en-GB" altLang="ru-RU" sz="1800" dirty="0" err="1" smtClean="0">
                <a:solidFill>
                  <a:srgbClr val="000000"/>
                </a:solidFill>
                <a:latin typeface="Comic Sans MS" pitchFamily="66" charset="0"/>
              </a:rPr>
              <a:t>Kust</a:t>
            </a:r>
            <a:r>
              <a:rPr lang="en-GB" altLang="ru-RU" sz="1800" dirty="0" smtClean="0">
                <a:solidFill>
                  <a:srgbClr val="000000"/>
                </a:solidFill>
                <a:latin typeface="Comic Sans MS" pitchFamily="66" charset="0"/>
              </a:rPr>
              <a:t> N</a:t>
            </a:r>
          </a:p>
          <a:p>
            <a:pPr eaLnBrk="1" hangingPunct="1">
              <a:lnSpc>
                <a:spcPct val="100000"/>
              </a:lnSpc>
              <a:buClrTx/>
              <a:buFontTx/>
              <a:buNone/>
              <a:defRPr/>
            </a:pPr>
            <a:r>
              <a:rPr lang="en-GB" altLang="ru-RU" sz="1800" dirty="0" err="1" smtClean="0">
                <a:solidFill>
                  <a:srgbClr val="000000"/>
                </a:solidFill>
                <a:latin typeface="Comic Sans MS" pitchFamily="66" charset="0"/>
              </a:rPr>
              <a:t>Pustogarov</a:t>
            </a:r>
            <a:r>
              <a:rPr lang="en-GB" altLang="ru-RU" sz="1800" dirty="0" smtClean="0">
                <a:solidFill>
                  <a:srgbClr val="000000"/>
                </a:solidFill>
                <a:latin typeface="Comic Sans MS" pitchFamily="66" charset="0"/>
              </a:rPr>
              <a:t> N</a:t>
            </a:r>
          </a:p>
          <a:p>
            <a:pPr eaLnBrk="1" hangingPunct="1">
              <a:lnSpc>
                <a:spcPct val="100000"/>
              </a:lnSpc>
              <a:buClrTx/>
              <a:buFontTx/>
              <a:buNone/>
              <a:defRPr/>
            </a:pPr>
            <a:r>
              <a:rPr lang="en-GB" altLang="ru-RU" sz="1800" dirty="0" err="1" smtClean="0">
                <a:solidFill>
                  <a:srgbClr val="000000"/>
                </a:solidFill>
                <a:latin typeface="Comic Sans MS" pitchFamily="66" charset="0"/>
              </a:rPr>
              <a:t>Revischin</a:t>
            </a:r>
            <a:r>
              <a:rPr lang="en-GB" altLang="ru-RU" sz="1800" dirty="0" smtClean="0">
                <a:solidFill>
                  <a:srgbClr val="000000"/>
                </a:solidFill>
                <a:latin typeface="Comic Sans MS" pitchFamily="66" charset="0"/>
              </a:rPr>
              <a:t> A</a:t>
            </a:r>
          </a:p>
          <a:p>
            <a:pPr eaLnBrk="1" hangingPunct="1">
              <a:lnSpc>
                <a:spcPct val="100000"/>
              </a:lnSpc>
              <a:buClrTx/>
              <a:buFontTx/>
              <a:buNone/>
              <a:defRPr/>
            </a:pPr>
            <a:r>
              <a:rPr lang="en-GB" altLang="ru-RU" sz="1800" dirty="0" err="1" smtClean="0">
                <a:solidFill>
                  <a:srgbClr val="000000"/>
                </a:solidFill>
                <a:latin typeface="Comic Sans MS" pitchFamily="66" charset="0"/>
              </a:rPr>
              <a:t>Suvchenko</a:t>
            </a:r>
            <a:r>
              <a:rPr lang="en-GB" altLang="ru-RU" sz="1800" dirty="0" smtClean="0">
                <a:solidFill>
                  <a:srgbClr val="000000"/>
                </a:solidFill>
                <a:latin typeface="Comic Sans MS" pitchFamily="66" charset="0"/>
              </a:rPr>
              <a:t> E</a:t>
            </a:r>
          </a:p>
          <a:p>
            <a:pPr eaLnBrk="1" hangingPunct="1">
              <a:lnSpc>
                <a:spcPct val="100000"/>
              </a:lnSpc>
              <a:buClrTx/>
              <a:buFontTx/>
              <a:buNone/>
              <a:defRPr/>
            </a:pPr>
            <a:r>
              <a:rPr lang="en-GB" altLang="ru-RU" sz="1800" dirty="0" err="1" smtClean="0">
                <a:solidFill>
                  <a:srgbClr val="000000"/>
                </a:solidFill>
                <a:latin typeface="Comic Sans MS" pitchFamily="66" charset="0"/>
              </a:rPr>
              <a:t>Susova</a:t>
            </a:r>
            <a:r>
              <a:rPr lang="en-GB" altLang="ru-RU" sz="1800" dirty="0" smtClean="0">
                <a:solidFill>
                  <a:srgbClr val="000000"/>
                </a:solidFill>
                <a:latin typeface="Comic Sans MS" pitchFamily="66" charset="0"/>
              </a:rPr>
              <a:t> O</a:t>
            </a:r>
          </a:p>
          <a:p>
            <a:pPr eaLnBrk="1" hangingPunct="1">
              <a:lnSpc>
                <a:spcPct val="100000"/>
              </a:lnSpc>
              <a:buClrTx/>
              <a:buFontTx/>
              <a:buNone/>
              <a:defRPr/>
            </a:pPr>
            <a:r>
              <a:rPr lang="en-GB" altLang="ru-RU" sz="1800" dirty="0" err="1" smtClean="0">
                <a:solidFill>
                  <a:srgbClr val="000000"/>
                </a:solidFill>
                <a:latin typeface="Comic Sans MS" pitchFamily="66" charset="0"/>
              </a:rPr>
              <a:t>Samoylenkova</a:t>
            </a:r>
            <a:r>
              <a:rPr lang="en-GB" altLang="ru-RU" sz="1800" dirty="0" smtClean="0">
                <a:solidFill>
                  <a:srgbClr val="000000"/>
                </a:solidFill>
                <a:latin typeface="Comic Sans MS" pitchFamily="66" charset="0"/>
              </a:rPr>
              <a:t> N</a:t>
            </a:r>
          </a:p>
        </p:txBody>
      </p:sp>
      <p:sp>
        <p:nvSpPr>
          <p:cNvPr id="46085" name="Text Box 4"/>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53217A88-599E-475D-A23F-8F0847F99871}" type="slidenum">
              <a:rPr lang="en-GB" altLang="ru-RU">
                <a:solidFill>
                  <a:srgbClr val="FFFFFF"/>
                </a:solidFill>
              </a:rPr>
              <a:pPr eaLnBrk="1" hangingPunct="1">
                <a:buClrTx/>
                <a:buFontTx/>
                <a:buNone/>
              </a:pPr>
              <a:t>42</a:t>
            </a:fld>
            <a:endParaRPr lang="en-GB" altLang="ru-RU">
              <a:solidFill>
                <a:srgbClr val="FFFFFF"/>
              </a:solidFill>
            </a:endParaRPr>
          </a:p>
        </p:txBody>
      </p:sp>
      <p:sp>
        <p:nvSpPr>
          <p:cNvPr id="46086" name="TextBox 5"/>
          <p:cNvSpPr txBox="1">
            <a:spLocks noChangeArrowheads="1"/>
          </p:cNvSpPr>
          <p:nvPr/>
        </p:nvSpPr>
        <p:spPr bwMode="auto">
          <a:xfrm>
            <a:off x="34925" y="5876925"/>
            <a:ext cx="655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a:solidFill>
                  <a:schemeClr val="tx1"/>
                </a:solidFill>
                <a:latin typeface="Comic Sans MS" pitchFamily="66" charset="0"/>
              </a:rPr>
              <a:t>Special thanks for Thomas Rupp, Consultant</a:t>
            </a:r>
            <a:endParaRPr lang="ru-RU" altLang="ru-RU">
              <a:solidFill>
                <a:schemeClr val="tx1"/>
              </a:solidFill>
              <a:latin typeface="Comic Sans MS" pitchFamily="6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en-US" sz="5400" dirty="0" smtClean="0">
                <a:solidFill>
                  <a:srgbClr val="F79646"/>
                </a:solidFill>
                <a:latin typeface="Stencil" panose="040409050D0802020404" pitchFamily="82" charset="0"/>
              </a:rPr>
              <a:t>OMICS International</a:t>
            </a:r>
          </a:p>
          <a:p>
            <a:pPr marL="0" indent="0" algn="ctr" fontAlgn="base">
              <a:spcAft>
                <a:spcPct val="0"/>
              </a:spcAft>
              <a:buFont typeface="Arial" panose="020B0604020202020204" pitchFamily="34" charset="0"/>
              <a:buNone/>
              <a:defRPr/>
            </a:pPr>
            <a:r>
              <a:rPr lang="en-US" sz="5400" dirty="0" smtClean="0">
                <a:solidFill>
                  <a:srgbClr val="F79646"/>
                </a:solidFill>
              </a:rPr>
              <a:t>www.omicsonline.org</a:t>
            </a:r>
            <a:endParaRPr lang="en-US" sz="5400" dirty="0">
              <a:solidFill>
                <a:srgbClr val="F79646"/>
              </a:solidFill>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2000" smtClean="0">
                <a:solidFill>
                  <a:srgbClr val="7030A0"/>
                </a:solidFill>
                <a:latin typeface="Arial" charset="0"/>
                <a:cs typeface="Arial" charset="0"/>
              </a:rPr>
              <a:t>Contact us at: contact.omics@omicsonline.org</a:t>
            </a:r>
          </a:p>
        </p:txBody>
      </p:sp>
      <p:sp>
        <p:nvSpPr>
          <p:cNvPr id="2" name="Folded Corner 1"/>
          <p:cNvSpPr/>
          <p:nvPr/>
        </p:nvSpPr>
        <p:spPr>
          <a:xfrm>
            <a:off x="0" y="2841625"/>
            <a:ext cx="8964488" cy="3930650"/>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endParaRPr lang="en-US" b="1" dirty="0">
              <a:hlinkClick r:id="rId3" tooltip="OMICS International"/>
            </a:endParaRPr>
          </a:p>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r>
              <a:rPr lang="en-US" sz="1800" b="1" dirty="0" smtClean="0">
                <a:solidFill>
                  <a:schemeClr val="bg1"/>
                </a:solidFill>
                <a:hlinkClick r:id="rId3" tooltip="OMICS International"/>
              </a:rPr>
              <a:t>OMICS </a:t>
            </a:r>
            <a:r>
              <a:rPr lang="en-US" sz="1800" b="1" dirty="0">
                <a:solidFill>
                  <a:schemeClr val="bg1"/>
                </a:solidFill>
                <a:hlinkClick r:id="rId3" tooltip="OMICS International"/>
              </a:rPr>
              <a:t>International</a:t>
            </a:r>
            <a:r>
              <a:rPr lang="en-US" sz="1800" dirty="0">
                <a:solidFill>
                  <a:schemeClr val="bg1"/>
                </a:solidFill>
              </a:rPr>
              <a:t> (and its subsidiaries), is an </a:t>
            </a:r>
            <a:r>
              <a:rPr lang="en-US" sz="1800" dirty="0">
                <a:solidFill>
                  <a:schemeClr val="bg1"/>
                </a:solidFill>
                <a:hlinkClick r:id="rId4"/>
              </a:rPr>
              <a:t>Open Access </a:t>
            </a:r>
            <a:r>
              <a:rPr lang="en-US" sz="1800" dirty="0">
                <a:solidFill>
                  <a:schemeClr val="bg1"/>
                </a:solidFill>
              </a:rPr>
              <a:t>publisher and international </a:t>
            </a:r>
            <a:r>
              <a:rPr lang="en-US" sz="1800" dirty="0">
                <a:solidFill>
                  <a:schemeClr val="bg1"/>
                </a:solidFill>
                <a:hlinkClick r:id="rId5" tooltip="conference"/>
              </a:rPr>
              <a:t>conference</a:t>
            </a:r>
            <a:r>
              <a:rPr lang="en-US" sz="1800" dirty="0">
                <a:solidFill>
                  <a:schemeClr val="bg1"/>
                </a:solidFill>
              </a:rPr>
              <a:t> Organizer, which owns and operates </a:t>
            </a:r>
            <a:r>
              <a:rPr lang="en-US" sz="1800" dirty="0" smtClean="0">
                <a:solidFill>
                  <a:schemeClr val="bg1"/>
                </a:solidFill>
              </a:rPr>
              <a:t>peer-reviewed </a:t>
            </a:r>
            <a:r>
              <a:rPr lang="en-US" sz="1800" dirty="0">
                <a:solidFill>
                  <a:schemeClr val="bg1"/>
                </a:solidFill>
              </a:rPr>
              <a:t>Clinical, Medical, Life Sciences, and Engineering &amp; Technology journals and hosts </a:t>
            </a:r>
            <a:r>
              <a:rPr lang="en-US" sz="1800" dirty="0" smtClean="0">
                <a:solidFill>
                  <a:schemeClr val="bg1"/>
                </a:solidFill>
              </a:rPr>
              <a:t> scholarly </a:t>
            </a:r>
            <a:r>
              <a:rPr lang="en-US" sz="1800" dirty="0">
                <a:solidFill>
                  <a:schemeClr val="bg1"/>
                </a:solidFill>
              </a:rPr>
              <a:t>conferences per year in the fields of clinical, medical, pharmaceutical, life sciences, business, engineering, and technology. Our journals have more than 3 million readers and our conferences bring together internationally renowned speakers and scientists to create exciting and memorable events, filled with lively interactive sessions and world-class exhibitions and poster presentations. Join us!</a:t>
            </a:r>
            <a:br>
              <a:rPr lang="en-US" sz="1800" dirty="0">
                <a:solidFill>
                  <a:schemeClr val="bg1"/>
                </a:solidFill>
              </a:rPr>
            </a:br>
            <a:r>
              <a:rPr lang="en-US" sz="1800" dirty="0">
                <a:solidFill>
                  <a:schemeClr val="bg1"/>
                </a:solidFill>
              </a:rPr>
              <a:t/>
            </a:r>
            <a:br>
              <a:rPr lang="en-US" sz="1800" dirty="0">
                <a:solidFill>
                  <a:schemeClr val="bg1"/>
                </a:solidFill>
              </a:rPr>
            </a:br>
            <a:r>
              <a:rPr lang="en-US" sz="1800" dirty="0">
                <a:solidFill>
                  <a:schemeClr val="bg1"/>
                </a:solidFill>
                <a:hlinkClick r:id="rId3" tooltip="OMICS International"/>
              </a:rPr>
              <a:t>OMICS International</a:t>
            </a:r>
            <a:r>
              <a:rPr lang="en-US" sz="1800" dirty="0">
                <a:solidFill>
                  <a:schemeClr val="bg1"/>
                </a:solidFill>
              </a:rPr>
              <a:t> is always open to constructive feedback. We pride ourselves on our commitment to serving the Open Access community and are always hard at work to become better at what we do. We invite your concerns, questions, even complaints. Contact us at </a:t>
            </a:r>
            <a:r>
              <a:rPr lang="en-US" sz="1800" dirty="0">
                <a:solidFill>
                  <a:schemeClr val="bg1"/>
                </a:solidFill>
                <a:hlinkClick r:id="rId6" tooltip="Click here"/>
              </a:rPr>
              <a:t>contact.omics@omicsonline.org</a:t>
            </a:r>
            <a:r>
              <a:rPr lang="en-US" sz="1800" dirty="0">
                <a:solidFill>
                  <a:schemeClr val="bg1"/>
                </a:solidFill>
              </a:rPr>
              <a:t>. We will get back to you in 24-48 hours. You may also call 1-800-216-6499 (USA Toll Free) or at +1-650-268-9744 and we will return your call in the same timeframe.</a:t>
            </a:r>
          </a:p>
        </p:txBody>
      </p:sp>
      <p:pic>
        <p:nvPicPr>
          <p:cNvPr id="1028" name="Picture 4" descr="OMICS Internatin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889125"/>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452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smtClean="0"/>
          </a:p>
        </p:txBody>
      </p:sp>
      <p:sp>
        <p:nvSpPr>
          <p:cNvPr id="47107" name="Content Placeholder 2"/>
          <p:cNvSpPr>
            <a:spLocks noGrp="1"/>
          </p:cNvSpPr>
          <p:nvPr>
            <p:ph idx="1"/>
          </p:nvPr>
        </p:nvSpPr>
        <p:spPr/>
        <p:txBody>
          <a:bodyPr/>
          <a:lstStyle/>
          <a:p>
            <a:endParaRPr lang="en-US" smtClean="0"/>
          </a:p>
        </p:txBody>
      </p:sp>
      <p:pic>
        <p:nvPicPr>
          <p:cNvPr id="47108" name="Picture 2" descr="C:\Users\satyavarali-m\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3"/>
          <p:cNvSpPr>
            <a:spLocks noChangeArrowheads="1"/>
          </p:cNvSpPr>
          <p:nvPr/>
        </p:nvSpPr>
        <p:spPr bwMode="auto">
          <a:xfrm>
            <a:off x="609600" y="838200"/>
            <a:ext cx="8077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500" b="1">
                <a:solidFill>
                  <a:schemeClr val="tx1"/>
                </a:solidFill>
              </a:rPr>
              <a:t>Drug Designing Open Access</a:t>
            </a:r>
            <a:br>
              <a:rPr lang="en-US" sz="3500" b="1">
                <a:solidFill>
                  <a:schemeClr val="tx1"/>
                </a:solidFill>
              </a:rPr>
            </a:br>
            <a:r>
              <a:rPr lang="en-US" sz="3500" b="1">
                <a:solidFill>
                  <a:schemeClr val="tx1"/>
                </a:solidFill>
              </a:rPr>
              <a:t>Related Journals</a:t>
            </a:r>
          </a:p>
        </p:txBody>
      </p:sp>
      <p:sp>
        <p:nvSpPr>
          <p:cNvPr id="47110" name="Rectangle 4"/>
          <p:cNvSpPr>
            <a:spLocks noChangeArrowheads="1"/>
          </p:cNvSpPr>
          <p:nvPr/>
        </p:nvSpPr>
        <p:spPr bwMode="auto">
          <a:xfrm>
            <a:off x="381000" y="2286000"/>
            <a:ext cx="8458200" cy="1504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ingdings" pitchFamily="2" charset="2"/>
              <a:buChar char="Ø"/>
            </a:pPr>
            <a:r>
              <a:rPr lang="en-US" sz="3000">
                <a:solidFill>
                  <a:schemeClr val="tx1"/>
                </a:solidFill>
                <a:hlinkClick r:id="rId3" tooltip="Journal of Clinical Trials"/>
              </a:rPr>
              <a:t>Journal of Clinical Trials</a:t>
            </a:r>
            <a:endParaRPr lang="en-US" sz="3000">
              <a:solidFill>
                <a:schemeClr val="tx1"/>
              </a:solidFill>
            </a:endParaRPr>
          </a:p>
          <a:p>
            <a:pPr marL="342900" indent="-342900">
              <a:buFont typeface="Wingdings" pitchFamily="2" charset="2"/>
              <a:buChar char="Ø"/>
            </a:pPr>
            <a:r>
              <a:rPr lang="en-US" sz="3000">
                <a:solidFill>
                  <a:schemeClr val="tx1"/>
                </a:solidFill>
                <a:hlinkClick r:id="rId4" tooltip="Journal of Pharmacovigilance"/>
              </a:rPr>
              <a:t>Journal of Pharmacovigilance</a:t>
            </a:r>
            <a:endParaRPr lang="en-US" sz="3000">
              <a:solidFill>
                <a:schemeClr val="tx1"/>
              </a:solidFill>
            </a:endParaRPr>
          </a:p>
          <a:p>
            <a:pPr marL="342900" indent="-342900">
              <a:buFont typeface="Wingdings" pitchFamily="2" charset="2"/>
              <a:buChar char="Ø"/>
            </a:pPr>
            <a:r>
              <a:rPr lang="en-US" sz="3000">
                <a:solidFill>
                  <a:schemeClr val="tx1"/>
                </a:solidFill>
                <a:hlinkClick r:id="rId5" tooltip="Journal of Developing Drugs"/>
              </a:rPr>
              <a:t>Journal of Developing Drugs</a:t>
            </a:r>
            <a:endParaRPr lang="en-US" sz="3000">
              <a:solidFill>
                <a:schemeClr val="tx1"/>
              </a:solidFill>
            </a:endParaRPr>
          </a:p>
        </p:txBody>
      </p:sp>
      <p:pic>
        <p:nvPicPr>
          <p:cNvPr id="47111" name="Picture 3" descr="C:\Users\satyavarali-m\Desktop\rel1_b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4648200"/>
            <a:ext cx="397668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smtClean="0"/>
          </a:p>
        </p:txBody>
      </p:sp>
      <p:pic>
        <p:nvPicPr>
          <p:cNvPr id="48131"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8132" name="Rectangle 3"/>
          <p:cNvSpPr>
            <a:spLocks noChangeArrowheads="1"/>
          </p:cNvSpPr>
          <p:nvPr/>
        </p:nvSpPr>
        <p:spPr bwMode="auto">
          <a:xfrm>
            <a:off x="685800" y="1295400"/>
            <a:ext cx="7848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500" b="1">
                <a:solidFill>
                  <a:schemeClr val="tx1"/>
                </a:solidFill>
              </a:rPr>
              <a:t>Drug Designing Open Access</a:t>
            </a:r>
            <a:br>
              <a:rPr lang="en-US" sz="3500" b="1">
                <a:solidFill>
                  <a:schemeClr val="tx1"/>
                </a:solidFill>
              </a:rPr>
            </a:br>
            <a:r>
              <a:rPr lang="en-US" sz="3500" b="1">
                <a:solidFill>
                  <a:schemeClr val="tx1"/>
                </a:solidFill>
              </a:rPr>
              <a:t>Related Conferences</a:t>
            </a:r>
          </a:p>
        </p:txBody>
      </p:sp>
      <p:sp>
        <p:nvSpPr>
          <p:cNvPr id="48133" name="Rectangle 4"/>
          <p:cNvSpPr>
            <a:spLocks noChangeArrowheads="1"/>
          </p:cNvSpPr>
          <p:nvPr/>
        </p:nvSpPr>
        <p:spPr bwMode="auto">
          <a:xfrm>
            <a:off x="457200" y="2690813"/>
            <a:ext cx="8305800" cy="54373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Ø"/>
            </a:pPr>
            <a:r>
              <a:rPr lang="en-US" sz="3000" dirty="0">
                <a:latin typeface="Footlight MT Light" pitchFamily="18" charset="0"/>
                <a:hlinkClick r:id="rId3"/>
              </a:rPr>
              <a:t>http://www.conferenceseries.com</a:t>
            </a:r>
            <a:r>
              <a:rPr lang="en-US" sz="3000" dirty="0" smtClean="0">
                <a:latin typeface="Footlight MT Light" pitchFamily="18" charset="0"/>
                <a:hlinkClick r:id="rId3"/>
              </a:rPr>
              <a:t>/</a:t>
            </a:r>
            <a:r>
              <a:rPr lang="en-US" sz="3000" dirty="0" smtClean="0">
                <a:latin typeface="Footlight MT Light" pitchFamily="18" charset="0"/>
              </a:rPr>
              <a:t> </a:t>
            </a:r>
            <a:endParaRPr lang="en-US" sz="3000" dirty="0">
              <a:latin typeface="Footlight MT Light"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smtClean="0"/>
          </a:p>
        </p:txBody>
      </p:sp>
      <p:pic>
        <p:nvPicPr>
          <p:cNvPr id="49155"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9156" name="Rectangle 3"/>
          <p:cNvSpPr>
            <a:spLocks noChangeArrowheads="1"/>
          </p:cNvSpPr>
          <p:nvPr/>
        </p:nvSpPr>
        <p:spPr bwMode="auto">
          <a:xfrm>
            <a:off x="450850" y="1447800"/>
            <a:ext cx="83820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000">
                <a:solidFill>
                  <a:schemeClr val="tx1"/>
                </a:solidFill>
                <a:cs typeface="Calibri" pitchFamily="34" charset="0"/>
              </a:rPr>
              <a:t>OMICS publishing Group Open Access Membership enables academic and research institutions, funders and corporations to actively encourage open access in scholarly communication and the dissemination of research published by their authors.</a:t>
            </a:r>
          </a:p>
          <a:p>
            <a:pPr algn="just"/>
            <a:r>
              <a:rPr lang="en-US" sz="3000">
                <a:solidFill>
                  <a:schemeClr val="tx1"/>
                </a:solidFill>
                <a:cs typeface="Calibri" pitchFamily="34" charset="0"/>
              </a:rPr>
              <a:t>For more details and benefits, click on the link below:</a:t>
            </a:r>
          </a:p>
          <a:p>
            <a:pPr algn="ctr"/>
            <a:r>
              <a:rPr lang="en-US" sz="3000">
                <a:cs typeface="Calibri" pitchFamily="34" charset="0"/>
                <a:hlinkClick r:id="rId3"/>
              </a:rPr>
              <a:t>http://omicsonline.org/membership.php</a:t>
            </a:r>
            <a:endParaRPr lang="en-US" sz="300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01600" y="93663"/>
            <a:ext cx="3471863" cy="409575"/>
          </a:xfrm>
        </p:spPr>
        <p:txBody>
          <a:bodyPr/>
          <a:lstStyle/>
          <a:p>
            <a:pPr algn="l" eaLnBrk="1" hangingPunct="1"/>
            <a:r>
              <a:rPr lang="en-US" altLang="ru-RU" sz="2000" smtClean="0"/>
              <a:t>http://www.regadobio.com/</a:t>
            </a:r>
          </a:p>
        </p:txBody>
      </p:sp>
      <p:sp>
        <p:nvSpPr>
          <p:cNvPr id="13315" name="Subtitle 2"/>
          <p:cNvSpPr>
            <a:spLocks noGrp="1"/>
          </p:cNvSpPr>
          <p:nvPr>
            <p:ph type="subTitle" idx="1"/>
          </p:nvPr>
        </p:nvSpPr>
        <p:spPr>
          <a:xfrm>
            <a:off x="34925" y="2060575"/>
            <a:ext cx="9013825" cy="4302125"/>
          </a:xfrm>
        </p:spPr>
        <p:txBody>
          <a:bodyPr/>
          <a:lstStyle/>
          <a:p>
            <a:pPr algn="l" eaLnBrk="1" hangingPunct="1">
              <a:defRPr/>
            </a:pPr>
            <a:r>
              <a:rPr lang="en-US" sz="1600" dirty="0" err="1" smtClean="0">
                <a:solidFill>
                  <a:schemeClr val="tx1"/>
                </a:solidFill>
              </a:rPr>
              <a:t>Regado</a:t>
            </a:r>
            <a:r>
              <a:rPr lang="en-US" sz="1600" dirty="0" smtClean="0">
                <a:solidFill>
                  <a:schemeClr val="tx1"/>
                </a:solidFill>
              </a:rPr>
              <a:t> Biosciences, Inc. (</a:t>
            </a:r>
            <a:r>
              <a:rPr lang="en-US" sz="1600" dirty="0" err="1" smtClean="0">
                <a:solidFill>
                  <a:schemeClr val="tx1"/>
                </a:solidFill>
              </a:rPr>
              <a:t>Nasdaq</a:t>
            </a:r>
            <a:r>
              <a:rPr lang="en-US" sz="1600" dirty="0" smtClean="0">
                <a:solidFill>
                  <a:schemeClr val="tx1"/>
                </a:solidFill>
              </a:rPr>
              <a:t>: RGDO) - discovery and development of novel, first-in-class, actively controllable antithrombotic drug systems for acute and sub-acute cardiovascular indications, today announced the enrollment of the first patient in its REGULATE-PCI clinical trial.  REGULATE-PCI is</a:t>
            </a:r>
            <a:r>
              <a:rPr lang="en-US" sz="1600" b="1" dirty="0" smtClean="0">
                <a:solidFill>
                  <a:schemeClr val="tx2">
                    <a:lumMod val="75000"/>
                  </a:schemeClr>
                </a:solidFill>
              </a:rPr>
              <a:t> </a:t>
            </a:r>
            <a:r>
              <a:rPr lang="en-US" sz="1600" b="1" dirty="0" smtClean="0">
                <a:solidFill>
                  <a:schemeClr val="accent2"/>
                </a:solidFill>
              </a:rPr>
              <a:t>Phase 3,</a:t>
            </a:r>
            <a:r>
              <a:rPr lang="en-US" sz="1600" dirty="0" smtClean="0">
                <a:solidFill>
                  <a:schemeClr val="tx1"/>
                </a:solidFill>
              </a:rPr>
              <a:t> PROBE design (Prospective, Randomized, Open-label, Blinded-Endpoint) superiority study comparing the effects of </a:t>
            </a:r>
            <a:r>
              <a:rPr lang="en-US" sz="1600" dirty="0" err="1" smtClean="0">
                <a:solidFill>
                  <a:schemeClr val="tx1"/>
                </a:solidFill>
              </a:rPr>
              <a:t>Regado's</a:t>
            </a:r>
            <a:r>
              <a:rPr lang="en-US" sz="1600" dirty="0" smtClean="0">
                <a:solidFill>
                  <a:schemeClr val="tx1"/>
                </a:solidFill>
              </a:rPr>
              <a:t> REG1 to</a:t>
            </a:r>
            <a:r>
              <a:rPr lang="en-US" sz="1600" b="1" dirty="0" smtClean="0">
                <a:solidFill>
                  <a:srgbClr val="0000FF"/>
                </a:solidFill>
              </a:rPr>
              <a:t> </a:t>
            </a:r>
            <a:r>
              <a:rPr lang="en-US" sz="1600" b="1" dirty="0" err="1" smtClean="0">
                <a:solidFill>
                  <a:srgbClr val="0000FF"/>
                </a:solidFill>
              </a:rPr>
              <a:t>bivalirudin</a:t>
            </a:r>
            <a:r>
              <a:rPr lang="en-US" sz="1600" b="1" dirty="0" smtClean="0">
                <a:solidFill>
                  <a:srgbClr val="0000FF"/>
                </a:solidFill>
              </a:rPr>
              <a:t> </a:t>
            </a:r>
            <a:r>
              <a:rPr lang="en-US" sz="1600" dirty="0" smtClean="0">
                <a:solidFill>
                  <a:schemeClr val="tx1"/>
                </a:solidFill>
              </a:rPr>
              <a:t>in patients undergoing </a:t>
            </a:r>
            <a:r>
              <a:rPr lang="en-US" sz="1600" dirty="0" err="1" smtClean="0">
                <a:solidFill>
                  <a:schemeClr val="tx1"/>
                </a:solidFill>
              </a:rPr>
              <a:t>percutaneous</a:t>
            </a:r>
            <a:r>
              <a:rPr lang="en-US" sz="1600" dirty="0" smtClean="0">
                <a:solidFill>
                  <a:schemeClr val="tx1"/>
                </a:solidFill>
              </a:rPr>
              <a:t> coronary intervention (PCI) electively or for the treatment of unstable angina (UA) or non-ST elevated myocardial infarction (N-STEMI).  REGULATE-PCI, if successful, will serve as the basis for product registration applications throughout the world. Led by co-PIs, Drs. J. H. Alexander of Duke University Medical Center, A. </a:t>
            </a:r>
            <a:r>
              <a:rPr lang="en-US" sz="1600" dirty="0" err="1" smtClean="0">
                <a:solidFill>
                  <a:schemeClr val="tx1"/>
                </a:solidFill>
              </a:rPr>
              <a:t>M.Lincoff</a:t>
            </a:r>
            <a:r>
              <a:rPr lang="en-US" sz="1600" dirty="0" smtClean="0">
                <a:solidFill>
                  <a:schemeClr val="tx1"/>
                </a:solidFill>
              </a:rPr>
              <a:t> of The Cleveland Clinic and R. </a:t>
            </a:r>
            <a:r>
              <a:rPr lang="en-US" sz="1600" dirty="0" err="1" smtClean="0">
                <a:solidFill>
                  <a:schemeClr val="tx1"/>
                </a:solidFill>
              </a:rPr>
              <a:t>Mehran</a:t>
            </a:r>
            <a:r>
              <a:rPr lang="en-US" sz="1600" dirty="0" smtClean="0">
                <a:solidFill>
                  <a:schemeClr val="tx1"/>
                </a:solidFill>
              </a:rPr>
              <a:t> of Mount Sinai School of Medicine, REGULATE-PCI is expected to enroll </a:t>
            </a:r>
            <a:r>
              <a:rPr lang="en-US" sz="1600" b="1" dirty="0" smtClean="0">
                <a:solidFill>
                  <a:schemeClr val="tx2">
                    <a:lumMod val="75000"/>
                  </a:schemeClr>
                </a:solidFill>
              </a:rPr>
              <a:t>13,200 </a:t>
            </a:r>
            <a:r>
              <a:rPr lang="en-US" sz="1600" dirty="0" smtClean="0">
                <a:solidFill>
                  <a:schemeClr val="tx1"/>
                </a:solidFill>
              </a:rPr>
              <a:t>patients at approximately </a:t>
            </a:r>
            <a:r>
              <a:rPr lang="en-US" sz="1600" b="1" dirty="0" smtClean="0">
                <a:solidFill>
                  <a:schemeClr val="tx1"/>
                </a:solidFill>
              </a:rPr>
              <a:t>500</a:t>
            </a:r>
            <a:r>
              <a:rPr lang="en-US" sz="1600" dirty="0" smtClean="0">
                <a:solidFill>
                  <a:schemeClr val="tx1"/>
                </a:solidFill>
              </a:rPr>
              <a:t> investigational sites worldwide.  The primary endpoint of the trial is efficacy compared to </a:t>
            </a:r>
            <a:r>
              <a:rPr lang="en-US" sz="1600" dirty="0" err="1" smtClean="0">
                <a:solidFill>
                  <a:schemeClr val="tx1"/>
                </a:solidFill>
              </a:rPr>
              <a:t>bivalrudin</a:t>
            </a:r>
            <a:r>
              <a:rPr lang="en-US" sz="1600" dirty="0" smtClean="0">
                <a:solidFill>
                  <a:schemeClr val="tx1"/>
                </a:solidFill>
              </a:rPr>
              <a:t> based on a composite of death, nonfatal myocardial infarction (MI), nonfatal stroke and urgent target lesion revascularization through day three.  The principal secondary endpoint is safety compared to </a:t>
            </a:r>
            <a:r>
              <a:rPr lang="en-US" sz="1600" dirty="0" err="1" smtClean="0">
                <a:solidFill>
                  <a:schemeClr val="tx1"/>
                </a:solidFill>
              </a:rPr>
              <a:t>bivalrudin</a:t>
            </a:r>
            <a:r>
              <a:rPr lang="en-US" sz="1600" dirty="0" smtClean="0">
                <a:solidFill>
                  <a:schemeClr val="tx1"/>
                </a:solidFill>
              </a:rPr>
              <a:t> as measured by major bleeding events through day three.  The trial is powered to show superiority in efficacy and non-inferiority in safety against </a:t>
            </a:r>
            <a:r>
              <a:rPr lang="en-US" sz="1600" dirty="0" err="1" smtClean="0">
                <a:solidFill>
                  <a:schemeClr val="tx1"/>
                </a:solidFill>
              </a:rPr>
              <a:t>bivalirudin</a:t>
            </a:r>
            <a:r>
              <a:rPr lang="en-US" sz="1600" dirty="0" smtClean="0">
                <a:solidFill>
                  <a:schemeClr val="tx1"/>
                </a:solidFill>
              </a:rPr>
              <a:t>.  If successful, REGULATE-PCI will become the cornerstone of </a:t>
            </a:r>
            <a:r>
              <a:rPr lang="en-US" sz="1600" dirty="0" err="1" smtClean="0">
                <a:solidFill>
                  <a:schemeClr val="tx1"/>
                </a:solidFill>
              </a:rPr>
              <a:t>Regado's</a:t>
            </a:r>
            <a:r>
              <a:rPr lang="en-US" sz="1600" dirty="0" smtClean="0">
                <a:solidFill>
                  <a:schemeClr val="tx1"/>
                </a:solidFill>
              </a:rPr>
              <a:t> international new drug applications, expected to be filed in </a:t>
            </a:r>
            <a:r>
              <a:rPr lang="en-US" sz="1600" b="1" dirty="0" smtClean="0">
                <a:solidFill>
                  <a:schemeClr val="tx2">
                    <a:lumMod val="75000"/>
                  </a:schemeClr>
                </a:solidFill>
              </a:rPr>
              <a:t>early 2016</a:t>
            </a:r>
            <a:r>
              <a:rPr lang="en-US" sz="1600" dirty="0" smtClean="0">
                <a:solidFill>
                  <a:schemeClr val="tx1"/>
                </a:solidFill>
              </a:rPr>
              <a:t>.  The first of three key interim analyses in the trial will occur after enrollment of the first 1,000 patients and is expected to occur during the second quarter of 2014.</a:t>
            </a:r>
          </a:p>
        </p:txBody>
      </p:sp>
      <p:pic>
        <p:nvPicPr>
          <p:cNvPr id="81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544513"/>
            <a:ext cx="19177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p:cNvSpPr txBox="1">
            <a:spLocks noChangeArrowheads="1"/>
          </p:cNvSpPr>
          <p:nvPr/>
        </p:nvSpPr>
        <p:spPr bwMode="auto">
          <a:xfrm>
            <a:off x="3276600" y="92075"/>
            <a:ext cx="43942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u-RU" sz="1400" b="1">
                <a:solidFill>
                  <a:schemeClr val="accent2"/>
                </a:solidFill>
                <a:latin typeface="Comic Sans MS" pitchFamily="66" charset="0"/>
                <a:cs typeface="Arial" charset="0"/>
              </a:rPr>
              <a:t>REGADO BIOSCIENCES, INC</a:t>
            </a:r>
            <a:r>
              <a:rPr lang="en-US" altLang="ru-RU" sz="1400">
                <a:solidFill>
                  <a:schemeClr val="tx1"/>
                </a:solidFill>
                <a:latin typeface="Comic Sans MS" pitchFamily="66" charset="0"/>
                <a:cs typeface="Arial" charset="0"/>
              </a:rPr>
              <a:t>. </a:t>
            </a:r>
          </a:p>
          <a:p>
            <a:r>
              <a:rPr lang="en-US" altLang="ru-RU" sz="1400">
                <a:solidFill>
                  <a:schemeClr val="tx1"/>
                </a:solidFill>
                <a:latin typeface="Comic Sans MS" pitchFamily="66" charset="0"/>
                <a:cs typeface="Arial" charset="0"/>
              </a:rPr>
              <a:t>ENROLLS FIRST PATIENT </a:t>
            </a:r>
          </a:p>
          <a:p>
            <a:r>
              <a:rPr lang="en-US" altLang="ru-RU" sz="1400">
                <a:solidFill>
                  <a:schemeClr val="tx1"/>
                </a:solidFill>
                <a:latin typeface="Comic Sans MS" pitchFamily="66" charset="0"/>
                <a:cs typeface="Arial" charset="0"/>
              </a:rPr>
              <a:t>IN </a:t>
            </a:r>
            <a:r>
              <a:rPr lang="en-US" altLang="ru-RU" sz="1400" b="1">
                <a:solidFill>
                  <a:schemeClr val="accent2"/>
                </a:solidFill>
                <a:latin typeface="Comic Sans MS" pitchFamily="66" charset="0"/>
                <a:cs typeface="Arial" charset="0"/>
              </a:rPr>
              <a:t>PHASE 3 </a:t>
            </a:r>
            <a:r>
              <a:rPr lang="en-US" altLang="ru-RU" sz="1400">
                <a:solidFill>
                  <a:schemeClr val="tx1"/>
                </a:solidFill>
                <a:latin typeface="Comic Sans MS" pitchFamily="66" charset="0"/>
                <a:cs typeface="Arial" charset="0"/>
              </a:rPr>
              <a:t>TRIAL OF REG1"REGULATE-PCI" </a:t>
            </a:r>
          </a:p>
          <a:p>
            <a:r>
              <a:rPr lang="en-US" altLang="ru-RU" sz="1400">
                <a:solidFill>
                  <a:schemeClr val="tx1"/>
                </a:solidFill>
                <a:latin typeface="Comic Sans MS" pitchFamily="66" charset="0"/>
                <a:cs typeface="Arial" charset="0"/>
              </a:rPr>
              <a:t>TO STUDY REG1 IN PATIENTS UNDERGOING PERCUTANEOUS CORONARY INTERVENTION</a:t>
            </a:r>
          </a:p>
          <a:p>
            <a:r>
              <a:rPr lang="en-US" altLang="ru-RU" sz="1400">
                <a:solidFill>
                  <a:schemeClr val="tx1"/>
                </a:solidFill>
                <a:latin typeface="Comic Sans MS" pitchFamily="66" charset="0"/>
                <a:cs typeface="Arial" charset="0"/>
              </a:rPr>
              <a:t>BASKING RIDGE, N.J., </a:t>
            </a:r>
          </a:p>
          <a:p>
            <a:r>
              <a:rPr lang="en-US" altLang="ru-RU" sz="1800" b="1">
                <a:solidFill>
                  <a:schemeClr val="accent2"/>
                </a:solidFill>
                <a:latin typeface="Comic Sans MS" pitchFamily="66" charset="0"/>
                <a:cs typeface="Arial" charset="0"/>
              </a:rPr>
              <a:t>Sept. 17, 2013 </a:t>
            </a:r>
            <a:r>
              <a:rPr lang="en-US" altLang="ru-RU" sz="1800">
                <a:solidFill>
                  <a:schemeClr val="tx1"/>
                </a:solidFill>
                <a:latin typeface="Comic Sans MS" pitchFamily="66" charset="0"/>
                <a:cs typeface="Arial" charset="0"/>
              </a:rPr>
              <a:t>/</a:t>
            </a:r>
            <a:r>
              <a:rPr lang="en-US" altLang="ru-RU" sz="1800" u="sng">
                <a:solidFill>
                  <a:schemeClr val="tx1"/>
                </a:solidFill>
                <a:latin typeface="Comic Sans MS" pitchFamily="66" charset="0"/>
                <a:cs typeface="Arial" charset="0"/>
              </a:rPr>
              <a:t>PRNewswire/ </a:t>
            </a:r>
            <a:endParaRPr lang="en-US" altLang="ru-RU" sz="1800">
              <a:solidFill>
                <a:schemeClr val="tx1"/>
              </a:solidFill>
              <a:latin typeface="Comic Sans MS" pitchFamily="66" charset="0"/>
              <a:cs typeface="Arial" charset="0"/>
            </a:endParaRPr>
          </a:p>
        </p:txBody>
      </p:sp>
      <p:sp>
        <p:nvSpPr>
          <p:cNvPr id="8198" name="Прямоугольник 5"/>
          <p:cNvSpPr>
            <a:spLocks noChangeArrowheads="1"/>
          </p:cNvSpPr>
          <p:nvPr/>
        </p:nvSpPr>
        <p:spPr bwMode="auto">
          <a:xfrm>
            <a:off x="6227763" y="1789113"/>
            <a:ext cx="28638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1600" b="1">
                <a:solidFill>
                  <a:schemeClr val="accent2"/>
                </a:solidFill>
                <a:latin typeface="Comic Sans MS" pitchFamily="66" charset="0"/>
              </a:rPr>
              <a:t>TIDES, May 2013, Boston</a:t>
            </a:r>
          </a:p>
        </p:txBody>
      </p:sp>
      <p:sp>
        <p:nvSpPr>
          <p:cNvPr id="8199" name="TextBox 6"/>
          <p:cNvSpPr txBox="1">
            <a:spLocks noChangeArrowheads="1"/>
          </p:cNvSpPr>
          <p:nvPr/>
        </p:nvSpPr>
        <p:spPr bwMode="auto">
          <a:xfrm>
            <a:off x="6653213" y="6357938"/>
            <a:ext cx="23114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a:solidFill>
                  <a:schemeClr val="tx1"/>
                </a:solidFill>
              </a:rPr>
              <a:t>Next – NOXXON?</a:t>
            </a:r>
            <a:endParaRPr lang="ru-RU" altLang="ru-RU">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87313" y="935038"/>
            <a:ext cx="8948737"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9144000" algn="l"/>
                <a:tab pos="10058400" algn="l"/>
                <a:tab pos="10325100" algn="l"/>
                <a:tab pos="10779125" algn="l"/>
                <a:tab pos="1078071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buClrTx/>
              <a:buFontTx/>
              <a:buNone/>
            </a:pPr>
            <a:r>
              <a:rPr lang="en-GB" altLang="ru-RU" b="1">
                <a:solidFill>
                  <a:srgbClr val="000000"/>
                </a:solidFill>
                <a:latin typeface="Comic Sans MS" pitchFamily="66" charset="0"/>
              </a:rPr>
              <a:t>SELEX</a:t>
            </a:r>
            <a:r>
              <a:rPr lang="en-GB" altLang="ru-RU">
                <a:solidFill>
                  <a:srgbClr val="000000"/>
                </a:solidFill>
                <a:latin typeface="Comic Sans MS" pitchFamily="66" charset="0"/>
              </a:rPr>
              <a:t> - </a:t>
            </a:r>
            <a:r>
              <a:rPr lang="en-GB" altLang="ru-RU">
                <a:solidFill>
                  <a:srgbClr val="C0504D"/>
                </a:solidFill>
                <a:latin typeface="Comic Sans MS" pitchFamily="66" charset="0"/>
              </a:rPr>
              <a:t>S</a:t>
            </a:r>
            <a:r>
              <a:rPr lang="en-GB" altLang="ru-RU">
                <a:solidFill>
                  <a:srgbClr val="000000"/>
                </a:solidFill>
                <a:latin typeface="Comic Sans MS" pitchFamily="66" charset="0"/>
              </a:rPr>
              <a:t>ystematic </a:t>
            </a:r>
            <a:r>
              <a:rPr lang="en-GB" altLang="ru-RU">
                <a:solidFill>
                  <a:srgbClr val="C0504D"/>
                </a:solidFill>
                <a:latin typeface="Comic Sans MS" pitchFamily="66" charset="0"/>
              </a:rPr>
              <a:t>E</a:t>
            </a:r>
            <a:r>
              <a:rPr lang="en-GB" altLang="ru-RU">
                <a:solidFill>
                  <a:srgbClr val="000000"/>
                </a:solidFill>
                <a:latin typeface="Comic Sans MS" pitchFamily="66" charset="0"/>
              </a:rPr>
              <a:t>volution of </a:t>
            </a:r>
            <a:br>
              <a:rPr lang="en-GB" altLang="ru-RU">
                <a:solidFill>
                  <a:srgbClr val="000000"/>
                </a:solidFill>
                <a:latin typeface="Comic Sans MS" pitchFamily="66" charset="0"/>
              </a:rPr>
            </a:br>
            <a:r>
              <a:rPr lang="en-GB" altLang="ru-RU">
                <a:solidFill>
                  <a:srgbClr val="000000"/>
                </a:solidFill>
                <a:latin typeface="Comic Sans MS" pitchFamily="66" charset="0"/>
              </a:rPr>
              <a:t>			</a:t>
            </a:r>
            <a:r>
              <a:rPr lang="en-GB" altLang="ru-RU">
                <a:solidFill>
                  <a:srgbClr val="C0504D"/>
                </a:solidFill>
                <a:latin typeface="Comic Sans MS" pitchFamily="66" charset="0"/>
              </a:rPr>
              <a:t>L</a:t>
            </a:r>
            <a:r>
              <a:rPr lang="en-GB" altLang="ru-RU">
                <a:solidFill>
                  <a:srgbClr val="000000"/>
                </a:solidFill>
                <a:latin typeface="Comic Sans MS" pitchFamily="66" charset="0"/>
              </a:rPr>
              <a:t>igands by </a:t>
            </a:r>
            <a:r>
              <a:rPr lang="en-GB" altLang="ru-RU">
                <a:solidFill>
                  <a:srgbClr val="C0504D"/>
                </a:solidFill>
                <a:latin typeface="Comic Sans MS" pitchFamily="66" charset="0"/>
              </a:rPr>
              <a:t>EX</a:t>
            </a:r>
            <a:r>
              <a:rPr lang="en-GB" altLang="ru-RU">
                <a:solidFill>
                  <a:srgbClr val="000000"/>
                </a:solidFill>
                <a:latin typeface="Comic Sans MS" pitchFamily="66" charset="0"/>
              </a:rPr>
              <a:t>ponential enrichment </a:t>
            </a:r>
            <a:br>
              <a:rPr lang="en-GB" altLang="ru-RU">
                <a:solidFill>
                  <a:srgbClr val="000000"/>
                </a:solidFill>
                <a:latin typeface="Comic Sans MS" pitchFamily="66" charset="0"/>
              </a:rPr>
            </a:br>
            <a:r>
              <a:rPr lang="en-GB" altLang="ru-RU">
                <a:solidFill>
                  <a:srgbClr val="000000"/>
                </a:solidFill>
                <a:latin typeface="Comic Sans MS" pitchFamily="66" charset="0"/>
              </a:rPr>
              <a:t/>
            </a:r>
            <a:br>
              <a:rPr lang="en-GB" altLang="ru-RU">
                <a:solidFill>
                  <a:srgbClr val="000000"/>
                </a:solidFill>
                <a:latin typeface="Comic Sans MS" pitchFamily="66" charset="0"/>
              </a:rPr>
            </a:br>
            <a:r>
              <a:rPr lang="en-GB" altLang="ru-RU" b="1">
                <a:solidFill>
                  <a:srgbClr val="000000"/>
                </a:solidFill>
                <a:latin typeface="Comic Sans MS" pitchFamily="66" charset="0"/>
              </a:rPr>
              <a:t>SELEX</a:t>
            </a:r>
            <a:r>
              <a:rPr lang="en-GB" altLang="ru-RU">
                <a:solidFill>
                  <a:srgbClr val="000000"/>
                </a:solidFill>
                <a:latin typeface="Comic Sans MS" pitchFamily="66" charset="0"/>
              </a:rPr>
              <a:t> –</a:t>
            </a:r>
            <a:r>
              <a:rPr lang="en-GB" altLang="ru-RU" i="1">
                <a:solidFill>
                  <a:srgbClr val="000000"/>
                </a:solidFill>
                <a:latin typeface="Comic Sans MS" pitchFamily="66" charset="0"/>
              </a:rPr>
              <a:t>in vitro</a:t>
            </a:r>
            <a:r>
              <a:rPr lang="en-GB" altLang="ru-RU">
                <a:solidFill>
                  <a:srgbClr val="000000"/>
                </a:solidFill>
                <a:latin typeface="Comic Sans MS" pitchFamily="66" charset="0"/>
              </a:rPr>
              <a:t> selection of RNA/DNA </a:t>
            </a:r>
          </a:p>
          <a:p>
            <a:pPr eaLnBrk="1" hangingPunct="1">
              <a:lnSpc>
                <a:spcPct val="95000"/>
              </a:lnSpc>
              <a:buClrTx/>
              <a:buFontTx/>
              <a:buNone/>
            </a:pPr>
            <a:r>
              <a:rPr lang="en-GB" altLang="ru-RU">
                <a:solidFill>
                  <a:srgbClr val="000000"/>
                </a:solidFill>
                <a:latin typeface="Comic Sans MS" pitchFamily="66" charset="0"/>
              </a:rPr>
              <a:t>of single stranded oligo combinatorial libraries </a:t>
            </a:r>
          </a:p>
          <a:p>
            <a:pPr eaLnBrk="1" hangingPunct="1">
              <a:lnSpc>
                <a:spcPct val="95000"/>
              </a:lnSpc>
              <a:buClrTx/>
              <a:buFontTx/>
              <a:buNone/>
            </a:pPr>
            <a:r>
              <a:rPr lang="en-GB" altLang="ru-RU">
                <a:solidFill>
                  <a:srgbClr val="000000"/>
                </a:solidFill>
                <a:latin typeface="Comic Sans MS" pitchFamily="66" charset="0"/>
              </a:rPr>
              <a:t>for molecules which bind a target. </a:t>
            </a:r>
          </a:p>
          <a:p>
            <a:pPr eaLnBrk="1" hangingPunct="1">
              <a:lnSpc>
                <a:spcPct val="95000"/>
              </a:lnSpc>
              <a:buClrTx/>
              <a:buFontTx/>
              <a:buNone/>
            </a:pPr>
            <a:r>
              <a:rPr lang="en-GB" altLang="ru-RU">
                <a:solidFill>
                  <a:srgbClr val="000000"/>
                </a:solidFill>
                <a:latin typeface="Comic Sans MS" pitchFamily="66" charset="0"/>
              </a:rPr>
              <a:t>Winners, not champs</a:t>
            </a:r>
          </a:p>
          <a:p>
            <a:pPr eaLnBrk="1" hangingPunct="1">
              <a:lnSpc>
                <a:spcPct val="95000"/>
              </a:lnSpc>
              <a:buClrTx/>
              <a:buFontTx/>
              <a:buNone/>
            </a:pPr>
            <a:endParaRPr lang="en-GB" altLang="ru-RU">
              <a:solidFill>
                <a:srgbClr val="000000"/>
              </a:solidFill>
              <a:latin typeface="Comic Sans MS" pitchFamily="66" charset="0"/>
            </a:endParaRPr>
          </a:p>
          <a:p>
            <a:pPr eaLnBrk="1" hangingPunct="1">
              <a:lnSpc>
                <a:spcPct val="95000"/>
              </a:lnSpc>
              <a:buClrTx/>
              <a:buFontTx/>
              <a:buNone/>
            </a:pPr>
            <a:r>
              <a:rPr lang="en-GB" altLang="ru-RU">
                <a:solidFill>
                  <a:srgbClr val="000000"/>
                </a:solidFill>
                <a:latin typeface="Comic Sans MS" pitchFamily="66" charset="0"/>
              </a:rPr>
              <a:t>The molecules are coined </a:t>
            </a:r>
            <a:r>
              <a:rPr lang="en-GB" altLang="ru-RU" b="1">
                <a:solidFill>
                  <a:srgbClr val="000000"/>
                </a:solidFill>
                <a:latin typeface="Comic Sans MS" pitchFamily="66" charset="0"/>
              </a:rPr>
              <a:t>APTAMERS</a:t>
            </a:r>
            <a:r>
              <a:rPr lang="en-GB" altLang="ru-RU">
                <a:solidFill>
                  <a:srgbClr val="000000"/>
                </a:solidFill>
                <a:latin typeface="Comic Sans MS" pitchFamily="66" charset="0"/>
              </a:rPr>
              <a:t> [aptus (lat) – to correspond, to fit) </a:t>
            </a:r>
          </a:p>
          <a:p>
            <a:pPr eaLnBrk="1" hangingPunct="1">
              <a:lnSpc>
                <a:spcPct val="95000"/>
              </a:lnSpc>
              <a:buClrTx/>
              <a:buFontTx/>
              <a:buNone/>
            </a:pPr>
            <a:endParaRPr lang="en-GB" altLang="ru-RU" b="1">
              <a:solidFill>
                <a:srgbClr val="000000"/>
              </a:solidFill>
              <a:latin typeface="Comic Sans MS" pitchFamily="66" charset="0"/>
              <a:cs typeface="Arial" charset="0"/>
            </a:endParaRPr>
          </a:p>
          <a:p>
            <a:pPr eaLnBrk="1" hangingPunct="1">
              <a:lnSpc>
                <a:spcPct val="95000"/>
              </a:lnSpc>
              <a:buClrTx/>
              <a:buFontTx/>
              <a:buNone/>
            </a:pPr>
            <a:r>
              <a:rPr lang="en-GB" altLang="ru-RU" b="1">
                <a:solidFill>
                  <a:srgbClr val="000000"/>
                </a:solidFill>
                <a:latin typeface="Comic Sans MS" pitchFamily="66" charset="0"/>
                <a:cs typeface="Arial" charset="0"/>
              </a:rPr>
              <a:t>APTAMERS</a:t>
            </a:r>
            <a:r>
              <a:rPr lang="en-GB" altLang="ru-RU">
                <a:solidFill>
                  <a:srgbClr val="000000"/>
                </a:solidFill>
                <a:latin typeface="Comic Sans MS" pitchFamily="66" charset="0"/>
                <a:cs typeface="Arial" charset="0"/>
              </a:rPr>
              <a:t> are single-stranded oligos with 3D structure that binds to the target with high affinity and specificity, and possibly modulate target function. </a:t>
            </a:r>
          </a:p>
          <a:p>
            <a:pPr eaLnBrk="1" hangingPunct="1">
              <a:lnSpc>
                <a:spcPct val="95000"/>
              </a:lnSpc>
              <a:buClrTx/>
              <a:buFontTx/>
              <a:buNone/>
            </a:pPr>
            <a:endParaRPr lang="en-GB" altLang="ru-RU">
              <a:solidFill>
                <a:srgbClr val="000000"/>
              </a:solidFill>
              <a:latin typeface="Comic Sans MS" pitchFamily="66" charset="0"/>
            </a:endParaRPr>
          </a:p>
          <a:p>
            <a:pPr eaLnBrk="1" hangingPunct="1">
              <a:lnSpc>
                <a:spcPct val="95000"/>
              </a:lnSpc>
              <a:buClrTx/>
              <a:buFontTx/>
              <a:buNone/>
            </a:pPr>
            <a:r>
              <a:rPr lang="en-GB" altLang="ru-RU" b="1">
                <a:solidFill>
                  <a:srgbClr val="000000"/>
                </a:solidFill>
                <a:latin typeface="Comic Sans MS" pitchFamily="66" charset="0"/>
              </a:rPr>
              <a:t>Goal</a:t>
            </a:r>
            <a:r>
              <a:rPr lang="en-GB" altLang="ru-RU">
                <a:solidFill>
                  <a:srgbClr val="000000"/>
                </a:solidFill>
                <a:latin typeface="Comic Sans MS" pitchFamily="66" charset="0"/>
              </a:rPr>
              <a:t> of SELEX – to fish out aptamers, and to make large amount of aptamers by chemical synthesis   </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513" y="1900238"/>
            <a:ext cx="115252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0" name="Text Box 3"/>
          <p:cNvSpPr txBox="1">
            <a:spLocks noChangeArrowheads="1"/>
          </p:cNvSpPr>
          <p:nvPr/>
        </p:nvSpPr>
        <p:spPr bwMode="auto">
          <a:xfrm>
            <a:off x="6875463" y="1323975"/>
            <a:ext cx="213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ctr" eaLnBrk="1" hangingPunct="1">
              <a:lnSpc>
                <a:spcPct val="100000"/>
              </a:lnSpc>
              <a:buClrTx/>
              <a:buFontTx/>
              <a:buNone/>
            </a:pPr>
            <a:r>
              <a:rPr lang="en-GB" altLang="ru-RU">
                <a:solidFill>
                  <a:srgbClr val="000000"/>
                </a:solidFill>
                <a:latin typeface="Comic Sans MS" pitchFamily="66" charset="0"/>
              </a:rPr>
              <a:t>L. Gold,1990</a:t>
            </a:r>
          </a:p>
        </p:txBody>
      </p:sp>
      <p:sp>
        <p:nvSpPr>
          <p:cNvPr id="9221" name="Text Box 4"/>
          <p:cNvSpPr txBox="1">
            <a:spLocks noChangeArrowheads="1"/>
          </p:cNvSpPr>
          <p:nvPr/>
        </p:nvSpPr>
        <p:spPr bwMode="auto">
          <a:xfrm>
            <a:off x="3740150" y="142875"/>
            <a:ext cx="40005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spcBef>
                <a:spcPts val="1813"/>
              </a:spcBef>
              <a:buClrTx/>
              <a:buFontTx/>
              <a:buNone/>
            </a:pPr>
            <a:r>
              <a:rPr lang="en-GB" altLang="ru-RU" sz="2900">
                <a:solidFill>
                  <a:srgbClr val="000000"/>
                </a:solidFill>
                <a:latin typeface="Comic Sans MS" pitchFamily="66" charset="0"/>
                <a:cs typeface="Arial" charset="0"/>
              </a:rPr>
              <a:t>MAKING APTAMERS</a:t>
            </a:r>
          </a:p>
        </p:txBody>
      </p:sp>
      <p:sp>
        <p:nvSpPr>
          <p:cNvPr id="9222" name="Text Box 5"/>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0B4AEEF5-DE69-4E13-AD2E-D5FCE24265F7}" type="slidenum">
              <a:rPr lang="en-GB" altLang="ru-RU" sz="1200">
                <a:solidFill>
                  <a:srgbClr val="898989"/>
                </a:solidFill>
              </a:rPr>
              <a:pPr algn="r" eaLnBrk="1" hangingPunct="1">
                <a:lnSpc>
                  <a:spcPct val="100000"/>
                </a:lnSpc>
                <a:buClrTx/>
                <a:buFontTx/>
                <a:buNone/>
              </a:pPr>
              <a:t>6</a:t>
            </a:fld>
            <a:endParaRPr lang="en-GB" altLang="ru-RU" sz="1200">
              <a:solidFill>
                <a:srgbClr val="898989"/>
              </a:solidFill>
            </a:endParaRPr>
          </a:p>
        </p:txBody>
      </p:sp>
      <p:sp>
        <p:nvSpPr>
          <p:cNvPr id="9223" name="Text Box 6"/>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48410E2A-5ADC-4E24-9327-228DBD9CF3D7}" type="slidenum">
              <a:rPr lang="en-GB" altLang="ru-RU">
                <a:solidFill>
                  <a:srgbClr val="FFFFFF"/>
                </a:solidFill>
              </a:rPr>
              <a:pPr eaLnBrk="1" hangingPunct="1">
                <a:buClrTx/>
                <a:buFontTx/>
                <a:buNone/>
              </a:pPr>
              <a:t>6</a:t>
            </a:fld>
            <a:endParaRPr lang="en-GB" altLang="ru-RU">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71438" y="609600"/>
            <a:ext cx="2560637"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buClrTx/>
              <a:buFontTx/>
              <a:buNone/>
            </a:pPr>
            <a:r>
              <a:rPr lang="en-GB" altLang="ru-RU" sz="3200">
                <a:solidFill>
                  <a:srgbClr val="000000"/>
                </a:solidFill>
                <a:latin typeface="Comic Sans MS" pitchFamily="66" charset="0"/>
              </a:rPr>
              <a:t> Chemical </a:t>
            </a:r>
          </a:p>
          <a:p>
            <a:pPr eaLnBrk="1" hangingPunct="1">
              <a:lnSpc>
                <a:spcPct val="95000"/>
              </a:lnSpc>
              <a:buClrTx/>
              <a:buFontTx/>
              <a:buNone/>
            </a:pPr>
            <a:r>
              <a:rPr lang="en-GB" altLang="ru-RU" sz="3200">
                <a:solidFill>
                  <a:srgbClr val="000000"/>
                </a:solidFill>
                <a:latin typeface="Comic Sans MS" pitchFamily="66" charset="0"/>
              </a:rPr>
              <a:t>synthesis </a:t>
            </a:r>
          </a:p>
          <a:p>
            <a:pPr eaLnBrk="1" hangingPunct="1">
              <a:lnSpc>
                <a:spcPct val="95000"/>
              </a:lnSpc>
              <a:buClrTx/>
              <a:buFontTx/>
              <a:buNone/>
            </a:pPr>
            <a:r>
              <a:rPr lang="en-GB" altLang="ru-RU" sz="3200">
                <a:solidFill>
                  <a:srgbClr val="000000"/>
                </a:solidFill>
                <a:latin typeface="Comic Sans MS" pitchFamily="66" charset="0"/>
              </a:rPr>
              <a:t>and </a:t>
            </a:r>
          </a:p>
          <a:p>
            <a:pPr eaLnBrk="1" hangingPunct="1">
              <a:lnSpc>
                <a:spcPct val="95000"/>
              </a:lnSpc>
              <a:buClrTx/>
              <a:buFontTx/>
              <a:buNone/>
            </a:pPr>
            <a:r>
              <a:rPr lang="en-GB" altLang="ru-RU" sz="3200">
                <a:solidFill>
                  <a:srgbClr val="000000"/>
                </a:solidFill>
                <a:latin typeface="Comic Sans MS" pitchFamily="66" charset="0"/>
              </a:rPr>
              <a:t>selection of aptamers</a:t>
            </a:r>
          </a:p>
          <a:p>
            <a:pPr eaLnBrk="1" hangingPunct="1">
              <a:lnSpc>
                <a:spcPct val="95000"/>
              </a:lnSpc>
              <a:buClrTx/>
              <a:buFontTx/>
              <a:buNone/>
            </a:pPr>
            <a:r>
              <a:rPr lang="en-GB" altLang="ru-RU" sz="3200">
                <a:solidFill>
                  <a:srgbClr val="000000"/>
                </a:solidFill>
                <a:latin typeface="Comic Sans MS" pitchFamily="66" charset="0"/>
              </a:rPr>
              <a:t>out of 4</a:t>
            </a:r>
            <a:r>
              <a:rPr lang="en-GB" altLang="ru-RU" sz="3200" baseline="30000">
                <a:solidFill>
                  <a:srgbClr val="000000"/>
                </a:solidFill>
                <a:latin typeface="Comic Sans MS" pitchFamily="66" charset="0"/>
              </a:rPr>
              <a:t>n </a:t>
            </a:r>
          </a:p>
          <a:p>
            <a:pPr eaLnBrk="1" hangingPunct="1">
              <a:lnSpc>
                <a:spcPct val="95000"/>
              </a:lnSpc>
              <a:buClrTx/>
              <a:buFontTx/>
              <a:buNone/>
            </a:pPr>
            <a:r>
              <a:rPr lang="en-GB" altLang="ru-RU" sz="3200">
                <a:solidFill>
                  <a:srgbClr val="000000"/>
                </a:solidFill>
                <a:latin typeface="Comic Sans MS" pitchFamily="66" charset="0"/>
              </a:rPr>
              <a:t>sequences</a:t>
            </a:r>
          </a:p>
          <a:p>
            <a:pPr eaLnBrk="1" hangingPunct="1">
              <a:lnSpc>
                <a:spcPct val="95000"/>
              </a:lnSpc>
              <a:buClrTx/>
              <a:buFontTx/>
              <a:buNone/>
            </a:pPr>
            <a:endParaRPr lang="en-GB" altLang="ru-RU" sz="3200">
              <a:solidFill>
                <a:srgbClr val="000000"/>
              </a:solidFill>
              <a:latin typeface="Comic Sans MS" pitchFamily="66" charset="0"/>
            </a:endParaRPr>
          </a:p>
          <a:p>
            <a:pPr eaLnBrk="1" hangingPunct="1">
              <a:lnSpc>
                <a:spcPct val="95000"/>
              </a:lnSpc>
              <a:buClrTx/>
              <a:buFontTx/>
              <a:buNone/>
            </a:pPr>
            <a:r>
              <a:rPr lang="en-GB" altLang="ru-RU" sz="2800">
                <a:solidFill>
                  <a:srgbClr val="000000"/>
                </a:solidFill>
                <a:latin typeface="Comic Sans MS" pitchFamily="66" charset="0"/>
              </a:rPr>
              <a:t>(ie </a:t>
            </a:r>
            <a:r>
              <a:rPr lang="en-GB" altLang="ru-RU" sz="2800">
                <a:solidFill>
                  <a:srgbClr val="000000"/>
                </a:solidFill>
                <a:latin typeface="Comic Sans MS" pitchFamily="66" charset="0"/>
                <a:cs typeface="Times New Roman" pitchFamily="18" charset="0"/>
              </a:rPr>
              <a:t>10</a:t>
            </a:r>
            <a:r>
              <a:rPr lang="en-GB" altLang="ru-RU" sz="2800" baseline="30000">
                <a:solidFill>
                  <a:srgbClr val="000000"/>
                </a:solidFill>
                <a:latin typeface="Comic Sans MS" pitchFamily="66" charset="0"/>
                <a:cs typeface="Times New Roman" pitchFamily="18" charset="0"/>
              </a:rPr>
              <a:t>14</a:t>
            </a:r>
            <a:r>
              <a:rPr lang="ar-SA" altLang="ru-RU" sz="2800">
                <a:solidFill>
                  <a:srgbClr val="000000"/>
                </a:solidFill>
                <a:latin typeface="Comic Sans MS" pitchFamily="66" charset="0"/>
                <a:cs typeface="Times New Roman" pitchFamily="18" charset="0"/>
              </a:rPr>
              <a:t>‏</a:t>
            </a:r>
            <a:r>
              <a:rPr lang="en-GB" altLang="ru-RU" sz="2800">
                <a:solidFill>
                  <a:srgbClr val="000000"/>
                </a:solidFill>
                <a:latin typeface="Comic Sans MS" pitchFamily="66" charset="0"/>
                <a:cs typeface="Times New Roman" pitchFamily="18" charset="0"/>
              </a:rPr>
              <a:t> for pegaptanib)</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357438"/>
            <a:ext cx="3429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4" name="Text Box 3"/>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F5BB5264-8D54-4474-8E47-9EB556013E53}" type="slidenum">
              <a:rPr lang="en-GB" altLang="ru-RU" sz="1200">
                <a:solidFill>
                  <a:srgbClr val="898989"/>
                </a:solidFill>
              </a:rPr>
              <a:pPr algn="r" eaLnBrk="1" hangingPunct="1">
                <a:lnSpc>
                  <a:spcPct val="100000"/>
                </a:lnSpc>
                <a:buClrTx/>
                <a:buFontTx/>
                <a:buNone/>
              </a:pPr>
              <a:t>7</a:t>
            </a:fld>
            <a:endParaRPr lang="en-GB" altLang="ru-RU" sz="1200">
              <a:solidFill>
                <a:srgbClr val="898989"/>
              </a:solidFill>
            </a:endParaRPr>
          </a:p>
        </p:txBody>
      </p:sp>
      <p:sp>
        <p:nvSpPr>
          <p:cNvPr id="10245" name="Text Box 4"/>
          <p:cNvSpPr txBox="1">
            <a:spLocks noChangeArrowheads="1"/>
          </p:cNvSpPr>
          <p:nvPr/>
        </p:nvSpPr>
        <p:spPr bwMode="auto">
          <a:xfrm>
            <a:off x="6732588" y="2205038"/>
            <a:ext cx="22860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buClrTx/>
              <a:buFontTx/>
              <a:buNone/>
            </a:pPr>
            <a:r>
              <a:rPr lang="en-GB" altLang="ru-RU" sz="2800">
                <a:solidFill>
                  <a:srgbClr val="000000"/>
                </a:solidFill>
                <a:latin typeface="Comic Sans MS" pitchFamily="66" charset="0"/>
              </a:rPr>
              <a:t>Families of aptamers</a:t>
            </a:r>
          </a:p>
          <a:p>
            <a:pPr eaLnBrk="1" hangingPunct="1">
              <a:lnSpc>
                <a:spcPct val="95000"/>
              </a:lnSpc>
              <a:buClrTx/>
              <a:buFontTx/>
              <a:buNone/>
            </a:pPr>
            <a:r>
              <a:rPr lang="en-GB" altLang="ru-RU" sz="2800">
                <a:solidFill>
                  <a:srgbClr val="000000"/>
                </a:solidFill>
                <a:latin typeface="Comic Sans MS" pitchFamily="66" charset="0"/>
              </a:rPr>
              <a:t>with </a:t>
            </a:r>
            <a:r>
              <a:rPr lang="en-US" altLang="ru-RU" sz="2800">
                <a:solidFill>
                  <a:srgbClr val="000000"/>
                </a:solidFill>
                <a:latin typeface="Comic Sans MS" pitchFamily="66" charset="0"/>
              </a:rPr>
              <a:t>repertoire</a:t>
            </a:r>
          </a:p>
          <a:p>
            <a:pPr eaLnBrk="1" hangingPunct="1">
              <a:lnSpc>
                <a:spcPct val="95000"/>
              </a:lnSpc>
              <a:buClrTx/>
              <a:buFontTx/>
              <a:buNone/>
            </a:pPr>
            <a:r>
              <a:rPr lang="en-US" altLang="ru-RU" sz="2800">
                <a:solidFill>
                  <a:srgbClr val="000000"/>
                </a:solidFill>
                <a:latin typeface="Comic Sans MS" pitchFamily="66" charset="0"/>
              </a:rPr>
              <a:t>of affinities</a:t>
            </a:r>
          </a:p>
          <a:p>
            <a:pPr eaLnBrk="1" hangingPunct="1">
              <a:lnSpc>
                <a:spcPct val="95000"/>
              </a:lnSpc>
              <a:buClrTx/>
              <a:buFontTx/>
              <a:buNone/>
            </a:pPr>
            <a:endParaRPr lang="en-US" altLang="ru-RU" sz="2800">
              <a:solidFill>
                <a:srgbClr val="000000"/>
              </a:solidFill>
              <a:latin typeface="Comic Sans MS" pitchFamily="66" charset="0"/>
            </a:endParaRPr>
          </a:p>
          <a:p>
            <a:pPr eaLnBrk="1" hangingPunct="1">
              <a:lnSpc>
                <a:spcPct val="95000"/>
              </a:lnSpc>
              <a:buClrTx/>
              <a:buFontTx/>
              <a:buNone/>
            </a:pPr>
            <a:r>
              <a:rPr lang="en-US" altLang="ru-RU" sz="2800">
                <a:solidFill>
                  <a:srgbClr val="000000"/>
                </a:solidFill>
                <a:latin typeface="Comic Sans MS" pitchFamily="66" charset="0"/>
              </a:rPr>
              <a:t>Winners, but not champs</a:t>
            </a:r>
          </a:p>
        </p:txBody>
      </p:sp>
      <p:cxnSp>
        <p:nvCxnSpPr>
          <p:cNvPr id="10246" name="AutoShape 5"/>
          <p:cNvCxnSpPr>
            <a:cxnSpLocks noChangeShapeType="1"/>
          </p:cNvCxnSpPr>
          <p:nvPr/>
        </p:nvCxnSpPr>
        <p:spPr bwMode="auto">
          <a:xfrm flipV="1">
            <a:off x="4071938" y="3214688"/>
            <a:ext cx="3000375" cy="1071562"/>
          </a:xfrm>
          <a:prstGeom prst="straightConnector1">
            <a:avLst/>
          </a:prstGeom>
          <a:noFill/>
          <a:ln w="38160" cap="sq">
            <a:solidFill>
              <a:srgbClr val="FF7C80"/>
            </a:solidFill>
            <a:miter lim="800000"/>
            <a:headEnd/>
            <a:tailEnd type="triangle" w="med" len="med"/>
          </a:ln>
          <a:extLst>
            <a:ext uri="{909E8E84-426E-40DD-AFC4-6F175D3DCCD1}">
              <a14:hiddenFill xmlns:a14="http://schemas.microsoft.com/office/drawing/2010/main">
                <a:noFill/>
              </a14:hiddenFill>
            </a:ext>
          </a:extLst>
        </p:spPr>
      </p:cxnSp>
      <p:cxnSp>
        <p:nvCxnSpPr>
          <p:cNvPr id="10247" name="AutoShape 6"/>
          <p:cNvCxnSpPr>
            <a:cxnSpLocks noChangeShapeType="1"/>
          </p:cNvCxnSpPr>
          <p:nvPr/>
        </p:nvCxnSpPr>
        <p:spPr bwMode="auto">
          <a:xfrm flipV="1">
            <a:off x="3929063" y="3214688"/>
            <a:ext cx="3429000" cy="1357312"/>
          </a:xfrm>
          <a:prstGeom prst="straightConnector1">
            <a:avLst/>
          </a:prstGeom>
          <a:noFill/>
          <a:ln w="38160" cap="sq">
            <a:solidFill>
              <a:srgbClr val="CCCC00"/>
            </a:solidFill>
            <a:miter lim="800000"/>
            <a:headEnd/>
            <a:tailEnd type="triangle" w="med" len="med"/>
          </a:ln>
          <a:extLst>
            <a:ext uri="{909E8E84-426E-40DD-AFC4-6F175D3DCCD1}">
              <a14:hiddenFill xmlns:a14="http://schemas.microsoft.com/office/drawing/2010/main">
                <a:noFill/>
              </a14:hiddenFill>
            </a:ext>
          </a:extLst>
        </p:spPr>
      </p:cxnSp>
      <p:sp>
        <p:nvSpPr>
          <p:cNvPr id="10248" name="Text Box 7"/>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2DF97B94-E299-41F7-80D4-545218DC4FD6}" type="slidenum">
              <a:rPr lang="en-GB" altLang="ru-RU">
                <a:solidFill>
                  <a:srgbClr val="FFFFFF"/>
                </a:solidFill>
              </a:rPr>
              <a:pPr eaLnBrk="1" hangingPunct="1">
                <a:buClrTx/>
                <a:buFontTx/>
                <a:buNone/>
              </a:pPr>
              <a:t>7</a:t>
            </a:fld>
            <a:endParaRPr lang="en-GB" altLang="ru-RU">
              <a:solidFill>
                <a:srgbClr val="FFFFFF"/>
              </a:solidFill>
            </a:endParaRPr>
          </a:p>
        </p:txBody>
      </p:sp>
      <p:sp>
        <p:nvSpPr>
          <p:cNvPr id="10249" name="Text Box 8"/>
          <p:cNvSpPr txBox="1">
            <a:spLocks noChangeArrowheads="1"/>
          </p:cNvSpPr>
          <p:nvPr/>
        </p:nvSpPr>
        <p:spPr bwMode="auto">
          <a:xfrm>
            <a:off x="6354763" y="381000"/>
            <a:ext cx="177323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US" altLang="ru-RU" sz="4000">
                <a:solidFill>
                  <a:srgbClr val="FFFFFF"/>
                </a:solidFill>
                <a:latin typeface="Comic Sans MS" pitchFamily="66" charset="0"/>
              </a:rPr>
              <a:t>SELEX</a:t>
            </a:r>
          </a:p>
        </p:txBody>
      </p:sp>
      <p:sp>
        <p:nvSpPr>
          <p:cNvPr id="10250" name="Text Box 4"/>
          <p:cNvSpPr txBox="1">
            <a:spLocks noChangeArrowheads="1"/>
          </p:cNvSpPr>
          <p:nvPr/>
        </p:nvSpPr>
        <p:spPr bwMode="auto">
          <a:xfrm>
            <a:off x="5940425" y="549275"/>
            <a:ext cx="16557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2800" tIns="41400" rIns="82800" bIns="414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spcBef>
                <a:spcPts val="1813"/>
              </a:spcBef>
              <a:buClrTx/>
              <a:buFontTx/>
              <a:buNone/>
            </a:pPr>
            <a:r>
              <a:rPr lang="en-GB" altLang="ru-RU" sz="2900" b="1">
                <a:solidFill>
                  <a:srgbClr val="000000"/>
                </a:solidFill>
                <a:latin typeface="Comic Sans MS" pitchFamily="66" charset="0"/>
                <a:cs typeface="Arial" charset="0"/>
              </a:rPr>
              <a:t>SELEX</a:t>
            </a:r>
          </a:p>
        </p:txBody>
      </p:sp>
      <p:pic>
        <p:nvPicPr>
          <p:cNvPr id="10251" name="Рисунок 10" descr="puz3d_07111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5888"/>
            <a:ext cx="2114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
          <p:cNvSpPr>
            <a:spLocks noChangeArrowheads="1"/>
          </p:cNvSpPr>
          <p:nvPr/>
        </p:nvSpPr>
        <p:spPr bwMode="auto">
          <a:xfrm>
            <a:off x="147638" y="136525"/>
            <a:ext cx="8848725" cy="63500"/>
          </a:xfrm>
          <a:prstGeom prst="roundRect">
            <a:avLst>
              <a:gd name="adj" fmla="val 2269"/>
            </a:avLst>
          </a:prstGeom>
          <a:solidFill>
            <a:srgbClr val="00D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1267" name="AutoShape 2"/>
          <p:cNvSpPr>
            <a:spLocks noChangeArrowheads="1"/>
          </p:cNvSpPr>
          <p:nvPr/>
        </p:nvSpPr>
        <p:spPr bwMode="auto">
          <a:xfrm>
            <a:off x="147638" y="6699250"/>
            <a:ext cx="8848725" cy="63500"/>
          </a:xfrm>
          <a:prstGeom prst="roundRect">
            <a:avLst>
              <a:gd name="adj" fmla="val 2269"/>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1268" name="Text Box 3"/>
          <p:cNvSpPr txBox="1">
            <a:spLocks noChangeArrowheads="1"/>
          </p:cNvSpPr>
          <p:nvPr/>
        </p:nvSpPr>
        <p:spPr bwMode="auto">
          <a:xfrm>
            <a:off x="214313" y="214313"/>
            <a:ext cx="55721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0680" rIns="81720" bIns="40680"/>
          <a:lstStyle>
            <a:lvl1pPr marL="563563" indent="-555625" eaLnBrk="0" hangingPunct="0">
              <a:tabLst>
                <a:tab pos="563563"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 pos="9547225"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563563"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 pos="9547225"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563563"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 pos="9547225"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563563"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 pos="9547225"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563563"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 pos="9547225"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563563"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 pos="9547225"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563563"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 pos="9547225"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563563"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 pos="9547225"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563563"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 pos="9547225"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r>
              <a:rPr lang="en-GB" altLang="ru-RU" sz="3600">
                <a:solidFill>
                  <a:srgbClr val="C0504D"/>
                </a:solidFill>
                <a:latin typeface="Comic Sans MS" pitchFamily="66" charset="0"/>
              </a:rPr>
              <a:t>Aptus: “to fit”</a:t>
            </a:r>
          </a:p>
          <a:p>
            <a:pPr eaLnBrk="1" hangingPunct="1">
              <a:buClrTx/>
              <a:buFontTx/>
              <a:buNone/>
            </a:pPr>
            <a:r>
              <a:rPr lang="en-GB" altLang="ru-RU" sz="2000" b="1">
                <a:solidFill>
                  <a:srgbClr val="C0504D"/>
                </a:solidFill>
                <a:latin typeface="Comic Sans MS" pitchFamily="66" charset="0"/>
              </a:rPr>
              <a:t>mer :</a:t>
            </a:r>
            <a:r>
              <a:rPr lang="en-GB" altLang="ru-RU" sz="2000">
                <a:solidFill>
                  <a:srgbClr val="C0504D"/>
                </a:solidFill>
                <a:latin typeface="Comic Sans MS" pitchFamily="66" charset="0"/>
              </a:rPr>
              <a:t> “smallest unit of repeating structure”</a:t>
            </a:r>
          </a:p>
        </p:txBody>
      </p:sp>
      <p:sp>
        <p:nvSpPr>
          <p:cNvPr id="11269" name="Text Box 4"/>
          <p:cNvSpPr txBox="1">
            <a:spLocks noChangeArrowheads="1"/>
          </p:cNvSpPr>
          <p:nvPr/>
        </p:nvSpPr>
        <p:spPr bwMode="auto">
          <a:xfrm>
            <a:off x="214313" y="1603375"/>
            <a:ext cx="8786812"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2800" tIns="41400" rIns="82800" bIns="41400">
            <a:spAutoFit/>
          </a:bodyPr>
          <a:lstStyle>
            <a:lvl1pPr indent="32702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spcBef>
                <a:spcPts val="2000"/>
              </a:spcBef>
              <a:buClrTx/>
              <a:buFontTx/>
              <a:buNone/>
            </a:pPr>
            <a:r>
              <a:rPr lang="ru-RU" altLang="ru-RU" sz="3200">
                <a:solidFill>
                  <a:srgbClr val="000000"/>
                </a:solidFill>
                <a:latin typeface="Comic Sans MS" pitchFamily="66" charset="0"/>
              </a:rPr>
              <a:t>Aptamers could be developed for different targets, both LMW and HMW:</a:t>
            </a:r>
          </a:p>
          <a:p>
            <a:pPr eaLnBrk="1" hangingPunct="1">
              <a:spcBef>
                <a:spcPts val="1563"/>
              </a:spcBef>
              <a:buClr>
                <a:srgbClr val="0099FF"/>
              </a:buClr>
              <a:buFont typeface="Calibri" pitchFamily="34" charset="0"/>
              <a:buChar char="•"/>
            </a:pPr>
            <a:r>
              <a:rPr lang="ru-RU" altLang="ru-RU" sz="3200">
                <a:solidFill>
                  <a:srgbClr val="000000"/>
                </a:solidFill>
                <a:latin typeface="Comic Sans MS" pitchFamily="66" charset="0"/>
              </a:rPr>
              <a:t>Toxins</a:t>
            </a:r>
          </a:p>
          <a:p>
            <a:pPr eaLnBrk="1" hangingPunct="1">
              <a:spcBef>
                <a:spcPts val="1563"/>
              </a:spcBef>
              <a:buClr>
                <a:srgbClr val="0099FF"/>
              </a:buClr>
              <a:buFont typeface="Calibri" pitchFamily="34" charset="0"/>
              <a:buChar char="•"/>
            </a:pPr>
            <a:r>
              <a:rPr lang="ru-RU" altLang="ru-RU" sz="3200">
                <a:solidFill>
                  <a:srgbClr val="000000"/>
                </a:solidFill>
                <a:latin typeface="Comic Sans MS" pitchFamily="66" charset="0"/>
              </a:rPr>
              <a:t>Proteins </a:t>
            </a:r>
          </a:p>
          <a:p>
            <a:pPr eaLnBrk="1" hangingPunct="1">
              <a:spcBef>
                <a:spcPts val="1563"/>
              </a:spcBef>
              <a:buClr>
                <a:srgbClr val="0099FF"/>
              </a:buClr>
              <a:buFont typeface="Calibri" pitchFamily="34" charset="0"/>
              <a:buChar char="•"/>
            </a:pPr>
            <a:r>
              <a:rPr lang="ru-RU" altLang="ru-RU" sz="3200">
                <a:solidFill>
                  <a:srgbClr val="000000"/>
                </a:solidFill>
                <a:latin typeface="Comic Sans MS" pitchFamily="66" charset="0"/>
              </a:rPr>
              <a:t>Viruses</a:t>
            </a:r>
          </a:p>
          <a:p>
            <a:pPr eaLnBrk="1" hangingPunct="1">
              <a:spcBef>
                <a:spcPts val="1563"/>
              </a:spcBef>
              <a:buClr>
                <a:srgbClr val="0099FF"/>
              </a:buClr>
              <a:buFont typeface="Calibri" pitchFamily="34" charset="0"/>
              <a:buChar char="•"/>
            </a:pPr>
            <a:r>
              <a:rPr lang="ru-RU" altLang="ru-RU" sz="3200">
                <a:solidFill>
                  <a:srgbClr val="000000"/>
                </a:solidFill>
                <a:latin typeface="Comic Sans MS" pitchFamily="66" charset="0"/>
              </a:rPr>
              <a:t>Pathogenic microorganisms</a:t>
            </a:r>
          </a:p>
          <a:p>
            <a:pPr eaLnBrk="1" hangingPunct="1">
              <a:spcBef>
                <a:spcPts val="1563"/>
              </a:spcBef>
              <a:buClr>
                <a:srgbClr val="0099FF"/>
              </a:buClr>
              <a:buFont typeface="Calibri" pitchFamily="34" charset="0"/>
              <a:buChar char="•"/>
            </a:pPr>
            <a:r>
              <a:rPr lang="ru-RU" altLang="ru-RU" sz="3200">
                <a:solidFill>
                  <a:srgbClr val="000000"/>
                </a:solidFill>
                <a:latin typeface="Comic Sans MS" pitchFamily="66" charset="0"/>
              </a:rPr>
              <a:t>Cancer cells</a:t>
            </a:r>
          </a:p>
        </p:txBody>
      </p:sp>
      <p:sp>
        <p:nvSpPr>
          <p:cNvPr id="11270" name="Text Box 7"/>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34F07C2A-61E5-4F2D-9547-154FC5828DD5}" type="slidenum">
              <a:rPr lang="en-GB" altLang="ru-RU" sz="1200">
                <a:solidFill>
                  <a:srgbClr val="898989"/>
                </a:solidFill>
              </a:rPr>
              <a:pPr algn="r" eaLnBrk="1" hangingPunct="1">
                <a:lnSpc>
                  <a:spcPct val="100000"/>
                </a:lnSpc>
                <a:buClrTx/>
                <a:buFontTx/>
                <a:buNone/>
              </a:pPr>
              <a:t>8</a:t>
            </a:fld>
            <a:endParaRPr lang="en-GB" altLang="ru-RU" sz="1200">
              <a:solidFill>
                <a:srgbClr val="898989"/>
              </a:solidFill>
            </a:endParaRPr>
          </a:p>
        </p:txBody>
      </p:sp>
      <p:sp>
        <p:nvSpPr>
          <p:cNvPr id="11271" name="Text Box 8"/>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602559EF-73D8-4994-B63D-8E4476667CD0}" type="slidenum">
              <a:rPr lang="en-GB" altLang="ru-RU">
                <a:solidFill>
                  <a:srgbClr val="FFFFFF"/>
                </a:solidFill>
              </a:rPr>
              <a:pPr eaLnBrk="1" hangingPunct="1">
                <a:buClrTx/>
                <a:buFontTx/>
                <a:buNone/>
              </a:pPr>
              <a:t>8</a:t>
            </a:fld>
            <a:endParaRPr lang="en-GB" altLang="ru-RU">
              <a:solidFill>
                <a:srgbClr val="FFFFFF"/>
              </a:solidFill>
            </a:endParaRPr>
          </a:p>
        </p:txBody>
      </p:sp>
      <p:pic>
        <p:nvPicPr>
          <p:cNvPr id="11272" name="Рисунок 8" descr="puz3d_0711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9938" y="2636838"/>
            <a:ext cx="31146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3432175" y="1636713"/>
            <a:ext cx="2578100" cy="3454400"/>
          </a:xfrm>
          <a:prstGeom prst="rect">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291" name="AutoShape 2"/>
          <p:cNvSpPr>
            <a:spLocks noChangeArrowheads="1"/>
          </p:cNvSpPr>
          <p:nvPr/>
        </p:nvSpPr>
        <p:spPr bwMode="auto">
          <a:xfrm>
            <a:off x="147638" y="136525"/>
            <a:ext cx="8848725" cy="63500"/>
          </a:xfrm>
          <a:prstGeom prst="roundRect">
            <a:avLst>
              <a:gd name="adj" fmla="val 2269"/>
            </a:avLst>
          </a:prstGeom>
          <a:solidFill>
            <a:srgbClr val="00D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292" name="Text Box 3"/>
          <p:cNvSpPr txBox="1">
            <a:spLocks noChangeArrowheads="1"/>
          </p:cNvSpPr>
          <p:nvPr/>
        </p:nvSpPr>
        <p:spPr bwMode="auto">
          <a:xfrm>
            <a:off x="1357313" y="357188"/>
            <a:ext cx="52308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55800" rIns="81720" bIns="4068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ctr" eaLnBrk="1" hangingPunct="1">
              <a:lnSpc>
                <a:spcPct val="97000"/>
              </a:lnSpc>
              <a:buClrTx/>
              <a:buFontTx/>
              <a:buNone/>
            </a:pPr>
            <a:r>
              <a:rPr lang="en-GB" altLang="ru-RU" sz="4800">
                <a:solidFill>
                  <a:srgbClr val="000000"/>
                </a:solidFill>
                <a:latin typeface="Comic Sans MS" pitchFamily="66" charset="0"/>
              </a:rPr>
              <a:t>Aptamer targets</a:t>
            </a:r>
          </a:p>
        </p:txBody>
      </p:sp>
      <p:sp>
        <p:nvSpPr>
          <p:cNvPr id="12293" name="AutoShape 4"/>
          <p:cNvSpPr>
            <a:spLocks noChangeArrowheads="1"/>
          </p:cNvSpPr>
          <p:nvPr/>
        </p:nvSpPr>
        <p:spPr bwMode="auto">
          <a:xfrm>
            <a:off x="147638" y="6699250"/>
            <a:ext cx="8848725" cy="63500"/>
          </a:xfrm>
          <a:prstGeom prst="roundRect">
            <a:avLst>
              <a:gd name="adj" fmla="val 2269"/>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294" name="Text Box 5"/>
          <p:cNvSpPr txBox="1">
            <a:spLocks noChangeArrowheads="1"/>
          </p:cNvSpPr>
          <p:nvPr/>
        </p:nvSpPr>
        <p:spPr bwMode="auto">
          <a:xfrm>
            <a:off x="3438525" y="3105150"/>
            <a:ext cx="25796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ctr" eaLnBrk="1" hangingPunct="1">
              <a:lnSpc>
                <a:spcPct val="95000"/>
              </a:lnSpc>
              <a:spcBef>
                <a:spcPts val="1025"/>
              </a:spcBef>
              <a:buClrTx/>
              <a:buFontTx/>
              <a:buNone/>
            </a:pPr>
            <a:r>
              <a:rPr lang="en-GB" altLang="ru-RU" sz="2000" b="1">
                <a:solidFill>
                  <a:srgbClr val="000000"/>
                </a:solidFill>
                <a:latin typeface="Comic Sans MS" pitchFamily="66" charset="0"/>
              </a:rPr>
              <a:t>Aptamers</a:t>
            </a:r>
          </a:p>
          <a:p>
            <a:pPr algn="ctr" eaLnBrk="1" hangingPunct="1">
              <a:lnSpc>
                <a:spcPct val="95000"/>
              </a:lnSpc>
              <a:spcBef>
                <a:spcPts val="1025"/>
              </a:spcBef>
              <a:buClrTx/>
              <a:buFontTx/>
              <a:buNone/>
            </a:pPr>
            <a:r>
              <a:rPr lang="en-GB" altLang="ru-RU" sz="2000" b="1">
                <a:solidFill>
                  <a:srgbClr val="000000"/>
                </a:solidFill>
                <a:latin typeface="Comic Sans MS" pitchFamily="66" charset="0"/>
              </a:rPr>
              <a:t>under </a:t>
            </a:r>
          </a:p>
          <a:p>
            <a:pPr algn="ctr" eaLnBrk="1" hangingPunct="1">
              <a:lnSpc>
                <a:spcPct val="95000"/>
              </a:lnSpc>
              <a:spcBef>
                <a:spcPts val="1025"/>
              </a:spcBef>
              <a:buClrTx/>
              <a:buFontTx/>
              <a:buNone/>
            </a:pPr>
            <a:r>
              <a:rPr lang="en-GB" altLang="ru-RU" sz="2000" b="1">
                <a:solidFill>
                  <a:srgbClr val="000000"/>
                </a:solidFill>
                <a:latin typeface="Comic Sans MS" pitchFamily="66" charset="0"/>
              </a:rPr>
              <a:t>development</a:t>
            </a:r>
          </a:p>
        </p:txBody>
      </p:sp>
      <p:sp>
        <p:nvSpPr>
          <p:cNvPr id="12295" name="Text Box 6"/>
          <p:cNvSpPr txBox="1">
            <a:spLocks noChangeArrowheads="1"/>
          </p:cNvSpPr>
          <p:nvPr/>
        </p:nvSpPr>
        <p:spPr bwMode="auto">
          <a:xfrm>
            <a:off x="1785938" y="2500313"/>
            <a:ext cx="1247775" cy="360362"/>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spcAft>
                <a:spcPts val="1288"/>
              </a:spcAft>
              <a:buClrTx/>
              <a:buFontTx/>
              <a:buNone/>
            </a:pPr>
            <a:r>
              <a:rPr lang="en-GB" altLang="ru-RU" sz="1800">
                <a:solidFill>
                  <a:srgbClr val="000000"/>
                </a:solidFill>
                <a:latin typeface="Comic Sans MS" pitchFamily="66" charset="0"/>
              </a:rPr>
              <a:t>Viruses</a:t>
            </a:r>
          </a:p>
        </p:txBody>
      </p:sp>
      <p:sp>
        <p:nvSpPr>
          <p:cNvPr id="12296" name="Text Box 7"/>
          <p:cNvSpPr txBox="1">
            <a:spLocks noChangeArrowheads="1"/>
          </p:cNvSpPr>
          <p:nvPr/>
        </p:nvSpPr>
        <p:spPr bwMode="auto">
          <a:xfrm>
            <a:off x="1249363" y="1300163"/>
            <a:ext cx="1250950" cy="346075"/>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spcAft>
                <a:spcPts val="1288"/>
              </a:spcAft>
              <a:buClrTx/>
              <a:buFontTx/>
              <a:buNone/>
            </a:pPr>
            <a:r>
              <a:rPr lang="en-GB" altLang="ru-RU" sz="1800">
                <a:solidFill>
                  <a:srgbClr val="000000"/>
                </a:solidFill>
                <a:latin typeface="Comic Sans MS" pitchFamily="66" charset="0"/>
              </a:rPr>
              <a:t>Oncology</a:t>
            </a:r>
            <a:r>
              <a:rPr lang="en-GB" altLang="ru-RU" sz="1800">
                <a:solidFill>
                  <a:srgbClr val="000000"/>
                </a:solidFill>
              </a:rPr>
              <a:t> </a:t>
            </a:r>
          </a:p>
        </p:txBody>
      </p:sp>
      <p:sp>
        <p:nvSpPr>
          <p:cNvPr id="12297" name="Text Box 8"/>
          <p:cNvSpPr txBox="1">
            <a:spLocks noChangeArrowheads="1"/>
          </p:cNvSpPr>
          <p:nvPr/>
        </p:nvSpPr>
        <p:spPr bwMode="auto">
          <a:xfrm>
            <a:off x="285750" y="4857750"/>
            <a:ext cx="2643188" cy="346075"/>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spcAft>
                <a:spcPts val="1288"/>
              </a:spcAft>
              <a:buClrTx/>
              <a:buFontTx/>
              <a:buNone/>
            </a:pPr>
            <a:r>
              <a:rPr lang="en-GB" altLang="ru-RU" sz="1800">
                <a:solidFill>
                  <a:srgbClr val="000000"/>
                </a:solidFill>
                <a:latin typeface="Comic Sans MS" pitchFamily="66" charset="0"/>
              </a:rPr>
              <a:t>Alzheimer's disease</a:t>
            </a:r>
          </a:p>
        </p:txBody>
      </p:sp>
      <p:sp>
        <p:nvSpPr>
          <p:cNvPr id="12298" name="Text Box 9"/>
          <p:cNvSpPr txBox="1">
            <a:spLocks noChangeArrowheads="1"/>
          </p:cNvSpPr>
          <p:nvPr/>
        </p:nvSpPr>
        <p:spPr bwMode="auto">
          <a:xfrm>
            <a:off x="6516688" y="1708150"/>
            <a:ext cx="1639887" cy="568325"/>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88000"/>
              </a:lnSpc>
              <a:spcAft>
                <a:spcPts val="1288"/>
              </a:spcAft>
              <a:buClrTx/>
              <a:buFontTx/>
              <a:buNone/>
            </a:pPr>
            <a:r>
              <a:rPr lang="en-GB" altLang="ru-RU" sz="1800" i="1">
                <a:solidFill>
                  <a:srgbClr val="000000"/>
                </a:solidFill>
                <a:latin typeface="Times New Roman" pitchFamily="18" charset="0"/>
              </a:rPr>
              <a:t>Mycobacterium tuberculosis</a:t>
            </a:r>
            <a:r>
              <a:rPr lang="ar-SA" altLang="ru-RU" sz="1800">
                <a:solidFill>
                  <a:srgbClr val="000000"/>
                </a:solidFill>
                <a:latin typeface="Times New Roman" pitchFamily="18" charset="0"/>
                <a:cs typeface="Arial" charset="0"/>
              </a:rPr>
              <a:t>‏</a:t>
            </a:r>
            <a:endParaRPr lang="en-US" altLang="ru-RU" sz="1800">
              <a:solidFill>
                <a:srgbClr val="000000"/>
              </a:solidFill>
              <a:latin typeface="Times New Roman" pitchFamily="18" charset="0"/>
              <a:cs typeface="Arial" charset="0"/>
            </a:endParaRPr>
          </a:p>
        </p:txBody>
      </p:sp>
      <p:sp>
        <p:nvSpPr>
          <p:cNvPr id="12299" name="Text Box 10"/>
          <p:cNvSpPr txBox="1">
            <a:spLocks noChangeArrowheads="1"/>
          </p:cNvSpPr>
          <p:nvPr/>
        </p:nvSpPr>
        <p:spPr bwMode="auto">
          <a:xfrm>
            <a:off x="6286500" y="3689350"/>
            <a:ext cx="1749425" cy="849313"/>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3000"/>
              </a:lnSpc>
              <a:spcAft>
                <a:spcPts val="1288"/>
              </a:spcAft>
              <a:buClrTx/>
              <a:buFontTx/>
              <a:buNone/>
            </a:pPr>
            <a:r>
              <a:rPr lang="en-GB" altLang="ru-RU" sz="1800">
                <a:solidFill>
                  <a:srgbClr val="000000"/>
                </a:solidFill>
                <a:latin typeface="Comic Sans MS" pitchFamily="66" charset="0"/>
              </a:rPr>
              <a:t>Photodynamic and Radiotherapy</a:t>
            </a:r>
          </a:p>
        </p:txBody>
      </p:sp>
      <p:sp>
        <p:nvSpPr>
          <p:cNvPr id="12300" name="Text Box 11"/>
          <p:cNvSpPr txBox="1">
            <a:spLocks noChangeArrowheads="1"/>
          </p:cNvSpPr>
          <p:nvPr/>
        </p:nvSpPr>
        <p:spPr bwMode="auto">
          <a:xfrm>
            <a:off x="6191250" y="2392363"/>
            <a:ext cx="1814513" cy="796925"/>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100000"/>
              </a:lnSpc>
              <a:spcAft>
                <a:spcPts val="1288"/>
              </a:spcAft>
              <a:buClrTx/>
              <a:buFontTx/>
              <a:buNone/>
            </a:pPr>
            <a:r>
              <a:rPr lang="en-GB" altLang="ru-RU" sz="1800">
                <a:solidFill>
                  <a:srgbClr val="000000"/>
                </a:solidFill>
                <a:latin typeface="Comic Sans MS" pitchFamily="66" charset="0"/>
              </a:rPr>
              <a:t>Acetylcholine</a:t>
            </a:r>
          </a:p>
          <a:p>
            <a:pPr eaLnBrk="1" hangingPunct="1">
              <a:lnSpc>
                <a:spcPct val="100000"/>
              </a:lnSpc>
              <a:spcAft>
                <a:spcPts val="1288"/>
              </a:spcAft>
              <a:buClrTx/>
              <a:buFontTx/>
              <a:buNone/>
            </a:pPr>
            <a:r>
              <a:rPr lang="en-GB" altLang="ru-RU" sz="1800">
                <a:solidFill>
                  <a:srgbClr val="000000"/>
                </a:solidFill>
                <a:latin typeface="Comic Sans MS" pitchFamily="66" charset="0"/>
              </a:rPr>
              <a:t>(nicotine) </a:t>
            </a:r>
            <a:r>
              <a:rPr lang="en-GB" altLang="ru-RU" sz="1800">
                <a:solidFill>
                  <a:srgbClr val="000000"/>
                </a:solidFill>
              </a:rPr>
              <a:t> </a:t>
            </a:r>
          </a:p>
        </p:txBody>
      </p:sp>
      <p:sp>
        <p:nvSpPr>
          <p:cNvPr id="12301" name="AutoShape 12"/>
          <p:cNvSpPr>
            <a:spLocks noChangeArrowheads="1"/>
          </p:cNvSpPr>
          <p:nvPr/>
        </p:nvSpPr>
        <p:spPr bwMode="auto">
          <a:xfrm>
            <a:off x="3106738" y="2573338"/>
            <a:ext cx="682625" cy="284162"/>
          </a:xfrm>
          <a:prstGeom prst="leftArrow">
            <a:avLst>
              <a:gd name="adj1" fmla="val 50000"/>
              <a:gd name="adj2" fmla="val 60067"/>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302" name="AutoShape 13"/>
          <p:cNvSpPr>
            <a:spLocks noChangeArrowheads="1"/>
          </p:cNvSpPr>
          <p:nvPr/>
        </p:nvSpPr>
        <p:spPr bwMode="auto">
          <a:xfrm>
            <a:off x="2747963" y="1573213"/>
            <a:ext cx="681037" cy="284162"/>
          </a:xfrm>
          <a:prstGeom prst="leftArrow">
            <a:avLst>
              <a:gd name="adj1" fmla="val 50000"/>
              <a:gd name="adj2" fmla="val 59927"/>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303" name="AutoShape 14"/>
          <p:cNvSpPr>
            <a:spLocks noChangeArrowheads="1"/>
          </p:cNvSpPr>
          <p:nvPr/>
        </p:nvSpPr>
        <p:spPr bwMode="auto">
          <a:xfrm>
            <a:off x="2982913" y="4859338"/>
            <a:ext cx="682625" cy="284162"/>
          </a:xfrm>
          <a:prstGeom prst="leftArrow">
            <a:avLst>
              <a:gd name="adj1" fmla="val 50000"/>
              <a:gd name="adj2" fmla="val 60067"/>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304" name="AutoShape 15"/>
          <p:cNvSpPr>
            <a:spLocks noChangeArrowheads="1"/>
          </p:cNvSpPr>
          <p:nvPr/>
        </p:nvSpPr>
        <p:spPr bwMode="auto">
          <a:xfrm flipH="1">
            <a:off x="5605463" y="3975100"/>
            <a:ext cx="681037" cy="284163"/>
          </a:xfrm>
          <a:prstGeom prst="leftArrow">
            <a:avLst>
              <a:gd name="adj1" fmla="val 50000"/>
              <a:gd name="adj2" fmla="val 59927"/>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305" name="AutoShape 16"/>
          <p:cNvSpPr>
            <a:spLocks noChangeArrowheads="1"/>
          </p:cNvSpPr>
          <p:nvPr/>
        </p:nvSpPr>
        <p:spPr bwMode="auto">
          <a:xfrm flipH="1">
            <a:off x="5803900" y="1571625"/>
            <a:ext cx="681038" cy="284163"/>
          </a:xfrm>
          <a:prstGeom prst="leftArrow">
            <a:avLst>
              <a:gd name="adj1" fmla="val 50000"/>
              <a:gd name="adj2" fmla="val 59927"/>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306" name="AutoShape 17"/>
          <p:cNvSpPr>
            <a:spLocks noChangeArrowheads="1"/>
          </p:cNvSpPr>
          <p:nvPr/>
        </p:nvSpPr>
        <p:spPr bwMode="auto">
          <a:xfrm rot="2040000" flipH="1">
            <a:off x="5837238" y="4970463"/>
            <a:ext cx="681037" cy="396875"/>
          </a:xfrm>
          <a:prstGeom prst="leftArrow">
            <a:avLst>
              <a:gd name="adj1" fmla="val 50000"/>
              <a:gd name="adj2" fmla="val 59909"/>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307" name="Text Box 18"/>
          <p:cNvSpPr txBox="1">
            <a:spLocks noChangeArrowheads="1"/>
          </p:cNvSpPr>
          <p:nvPr/>
        </p:nvSpPr>
        <p:spPr bwMode="auto">
          <a:xfrm>
            <a:off x="2024063" y="4081463"/>
            <a:ext cx="928687" cy="327025"/>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88000"/>
              </a:lnSpc>
              <a:spcAft>
                <a:spcPts val="1288"/>
              </a:spcAft>
              <a:buClrTx/>
              <a:buFontTx/>
              <a:buNone/>
            </a:pPr>
            <a:r>
              <a:rPr lang="en-GB" altLang="ru-RU" sz="1800">
                <a:solidFill>
                  <a:srgbClr val="000000"/>
                </a:solidFill>
                <a:latin typeface="Comic Sans MS" pitchFamily="66" charset="0"/>
              </a:rPr>
              <a:t>Prions</a:t>
            </a:r>
          </a:p>
        </p:txBody>
      </p:sp>
      <p:sp>
        <p:nvSpPr>
          <p:cNvPr id="12308" name="AutoShape 19"/>
          <p:cNvSpPr>
            <a:spLocks noChangeArrowheads="1"/>
          </p:cNvSpPr>
          <p:nvPr/>
        </p:nvSpPr>
        <p:spPr bwMode="auto">
          <a:xfrm>
            <a:off x="2982913" y="3429000"/>
            <a:ext cx="682625" cy="284163"/>
          </a:xfrm>
          <a:prstGeom prst="leftArrow">
            <a:avLst>
              <a:gd name="adj1" fmla="val 50000"/>
              <a:gd name="adj2" fmla="val 60067"/>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309" name="Text Box 20"/>
          <p:cNvSpPr txBox="1">
            <a:spLocks noChangeArrowheads="1"/>
          </p:cNvSpPr>
          <p:nvPr/>
        </p:nvSpPr>
        <p:spPr bwMode="auto">
          <a:xfrm>
            <a:off x="1462088" y="3363913"/>
            <a:ext cx="1323975" cy="346075"/>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spcAft>
                <a:spcPts val="1288"/>
              </a:spcAft>
              <a:buClrTx/>
              <a:buFontTx/>
              <a:buNone/>
            </a:pPr>
            <a:r>
              <a:rPr lang="en-GB" altLang="ru-RU" sz="1800">
                <a:solidFill>
                  <a:srgbClr val="000000"/>
                </a:solidFill>
                <a:latin typeface="Comic Sans MS" pitchFamily="66" charset="0"/>
              </a:rPr>
              <a:t>Allergy</a:t>
            </a:r>
            <a:r>
              <a:rPr lang="en-GB" altLang="ru-RU" sz="1800">
                <a:solidFill>
                  <a:srgbClr val="000000"/>
                </a:solidFill>
              </a:rPr>
              <a:t> </a:t>
            </a:r>
            <a:r>
              <a:rPr lang="ar-SA" altLang="ru-RU" sz="1800">
                <a:solidFill>
                  <a:srgbClr val="000000"/>
                </a:solidFill>
                <a:cs typeface="Arial" charset="0"/>
              </a:rPr>
              <a:t>‏</a:t>
            </a:r>
            <a:endParaRPr lang="en-US" altLang="ru-RU" sz="1800">
              <a:solidFill>
                <a:srgbClr val="000000"/>
              </a:solidFill>
              <a:cs typeface="Arial" charset="0"/>
            </a:endParaRPr>
          </a:p>
        </p:txBody>
      </p:sp>
      <p:sp>
        <p:nvSpPr>
          <p:cNvPr id="12310" name="AutoShape 21"/>
          <p:cNvSpPr>
            <a:spLocks noChangeArrowheads="1"/>
          </p:cNvSpPr>
          <p:nvPr/>
        </p:nvSpPr>
        <p:spPr bwMode="auto">
          <a:xfrm>
            <a:off x="2982913" y="4117975"/>
            <a:ext cx="682625" cy="282575"/>
          </a:xfrm>
          <a:prstGeom prst="leftArrow">
            <a:avLst>
              <a:gd name="adj1" fmla="val 50000"/>
              <a:gd name="adj2" fmla="val 60404"/>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311" name="AutoShape 22"/>
          <p:cNvSpPr>
            <a:spLocks noChangeArrowheads="1"/>
          </p:cNvSpPr>
          <p:nvPr/>
        </p:nvSpPr>
        <p:spPr bwMode="auto">
          <a:xfrm flipH="1">
            <a:off x="5803900" y="3340100"/>
            <a:ext cx="681038" cy="282575"/>
          </a:xfrm>
          <a:prstGeom prst="leftArrow">
            <a:avLst>
              <a:gd name="adj1" fmla="val 50000"/>
              <a:gd name="adj2" fmla="val 60264"/>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312" name="Text Box 23"/>
          <p:cNvSpPr txBox="1">
            <a:spLocks noChangeArrowheads="1"/>
          </p:cNvSpPr>
          <p:nvPr/>
        </p:nvSpPr>
        <p:spPr bwMode="auto">
          <a:xfrm>
            <a:off x="6500813" y="5541963"/>
            <a:ext cx="1295400" cy="866775"/>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spcAft>
                <a:spcPts val="1288"/>
              </a:spcAft>
              <a:buClrTx/>
              <a:buFontTx/>
              <a:buNone/>
            </a:pPr>
            <a:r>
              <a:rPr lang="en-GB" altLang="ru-RU" sz="1800">
                <a:solidFill>
                  <a:srgbClr val="000000"/>
                </a:solidFill>
                <a:latin typeface="Comic Sans MS" pitchFamily="66" charset="0"/>
              </a:rPr>
              <a:t>LMW comps &amp; drugs</a:t>
            </a:r>
          </a:p>
        </p:txBody>
      </p:sp>
      <p:sp>
        <p:nvSpPr>
          <p:cNvPr id="12313" name="AutoShape 24"/>
          <p:cNvSpPr>
            <a:spLocks noChangeArrowheads="1"/>
          </p:cNvSpPr>
          <p:nvPr/>
        </p:nvSpPr>
        <p:spPr bwMode="auto">
          <a:xfrm rot="-5400000">
            <a:off x="4252119" y="4823619"/>
            <a:ext cx="1000125" cy="782637"/>
          </a:xfrm>
          <a:prstGeom prst="leftArrow">
            <a:avLst>
              <a:gd name="adj1" fmla="val 50000"/>
              <a:gd name="adj2" fmla="val 59990"/>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2314" name="Text Box 25"/>
          <p:cNvSpPr txBox="1">
            <a:spLocks noChangeArrowheads="1"/>
          </p:cNvSpPr>
          <p:nvPr/>
        </p:nvSpPr>
        <p:spPr bwMode="auto">
          <a:xfrm>
            <a:off x="3479800" y="5710238"/>
            <a:ext cx="2605088" cy="669925"/>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1720" tIns="42480" rIns="81720" bIns="4248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lnSpc>
                <a:spcPct val="95000"/>
              </a:lnSpc>
              <a:spcAft>
                <a:spcPts val="1288"/>
              </a:spcAft>
              <a:buClrTx/>
              <a:buFontTx/>
              <a:buNone/>
            </a:pPr>
            <a:r>
              <a:rPr lang="en-GB" altLang="ru-RU" sz="4000" b="1">
                <a:solidFill>
                  <a:srgbClr val="FF0000"/>
                </a:solidFill>
                <a:latin typeface="Comic Sans MS" pitchFamily="66" charset="0"/>
              </a:rPr>
              <a:t>Thrombin</a:t>
            </a:r>
          </a:p>
        </p:txBody>
      </p:sp>
      <p:pic>
        <p:nvPicPr>
          <p:cNvPr id="123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765175"/>
            <a:ext cx="7794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316"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463" y="549275"/>
            <a:ext cx="9302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317"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3" y="2124075"/>
            <a:ext cx="110331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318"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5249863"/>
            <a:ext cx="14065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319"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3888" y="2373313"/>
            <a:ext cx="61436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32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2813" y="2957513"/>
            <a:ext cx="5397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321"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9575" y="3714750"/>
            <a:ext cx="7905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322" name="Picture 3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0363" y="3333750"/>
            <a:ext cx="89852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323" name="Picture 3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29563" y="5348288"/>
            <a:ext cx="7858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324" name="Text Box 36"/>
          <p:cNvSpPr txBox="1">
            <a:spLocks noChangeArrowheads="1"/>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algn="r" eaLnBrk="1" hangingPunct="1">
              <a:lnSpc>
                <a:spcPct val="100000"/>
              </a:lnSpc>
              <a:buClrTx/>
              <a:buFontTx/>
              <a:buNone/>
            </a:pPr>
            <a:fld id="{6C2A4E72-0043-4C28-86FB-F0FEFB35AA8C}" type="slidenum">
              <a:rPr lang="en-GB" altLang="ru-RU" sz="1200">
                <a:solidFill>
                  <a:srgbClr val="898989"/>
                </a:solidFill>
              </a:rPr>
              <a:pPr algn="r" eaLnBrk="1" hangingPunct="1">
                <a:lnSpc>
                  <a:spcPct val="100000"/>
                </a:lnSpc>
                <a:buClrTx/>
                <a:buFontTx/>
                <a:buNone/>
              </a:pPr>
              <a:t>9</a:t>
            </a:fld>
            <a:endParaRPr lang="en-GB" altLang="ru-RU" sz="1200">
              <a:solidFill>
                <a:srgbClr val="898989"/>
              </a:solidFill>
            </a:endParaRPr>
          </a:p>
        </p:txBody>
      </p:sp>
      <p:sp>
        <p:nvSpPr>
          <p:cNvPr id="12325" name="Text Box 37"/>
          <p:cNvSpPr txBox="1">
            <a:spLocks noChangeArrowheads="1"/>
          </p:cNvSpPr>
          <p:nvPr/>
        </p:nvSpPr>
        <p:spPr bwMode="auto">
          <a:xfrm>
            <a:off x="6553200" y="6302375"/>
            <a:ext cx="21272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Lucida Sans Unicode" pitchFamily="34" charset="0"/>
                <a:cs typeface="Lucida Sans Unicode" pitchFamily="34" charset="0"/>
              </a:defRPr>
            </a:lvl9pPr>
          </a:lstStyle>
          <a:p>
            <a:pPr eaLnBrk="1" hangingPunct="1">
              <a:buClrTx/>
              <a:buFontTx/>
              <a:buNone/>
            </a:pPr>
            <a:fld id="{A7F39E5F-4693-4F22-B399-D204FC79C5B4}" type="slidenum">
              <a:rPr lang="en-GB" altLang="ru-RU">
                <a:solidFill>
                  <a:srgbClr val="FFFFFF"/>
                </a:solidFill>
              </a:rPr>
              <a:pPr eaLnBrk="1" hangingPunct="1">
                <a:buClrTx/>
                <a:buFontTx/>
                <a:buNone/>
              </a:pPr>
              <a:t>9</a:t>
            </a:fld>
            <a:endParaRPr lang="en-GB" altLang="ru-RU">
              <a:solidFill>
                <a:srgbClr val="FFFFFF"/>
              </a:solidFill>
            </a:endParaRPr>
          </a:p>
        </p:txBody>
      </p:sp>
      <p:pic>
        <p:nvPicPr>
          <p:cNvPr id="12326" name="Рисунок 38" descr="puz3d_071113.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51275" y="1736725"/>
            <a:ext cx="1819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Lucida Sans Unicode"/>
        <a:cs typeface="Lucida Sans Unicode"/>
      </a:majorFont>
      <a:minorFont>
        <a:latin typeface="Calibri"/>
        <a:ea typeface="Lucida Sans Unicod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Calibr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Calibri"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5449</TotalTime>
  <Words>1716</Words>
  <Application>Microsoft Office PowerPoint</Application>
  <PresentationFormat>On-screen Show (4:3)</PresentationFormat>
  <Paragraphs>739</Paragraphs>
  <Slides>46</Slides>
  <Notes>38</Notes>
  <HiddenSlides>0</HiddenSlides>
  <MMClips>4</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46</vt:i4>
      </vt:variant>
    </vt:vector>
  </HeadingPairs>
  <TitlesOfParts>
    <vt:vector size="47" baseType="lpstr">
      <vt:lpstr>Тема Office</vt:lpstr>
      <vt:lpstr>PowerPoint Presentation</vt:lpstr>
      <vt:lpstr>PowerPoint Presentation</vt:lpstr>
      <vt:lpstr>PowerPoint Presentation</vt:lpstr>
      <vt:lpstr>PowerPoint Presentation</vt:lpstr>
      <vt:lpstr>http://www.regadobio.com/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Kopylov</dc:creator>
  <cp:lastModifiedBy>subhashini davuluri</cp:lastModifiedBy>
  <cp:revision>376</cp:revision>
  <cp:lastPrinted>2013-10-15T15:10:02Z</cp:lastPrinted>
  <dcterms:created xsi:type="dcterms:W3CDTF">2013-10-14T09:10:39Z</dcterms:created>
  <dcterms:modified xsi:type="dcterms:W3CDTF">2015-10-13T12:15:40Z</dcterms:modified>
</cp:coreProperties>
</file>