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74" r:id="rId3"/>
    <p:sldId id="271" r:id="rId4"/>
    <p:sldId id="272" r:id="rId5"/>
    <p:sldId id="273" r:id="rId6"/>
    <p:sldId id="275" r:id="rId7"/>
    <p:sldId id="27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065F4CA-EF3C-4F7C-A075-04F346CA5612}" type="datetimeFigureOut">
              <a:rPr lang="en-US" smtClean="0"/>
              <a:t>12/7/2015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33DAC42-EB75-49F1-8109-89FA8A4EA76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065F4CA-EF3C-4F7C-A075-04F346CA5612}" type="datetimeFigureOut">
              <a:rPr lang="en-US" smtClean="0"/>
              <a:t>12/7/2015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33DAC42-EB75-49F1-8109-89FA8A4EA76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267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319799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1371600" y="1676400"/>
            <a:ext cx="66294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smtClean="0">
                <a:latin typeface="Times New Roman"/>
                <a:cs typeface="Times New Roman"/>
              </a:rPr>
              <a:t>Fabio </a:t>
            </a:r>
            <a:r>
              <a:rPr lang="en-US" sz="2000" b="1" spc="160" dirty="0" err="1" smtClean="0">
                <a:latin typeface="Times New Roman"/>
                <a:cs typeface="Times New Roman"/>
              </a:rPr>
              <a:t>Grizzi</a:t>
            </a:r>
            <a:endParaRPr lang="en-US" sz="2000" b="1" spc="160" dirty="0" smtClean="0">
              <a:latin typeface="Times New Roman"/>
              <a:cs typeface="Times New Roman"/>
            </a:endParaRPr>
          </a:p>
          <a:p>
            <a:pPr marL="788035" marR="708025" lvl="0" indent="-342900" algn="ctr">
              <a:lnSpc>
                <a:spcPct val="120000"/>
              </a:lnSpc>
              <a:spcBef>
                <a:spcPct val="20000"/>
              </a:spcBef>
              <a:defRPr/>
            </a:pPr>
            <a:r>
              <a:rPr lang="en-US" sz="2000" b="1" spc="160" dirty="0" smtClean="0">
                <a:latin typeface="Times New Roman"/>
                <a:cs typeface="Times New Roman"/>
              </a:rPr>
              <a:t>Executive </a:t>
            </a:r>
            <a:r>
              <a:rPr lang="en-US" sz="2000" b="1" spc="160" dirty="0">
                <a:latin typeface="Times New Roman"/>
                <a:cs typeface="Times New Roman"/>
              </a:rPr>
              <a:t>Editor </a:t>
            </a:r>
            <a:endParaRPr lang="en-US" sz="2000" b="1" spc="160" dirty="0" smtClean="0">
              <a:latin typeface="Times New Roman"/>
              <a:cs typeface="Times New Roman"/>
            </a:endParaRPr>
          </a:p>
          <a:p>
            <a:pPr marL="788035" marR="708025" lvl="0" indent="-342900" algn="ctr">
              <a:lnSpc>
                <a:spcPct val="120000"/>
              </a:lnSpc>
              <a:spcBef>
                <a:spcPct val="20000"/>
              </a:spcBef>
              <a:defRPr/>
            </a:pPr>
            <a:r>
              <a:rPr lang="en-US" sz="2000" spc="160" dirty="0">
                <a:latin typeface="Times New Roman"/>
                <a:cs typeface="Times New Roman"/>
              </a:rPr>
              <a:t>Laboratories of Molecular Gastroenterology</a:t>
            </a:r>
          </a:p>
          <a:p>
            <a:pPr marL="788035" marR="708025" lvl="0" indent="-342900" algn="ctr">
              <a:lnSpc>
                <a:spcPct val="120000"/>
              </a:lnSpc>
              <a:spcBef>
                <a:spcPct val="20000"/>
              </a:spcBef>
              <a:defRPr/>
            </a:pPr>
            <a:r>
              <a:rPr lang="en-US" sz="2000" spc="160" dirty="0" err="1">
                <a:latin typeface="Times New Roman"/>
                <a:cs typeface="Times New Roman"/>
              </a:rPr>
              <a:t>Humanitas</a:t>
            </a:r>
            <a:r>
              <a:rPr lang="en-US" sz="2000" spc="160" dirty="0">
                <a:latin typeface="Times New Roman"/>
                <a:cs typeface="Times New Roman"/>
              </a:rPr>
              <a:t> Cancer Center</a:t>
            </a:r>
          </a:p>
          <a:p>
            <a:pPr marL="788035" marR="708025" lvl="0" indent="-342900" algn="ctr">
              <a:lnSpc>
                <a:spcPct val="120000"/>
              </a:lnSpc>
              <a:spcBef>
                <a:spcPct val="20000"/>
              </a:spcBef>
              <a:defRPr/>
            </a:pPr>
            <a:r>
              <a:rPr lang="en-US" sz="2000" spc="160" dirty="0">
                <a:latin typeface="Times New Roman"/>
                <a:cs typeface="Times New Roman"/>
              </a:rPr>
              <a:t>Milan, Italy</a:t>
            </a:r>
            <a:endParaRPr lang="en-US" sz="2000" dirty="0">
              <a:latin typeface="Times New Roman"/>
              <a:cs typeface="Times New Roman"/>
            </a:endParaRPr>
          </a:p>
        </p:txBody>
      </p:sp>
      <p:pic>
        <p:nvPicPr>
          <p:cNvPr id="8"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pic>
        <p:nvPicPr>
          <p:cNvPr id="1026" name="Picture 2" descr="Fabio Grizz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4371974"/>
            <a:ext cx="1447800" cy="148134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umanitas Cancer Cen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4495800"/>
            <a:ext cx="1743075" cy="3524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
        <p:nvSpPr>
          <p:cNvPr id="2" name="Content Placeholder 1"/>
          <p:cNvSpPr>
            <a:spLocks noGrp="1"/>
          </p:cNvSpPr>
          <p:nvPr>
            <p:ph idx="1"/>
          </p:nvPr>
        </p:nvSpPr>
        <p:spPr/>
        <p:txBody>
          <a:bodyPr>
            <a:normAutofit/>
          </a:bodyPr>
          <a:lstStyle/>
          <a:p>
            <a:pPr marL="109728" indent="0" algn="just">
              <a:buNone/>
            </a:pPr>
            <a:r>
              <a:rPr lang="en-US" sz="1800" dirty="0">
                <a:latin typeface="Times New Roman" pitchFamily="18" charset="0"/>
                <a:cs typeface="Times New Roman" pitchFamily="18" charset="0"/>
              </a:rPr>
              <a:t>Dr. Fabio </a:t>
            </a:r>
            <a:r>
              <a:rPr lang="en-US" sz="1800" dirty="0" err="1">
                <a:latin typeface="Times New Roman" pitchFamily="18" charset="0"/>
                <a:cs typeface="Times New Roman" pitchFamily="18" charset="0"/>
              </a:rPr>
              <a:t>Grizzi</a:t>
            </a:r>
            <a:r>
              <a:rPr lang="en-US" sz="1800" dirty="0">
                <a:latin typeface="Times New Roman" pitchFamily="18" charset="0"/>
                <a:cs typeface="Times New Roman" pitchFamily="18" charset="0"/>
              </a:rPr>
              <a:t> graduated in Biological Sciences from the University of Milan in 1995 and, in the year, received the Steven Newburgh Annual Award for his contributions to </a:t>
            </a:r>
            <a:r>
              <a:rPr lang="en-US" sz="1800" dirty="0" err="1">
                <a:latin typeface="Times New Roman" pitchFamily="18" charset="0"/>
                <a:cs typeface="Times New Roman" pitchFamily="18" charset="0"/>
              </a:rPr>
              <a:t>to</a:t>
            </a:r>
            <a:r>
              <a:rPr lang="en-US" sz="1800" dirty="0">
                <a:latin typeface="Times New Roman" pitchFamily="18" charset="0"/>
                <a:cs typeface="Times New Roman" pitchFamily="18" charset="0"/>
              </a:rPr>
              <a:t> the field of basic and applied biomedical research. In 2001, he was appointed Adjunct Assistant Professor at the Department of Internal Medicine and Hematology &amp; Oncology at Texas Tech University Health Sciences Center in Lubbock, Texas, USA. In 2008, he was invited to become a Member of the National Cancer Institute-sponsored Pilot Cancer Antigen Prioritization Process, of the US National Institute of Health. He is currently working as Senior Scientist in the Laboratory of Molecular Gastroenterology of the </a:t>
            </a:r>
            <a:r>
              <a:rPr lang="en-US" sz="1800" dirty="0" err="1">
                <a:latin typeface="Times New Roman" pitchFamily="18" charset="0"/>
                <a:cs typeface="Times New Roman" pitchFamily="18" charset="0"/>
              </a:rPr>
              <a:t>Humanitas</a:t>
            </a:r>
            <a:r>
              <a:rPr lang="en-US" sz="1800" dirty="0">
                <a:latin typeface="Times New Roman" pitchFamily="18" charset="0"/>
                <a:cs typeface="Times New Roman" pitchFamily="18" charset="0"/>
              </a:rPr>
              <a:t> Clinical and Research Center, Milan, Italy. He has published more than one hundred peer-reviewed articles and twenty-three book chapters book, and made more than two hundred presentations at national and international Congresses, and has recently been commissioned by Springer Publishing to prepare a book entitled “The Complexity of Cancer”, which will be published in </a:t>
            </a:r>
            <a:r>
              <a:rPr lang="en-US" sz="1800" dirty="0" smtClean="0">
                <a:latin typeface="Times New Roman" pitchFamily="18" charset="0"/>
                <a:cs typeface="Times New Roman" pitchFamily="18" charset="0"/>
              </a:rPr>
              <a:t>2013.</a:t>
            </a:r>
            <a:endParaRPr lang="en-US" sz="1800" dirty="0">
              <a:latin typeface="Times New Roman" pitchFamily="18" charset="0"/>
              <a:cs typeface="Times New Roman" pitchFamily="18" charset="0"/>
            </a:endParaRPr>
          </a:p>
        </p:txBody>
      </p:sp>
      <p:sp>
        <p:nvSpPr>
          <p:cNvPr id="3" name="Title 2"/>
          <p:cNvSpPr>
            <a:spLocks noGrp="1"/>
          </p:cNvSpPr>
          <p:nvPr>
            <p:ph type="title"/>
          </p:nvPr>
        </p:nvSpPr>
        <p:spPr>
          <a:xfrm>
            <a:off x="1371600" y="533400"/>
            <a:ext cx="8229600" cy="1143000"/>
          </a:xfrm>
        </p:spPr>
        <p:txBody>
          <a:bodyPr>
            <a:normAutofit/>
          </a:bodyPr>
          <a:lstStyle/>
          <a:p>
            <a:r>
              <a:rPr lang="en-US" dirty="0" smtClean="0">
                <a:latin typeface="Times New Roman" pitchFamily="18" charset="0"/>
                <a:cs typeface="Times New Roman" pitchFamily="18" charset="0"/>
              </a:rPr>
              <a:t>Biography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15810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
        <p:nvSpPr>
          <p:cNvPr id="2" name="Content Placeholder 1"/>
          <p:cNvSpPr>
            <a:spLocks noGrp="1"/>
          </p:cNvSpPr>
          <p:nvPr>
            <p:ph idx="1"/>
          </p:nvPr>
        </p:nvSpPr>
        <p:spPr/>
        <p:txBody>
          <a:bodyPr>
            <a:normAutofit/>
          </a:bodyPr>
          <a:lstStyle/>
          <a:p>
            <a:pPr marL="109728" indent="0" algn="just">
              <a:buNone/>
            </a:pPr>
            <a:r>
              <a:rPr lang="en-US" sz="2000" dirty="0">
                <a:latin typeface="Times New Roman" pitchFamily="18" charset="0"/>
                <a:cs typeface="Times New Roman" pitchFamily="18" charset="0"/>
              </a:rPr>
              <a:t>His main field of investigation concerns the complex dynamics underlying the </a:t>
            </a:r>
            <a:r>
              <a:rPr lang="en-US" sz="2000" dirty="0" err="1">
                <a:latin typeface="Times New Roman" pitchFamily="18" charset="0"/>
                <a:cs typeface="Times New Roman" pitchFamily="18" charset="0"/>
              </a:rPr>
              <a:t>behaviour</a:t>
            </a:r>
            <a:r>
              <a:rPr lang="en-US" sz="2000" dirty="0">
                <a:latin typeface="Times New Roman" pitchFamily="18" charset="0"/>
                <a:cs typeface="Times New Roman" pitchFamily="18" charset="0"/>
              </a:rPr>
              <a:t> of cancers of unrelated histological origin, for which he uses a translational approach with the aim of developing new therapeutic strategies. He is also involved in studying </a:t>
            </a:r>
            <a:r>
              <a:rPr lang="en-US" sz="2000" dirty="0" err="1">
                <a:latin typeface="Times New Roman" pitchFamily="18" charset="0"/>
                <a:cs typeface="Times New Roman" pitchFamily="18" charset="0"/>
              </a:rPr>
              <a:t>tumour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neovascularity</a:t>
            </a:r>
            <a:r>
              <a:rPr lang="en-US" sz="2000" dirty="0">
                <a:latin typeface="Times New Roman" pitchFamily="18" charset="0"/>
                <a:cs typeface="Times New Roman" pitchFamily="18" charset="0"/>
              </a:rPr>
              <a:t>, environment/cancer interactions, cancer-related inflammation, and the development of computer-aided mathematical models.</a:t>
            </a:r>
          </a:p>
        </p:txBody>
      </p:sp>
      <p:sp>
        <p:nvSpPr>
          <p:cNvPr id="3" name="Title 2"/>
          <p:cNvSpPr>
            <a:spLocks noGrp="1"/>
          </p:cNvSpPr>
          <p:nvPr>
            <p:ph type="title"/>
          </p:nvPr>
        </p:nvSpPr>
        <p:spPr>
          <a:xfrm>
            <a:off x="1295400" y="304800"/>
            <a:ext cx="8229600" cy="1447800"/>
          </a:xfrm>
        </p:spPr>
        <p:txBody>
          <a:bodyPr>
            <a:normAutofit/>
          </a:bodyPr>
          <a:lstStyle/>
          <a:p>
            <a:r>
              <a:rPr lang="en-US" sz="3600" dirty="0">
                <a:latin typeface="Times New Roman" pitchFamily="18" charset="0"/>
                <a:cs typeface="Times New Roman" pitchFamily="18" charset="0"/>
              </a:rPr>
              <a:t>Research </a:t>
            </a:r>
            <a:r>
              <a:rPr lang="en-US" sz="3600" dirty="0" smtClean="0">
                <a:latin typeface="Times New Roman" pitchFamily="18" charset="0"/>
                <a:cs typeface="Times New Roman" pitchFamily="18" charset="0"/>
              </a:rPr>
              <a:t>Interest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1875499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4684954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93</TotalTime>
  <Words>543</Words>
  <Application>Microsoft Office PowerPoint</Application>
  <PresentationFormat>On-screen Show (4:3)</PresentationFormat>
  <Paragraphs>24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PowerPoint Presentation</vt:lpstr>
      <vt:lpstr>PowerPoint Presentation</vt:lpstr>
      <vt:lpstr>PowerPoint Presentation</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17</cp:revision>
  <dcterms:created xsi:type="dcterms:W3CDTF">2014-09-03T06:02:07Z</dcterms:created>
  <dcterms:modified xsi:type="dcterms:W3CDTF">2015-12-07T16:12:36Z</dcterms:modified>
</cp:coreProperties>
</file>