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2825" y="2742047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de-DE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 Falah Ali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3352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Engineering and Design</a:t>
            </a:r>
          </a:p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University of Sussex</a:t>
            </a:r>
          </a:p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United Kingdom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32" y="1905000"/>
            <a:ext cx="2886968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57600" y="533400"/>
            <a:ext cx="48006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  <p:pic>
        <p:nvPicPr>
          <p:cNvPr id="7" name="Picture 2" descr="OMICS Internat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224"/>
            <a:ext cx="3073524" cy="110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6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6576" y="1582369"/>
            <a:ext cx="8001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Falah Ali is a Reader in Digital Communications at the University of Sussex.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is the leader of the Communications Research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roup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irector of the Master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Digital Communications and Embedded Digital Systems in the School of Engineering and Informatics.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received his BSc and MSc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Cardiff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University in 1984 and 1986, respectively, and his PhD from the University of Warwick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1992. Between1992-1994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 was a postdoctoral research associate at Lancaster University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1994 he joined the University of Sussex as a Lecturer in Electronics Engineering and in 2000 as a Senior Lecturer. </a:t>
            </a: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Monotype Corsiva" pitchFamily="66" charset="0"/>
              </a:rPr>
              <a:t>BRIEF BIOGRAPHY  :</a:t>
            </a:r>
            <a:endParaRPr lang="en-US" sz="28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" y="22592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5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045" y="1295400"/>
            <a:ext cx="8153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over 20 years of research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experience during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which he has led many projects and awarded research funding from the government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industry.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coauthored over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100 papers in various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conferences.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served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technical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committees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several international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conferences. 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His research interests are in the areas of wireless communications and sensor networks. He graduated many PhD research students under his supervision.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Fellow of IET, Senior Member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IEEE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Chartered Engineer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03379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Monotype Corsiva" pitchFamily="66" charset="0"/>
                <a:cs typeface="Times New Roman" pitchFamily="18" charset="0"/>
              </a:rPr>
              <a:t>Brief biography: (contd..)</a:t>
            </a:r>
            <a:endParaRPr lang="en-US" sz="2800" b="1" dirty="0">
              <a:solidFill>
                <a:srgbClr val="0070C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720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590800"/>
            <a:ext cx="6629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Wireless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communications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Wireless sensor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networks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applications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8048" y="1828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Monotype Corsiva" pitchFamily="66" charset="0"/>
              </a:rPr>
              <a:t>RESEARCH INTERESTS :</a:t>
            </a:r>
            <a:endParaRPr lang="en-US" sz="24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548" y="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843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191625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3888" y="225425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185FA1"/>
                </a:solidFill>
                <a:latin typeface="Times New Roman"/>
              </a:rPr>
              <a:t>Sensor Networks and Data 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Related </a:t>
            </a:r>
            <a:r>
              <a:rPr lang="en-US" dirty="0" smtClean="0"/>
              <a:t>Journals</a:t>
            </a:r>
            <a:endParaRPr lang="en-US" dirty="0"/>
          </a:p>
        </p:txBody>
      </p:sp>
      <p:sp>
        <p:nvSpPr>
          <p:cNvPr id="7" name="Vertical Scroll 6"/>
          <p:cNvSpPr/>
          <p:nvPr/>
        </p:nvSpPr>
        <p:spPr>
          <a:xfrm>
            <a:off x="-47625" y="1471613"/>
            <a:ext cx="6940882" cy="54864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Information Management &amp; Computer Security	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Computers </a:t>
            </a:r>
            <a:r>
              <a:rPr lang="en-US" sz="2000" dirty="0"/>
              <a:t>&amp; Security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Industrial </a:t>
            </a:r>
            <a:r>
              <a:rPr lang="en-US" sz="2000" dirty="0"/>
              <a:t>Management and Data Systems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Medical Informatics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Online </a:t>
            </a:r>
            <a:r>
              <a:rPr lang="en-US" sz="2000" dirty="0"/>
              <a:t>Information Review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Sensor </a:t>
            </a:r>
            <a:r>
              <a:rPr lang="en-US" sz="2000" dirty="0" smtClean="0"/>
              <a:t>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Communications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International Journal of Computer Networks &amp; Communications</a:t>
            </a:r>
          </a:p>
          <a:p>
            <a:pPr marL="342900" indent="-342900">
              <a:buBlip>
                <a:blip r:embed="rId3"/>
              </a:buBlip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Users\rakesh-s\Desktop\spea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144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orizontal Scroll 5"/>
          <p:cNvSpPr/>
          <p:nvPr/>
        </p:nvSpPr>
        <p:spPr>
          <a:xfrm>
            <a:off x="346075" y="1295400"/>
            <a:ext cx="8618538" cy="2878540"/>
          </a:xfrm>
          <a:prstGeom prst="horizontalScroll">
            <a:avLst>
              <a:gd name="adj" fmla="val 1205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Global Summit on Electronics and Electrical Engineering, November 03-05, 2015 Valencia, Spain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4th International Conference and Exhibition on Biometrics &amp; Biostatistics, November 16-18,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2ndInternational Conference on Big Data Analysis and Data Mining, November 30-December 02,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2nd International Conference and Business Expo on Wireless &amp; Telecommunication April 21-22, 2016 Dubai, UAE</a:t>
            </a:r>
          </a:p>
        </p:txBody>
      </p:sp>
      <p:sp>
        <p:nvSpPr>
          <p:cNvPr id="7" name="Double Wave 6"/>
          <p:cNvSpPr/>
          <p:nvPr/>
        </p:nvSpPr>
        <p:spPr>
          <a:xfrm>
            <a:off x="187325" y="0"/>
            <a:ext cx="8777288" cy="14351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185FA1"/>
                </a:solidFill>
                <a:latin typeface="Times New Roman"/>
              </a:rPr>
              <a:t>Sensor Networks and Data Communications </a:t>
            </a:r>
            <a:r>
              <a:rPr lang="en-US" sz="3600" dirty="0" smtClean="0"/>
              <a:t>Related </a:t>
            </a:r>
            <a:r>
              <a:rPr lang="en-US" sz="3600" dirty="0"/>
              <a:t>Conferences</a:t>
            </a:r>
          </a:p>
        </p:txBody>
      </p:sp>
    </p:spTree>
    <p:extLst>
      <p:ext uri="{BB962C8B-B14F-4D97-AF65-F5344CB8AC3E}">
        <p14:creationId xmlns:p14="http://schemas.microsoft.com/office/powerpoint/2010/main" val="30375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OMICS </a:t>
            </a:r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International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Open Access Membership</a:t>
            </a:r>
            <a:b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400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OMICS </a:t>
            </a:r>
            <a:r>
              <a:rPr lang="en-US" dirty="0" smtClean="0">
                <a:latin typeface="Calisto MT" panose="02040603050505030304" pitchFamily="18" charset="0"/>
              </a:rPr>
              <a:t> International </a:t>
            </a:r>
            <a:r>
              <a:rPr lang="en-US" dirty="0">
                <a:latin typeface="Calisto MT" panose="02040603050505030304" pitchFamily="18" charset="0"/>
              </a:rPr>
              <a:t>Open Access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77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</TotalTime>
  <Words>356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Remya</dc:creator>
  <cp:lastModifiedBy>Rama Raju Kutcharlapati</cp:lastModifiedBy>
  <cp:revision>24</cp:revision>
  <dcterms:created xsi:type="dcterms:W3CDTF">2006-08-16T00:00:00Z</dcterms:created>
  <dcterms:modified xsi:type="dcterms:W3CDTF">2015-10-19T08:36:56Z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393359719</vt:i4>
  </property>
  <property fmtid="{D5CDD505-2E9C-101B-9397-08002B2CF9AE}" pid="3" name="_NewReviewCycle">
    <vt:lpwstr/>
  </property>
  <property fmtid="{D5CDD505-2E9C-101B-9397-08002B2CF9AE}" pid="4" name="_EmailSubject">
    <vt:lpwstr>Looking forward to hear from you soon</vt:lpwstr>
  </property>
  <property fmtid="{D5CDD505-2E9C-101B-9397-08002B2CF9AE}" pid="5" name="_AuthorEmail">
    <vt:lpwstr>f.h.ali@sussex.ac.uk</vt:lpwstr>
  </property>
  <property fmtid="{D5CDD505-2E9C-101B-9397-08002B2CF9AE}" pid="6" name="_AuthorEmailDisplayName">
    <vt:lpwstr>Falah Ali</vt:lpwstr>
  </property>
</Properties>
</file>