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399" y="3584001"/>
            <a:ext cx="7635299" cy="1477328"/>
          </a:xfrm>
          <a:prstGeom prst="rect">
            <a:avLst/>
          </a:prstGeom>
        </p:spPr>
        <p:txBody>
          <a:bodyPr wrap="square">
            <a:spAutoFit/>
          </a:bodyPr>
          <a:lstStyle/>
          <a:p>
            <a:r>
              <a:rPr lang="en-IN" b="1" dirty="0" err="1">
                <a:latin typeface="Times New Roman" pitchFamily="18" charset="0"/>
                <a:cs typeface="Times New Roman" pitchFamily="18" charset="0"/>
              </a:rPr>
              <a:t>Gian</a:t>
            </a:r>
            <a:r>
              <a:rPr lang="en-IN" b="1" dirty="0">
                <a:latin typeface="Times New Roman" pitchFamily="18" charset="0"/>
                <a:cs typeface="Times New Roman" pitchFamily="18" charset="0"/>
              </a:rPr>
              <a:t> Mario </a:t>
            </a:r>
            <a:r>
              <a:rPr lang="en-IN" b="1" dirty="0" err="1">
                <a:latin typeface="Times New Roman" pitchFamily="18" charset="0"/>
                <a:cs typeface="Times New Roman" pitchFamily="18" charset="0"/>
              </a:rPr>
              <a:t>Tiboni</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Professor </a:t>
            </a:r>
          </a:p>
          <a:p>
            <a:r>
              <a:rPr lang="en-IN" dirty="0">
                <a:latin typeface="Times New Roman" pitchFamily="18" charset="0"/>
                <a:cs typeface="Times New Roman" pitchFamily="18" charset="0"/>
              </a:rPr>
              <a:t>Department of Obstetrics and </a:t>
            </a:r>
            <a:r>
              <a:rPr lang="en-IN" dirty="0" err="1">
                <a:latin typeface="Times New Roman" pitchFamily="18" charset="0"/>
                <a:cs typeface="Times New Roman" pitchFamily="18" charset="0"/>
              </a:rPr>
              <a:t>Gynecology</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The University of Chieti-Pescara</a:t>
            </a:r>
          </a:p>
          <a:p>
            <a:r>
              <a:rPr lang="en-IN" dirty="0">
                <a:latin typeface="Times New Roman" pitchFamily="18" charset="0"/>
                <a:cs typeface="Times New Roman" pitchFamily="18" charset="0"/>
              </a:rPr>
              <a:t>Italy</a:t>
            </a:r>
            <a:endParaRPr lang="en-US" dirty="0" smtClean="0">
              <a:latin typeface="Times New Roman" pitchFamily="18" charset="0"/>
              <a:cs typeface="Times New Roman" pitchFamily="18" charset="0"/>
            </a:endParaRPr>
          </a:p>
        </p:txBody>
      </p:sp>
      <p:sp>
        <p:nvSpPr>
          <p:cNvPr id="4" name="Rectangle 3"/>
          <p:cNvSpPr/>
          <p:nvPr/>
        </p:nvSpPr>
        <p:spPr>
          <a:xfrm>
            <a:off x="685799" y="1828800"/>
            <a:ext cx="77723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University of Chiet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4036" y="3689453"/>
            <a:ext cx="1143000" cy="1266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154984"/>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Biography</a:t>
            </a:r>
            <a:r>
              <a:rPr lang="en-US" sz="3600" b="1" i="1" dirty="0" smtClean="0">
                <a:solidFill>
                  <a:srgbClr val="7030A0"/>
                </a:solidFill>
                <a:latin typeface="Times New Roman" pitchFamily="18" charset="0"/>
                <a:cs typeface="Times New Roman" pitchFamily="18" charset="0"/>
              </a:rPr>
              <a:t>:</a:t>
            </a:r>
            <a:endParaRPr lang="en-US" sz="3600" b="1" i="1" dirty="0" smtClean="0">
              <a:solidFill>
                <a:srgbClr val="7030A0"/>
              </a:solidFill>
              <a:latin typeface="Times New Roman" pitchFamily="18" charset="0"/>
              <a:cs typeface="Times New Roman" pitchFamily="18" charset="0"/>
            </a:endParaRPr>
          </a:p>
          <a:p>
            <a:endParaRPr lang="en-US" sz="1200" b="1" i="1" dirty="0" smtClean="0">
              <a:solidFill>
                <a:srgbClr val="7030A0"/>
              </a:solidFill>
              <a:latin typeface="Times New Roman" pitchFamily="18" charset="0"/>
              <a:cs typeface="Times New Roman" pitchFamily="18" charset="0"/>
            </a:endParaRPr>
          </a:p>
          <a:p>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Gian</a:t>
            </a:r>
            <a:r>
              <a:rPr lang="en-IN" sz="2400" dirty="0">
                <a:latin typeface="Times New Roman" pitchFamily="18" charset="0"/>
                <a:cs typeface="Times New Roman" pitchFamily="18" charset="0"/>
              </a:rPr>
              <a:t> Mario </a:t>
            </a:r>
            <a:r>
              <a:rPr lang="en-IN" sz="2400" dirty="0" err="1">
                <a:latin typeface="Times New Roman" pitchFamily="18" charset="0"/>
                <a:cs typeface="Times New Roman" pitchFamily="18" charset="0"/>
              </a:rPr>
              <a:t>Tiboni</a:t>
            </a:r>
            <a:r>
              <a:rPr lang="en-IN" sz="2400" dirty="0">
                <a:latin typeface="Times New Roman" pitchFamily="18" charset="0"/>
                <a:cs typeface="Times New Roman" pitchFamily="18" charset="0"/>
              </a:rPr>
              <a:t> is aggregate professor of Obstetrics and </a:t>
            </a:r>
            <a:r>
              <a:rPr lang="en-IN" sz="2400" dirty="0" err="1">
                <a:latin typeface="Times New Roman" pitchFamily="18" charset="0"/>
                <a:cs typeface="Times New Roman" pitchFamily="18" charset="0"/>
              </a:rPr>
              <a:t>Gynecology</a:t>
            </a:r>
            <a:r>
              <a:rPr lang="en-IN" sz="2400" dirty="0">
                <a:latin typeface="Times New Roman" pitchFamily="18" charset="0"/>
                <a:cs typeface="Times New Roman" pitchFamily="18" charset="0"/>
              </a:rPr>
              <a:t> at the University of Chieti-Pescara (Italy). </a:t>
            </a:r>
            <a:r>
              <a:rPr lang="en-IN" sz="2400" dirty="0" err="1" smtClean="0">
                <a:latin typeface="Times New Roman" pitchFamily="18" charset="0"/>
                <a:cs typeface="Times New Roman" pitchFamily="18" charset="0"/>
              </a:rPr>
              <a:t>Dr.</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Tiboni</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had research trainings in developmental toxicology at the </a:t>
            </a:r>
            <a:r>
              <a:rPr lang="en-IN" sz="2400" dirty="0" err="1">
                <a:latin typeface="Times New Roman" pitchFamily="18" charset="0"/>
                <a:cs typeface="Times New Roman" pitchFamily="18" charset="0"/>
              </a:rPr>
              <a:t>Childrens</a:t>
            </a:r>
            <a:r>
              <a:rPr lang="en-IN" sz="2400" dirty="0">
                <a:latin typeface="Times New Roman" pitchFamily="18" charset="0"/>
                <a:cs typeface="Times New Roman" pitchFamily="18" charset="0"/>
              </a:rPr>
              <a:t> Hospital Medical </a:t>
            </a:r>
            <a:r>
              <a:rPr lang="en-IN" sz="2400" dirty="0" err="1">
                <a:latin typeface="Times New Roman" pitchFamily="18" charset="0"/>
                <a:cs typeface="Times New Roman" pitchFamily="18" charset="0"/>
              </a:rPr>
              <a:t>Center</a:t>
            </a:r>
            <a:r>
              <a:rPr lang="en-IN" sz="2400" dirty="0">
                <a:latin typeface="Times New Roman" pitchFamily="18" charset="0"/>
                <a:cs typeface="Times New Roman" pitchFamily="18" charset="0"/>
              </a:rPr>
              <a:t> of the University of Cincinnati, Ohio, U.S.A., and at the School of Public Health of University of California, Los Angeles, U.S.A. He has several years of experience in the research areas of developmental/reproductive toxicology and assisted reproduction. </a:t>
            </a:r>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Tiboni</a:t>
            </a:r>
            <a:r>
              <a:rPr lang="en-IN" sz="2400" dirty="0">
                <a:latin typeface="Times New Roman" pitchFamily="18" charset="0"/>
                <a:cs typeface="Times New Roman" pitchFamily="18" charset="0"/>
              </a:rPr>
              <a:t> authored more than 50 refereed journal papers and book chapters.</a:t>
            </a:r>
            <a:endParaRPr lang="en-US" sz="24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600200"/>
            <a:ext cx="8915400" cy="4216539"/>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endParaRPr lang="en-US" sz="5400" b="1" i="1" dirty="0" smtClean="0">
              <a:solidFill>
                <a:srgbClr val="7030A0"/>
              </a:solidFill>
              <a:latin typeface="Times New Roman" pitchFamily="18" charset="0"/>
              <a:cs typeface="Times New Roman" pitchFamily="18" charset="0"/>
            </a:endParaRPr>
          </a:p>
          <a:p>
            <a:r>
              <a:rPr lang="en-IN" sz="4000" dirty="0" smtClean="0">
                <a:latin typeface="Times New Roman" pitchFamily="18" charset="0"/>
                <a:cs typeface="Times New Roman" pitchFamily="18" charset="0"/>
              </a:rPr>
              <a:t>Research </a:t>
            </a:r>
            <a:r>
              <a:rPr lang="en-IN" sz="4000" dirty="0">
                <a:latin typeface="Times New Roman" pitchFamily="18" charset="0"/>
                <a:cs typeface="Times New Roman" pitchFamily="18" charset="0"/>
              </a:rPr>
              <a:t>interests include reproductive medicine, ovulation induction, and reproductive and developmental toxicology.</a:t>
            </a:r>
            <a:endParaRPr lang="en-US" sz="40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1905</TotalTime>
  <Words>462</Words>
  <Application>Microsoft Office PowerPoint</Application>
  <PresentationFormat>On-screen Show (4:3)</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245</cp:revision>
  <dcterms:created xsi:type="dcterms:W3CDTF">2014-10-14T11:42:21Z</dcterms:created>
  <dcterms:modified xsi:type="dcterms:W3CDTF">2015-10-27T15:25:42Z</dcterms:modified>
</cp:coreProperties>
</file>