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theme/themeOverride3.xml" ContentType="application/vnd.openxmlformats-officedocument.themeOverride+xml"/>
  <Override PartName="/ppt/notesSlides/notesSlide53.xml" ContentType="application/vnd.openxmlformats-officedocument.presentationml.notesSlide+xml"/>
  <Override PartName="/ppt/theme/themeOverride4.xml" ContentType="application/vnd.openxmlformats-officedocument.themeOverride+xml"/>
  <Override PartName="/ppt/notesSlides/notesSlide54.xml" ContentType="application/vnd.openxmlformats-officedocument.presentationml.notesSlide+xml"/>
  <Override PartName="/ppt/theme/themeOverride5.xml" ContentType="application/vnd.openxmlformats-officedocument.themeOverride+xml"/>
  <Override PartName="/ppt/notesSlides/notesSlide55.xml" ContentType="application/vnd.openxmlformats-officedocument.presentationml.notesSlide+xml"/>
  <Override PartName="/ppt/theme/themeOverride6.xml" ContentType="application/vnd.openxmlformats-officedocument.themeOverride+xml"/>
  <Override PartName="/ppt/notesSlides/notesSlide56.xml" ContentType="application/vnd.openxmlformats-officedocument.presentationml.notesSlide+xml"/>
  <Override PartName="/ppt/theme/themeOverride7.xml" ContentType="application/vnd.openxmlformats-officedocument.themeOverride+xml"/>
  <Override PartName="/ppt/notesSlides/notesSlide57.xml" ContentType="application/vnd.openxmlformats-officedocument.presentationml.notesSlide+xml"/>
  <Override PartName="/ppt/theme/themeOverride8.xml" ContentType="application/vnd.openxmlformats-officedocument.themeOverride+xml"/>
  <Override PartName="/ppt/notesSlides/notesSlide58.xml" ContentType="application/vnd.openxmlformats-officedocument.presentationml.notesSlide+xml"/>
  <Override PartName="/ppt/theme/themeOverride9.xml" ContentType="application/vnd.openxmlformats-officedocument.themeOverride+xml"/>
  <Override PartName="/ppt/notesSlides/notesSlide59.xml" ContentType="application/vnd.openxmlformats-officedocument.presentationml.notesSlide+xml"/>
  <Override PartName="/ppt/theme/themeOverride10.xml" ContentType="application/vnd.openxmlformats-officedocument.themeOverride+xml"/>
  <Override PartName="/ppt/notesSlides/notesSlide60.xml" ContentType="application/vnd.openxmlformats-officedocument.presentationml.notesSlide+xml"/>
  <Override PartName="/ppt/theme/themeOverride11.xml" ContentType="application/vnd.openxmlformats-officedocument.themeOverride+xml"/>
  <Override PartName="/ppt/notesSlides/notesSlide61.xml" ContentType="application/vnd.openxmlformats-officedocument.presentationml.notesSlide+xml"/>
  <Override PartName="/ppt/theme/themeOverride12.xml" ContentType="application/vnd.openxmlformats-officedocument.themeOverride+xml"/>
  <Override PartName="/ppt/notesSlides/notesSlide62.xml" ContentType="application/vnd.openxmlformats-officedocument.presentationml.notesSlide+xml"/>
  <Override PartName="/ppt/theme/themeOverride13.xml" ContentType="application/vnd.openxmlformats-officedocument.themeOverride+xml"/>
  <Override PartName="/ppt/notesSlides/notesSlide63.xml" ContentType="application/vnd.openxmlformats-officedocument.presentationml.notesSlide+xml"/>
  <Override PartName="/ppt/theme/themeOverride14.xml" ContentType="application/vnd.openxmlformats-officedocument.themeOverride+xml"/>
  <Override PartName="/ppt/notesSlides/notesSlide64.xml" ContentType="application/vnd.openxmlformats-officedocument.presentationml.notesSlide+xml"/>
  <Override PartName="/ppt/theme/themeOverride1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1" r:id="rId2"/>
    <p:sldMasterId id="2147483653" r:id="rId3"/>
    <p:sldMasterId id="2147483654" r:id="rId4"/>
    <p:sldMasterId id="2147483655" r:id="rId5"/>
    <p:sldMasterId id="2147483657" r:id="rId6"/>
    <p:sldMasterId id="2147483659" r:id="rId7"/>
  </p:sldMasterIdLst>
  <p:notesMasterIdLst>
    <p:notesMasterId r:id="rId129"/>
  </p:notesMasterIdLst>
  <p:handoutMasterIdLst>
    <p:handoutMasterId r:id="rId130"/>
  </p:handoutMasterIdLst>
  <p:sldIdLst>
    <p:sldId id="675" r:id="rId8"/>
    <p:sldId id="635" r:id="rId9"/>
    <p:sldId id="643" r:id="rId10"/>
    <p:sldId id="644" r:id="rId11"/>
    <p:sldId id="645" r:id="rId12"/>
    <p:sldId id="646" r:id="rId13"/>
    <p:sldId id="657" r:id="rId14"/>
    <p:sldId id="658" r:id="rId15"/>
    <p:sldId id="659" r:id="rId16"/>
    <p:sldId id="647" r:id="rId17"/>
    <p:sldId id="648" r:id="rId18"/>
    <p:sldId id="649" r:id="rId19"/>
    <p:sldId id="650" r:id="rId20"/>
    <p:sldId id="651" r:id="rId21"/>
    <p:sldId id="652" r:id="rId22"/>
    <p:sldId id="653" r:id="rId23"/>
    <p:sldId id="654" r:id="rId24"/>
    <p:sldId id="655" r:id="rId25"/>
    <p:sldId id="656" r:id="rId26"/>
    <p:sldId id="660" r:id="rId27"/>
    <p:sldId id="661" r:id="rId28"/>
    <p:sldId id="662" r:id="rId29"/>
    <p:sldId id="663" r:id="rId30"/>
    <p:sldId id="664" r:id="rId31"/>
    <p:sldId id="665" r:id="rId32"/>
    <p:sldId id="666" r:id="rId33"/>
    <p:sldId id="667" r:id="rId34"/>
    <p:sldId id="668" r:id="rId35"/>
    <p:sldId id="669" r:id="rId36"/>
    <p:sldId id="670" r:id="rId37"/>
    <p:sldId id="671" r:id="rId38"/>
    <p:sldId id="672" r:id="rId39"/>
    <p:sldId id="673" r:id="rId40"/>
    <p:sldId id="674" r:id="rId41"/>
    <p:sldId id="605" r:id="rId42"/>
    <p:sldId id="830" r:id="rId43"/>
    <p:sldId id="599" r:id="rId44"/>
    <p:sldId id="831" r:id="rId45"/>
    <p:sldId id="832" r:id="rId46"/>
    <p:sldId id="833" r:id="rId47"/>
    <p:sldId id="569" r:id="rId48"/>
    <p:sldId id="823" r:id="rId49"/>
    <p:sldId id="570" r:id="rId50"/>
    <p:sldId id="604" r:id="rId51"/>
    <p:sldId id="603" r:id="rId52"/>
    <p:sldId id="571" r:id="rId53"/>
    <p:sldId id="572" r:id="rId54"/>
    <p:sldId id="573" r:id="rId55"/>
    <p:sldId id="574" r:id="rId56"/>
    <p:sldId id="575" r:id="rId57"/>
    <p:sldId id="576" r:id="rId58"/>
    <p:sldId id="597" r:id="rId59"/>
    <p:sldId id="577" r:id="rId60"/>
    <p:sldId id="578" r:id="rId61"/>
    <p:sldId id="579" r:id="rId62"/>
    <p:sldId id="580" r:id="rId63"/>
    <p:sldId id="581" r:id="rId64"/>
    <p:sldId id="582" r:id="rId65"/>
    <p:sldId id="583" r:id="rId66"/>
    <p:sldId id="584" r:id="rId67"/>
    <p:sldId id="585" r:id="rId68"/>
    <p:sldId id="586" r:id="rId69"/>
    <p:sldId id="587" r:id="rId70"/>
    <p:sldId id="588" r:id="rId71"/>
    <p:sldId id="589" r:id="rId72"/>
    <p:sldId id="481" r:id="rId73"/>
    <p:sldId id="356" r:id="rId74"/>
    <p:sldId id="437" r:id="rId75"/>
    <p:sldId id="439" r:id="rId76"/>
    <p:sldId id="393" r:id="rId77"/>
    <p:sldId id="350" r:id="rId78"/>
    <p:sldId id="351" r:id="rId79"/>
    <p:sldId id="284" r:id="rId80"/>
    <p:sldId id="286" r:id="rId81"/>
    <p:sldId id="383" r:id="rId82"/>
    <p:sldId id="533" r:id="rId83"/>
    <p:sldId id="466" r:id="rId84"/>
    <p:sldId id="291" r:id="rId85"/>
    <p:sldId id="332" r:id="rId86"/>
    <p:sldId id="701" r:id="rId87"/>
    <p:sldId id="712" r:id="rId88"/>
    <p:sldId id="713" r:id="rId89"/>
    <p:sldId id="710" r:id="rId90"/>
    <p:sldId id="715" r:id="rId91"/>
    <p:sldId id="727" r:id="rId92"/>
    <p:sldId id="728" r:id="rId93"/>
    <p:sldId id="736" r:id="rId94"/>
    <p:sldId id="745" r:id="rId95"/>
    <p:sldId id="821" r:id="rId96"/>
    <p:sldId id="805" r:id="rId97"/>
    <p:sldId id="755" r:id="rId98"/>
    <p:sldId id="766" r:id="rId99"/>
    <p:sldId id="680" r:id="rId100"/>
    <p:sldId id="681" r:id="rId101"/>
    <p:sldId id="682" r:id="rId102"/>
    <p:sldId id="683" r:id="rId103"/>
    <p:sldId id="684" r:id="rId104"/>
    <p:sldId id="685" r:id="rId105"/>
    <p:sldId id="686" r:id="rId106"/>
    <p:sldId id="687" r:id="rId107"/>
    <p:sldId id="688" r:id="rId108"/>
    <p:sldId id="689" r:id="rId109"/>
    <p:sldId id="690" r:id="rId110"/>
    <p:sldId id="691" r:id="rId111"/>
    <p:sldId id="692" r:id="rId112"/>
    <p:sldId id="693" r:id="rId113"/>
    <p:sldId id="694" r:id="rId114"/>
    <p:sldId id="695" r:id="rId115"/>
    <p:sldId id="696" r:id="rId116"/>
    <p:sldId id="822" r:id="rId117"/>
    <p:sldId id="698" r:id="rId118"/>
    <p:sldId id="834" r:id="rId119"/>
    <p:sldId id="699" r:id="rId120"/>
    <p:sldId id="825" r:id="rId121"/>
    <p:sldId id="642" r:id="rId122"/>
    <p:sldId id="824" r:id="rId123"/>
    <p:sldId id="820" r:id="rId124"/>
    <p:sldId id="676" r:id="rId125"/>
    <p:sldId id="837" r:id="rId126"/>
    <p:sldId id="838" r:id="rId127"/>
    <p:sldId id="839" r:id="rId128"/>
  </p:sldIdLst>
  <p:sldSz cx="10287000" cy="6858000" type="35mm"/>
  <p:notesSz cx="7315200" cy="9601200"/>
  <p:defaultTextStyle>
    <a:defPPr>
      <a:defRPr lang="en-US"/>
    </a:defPPr>
    <a:lvl1pPr algn="ctr" rtl="0" eaLnBrk="0" fontAlgn="base" hangingPunct="0">
      <a:spcBef>
        <a:spcPct val="20000"/>
      </a:spcBef>
      <a:spcAft>
        <a:spcPct val="0"/>
      </a:spcAft>
      <a:defRPr sz="3200" b="1" kern="1200">
        <a:solidFill>
          <a:srgbClr val="000066"/>
        </a:solidFill>
        <a:latin typeface="Arial" pitchFamily="34" charset="0"/>
        <a:ea typeface="Osaka" charset="-128"/>
        <a:cs typeface="+mn-cs"/>
      </a:defRPr>
    </a:lvl1pPr>
    <a:lvl2pPr marL="457200" algn="ctr" rtl="0" eaLnBrk="0" fontAlgn="base" hangingPunct="0">
      <a:spcBef>
        <a:spcPct val="20000"/>
      </a:spcBef>
      <a:spcAft>
        <a:spcPct val="0"/>
      </a:spcAft>
      <a:defRPr sz="3200" b="1" kern="1200">
        <a:solidFill>
          <a:srgbClr val="000066"/>
        </a:solidFill>
        <a:latin typeface="Arial" pitchFamily="34" charset="0"/>
        <a:ea typeface="Osaka" charset="-128"/>
        <a:cs typeface="+mn-cs"/>
      </a:defRPr>
    </a:lvl2pPr>
    <a:lvl3pPr marL="914400" algn="ctr" rtl="0" eaLnBrk="0" fontAlgn="base" hangingPunct="0">
      <a:spcBef>
        <a:spcPct val="20000"/>
      </a:spcBef>
      <a:spcAft>
        <a:spcPct val="0"/>
      </a:spcAft>
      <a:defRPr sz="3200" b="1" kern="1200">
        <a:solidFill>
          <a:srgbClr val="000066"/>
        </a:solidFill>
        <a:latin typeface="Arial" pitchFamily="34" charset="0"/>
        <a:ea typeface="Osaka" charset="-128"/>
        <a:cs typeface="+mn-cs"/>
      </a:defRPr>
    </a:lvl3pPr>
    <a:lvl4pPr marL="1371600" algn="ctr" rtl="0" eaLnBrk="0" fontAlgn="base" hangingPunct="0">
      <a:spcBef>
        <a:spcPct val="20000"/>
      </a:spcBef>
      <a:spcAft>
        <a:spcPct val="0"/>
      </a:spcAft>
      <a:defRPr sz="3200" b="1" kern="1200">
        <a:solidFill>
          <a:srgbClr val="000066"/>
        </a:solidFill>
        <a:latin typeface="Arial" pitchFamily="34" charset="0"/>
        <a:ea typeface="Osaka" charset="-128"/>
        <a:cs typeface="+mn-cs"/>
      </a:defRPr>
    </a:lvl4pPr>
    <a:lvl5pPr marL="1828800" algn="ctr" rtl="0" eaLnBrk="0" fontAlgn="base" hangingPunct="0">
      <a:spcBef>
        <a:spcPct val="20000"/>
      </a:spcBef>
      <a:spcAft>
        <a:spcPct val="0"/>
      </a:spcAft>
      <a:defRPr sz="3200" b="1" kern="1200">
        <a:solidFill>
          <a:srgbClr val="000066"/>
        </a:solidFill>
        <a:latin typeface="Arial" pitchFamily="34" charset="0"/>
        <a:ea typeface="Osaka" charset="-128"/>
        <a:cs typeface="+mn-cs"/>
      </a:defRPr>
    </a:lvl5pPr>
    <a:lvl6pPr marL="2286000" algn="l" defTabSz="914400" rtl="0" eaLnBrk="1" latinLnBrk="0" hangingPunct="1">
      <a:defRPr sz="3200" b="1" kern="1200">
        <a:solidFill>
          <a:srgbClr val="000066"/>
        </a:solidFill>
        <a:latin typeface="Arial" pitchFamily="34" charset="0"/>
        <a:ea typeface="Osaka" charset="-128"/>
        <a:cs typeface="+mn-cs"/>
      </a:defRPr>
    </a:lvl6pPr>
    <a:lvl7pPr marL="2743200" algn="l" defTabSz="914400" rtl="0" eaLnBrk="1" latinLnBrk="0" hangingPunct="1">
      <a:defRPr sz="3200" b="1" kern="1200">
        <a:solidFill>
          <a:srgbClr val="000066"/>
        </a:solidFill>
        <a:latin typeface="Arial" pitchFamily="34" charset="0"/>
        <a:ea typeface="Osaka" charset="-128"/>
        <a:cs typeface="+mn-cs"/>
      </a:defRPr>
    </a:lvl7pPr>
    <a:lvl8pPr marL="3200400" algn="l" defTabSz="914400" rtl="0" eaLnBrk="1" latinLnBrk="0" hangingPunct="1">
      <a:defRPr sz="3200" b="1" kern="1200">
        <a:solidFill>
          <a:srgbClr val="000066"/>
        </a:solidFill>
        <a:latin typeface="Arial" pitchFamily="34" charset="0"/>
        <a:ea typeface="Osaka" charset="-128"/>
        <a:cs typeface="+mn-cs"/>
      </a:defRPr>
    </a:lvl8pPr>
    <a:lvl9pPr marL="3657600" algn="l" defTabSz="914400" rtl="0" eaLnBrk="1" latinLnBrk="0" hangingPunct="1">
      <a:defRPr sz="3200" b="1" kern="1200">
        <a:solidFill>
          <a:srgbClr val="000066"/>
        </a:solidFill>
        <a:latin typeface="Arial" pitchFamily="34" charset="0"/>
        <a:ea typeface="Osaka"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99"/>
    <a:srgbClr val="FFFF66"/>
    <a:srgbClr val="99FF99"/>
    <a:srgbClr val="660066"/>
    <a:srgbClr val="FF0066"/>
    <a:srgbClr val="0099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71" autoAdjust="0"/>
  </p:normalViewPr>
  <p:slideViewPr>
    <p:cSldViewPr>
      <p:cViewPr>
        <p:scale>
          <a:sx n="59" d="100"/>
          <a:sy n="59" d="100"/>
        </p:scale>
        <p:origin x="-1044" y="-28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95" d="100"/>
          <a:sy n="95" d="100"/>
        </p:scale>
        <p:origin x="-184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notesMaster" Target="notesMasters/notesMaster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handoutMaster" Target="handoutMasters/handout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viewProps" Target="view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a:spcBef>
                <a:spcPct val="0"/>
              </a:spcBef>
              <a:defRPr sz="1300" b="0">
                <a:solidFill>
                  <a:schemeClr val="tx1"/>
                </a:solidFill>
                <a:latin typeface="Times New Roman" pitchFamily="18" charset="0"/>
                <a:ea typeface="+mn-ea"/>
              </a:defRPr>
            </a:lvl1pPr>
          </a:lstStyle>
          <a:p>
            <a:pPr>
              <a:defRPr/>
            </a:pPr>
            <a:endParaRPr lang="en-US"/>
          </a:p>
        </p:txBody>
      </p:sp>
      <p:sp>
        <p:nvSpPr>
          <p:cNvPr id="236547" name="Rectangle 3"/>
          <p:cNvSpPr>
            <a:spLocks noGrp="1" noChangeArrowheads="1"/>
          </p:cNvSpPr>
          <p:nvPr>
            <p:ph type="dt" sz="quarter"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spcBef>
                <a:spcPct val="0"/>
              </a:spcBef>
              <a:defRPr sz="1300" b="0">
                <a:solidFill>
                  <a:schemeClr val="tx1"/>
                </a:solidFill>
                <a:latin typeface="Times New Roman" pitchFamily="18" charset="0"/>
                <a:ea typeface="+mn-ea"/>
              </a:defRPr>
            </a:lvl1pPr>
          </a:lstStyle>
          <a:p>
            <a:pPr>
              <a:defRPr/>
            </a:pPr>
            <a:endParaRPr lang="en-US"/>
          </a:p>
        </p:txBody>
      </p:sp>
      <p:sp>
        <p:nvSpPr>
          <p:cNvPr id="236548" name="Rectangle 4"/>
          <p:cNvSpPr>
            <a:spLocks noGrp="1" noChangeArrowheads="1"/>
          </p:cNvSpPr>
          <p:nvPr>
            <p:ph type="ftr" sz="quarter" idx="2"/>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a:spcBef>
                <a:spcPct val="0"/>
              </a:spcBef>
              <a:defRPr sz="1300" b="0">
                <a:solidFill>
                  <a:schemeClr val="tx1"/>
                </a:solidFill>
                <a:latin typeface="Times New Roman" pitchFamily="18" charset="0"/>
                <a:ea typeface="+mn-ea"/>
              </a:defRPr>
            </a:lvl1pPr>
          </a:lstStyle>
          <a:p>
            <a:pPr>
              <a:defRPr/>
            </a:pPr>
            <a:endParaRPr lang="en-US"/>
          </a:p>
        </p:txBody>
      </p:sp>
      <p:sp>
        <p:nvSpPr>
          <p:cNvPr id="236549"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spcBef>
                <a:spcPct val="0"/>
              </a:spcBef>
              <a:defRPr sz="1300" b="0">
                <a:solidFill>
                  <a:schemeClr val="tx1"/>
                </a:solidFill>
                <a:latin typeface="Times New Roman" pitchFamily="18" charset="0"/>
                <a:ea typeface="+mn-ea"/>
              </a:defRPr>
            </a:lvl1pPr>
          </a:lstStyle>
          <a:p>
            <a:pPr>
              <a:defRPr/>
            </a:pPr>
            <a:fld id="{02CB2090-F496-4FF6-8876-EEEE7A99C111}" type="slidenum">
              <a:rPr lang="en-US"/>
              <a:pPr>
                <a:defRPr/>
              </a:pPr>
              <a:t>‹#›</a:t>
            </a:fld>
            <a:endParaRPr lang="en-US"/>
          </a:p>
        </p:txBody>
      </p:sp>
    </p:spTree>
    <p:extLst>
      <p:ext uri="{BB962C8B-B14F-4D97-AF65-F5344CB8AC3E}">
        <p14:creationId xmlns:p14="http://schemas.microsoft.com/office/powerpoint/2010/main" val="1934477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a:spcBef>
                <a:spcPct val="0"/>
              </a:spcBef>
              <a:defRPr sz="1300" b="0">
                <a:solidFill>
                  <a:schemeClr val="tx1"/>
                </a:solidFill>
                <a:latin typeface="Times" pitchFamily="18" charset="0"/>
                <a:ea typeface="+mn-ea"/>
              </a:defRPr>
            </a:lvl1pPr>
          </a:lstStyle>
          <a:p>
            <a:pPr>
              <a:defRPr/>
            </a:pPr>
            <a:endParaRPr lang="en-US"/>
          </a:p>
        </p:txBody>
      </p:sp>
      <p:sp>
        <p:nvSpPr>
          <p:cNvPr id="79875" name="Rectangle 3"/>
          <p:cNvSpPr>
            <a:spLocks noGrp="1" noChangeArrowheads="1"/>
          </p:cNvSpPr>
          <p:nvPr>
            <p:ph type="dt"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spcBef>
                <a:spcPct val="0"/>
              </a:spcBef>
              <a:defRPr sz="1300" b="0">
                <a:solidFill>
                  <a:schemeClr val="tx1"/>
                </a:solidFill>
                <a:latin typeface="Times" pitchFamily="18" charset="0"/>
                <a:ea typeface="+mn-ea"/>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957263" y="720725"/>
            <a:ext cx="5400675"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974725" y="4560888"/>
            <a:ext cx="5365750"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a:spcBef>
                <a:spcPct val="0"/>
              </a:spcBef>
              <a:defRPr sz="1300" b="0">
                <a:solidFill>
                  <a:schemeClr val="tx1"/>
                </a:solidFill>
                <a:latin typeface="Times" pitchFamily="18" charset="0"/>
                <a:ea typeface="+mn-ea"/>
              </a:defRPr>
            </a:lvl1pPr>
          </a:lstStyle>
          <a:p>
            <a:pPr>
              <a:defRPr/>
            </a:pPr>
            <a:endParaRPr lang="en-US"/>
          </a:p>
        </p:txBody>
      </p:sp>
      <p:sp>
        <p:nvSpPr>
          <p:cNvPr id="79879"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spcBef>
                <a:spcPct val="0"/>
              </a:spcBef>
              <a:defRPr sz="1300" b="0">
                <a:solidFill>
                  <a:schemeClr val="tx1"/>
                </a:solidFill>
                <a:latin typeface="Times" pitchFamily="18" charset="0"/>
                <a:ea typeface="+mn-ea"/>
              </a:defRPr>
            </a:lvl1pPr>
          </a:lstStyle>
          <a:p>
            <a:pPr>
              <a:defRPr/>
            </a:pPr>
            <a:fld id="{FEA90C5D-5FD5-4940-9585-13719F42DFD9}" type="slidenum">
              <a:rPr lang="en-US"/>
              <a:pPr>
                <a:defRPr/>
              </a:pPr>
              <a:t>‹#›</a:t>
            </a:fld>
            <a:endParaRPr lang="en-US"/>
          </a:p>
        </p:txBody>
      </p:sp>
    </p:spTree>
    <p:extLst>
      <p:ext uri="{BB962C8B-B14F-4D97-AF65-F5344CB8AC3E}">
        <p14:creationId xmlns:p14="http://schemas.microsoft.com/office/powerpoint/2010/main" val="683184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Osak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000A57C7-5B39-4892-A8B1-731694AADA50}" type="slidenum">
              <a:rPr lang="en-US" sz="1300" b="0" smtClean="0">
                <a:solidFill>
                  <a:schemeClr val="tx1"/>
                </a:solidFill>
                <a:latin typeface="Times" pitchFamily="18" charset="0"/>
              </a:rPr>
              <a:pPr/>
              <a:t>1</a:t>
            </a:fld>
            <a:endParaRPr lang="en-US" sz="1300" b="0" smtClean="0">
              <a:solidFill>
                <a:schemeClr val="tx1"/>
              </a:solidFill>
              <a:latin typeface="Times"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a:spcAft>
                <a:spcPts val="1200"/>
              </a:spcAft>
            </a:pPr>
            <a:r>
              <a:rPr lang="en-US" smtClean="0">
                <a:solidFill>
                  <a:srgbClr val="1A1A1A"/>
                </a:solidFill>
              </a:rPr>
              <a:t>1. Oxidative Stress Induced Cellular Hypoperfusion and Mitochondrial DNA deletion in the Context of Neurodegeneration: Past, Present and Future. Institute of</a:t>
            </a:r>
            <a:r>
              <a:rPr lang="en-US" smtClean="0">
                <a:solidFill>
                  <a:srgbClr val="1A1A1A"/>
                </a:solidFill>
                <a:latin typeface="Times" pitchFamily="18" charset="0"/>
              </a:rPr>
              <a:t> </a:t>
            </a:r>
            <a:r>
              <a:rPr lang="en-US" smtClean="0">
                <a:solidFill>
                  <a:srgbClr val="1A1A1A"/>
                </a:solidFill>
              </a:rPr>
              <a:t> the Theoretical and </a:t>
            </a:r>
            <a:r>
              <a:rPr lang="en-US" smtClean="0">
                <a:solidFill>
                  <a:srgbClr val="1A1A1A"/>
                </a:solidFill>
                <a:latin typeface="Times" pitchFamily="18" charset="0"/>
              </a:rPr>
              <a:t>  </a:t>
            </a:r>
            <a:r>
              <a:rPr lang="en-US" smtClean="0">
                <a:solidFill>
                  <a:srgbClr val="1A1A1A"/>
                </a:solidFill>
              </a:rPr>
              <a:t>Experimental Biophysics of Russian Academy of Sciences </a:t>
            </a:r>
            <a:r>
              <a:rPr lang="en-US" smtClean="0">
                <a:solidFill>
                  <a:srgbClr val="1A1A1A"/>
                </a:solidFill>
                <a:latin typeface="Times" pitchFamily="18" charset="0"/>
              </a:rPr>
              <a:t> </a:t>
            </a:r>
            <a:r>
              <a:rPr lang="en-US" smtClean="0">
                <a:solidFill>
                  <a:srgbClr val="1A1A1A"/>
                </a:solidFill>
              </a:rPr>
              <a:t>(RAS), Pushino, Moscow District , Russia. November 15, 2011.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3541F959-86E0-4187-8E58-A9DDF979474D}" type="slidenum">
              <a:rPr lang="en-US" sz="1300" b="0" smtClean="0">
                <a:solidFill>
                  <a:schemeClr val="tx1"/>
                </a:solidFill>
                <a:latin typeface="Times" pitchFamily="18" charset="0"/>
              </a:rPr>
              <a:pPr/>
              <a:t>10</a:t>
            </a:fld>
            <a:endParaRPr lang="en-US" sz="1300" b="0" smtClean="0">
              <a:solidFill>
                <a:schemeClr val="tx1"/>
              </a:solidFill>
              <a:latin typeface="Times"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F297DAA-6948-4AAD-9ED6-5FA8C06D3413}" type="slidenum">
              <a:rPr lang="en-US" sz="1300" b="0" smtClean="0">
                <a:solidFill>
                  <a:schemeClr val="tx1"/>
                </a:solidFill>
                <a:latin typeface="Times" pitchFamily="18" charset="0"/>
              </a:rPr>
              <a:pPr/>
              <a:t>108</a:t>
            </a:fld>
            <a:endParaRPr lang="en-US" sz="1300" b="0" smtClean="0">
              <a:solidFill>
                <a:schemeClr val="tx1"/>
              </a:solidFill>
              <a:latin typeface="Times" pitchFamily="18" charset="0"/>
            </a:endParaRPr>
          </a:p>
        </p:txBody>
      </p:sp>
      <p:sp>
        <p:nvSpPr>
          <p:cNvPr id="25190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283738FD-8048-42C4-A31C-0ED181A75BDE}" type="slidenum">
              <a:rPr lang="en-US" sz="1300" b="0">
                <a:solidFill>
                  <a:schemeClr val="tx1"/>
                </a:solidFill>
              </a:rPr>
              <a:pPr algn="r" eaLnBrk="1" hangingPunct="1">
                <a:spcBef>
                  <a:spcPct val="0"/>
                </a:spcBef>
              </a:pPr>
              <a:t>108</a:t>
            </a:fld>
            <a:endParaRPr lang="en-US" sz="1300" b="0">
              <a:solidFill>
                <a:schemeClr val="tx1"/>
              </a:solidFill>
            </a:endParaRPr>
          </a:p>
        </p:txBody>
      </p:sp>
      <p:sp>
        <p:nvSpPr>
          <p:cNvPr id="251908" name="Rectangle 2"/>
          <p:cNvSpPr>
            <a:spLocks noGrp="1" noRot="1" noChangeAspect="1" noChangeArrowheads="1" noTextEdit="1"/>
          </p:cNvSpPr>
          <p:nvPr>
            <p:ph type="sldImg"/>
          </p:nvPr>
        </p:nvSpPr>
        <p:spPr>
          <a:ln/>
        </p:spPr>
      </p:sp>
      <p:sp>
        <p:nvSpPr>
          <p:cNvPr id="251909"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3ED4011A-DB76-4F48-979F-2E7725131E3A}" type="slidenum">
              <a:rPr lang="en-US" sz="1300" b="0" smtClean="0">
                <a:solidFill>
                  <a:schemeClr val="tx1"/>
                </a:solidFill>
                <a:latin typeface="Times" pitchFamily="18" charset="0"/>
              </a:rPr>
              <a:pPr/>
              <a:t>109</a:t>
            </a:fld>
            <a:endParaRPr lang="en-US" sz="1300" b="0" smtClean="0">
              <a:solidFill>
                <a:schemeClr val="tx1"/>
              </a:solidFill>
              <a:latin typeface="Times" pitchFamily="18" charset="0"/>
            </a:endParaRPr>
          </a:p>
        </p:txBody>
      </p:sp>
      <p:sp>
        <p:nvSpPr>
          <p:cNvPr id="25293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BABD6DAC-2D7B-49F0-BFA7-ACB6954A556C}" type="slidenum">
              <a:rPr lang="en-US" sz="1300" b="0">
                <a:solidFill>
                  <a:schemeClr val="tx1"/>
                </a:solidFill>
              </a:rPr>
              <a:pPr algn="r" eaLnBrk="1" hangingPunct="1">
                <a:spcBef>
                  <a:spcPct val="0"/>
                </a:spcBef>
              </a:pPr>
              <a:t>109</a:t>
            </a:fld>
            <a:endParaRPr lang="en-US" sz="1300" b="0">
              <a:solidFill>
                <a:schemeClr val="tx1"/>
              </a:solidFill>
            </a:endParaRPr>
          </a:p>
        </p:txBody>
      </p:sp>
      <p:sp>
        <p:nvSpPr>
          <p:cNvPr id="252932" name="Rectangle 2"/>
          <p:cNvSpPr>
            <a:spLocks noGrp="1" noRot="1" noChangeAspect="1" noChangeArrowheads="1" noTextEdit="1"/>
          </p:cNvSpPr>
          <p:nvPr>
            <p:ph type="sldImg"/>
          </p:nvPr>
        </p:nvSpPr>
        <p:spPr>
          <a:ln/>
        </p:spPr>
      </p:sp>
      <p:sp>
        <p:nvSpPr>
          <p:cNvPr id="252933"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66F8A0DE-E577-4979-AFCA-F211E774E38A}" type="slidenum">
              <a:rPr lang="en-US" sz="1300" b="0" smtClean="0">
                <a:solidFill>
                  <a:schemeClr val="tx1"/>
                </a:solidFill>
                <a:latin typeface="Times" pitchFamily="18" charset="0"/>
              </a:rPr>
              <a:pPr/>
              <a:t>111</a:t>
            </a:fld>
            <a:endParaRPr lang="en-US" sz="1300" b="0" smtClean="0">
              <a:solidFill>
                <a:schemeClr val="tx1"/>
              </a:solidFill>
              <a:latin typeface="Times" pitchFamily="18" charset="0"/>
            </a:endParaRPr>
          </a:p>
        </p:txBody>
      </p:sp>
      <p:sp>
        <p:nvSpPr>
          <p:cNvPr id="25395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8441629C-7DE0-460C-9203-9CE7D8E351C0}" type="slidenum">
              <a:rPr lang="en-US" sz="1300" b="0">
                <a:solidFill>
                  <a:schemeClr val="tx1"/>
                </a:solidFill>
              </a:rPr>
              <a:pPr algn="r" eaLnBrk="1" hangingPunct="1">
                <a:spcBef>
                  <a:spcPct val="0"/>
                </a:spcBef>
              </a:pPr>
              <a:t>111</a:t>
            </a:fld>
            <a:endParaRPr lang="en-US" sz="1300" b="0">
              <a:solidFill>
                <a:schemeClr val="tx1"/>
              </a:solidFill>
            </a:endParaRPr>
          </a:p>
        </p:txBody>
      </p:sp>
      <p:sp>
        <p:nvSpPr>
          <p:cNvPr id="253956" name="Rectangle 2"/>
          <p:cNvSpPr>
            <a:spLocks noGrp="1" noRot="1" noChangeAspect="1" noChangeArrowheads="1" noTextEdit="1"/>
          </p:cNvSpPr>
          <p:nvPr>
            <p:ph type="sldImg"/>
          </p:nvPr>
        </p:nvSpPr>
        <p:spPr>
          <a:ln/>
        </p:spPr>
      </p:sp>
      <p:sp>
        <p:nvSpPr>
          <p:cNvPr id="253957"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03E263C-A33F-4368-8A0F-2364265F7F30}" type="slidenum">
              <a:rPr lang="en-US" sz="1300" b="0" smtClean="0">
                <a:solidFill>
                  <a:schemeClr val="tx1"/>
                </a:solidFill>
                <a:latin typeface="Times" pitchFamily="18" charset="0"/>
              </a:rPr>
              <a:pPr/>
              <a:t>113</a:t>
            </a:fld>
            <a:endParaRPr lang="en-US" sz="1300" b="0" smtClean="0">
              <a:solidFill>
                <a:schemeClr val="tx1"/>
              </a:solidFill>
              <a:latin typeface="Times" pitchFamily="18" charset="0"/>
            </a:endParaRPr>
          </a:p>
        </p:txBody>
      </p:sp>
      <p:sp>
        <p:nvSpPr>
          <p:cNvPr id="25497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EF78D670-DAEE-4D83-B584-9F297A914F77}" type="slidenum">
              <a:rPr lang="en-US" sz="1300" b="0">
                <a:solidFill>
                  <a:schemeClr val="tx1"/>
                </a:solidFill>
              </a:rPr>
              <a:pPr algn="r" eaLnBrk="1" hangingPunct="1">
                <a:spcBef>
                  <a:spcPct val="0"/>
                </a:spcBef>
              </a:pPr>
              <a:t>113</a:t>
            </a:fld>
            <a:endParaRPr lang="en-US" sz="1300" b="0">
              <a:solidFill>
                <a:schemeClr val="tx1"/>
              </a:solidFill>
            </a:endParaRPr>
          </a:p>
        </p:txBody>
      </p:sp>
      <p:sp>
        <p:nvSpPr>
          <p:cNvPr id="254980" name="Rectangle 2"/>
          <p:cNvSpPr>
            <a:spLocks noGrp="1" noRot="1" noChangeAspect="1" noChangeArrowheads="1" noTextEdit="1"/>
          </p:cNvSpPr>
          <p:nvPr>
            <p:ph type="sldImg"/>
          </p:nvPr>
        </p:nvSpPr>
        <p:spPr>
          <a:ln/>
        </p:spPr>
      </p:sp>
      <p:sp>
        <p:nvSpPr>
          <p:cNvPr id="254981"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1A922F0-C3B7-4344-8A7C-99B1FECC238E}" type="slidenum">
              <a:rPr lang="en-US" sz="1300" b="0" smtClean="0">
                <a:solidFill>
                  <a:schemeClr val="tx1"/>
                </a:solidFill>
                <a:latin typeface="Times" pitchFamily="18" charset="0"/>
              </a:rPr>
              <a:pPr/>
              <a:t>114</a:t>
            </a:fld>
            <a:endParaRPr lang="en-US" sz="1300" b="0" smtClean="0">
              <a:solidFill>
                <a:schemeClr val="tx1"/>
              </a:solidFill>
              <a:latin typeface="Times" pitchFamily="18" charset="0"/>
            </a:endParaRPr>
          </a:p>
        </p:txBody>
      </p:sp>
      <p:sp>
        <p:nvSpPr>
          <p:cNvPr id="256003" name="Rectangle 2"/>
          <p:cNvSpPr>
            <a:spLocks noGrp="1" noRot="1" noChangeAspect="1" noChangeArrowheads="1" noTextEdit="1"/>
          </p:cNvSpPr>
          <p:nvPr>
            <p:ph type="sldImg"/>
          </p:nvPr>
        </p:nvSpPr>
        <p:spPr>
          <a:xfrm>
            <a:off x="960438" y="720725"/>
            <a:ext cx="5395912" cy="3598863"/>
          </a:xfrm>
          <a:ln/>
        </p:spPr>
      </p:sp>
      <p:sp>
        <p:nvSpPr>
          <p:cNvPr id="256004" name="Rectangle 3"/>
          <p:cNvSpPr>
            <a:spLocks noGrp="1" noChangeArrowheads="1"/>
          </p:cNvSpPr>
          <p:nvPr>
            <p:ph type="body" idx="1"/>
          </p:nvPr>
        </p:nvSpPr>
        <p:spPr>
          <a:xfrm>
            <a:off x="731838" y="4559300"/>
            <a:ext cx="5851525" cy="4321175"/>
          </a:xfrm>
          <a:noFill/>
        </p:spPr>
        <p:txBody>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EE96AE6-D1B2-4A48-83E5-3ADF2944D618}" type="slidenum">
              <a:rPr lang="en-US" sz="1300" b="0" smtClean="0">
                <a:solidFill>
                  <a:schemeClr val="tx1"/>
                </a:solidFill>
                <a:latin typeface="Times" pitchFamily="18" charset="0"/>
              </a:rPr>
              <a:pPr/>
              <a:t>115</a:t>
            </a:fld>
            <a:endParaRPr lang="en-US" sz="1300" b="0" smtClean="0">
              <a:solidFill>
                <a:schemeClr val="tx1"/>
              </a:solidFill>
              <a:latin typeface="Times" pitchFamily="18"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1A3481D-8A6B-406E-BB28-3252979E92DA}" type="slidenum">
              <a:rPr lang="en-US" sz="1300" b="0" smtClean="0">
                <a:solidFill>
                  <a:schemeClr val="tx1"/>
                </a:solidFill>
                <a:latin typeface="Times" pitchFamily="18" charset="0"/>
              </a:rPr>
              <a:pPr/>
              <a:t>118</a:t>
            </a:fld>
            <a:endParaRPr lang="en-US" sz="1300" b="0" smtClean="0">
              <a:solidFill>
                <a:schemeClr val="tx1"/>
              </a:solidFill>
              <a:latin typeface="Times" pitchFamily="18"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D1BEDCA-AB09-44B9-B32C-8B8F721B3539}" type="slidenum">
              <a:rPr lang="en-US" sz="1300" b="0" smtClean="0">
                <a:solidFill>
                  <a:schemeClr val="tx1"/>
                </a:solidFill>
                <a:latin typeface="Times" pitchFamily="18" charset="0"/>
              </a:rPr>
              <a:pPr/>
              <a:t>11</a:t>
            </a:fld>
            <a:endParaRPr lang="en-US" sz="1300" b="0" smtClean="0">
              <a:solidFill>
                <a:schemeClr val="tx1"/>
              </a:solidFill>
              <a:latin typeface="Times" pitchFamily="18"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6343BE50-FAE3-4F59-BE0D-4FB5B528A141}" type="slidenum">
              <a:rPr lang="en-US" sz="1300" b="0" smtClean="0">
                <a:solidFill>
                  <a:schemeClr val="tx1"/>
                </a:solidFill>
                <a:latin typeface="Times" pitchFamily="18" charset="0"/>
              </a:rPr>
              <a:pPr/>
              <a:t>12</a:t>
            </a:fld>
            <a:endParaRPr lang="en-US" sz="1300" b="0" smtClean="0">
              <a:solidFill>
                <a:schemeClr val="tx1"/>
              </a:solidFill>
              <a:latin typeface="Times"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8741E23F-0923-49D1-9EC8-534FC86A147B}" type="slidenum">
              <a:rPr lang="en-US" sz="1300" b="0" smtClean="0">
                <a:solidFill>
                  <a:schemeClr val="tx1"/>
                </a:solidFill>
                <a:latin typeface="Times" pitchFamily="18" charset="0"/>
              </a:rPr>
              <a:pPr/>
              <a:t>13</a:t>
            </a:fld>
            <a:endParaRPr lang="en-US" sz="1300" b="0" smtClean="0">
              <a:solidFill>
                <a:schemeClr val="tx1"/>
              </a:solidFill>
              <a:latin typeface="Times" pitchFamily="18"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5D7D909-2609-49C9-A335-9E7617CD76B6}" type="slidenum">
              <a:rPr lang="en-US" sz="1300" b="0" smtClean="0">
                <a:solidFill>
                  <a:schemeClr val="tx1"/>
                </a:solidFill>
                <a:latin typeface="Times" pitchFamily="18" charset="0"/>
              </a:rPr>
              <a:pPr/>
              <a:t>14</a:t>
            </a:fld>
            <a:endParaRPr lang="en-US" sz="1300" b="0" smtClean="0">
              <a:solidFill>
                <a:schemeClr val="tx1"/>
              </a:solidFill>
              <a:latin typeface="Times"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83430242-6913-4FA5-9D4C-355F38F0DC5D}" type="slidenum">
              <a:rPr lang="en-US" sz="1300" b="0" smtClean="0">
                <a:solidFill>
                  <a:schemeClr val="tx1"/>
                </a:solidFill>
                <a:latin typeface="Times" pitchFamily="18" charset="0"/>
              </a:rPr>
              <a:pPr/>
              <a:t>15</a:t>
            </a:fld>
            <a:endParaRPr lang="en-US" sz="1300" b="0" smtClean="0">
              <a:solidFill>
                <a:schemeClr val="tx1"/>
              </a:solidFill>
              <a:latin typeface="Times" pitchFamily="18"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85E8731E-16E5-43AE-B20D-4F3695ABF776}" type="slidenum">
              <a:rPr lang="en-US" sz="1300" b="0" smtClean="0">
                <a:solidFill>
                  <a:schemeClr val="tx1"/>
                </a:solidFill>
                <a:latin typeface="Times" pitchFamily="18" charset="0"/>
              </a:rPr>
              <a:pPr/>
              <a:t>16</a:t>
            </a:fld>
            <a:endParaRPr lang="en-US" sz="1300" b="0" smtClean="0">
              <a:solidFill>
                <a:schemeClr val="tx1"/>
              </a:solidFill>
              <a:latin typeface="Times"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3E977B0B-0272-4B76-AFCE-4C1A4924C407}" type="slidenum">
              <a:rPr lang="en-US" sz="1300" b="0" smtClean="0">
                <a:solidFill>
                  <a:schemeClr val="tx1"/>
                </a:solidFill>
                <a:latin typeface="Times" pitchFamily="18" charset="0"/>
              </a:rPr>
              <a:pPr/>
              <a:t>17</a:t>
            </a:fld>
            <a:endParaRPr lang="en-US" sz="1300" b="0" smtClean="0">
              <a:solidFill>
                <a:schemeClr val="tx1"/>
              </a:solidFill>
              <a:latin typeface="Times" pitchFamily="18"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B5DA50E-2CA4-4E25-9194-A2E63B61EA17}" type="slidenum">
              <a:rPr lang="en-US" sz="1300" b="0" smtClean="0">
                <a:solidFill>
                  <a:schemeClr val="tx1"/>
                </a:solidFill>
                <a:latin typeface="Times" pitchFamily="18" charset="0"/>
              </a:rPr>
              <a:pPr/>
              <a:t>18</a:t>
            </a:fld>
            <a:endParaRPr lang="en-US" sz="1300" b="0" smtClean="0">
              <a:solidFill>
                <a:schemeClr val="tx1"/>
              </a:solidFill>
              <a:latin typeface="Times"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5A460083-71E6-42DD-8D30-6796361B7CDC}" type="slidenum">
              <a:rPr lang="en-US" sz="1300" b="0" smtClean="0">
                <a:solidFill>
                  <a:schemeClr val="tx1"/>
                </a:solidFill>
                <a:latin typeface="Times" pitchFamily="18" charset="0"/>
              </a:rPr>
              <a:pPr/>
              <a:t>19</a:t>
            </a:fld>
            <a:endParaRPr lang="en-US" sz="1300" b="0" smtClean="0">
              <a:solidFill>
                <a:schemeClr val="tx1"/>
              </a:solidFill>
              <a:latin typeface="Times" pitchFamily="18"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a:spcBef>
                <a:spcPct val="0"/>
              </a:spcBef>
            </a:pPr>
            <a:r>
              <a:rPr lang="en-US" sz="2400" smtClean="0">
                <a:solidFill>
                  <a:srgbClr val="CCFFFF"/>
                </a:solidFill>
                <a:latin typeface="Arial" pitchFamily="34" charset="0"/>
              </a:rPr>
              <a:t>R123 Fluorescence in old and young rat hepatocytes</a:t>
            </a: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2B54392B-0193-469D-84F7-73180FA3A395}" type="slidenum">
              <a:rPr lang="en-US" sz="1300" b="0" smtClean="0">
                <a:solidFill>
                  <a:schemeClr val="tx1"/>
                </a:solidFill>
                <a:latin typeface="Times" pitchFamily="18" charset="0"/>
              </a:rPr>
              <a:pPr/>
              <a:t>2</a:t>
            </a:fld>
            <a:endParaRPr lang="en-US" sz="1300" b="0" smtClean="0">
              <a:solidFill>
                <a:schemeClr val="tx1"/>
              </a:solidFill>
              <a:latin typeface="Times" pitchFamily="18" charset="0"/>
            </a:endParaRPr>
          </a:p>
        </p:txBody>
      </p:sp>
      <p:sp>
        <p:nvSpPr>
          <p:cNvPr id="151555" name="Rectangle 2"/>
          <p:cNvSpPr>
            <a:spLocks noGrp="1" noRot="1" noChangeAspect="1" noChangeArrowheads="1" noTextEdit="1"/>
          </p:cNvSpPr>
          <p:nvPr>
            <p:ph type="sldImg"/>
          </p:nvPr>
        </p:nvSpPr>
        <p:spPr>
          <a:xfrm>
            <a:off x="973138" y="714375"/>
            <a:ext cx="5370512" cy="3579813"/>
          </a:xfrm>
          <a:ln/>
        </p:spPr>
      </p:sp>
      <p:sp>
        <p:nvSpPr>
          <p:cNvPr id="151556" name="Rectangle 3"/>
          <p:cNvSpPr>
            <a:spLocks noGrp="1" noChangeArrowheads="1"/>
          </p:cNvSpPr>
          <p:nvPr>
            <p:ph type="body" idx="1"/>
          </p:nvPr>
        </p:nvSpPr>
        <p:spPr>
          <a:xfrm>
            <a:off x="974725" y="4532313"/>
            <a:ext cx="5365750" cy="4375150"/>
          </a:xfrm>
          <a:noFill/>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9391530A-7F47-4640-9229-4CC0A5271F06}" type="slidenum">
              <a:rPr lang="en-US" sz="1300" b="0" smtClean="0">
                <a:solidFill>
                  <a:schemeClr val="tx1"/>
                </a:solidFill>
                <a:latin typeface="Times" pitchFamily="18" charset="0"/>
              </a:rPr>
              <a:pPr/>
              <a:t>20</a:t>
            </a:fld>
            <a:endParaRPr lang="en-US" sz="1300" b="0" smtClean="0">
              <a:solidFill>
                <a:schemeClr val="tx1"/>
              </a:solidFill>
              <a:latin typeface="Times"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2D20F9FF-8BC1-477C-B87E-B4F4C2DAAF6A}" type="slidenum">
              <a:rPr lang="en-US" sz="1300" b="0" smtClean="0">
                <a:solidFill>
                  <a:schemeClr val="tx1"/>
                </a:solidFill>
                <a:latin typeface="Times" pitchFamily="18" charset="0"/>
              </a:rPr>
              <a:pPr/>
              <a:t>21</a:t>
            </a:fld>
            <a:endParaRPr lang="en-US" sz="1300" b="0" smtClean="0">
              <a:solidFill>
                <a:schemeClr val="tx1"/>
              </a:solidFill>
              <a:latin typeface="Times" pitchFamily="18"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F62908AA-426F-4F14-ABBB-F273B7DE8796}" type="slidenum">
              <a:rPr lang="en-US" sz="1300" b="0" smtClean="0">
                <a:solidFill>
                  <a:schemeClr val="tx1"/>
                </a:solidFill>
                <a:latin typeface="Times" pitchFamily="18" charset="0"/>
              </a:rPr>
              <a:pPr/>
              <a:t>22</a:t>
            </a:fld>
            <a:endParaRPr lang="en-US" sz="1300" b="0" smtClean="0">
              <a:solidFill>
                <a:schemeClr val="tx1"/>
              </a:solidFill>
              <a:latin typeface="Times"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2DF2DE4D-936C-4F6C-AA23-AC0332101C94}" type="slidenum">
              <a:rPr lang="en-US" sz="1300" b="0" smtClean="0">
                <a:solidFill>
                  <a:schemeClr val="tx1"/>
                </a:solidFill>
                <a:latin typeface="Times" pitchFamily="18" charset="0"/>
              </a:rPr>
              <a:pPr/>
              <a:t>23</a:t>
            </a:fld>
            <a:endParaRPr lang="en-US" sz="1300" b="0" smtClean="0">
              <a:solidFill>
                <a:schemeClr val="tx1"/>
              </a:solidFill>
              <a:latin typeface="Times" pitchFamily="18"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782CED5-4D30-4A18-BEE5-51C0A7577D28}" type="slidenum">
              <a:rPr lang="en-US" sz="1300" b="0" smtClean="0">
                <a:solidFill>
                  <a:schemeClr val="tx1"/>
                </a:solidFill>
                <a:latin typeface="Times" pitchFamily="18" charset="0"/>
              </a:rPr>
              <a:pPr/>
              <a:t>24</a:t>
            </a:fld>
            <a:endParaRPr lang="en-US" sz="1300" b="0" smtClean="0">
              <a:solidFill>
                <a:schemeClr val="tx1"/>
              </a:solidFill>
              <a:latin typeface="Times" pitchFamily="18"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F2FD608-6DF5-4FF8-A67C-EB8BF3234125}" type="slidenum">
              <a:rPr lang="en-US" sz="1300" b="0" smtClean="0">
                <a:solidFill>
                  <a:schemeClr val="tx1"/>
                </a:solidFill>
                <a:latin typeface="Times" pitchFamily="18" charset="0"/>
              </a:rPr>
              <a:pPr/>
              <a:t>25</a:t>
            </a:fld>
            <a:endParaRPr lang="en-US" sz="1300" b="0" smtClean="0">
              <a:solidFill>
                <a:schemeClr val="tx1"/>
              </a:solidFill>
              <a:latin typeface="Times" pitchFamily="18"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35AC1B1-0680-4980-9F0C-BD7E89E3694E}" type="slidenum">
              <a:rPr lang="en-US" sz="1300" b="0" smtClean="0">
                <a:solidFill>
                  <a:schemeClr val="tx1"/>
                </a:solidFill>
                <a:latin typeface="Times" pitchFamily="18" charset="0"/>
              </a:rPr>
              <a:pPr/>
              <a:t>26</a:t>
            </a:fld>
            <a:endParaRPr lang="en-US" sz="1300" b="0" smtClean="0">
              <a:solidFill>
                <a:schemeClr val="tx1"/>
              </a:solidFill>
              <a:latin typeface="Times" pitchFamily="18"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715C92C-C3E9-47EB-95C5-B9FEB701F32C}" type="slidenum">
              <a:rPr lang="en-US" sz="1300" b="0" smtClean="0">
                <a:solidFill>
                  <a:schemeClr val="tx1"/>
                </a:solidFill>
                <a:latin typeface="Times" pitchFamily="18" charset="0"/>
              </a:rPr>
              <a:pPr/>
              <a:t>27</a:t>
            </a:fld>
            <a:endParaRPr lang="en-US" sz="1300" b="0" smtClean="0">
              <a:solidFill>
                <a:schemeClr val="tx1"/>
              </a:solidFill>
              <a:latin typeface="Times" pitchFamily="18"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FF8D6B4-795F-4A0C-BCB6-E72AB2F728A7}" type="slidenum">
              <a:rPr lang="en-US" sz="1300" b="0" smtClean="0">
                <a:solidFill>
                  <a:schemeClr val="tx1"/>
                </a:solidFill>
                <a:latin typeface="Times" pitchFamily="18" charset="0"/>
              </a:rPr>
              <a:pPr/>
              <a:t>28</a:t>
            </a:fld>
            <a:endParaRPr lang="en-US" sz="1300" b="0" smtClean="0">
              <a:solidFill>
                <a:schemeClr val="tx1"/>
              </a:solidFill>
              <a:latin typeface="Times"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CE417C9-1673-4659-85D3-11A6DD39A3A4}" type="slidenum">
              <a:rPr lang="en-US" sz="1300" b="0" smtClean="0">
                <a:solidFill>
                  <a:schemeClr val="tx1"/>
                </a:solidFill>
                <a:latin typeface="Times" pitchFamily="18" charset="0"/>
              </a:rPr>
              <a:pPr/>
              <a:t>29</a:t>
            </a:fld>
            <a:endParaRPr lang="en-US" sz="1300" b="0" smtClean="0">
              <a:solidFill>
                <a:schemeClr val="tx1"/>
              </a:solidFill>
              <a:latin typeface="Times"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8A37E4B3-2692-4873-97F6-CBB510741A9A}" type="slidenum">
              <a:rPr lang="en-US" sz="1300" b="0" smtClean="0">
                <a:solidFill>
                  <a:schemeClr val="tx1"/>
                </a:solidFill>
                <a:latin typeface="Times" pitchFamily="18" charset="0"/>
              </a:rPr>
              <a:pPr/>
              <a:t>3</a:t>
            </a:fld>
            <a:endParaRPr lang="en-US" sz="1300" b="0" smtClean="0">
              <a:solidFill>
                <a:schemeClr val="tx1"/>
              </a:solidFill>
              <a:latin typeface="Times"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731838" y="4560888"/>
            <a:ext cx="5851525" cy="4319587"/>
          </a:xfrm>
          <a:noFill/>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47DC652-19AB-4C03-8B4C-098CF19FF641}" type="slidenum">
              <a:rPr lang="en-US" sz="1300" b="0" smtClean="0">
                <a:solidFill>
                  <a:schemeClr val="tx1"/>
                </a:solidFill>
                <a:latin typeface="Times" pitchFamily="18" charset="0"/>
              </a:rPr>
              <a:pPr/>
              <a:t>30</a:t>
            </a:fld>
            <a:endParaRPr lang="en-US" sz="1300" b="0" smtClean="0">
              <a:solidFill>
                <a:schemeClr val="tx1"/>
              </a:solidFill>
              <a:latin typeface="Times"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CA5F9EB-B952-4A19-B33A-AC34409834E1}" type="slidenum">
              <a:rPr lang="en-US" sz="1300" b="0" smtClean="0">
                <a:solidFill>
                  <a:schemeClr val="tx1"/>
                </a:solidFill>
                <a:latin typeface="Times" pitchFamily="18" charset="0"/>
              </a:rPr>
              <a:pPr/>
              <a:t>31</a:t>
            </a:fld>
            <a:endParaRPr lang="en-US" sz="1300" b="0" smtClean="0">
              <a:solidFill>
                <a:schemeClr val="tx1"/>
              </a:solidFill>
              <a:latin typeface="Times" pitchFamily="18"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57D5A380-BB16-48BB-B7CA-AC586338C67E}" type="slidenum">
              <a:rPr lang="en-US" sz="1300" b="0" smtClean="0">
                <a:solidFill>
                  <a:schemeClr val="tx1"/>
                </a:solidFill>
                <a:latin typeface="Times" pitchFamily="18" charset="0"/>
              </a:rPr>
              <a:pPr/>
              <a:t>32</a:t>
            </a:fld>
            <a:endParaRPr lang="en-US" sz="1300" b="0" smtClean="0">
              <a:solidFill>
                <a:schemeClr val="tx1"/>
              </a:solidFill>
              <a:latin typeface="Times"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991F9AFE-3F6A-4837-926F-AABD4B2A7767}" type="slidenum">
              <a:rPr lang="en-US" sz="1300" b="0" smtClean="0">
                <a:solidFill>
                  <a:schemeClr val="tx1"/>
                </a:solidFill>
                <a:latin typeface="Times" pitchFamily="18" charset="0"/>
              </a:rPr>
              <a:pPr/>
              <a:t>33</a:t>
            </a:fld>
            <a:endParaRPr lang="en-US" sz="1300" b="0" smtClean="0">
              <a:solidFill>
                <a:schemeClr val="tx1"/>
              </a:solidFill>
              <a:latin typeface="Times"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0BC46EB6-C2A2-412F-B72D-38936D58F04C}" type="slidenum">
              <a:rPr lang="en-US" sz="1300" b="0" smtClean="0">
                <a:solidFill>
                  <a:schemeClr val="tx1"/>
                </a:solidFill>
                <a:latin typeface="Times" pitchFamily="18" charset="0"/>
              </a:rPr>
              <a:pPr/>
              <a:t>34</a:t>
            </a:fld>
            <a:endParaRPr lang="en-US" sz="1300" b="0" smtClean="0">
              <a:solidFill>
                <a:schemeClr val="tx1"/>
              </a:solidFill>
              <a:latin typeface="Times"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E72DF8F-D0A4-4394-9C67-4450147531B2}" type="slidenum">
              <a:rPr lang="en-US" sz="1300" b="0" smtClean="0">
                <a:solidFill>
                  <a:schemeClr val="tx1"/>
                </a:solidFill>
                <a:latin typeface="Times" pitchFamily="18" charset="0"/>
              </a:rPr>
              <a:pPr/>
              <a:t>35</a:t>
            </a:fld>
            <a:endParaRPr lang="en-US" sz="1300" b="0" smtClean="0">
              <a:solidFill>
                <a:schemeClr val="tx1"/>
              </a:solidFill>
              <a:latin typeface="Times" pitchFamily="18" charset="0"/>
            </a:endParaRPr>
          </a:p>
        </p:txBody>
      </p:sp>
      <p:sp>
        <p:nvSpPr>
          <p:cNvPr id="185347" name="Rectangle 2"/>
          <p:cNvSpPr>
            <a:spLocks noGrp="1" noRot="1" noChangeAspect="1" noChangeArrowheads="1" noTextEdit="1"/>
          </p:cNvSpPr>
          <p:nvPr>
            <p:ph type="sldImg"/>
          </p:nvPr>
        </p:nvSpPr>
        <p:spPr>
          <a:xfrm>
            <a:off x="974725" y="715963"/>
            <a:ext cx="5367338" cy="3578225"/>
          </a:xfrm>
          <a:ln/>
        </p:spPr>
      </p:sp>
      <p:sp>
        <p:nvSpPr>
          <p:cNvPr id="185348" name="Rectangle 3"/>
          <p:cNvSpPr>
            <a:spLocks noGrp="1" noChangeArrowheads="1"/>
          </p:cNvSpPr>
          <p:nvPr>
            <p:ph type="body" idx="1"/>
          </p:nvPr>
        </p:nvSpPr>
        <p:spPr>
          <a:xfrm>
            <a:off x="974725" y="4533900"/>
            <a:ext cx="5365750" cy="4373563"/>
          </a:xfrm>
          <a:noFill/>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CFE01C1-4F22-4DDA-9F21-BB33A9057E71}" type="slidenum">
              <a:rPr lang="en-US" sz="1300" b="0" smtClean="0">
                <a:solidFill>
                  <a:schemeClr val="tx1"/>
                </a:solidFill>
                <a:latin typeface="Times" pitchFamily="18" charset="0"/>
              </a:rPr>
              <a:pPr/>
              <a:t>36</a:t>
            </a:fld>
            <a:endParaRPr lang="en-US" sz="1300" b="0" smtClean="0">
              <a:solidFill>
                <a:schemeClr val="tx1"/>
              </a:solidFill>
              <a:latin typeface="Times" pitchFamily="18" charset="0"/>
            </a:endParaRPr>
          </a:p>
        </p:txBody>
      </p:sp>
      <p:sp>
        <p:nvSpPr>
          <p:cNvPr id="186371" name="Rectangle 2"/>
          <p:cNvSpPr>
            <a:spLocks noGrp="1" noRot="1" noChangeAspect="1" noChangeArrowheads="1" noTextEdit="1"/>
          </p:cNvSpPr>
          <p:nvPr>
            <p:ph type="sldImg"/>
          </p:nvPr>
        </p:nvSpPr>
        <p:spPr>
          <a:xfrm>
            <a:off x="974725" y="715963"/>
            <a:ext cx="5367338" cy="3578225"/>
          </a:xfrm>
          <a:ln/>
        </p:spPr>
      </p:sp>
      <p:sp>
        <p:nvSpPr>
          <p:cNvPr id="186372" name="Rectangle 3"/>
          <p:cNvSpPr>
            <a:spLocks noGrp="1" noChangeArrowheads="1"/>
          </p:cNvSpPr>
          <p:nvPr>
            <p:ph type="body" idx="1"/>
          </p:nvPr>
        </p:nvSpPr>
        <p:spPr>
          <a:xfrm>
            <a:off x="974725" y="4533900"/>
            <a:ext cx="5365750" cy="4373563"/>
          </a:xfrm>
          <a:noFill/>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5E58FF67-2F8F-468E-8972-4CACCA278191}" type="slidenum">
              <a:rPr lang="en-US" sz="1300" b="0" smtClean="0">
                <a:solidFill>
                  <a:schemeClr val="tx1"/>
                </a:solidFill>
                <a:latin typeface="Times" pitchFamily="18" charset="0"/>
              </a:rPr>
              <a:pPr/>
              <a:t>37</a:t>
            </a:fld>
            <a:endParaRPr lang="en-US" sz="1300" b="0" smtClean="0">
              <a:solidFill>
                <a:schemeClr val="tx1"/>
              </a:solidFill>
              <a:latin typeface="Times" pitchFamily="18"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4DED6C3-898D-452D-AA3E-F53012BA7D7E}" type="slidenum">
              <a:rPr lang="en-US" sz="1300" b="0" smtClean="0">
                <a:solidFill>
                  <a:schemeClr val="tx1"/>
                </a:solidFill>
                <a:latin typeface="Times" pitchFamily="18" charset="0"/>
              </a:rPr>
              <a:pPr/>
              <a:t>38</a:t>
            </a:fld>
            <a:endParaRPr lang="en-US" sz="1300" b="0" smtClean="0">
              <a:solidFill>
                <a:schemeClr val="tx1"/>
              </a:solidFill>
              <a:latin typeface="Times" pitchFamily="18" charset="0"/>
            </a:endParaRPr>
          </a:p>
        </p:txBody>
      </p:sp>
      <p:sp>
        <p:nvSpPr>
          <p:cNvPr id="188419" name="Rectangle 2"/>
          <p:cNvSpPr>
            <a:spLocks noGrp="1" noRot="1" noChangeAspect="1" noChangeArrowheads="1" noTextEdit="1"/>
          </p:cNvSpPr>
          <p:nvPr>
            <p:ph type="sldImg"/>
          </p:nvPr>
        </p:nvSpPr>
        <p:spPr>
          <a:xfrm>
            <a:off x="974725" y="715963"/>
            <a:ext cx="5367338" cy="3578225"/>
          </a:xfrm>
          <a:ln/>
        </p:spPr>
      </p:sp>
      <p:sp>
        <p:nvSpPr>
          <p:cNvPr id="188420" name="Rectangle 3"/>
          <p:cNvSpPr>
            <a:spLocks noGrp="1" noChangeArrowheads="1"/>
          </p:cNvSpPr>
          <p:nvPr>
            <p:ph type="body" idx="1"/>
          </p:nvPr>
        </p:nvSpPr>
        <p:spPr>
          <a:xfrm>
            <a:off x="974725" y="4533900"/>
            <a:ext cx="5365750" cy="4373563"/>
          </a:xfrm>
          <a:noFill/>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D2DEE8F5-4756-4840-A5C2-86D605E85DAA}" type="slidenum">
              <a:rPr lang="en-US" sz="1300" b="0" smtClean="0">
                <a:solidFill>
                  <a:schemeClr val="tx1"/>
                </a:solidFill>
                <a:latin typeface="Times" pitchFamily="18" charset="0"/>
              </a:rPr>
              <a:pPr/>
              <a:t>39</a:t>
            </a:fld>
            <a:endParaRPr lang="en-US" sz="1300" b="0" smtClean="0">
              <a:solidFill>
                <a:schemeClr val="tx1"/>
              </a:solidFill>
              <a:latin typeface="Times" pitchFamily="18" charset="0"/>
            </a:endParaRPr>
          </a:p>
        </p:txBody>
      </p:sp>
      <p:sp>
        <p:nvSpPr>
          <p:cNvPr id="189443" name="Rectangle 2"/>
          <p:cNvSpPr>
            <a:spLocks noGrp="1" noRot="1" noChangeAspect="1" noChangeArrowheads="1" noTextEdit="1"/>
          </p:cNvSpPr>
          <p:nvPr>
            <p:ph type="sldImg"/>
          </p:nvPr>
        </p:nvSpPr>
        <p:spPr>
          <a:xfrm>
            <a:off x="974725" y="715963"/>
            <a:ext cx="5367338" cy="3578225"/>
          </a:xfrm>
          <a:ln/>
        </p:spPr>
      </p:sp>
      <p:sp>
        <p:nvSpPr>
          <p:cNvPr id="189444" name="Rectangle 3"/>
          <p:cNvSpPr>
            <a:spLocks noGrp="1" noChangeArrowheads="1"/>
          </p:cNvSpPr>
          <p:nvPr>
            <p:ph type="body" idx="1"/>
          </p:nvPr>
        </p:nvSpPr>
        <p:spPr>
          <a:xfrm>
            <a:off x="974725" y="4533900"/>
            <a:ext cx="5365750" cy="4373563"/>
          </a:xfrm>
          <a:noFill/>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D7CD6BB-6246-4EDC-AA7A-9D227310B433}" type="slidenum">
              <a:rPr lang="en-US" sz="1300" b="0" smtClean="0">
                <a:solidFill>
                  <a:schemeClr val="tx1"/>
                </a:solidFill>
                <a:latin typeface="Times" pitchFamily="18" charset="0"/>
              </a:rPr>
              <a:pPr/>
              <a:t>4</a:t>
            </a:fld>
            <a:endParaRPr lang="en-US" sz="1300" b="0" smtClean="0">
              <a:solidFill>
                <a:schemeClr val="tx1"/>
              </a:solidFill>
              <a:latin typeface="Times"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731838" y="4560888"/>
            <a:ext cx="5851525" cy="4319587"/>
          </a:xfrm>
          <a:noFill/>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69770A71-7165-4F10-A052-6B37BD84CD9E}" type="slidenum">
              <a:rPr lang="en-US" sz="1300" b="0" smtClean="0">
                <a:solidFill>
                  <a:schemeClr val="tx1"/>
                </a:solidFill>
                <a:latin typeface="Times" pitchFamily="18" charset="0"/>
              </a:rPr>
              <a:pPr/>
              <a:t>40</a:t>
            </a:fld>
            <a:endParaRPr lang="en-US" sz="1300" b="0" smtClean="0">
              <a:solidFill>
                <a:schemeClr val="tx1"/>
              </a:solidFill>
              <a:latin typeface="Times" pitchFamily="18" charset="0"/>
            </a:endParaRPr>
          </a:p>
        </p:txBody>
      </p:sp>
      <p:sp>
        <p:nvSpPr>
          <p:cNvPr id="190467" name="Rectangle 2"/>
          <p:cNvSpPr>
            <a:spLocks noGrp="1" noRot="1" noChangeAspect="1" noChangeArrowheads="1" noTextEdit="1"/>
          </p:cNvSpPr>
          <p:nvPr>
            <p:ph type="sldImg"/>
          </p:nvPr>
        </p:nvSpPr>
        <p:spPr>
          <a:xfrm>
            <a:off x="974725" y="715963"/>
            <a:ext cx="5367338" cy="3578225"/>
          </a:xfrm>
          <a:ln/>
        </p:spPr>
      </p:sp>
      <p:sp>
        <p:nvSpPr>
          <p:cNvPr id="190468" name="Rectangle 3"/>
          <p:cNvSpPr>
            <a:spLocks noGrp="1" noChangeArrowheads="1"/>
          </p:cNvSpPr>
          <p:nvPr>
            <p:ph type="body" idx="1"/>
          </p:nvPr>
        </p:nvSpPr>
        <p:spPr>
          <a:xfrm>
            <a:off x="974725" y="4533900"/>
            <a:ext cx="5365750" cy="4373563"/>
          </a:xfrm>
          <a:noFill/>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52C94885-1416-4904-892D-E5F3405972D9}" type="slidenum">
              <a:rPr lang="en-US" sz="1300" b="0" smtClean="0">
                <a:solidFill>
                  <a:schemeClr val="tx1"/>
                </a:solidFill>
                <a:latin typeface="Times" pitchFamily="18" charset="0"/>
              </a:rPr>
              <a:pPr/>
              <a:t>41</a:t>
            </a:fld>
            <a:endParaRPr lang="en-US" sz="1300" b="0" smtClean="0">
              <a:solidFill>
                <a:schemeClr val="tx1"/>
              </a:solidFill>
              <a:latin typeface="Times"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CAC1718E-507E-4B01-A722-E68F285841A3}" type="slidenum">
              <a:rPr lang="en-US" sz="1300" b="0" smtClean="0">
                <a:solidFill>
                  <a:schemeClr val="tx1"/>
                </a:solidFill>
                <a:latin typeface="Times" pitchFamily="18" charset="0"/>
              </a:rPr>
              <a:pPr/>
              <a:t>43</a:t>
            </a:fld>
            <a:endParaRPr lang="en-US" sz="1300" b="0" smtClean="0">
              <a:solidFill>
                <a:schemeClr val="tx1"/>
              </a:solidFill>
              <a:latin typeface="Times" pitchFamily="18"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34F4B40-CAB4-44DF-80F8-D271321D6DEA}" type="slidenum">
              <a:rPr lang="en-US" sz="1300" b="0" smtClean="0">
                <a:solidFill>
                  <a:schemeClr val="tx1"/>
                </a:solidFill>
                <a:latin typeface="Times" pitchFamily="18" charset="0"/>
              </a:rPr>
              <a:pPr/>
              <a:t>44</a:t>
            </a:fld>
            <a:endParaRPr lang="en-US" sz="1300" b="0" smtClean="0">
              <a:solidFill>
                <a:schemeClr val="tx1"/>
              </a:solidFill>
              <a:latin typeface="Times"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731838" y="4560888"/>
            <a:ext cx="5851525" cy="4319587"/>
          </a:xfrm>
          <a:noFill/>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243BB84-3D1E-4148-B870-3F1F59BE0648}" type="slidenum">
              <a:rPr lang="en-US" sz="1300" b="0" smtClean="0">
                <a:solidFill>
                  <a:schemeClr val="tx1"/>
                </a:solidFill>
                <a:latin typeface="Times" pitchFamily="18" charset="0"/>
              </a:rPr>
              <a:pPr/>
              <a:t>45</a:t>
            </a:fld>
            <a:endParaRPr lang="en-US" sz="1300" b="0" smtClean="0">
              <a:solidFill>
                <a:schemeClr val="tx1"/>
              </a:solidFill>
              <a:latin typeface="Times"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731838" y="4560888"/>
            <a:ext cx="5851525" cy="4319587"/>
          </a:xfrm>
          <a:noFill/>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999AC8B-7FCF-4CFF-8B51-415575B45A13}" type="slidenum">
              <a:rPr lang="en-US" sz="1300" b="0" smtClean="0">
                <a:solidFill>
                  <a:schemeClr val="tx1"/>
                </a:solidFill>
                <a:latin typeface="Times" pitchFamily="18" charset="0"/>
              </a:rPr>
              <a:pPr/>
              <a:t>46</a:t>
            </a:fld>
            <a:endParaRPr lang="en-US" sz="1300" b="0" smtClean="0">
              <a:solidFill>
                <a:schemeClr val="tx1"/>
              </a:solidFill>
              <a:latin typeface="Times" pitchFamily="18"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F580E0D-E097-4DDC-AB87-656AFE0E175D}" type="slidenum">
              <a:rPr lang="en-US" sz="1300" b="0" smtClean="0">
                <a:solidFill>
                  <a:schemeClr val="tx1"/>
                </a:solidFill>
                <a:latin typeface="Times" pitchFamily="18" charset="0"/>
              </a:rPr>
              <a:pPr/>
              <a:t>47</a:t>
            </a:fld>
            <a:endParaRPr lang="en-US" sz="1300" b="0" smtClean="0">
              <a:solidFill>
                <a:schemeClr val="tx1"/>
              </a:solidFill>
              <a:latin typeface="Times" pitchFamily="18"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0E44459-6D71-42D8-AC0F-D7318AFEEF48}" type="slidenum">
              <a:rPr lang="en-US" sz="1300" b="0" smtClean="0">
                <a:solidFill>
                  <a:schemeClr val="tx1"/>
                </a:solidFill>
                <a:latin typeface="Times" pitchFamily="18" charset="0"/>
              </a:rPr>
              <a:pPr/>
              <a:t>48</a:t>
            </a:fld>
            <a:endParaRPr lang="en-US" sz="1300" b="0" smtClean="0">
              <a:solidFill>
                <a:schemeClr val="tx1"/>
              </a:solidFill>
              <a:latin typeface="Times" pitchFamily="18"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0A27048A-125A-4A1F-8F4B-172FF564DB85}" type="slidenum">
              <a:rPr lang="en-US" sz="1300" b="0" smtClean="0">
                <a:solidFill>
                  <a:schemeClr val="tx1"/>
                </a:solidFill>
                <a:latin typeface="Times" pitchFamily="18" charset="0"/>
              </a:rPr>
              <a:pPr/>
              <a:t>49</a:t>
            </a:fld>
            <a:endParaRPr lang="en-US" sz="1300" b="0" smtClean="0">
              <a:solidFill>
                <a:schemeClr val="tx1"/>
              </a:solidFill>
              <a:latin typeface="Times" pitchFamily="18"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2C75B68-597C-4389-B839-66A6553DB68A}" type="slidenum">
              <a:rPr lang="en-US" sz="1300" b="0" smtClean="0">
                <a:solidFill>
                  <a:schemeClr val="tx1"/>
                </a:solidFill>
                <a:latin typeface="Times" pitchFamily="18" charset="0"/>
              </a:rPr>
              <a:pPr/>
              <a:t>50</a:t>
            </a:fld>
            <a:endParaRPr lang="en-US" sz="1300" b="0" smtClean="0">
              <a:solidFill>
                <a:schemeClr val="tx1"/>
              </a:solidFill>
              <a:latin typeface="Times" pitchFamily="18"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94AE6FD5-A715-4330-898E-3A20C8480656}" type="slidenum">
              <a:rPr lang="en-US" sz="1300" b="0" smtClean="0">
                <a:solidFill>
                  <a:schemeClr val="tx1"/>
                </a:solidFill>
                <a:latin typeface="Times" pitchFamily="18" charset="0"/>
              </a:rPr>
              <a:pPr/>
              <a:t>5</a:t>
            </a:fld>
            <a:endParaRPr lang="en-US" sz="1300" b="0" smtClean="0">
              <a:solidFill>
                <a:schemeClr val="tx1"/>
              </a:solidFill>
              <a:latin typeface="Times"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7CACCF6-85F8-4971-98E7-2DE97F237E2A}" type="slidenum">
              <a:rPr lang="en-US" sz="1300" b="0" smtClean="0">
                <a:solidFill>
                  <a:schemeClr val="tx1"/>
                </a:solidFill>
                <a:latin typeface="Times" pitchFamily="18" charset="0"/>
              </a:rPr>
              <a:pPr/>
              <a:t>51</a:t>
            </a:fld>
            <a:endParaRPr lang="en-US" sz="1300" b="0" smtClean="0">
              <a:solidFill>
                <a:schemeClr val="tx1"/>
              </a:solidFill>
              <a:latin typeface="Times" pitchFamily="18"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A18E24E-882D-494B-9A84-17EC9DC9FBA1}" type="slidenum">
              <a:rPr lang="en-US" sz="1300" b="0" smtClean="0">
                <a:solidFill>
                  <a:schemeClr val="tx1"/>
                </a:solidFill>
                <a:latin typeface="Times" pitchFamily="18" charset="0"/>
              </a:rPr>
              <a:pPr/>
              <a:t>52</a:t>
            </a:fld>
            <a:endParaRPr lang="en-US" sz="1300" b="0" smtClean="0">
              <a:solidFill>
                <a:schemeClr val="tx1"/>
              </a:solidFill>
              <a:latin typeface="Times" pitchFamily="18"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08D9EDD-3F0B-47FF-800E-7B5474076089}" type="slidenum">
              <a:rPr lang="en-US" sz="1300" b="0" smtClean="0">
                <a:solidFill>
                  <a:schemeClr val="tx1"/>
                </a:solidFill>
                <a:latin typeface="Times" pitchFamily="18" charset="0"/>
              </a:rPr>
              <a:pPr/>
              <a:t>53</a:t>
            </a:fld>
            <a:endParaRPr lang="en-US" sz="1300" b="0" smtClean="0">
              <a:solidFill>
                <a:schemeClr val="tx1"/>
              </a:solidFill>
              <a:latin typeface="Times" pitchFamily="18"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9FC1102F-D7E2-4557-98E1-B74E79BD9B0D}" type="slidenum">
              <a:rPr lang="en-US" sz="1300" b="0" smtClean="0">
                <a:solidFill>
                  <a:schemeClr val="tx1"/>
                </a:solidFill>
                <a:latin typeface="Times" pitchFamily="18" charset="0"/>
              </a:rPr>
              <a:pPr/>
              <a:t>54</a:t>
            </a:fld>
            <a:endParaRPr lang="en-US" sz="1300" b="0" smtClean="0">
              <a:solidFill>
                <a:schemeClr val="tx1"/>
              </a:solidFill>
              <a:latin typeface="Times" pitchFamily="18"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D4FA150-5541-4AA9-BBB4-9761A532AB69}" type="slidenum">
              <a:rPr lang="en-US" sz="1300" b="0" smtClean="0">
                <a:solidFill>
                  <a:schemeClr val="tx1"/>
                </a:solidFill>
                <a:latin typeface="Times" pitchFamily="18" charset="0"/>
              </a:rPr>
              <a:pPr/>
              <a:t>55</a:t>
            </a:fld>
            <a:endParaRPr lang="en-US" sz="1300" b="0" smtClean="0">
              <a:solidFill>
                <a:schemeClr val="tx1"/>
              </a:solidFill>
              <a:latin typeface="Times" pitchFamily="18"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E534ACF-61B6-4EA9-8FBB-DF685B2855A8}" type="slidenum">
              <a:rPr lang="en-US" sz="1300" b="0" smtClean="0">
                <a:solidFill>
                  <a:schemeClr val="tx1"/>
                </a:solidFill>
                <a:latin typeface="Times" pitchFamily="18" charset="0"/>
              </a:rPr>
              <a:pPr/>
              <a:t>56</a:t>
            </a:fld>
            <a:endParaRPr lang="en-US" sz="1300" b="0" smtClean="0">
              <a:solidFill>
                <a:schemeClr val="tx1"/>
              </a:solidFill>
              <a:latin typeface="Times" pitchFamily="18"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791F7CE-2E3A-4B07-AEA2-7CD280F7D1E8}" type="slidenum">
              <a:rPr lang="en-US" sz="1300" b="0" smtClean="0">
                <a:solidFill>
                  <a:schemeClr val="tx1"/>
                </a:solidFill>
                <a:latin typeface="Times" pitchFamily="18" charset="0"/>
              </a:rPr>
              <a:pPr/>
              <a:t>57</a:t>
            </a:fld>
            <a:endParaRPr lang="en-US" sz="1300" b="0" smtClean="0">
              <a:solidFill>
                <a:schemeClr val="tx1"/>
              </a:solidFill>
              <a:latin typeface="Times" pitchFamily="18"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EAEB491-5A5C-4D62-89D5-2C854464D48F}" type="slidenum">
              <a:rPr lang="en-US" sz="1300" b="0" smtClean="0">
                <a:solidFill>
                  <a:schemeClr val="tx1"/>
                </a:solidFill>
                <a:latin typeface="Times" pitchFamily="18" charset="0"/>
              </a:rPr>
              <a:pPr/>
              <a:t>58</a:t>
            </a:fld>
            <a:endParaRPr lang="en-US" sz="1300" b="0" smtClean="0">
              <a:solidFill>
                <a:schemeClr val="tx1"/>
              </a:solidFill>
              <a:latin typeface="Times" pitchFamily="18"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6976A016-9689-49E2-9484-822AA2EBA9AF}" type="slidenum">
              <a:rPr lang="en-US" sz="1300" b="0" smtClean="0">
                <a:solidFill>
                  <a:schemeClr val="tx1"/>
                </a:solidFill>
                <a:latin typeface="Times" pitchFamily="18" charset="0"/>
              </a:rPr>
              <a:pPr/>
              <a:t>59</a:t>
            </a:fld>
            <a:endParaRPr lang="en-US" sz="1300" b="0" smtClean="0">
              <a:solidFill>
                <a:schemeClr val="tx1"/>
              </a:solidFill>
              <a:latin typeface="Times" pitchFamily="18"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4F42EB9-D584-4FE1-86EC-3DFCB4EB30DA}" type="slidenum">
              <a:rPr lang="en-US" sz="1300" b="0" smtClean="0">
                <a:solidFill>
                  <a:schemeClr val="tx1"/>
                </a:solidFill>
                <a:latin typeface="Times" pitchFamily="18" charset="0"/>
              </a:rPr>
              <a:pPr/>
              <a:t>60</a:t>
            </a:fld>
            <a:endParaRPr lang="en-US" sz="1300" b="0" smtClean="0">
              <a:solidFill>
                <a:schemeClr val="tx1"/>
              </a:solidFill>
              <a:latin typeface="Times"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5579AF0-BD85-4723-A82C-8CB736B65B45}" type="slidenum">
              <a:rPr lang="en-US" sz="1300" b="0" smtClean="0">
                <a:solidFill>
                  <a:schemeClr val="tx1"/>
                </a:solidFill>
                <a:latin typeface="Times" pitchFamily="18" charset="0"/>
              </a:rPr>
              <a:pPr/>
              <a:t>6</a:t>
            </a:fld>
            <a:endParaRPr lang="en-US" sz="1300" b="0" smtClean="0">
              <a:solidFill>
                <a:schemeClr val="tx1"/>
              </a:solidFill>
              <a:latin typeface="Times"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30ADDC85-382D-4676-A260-B573C1C4CA68}" type="slidenum">
              <a:rPr lang="en-US" sz="1300" b="0" smtClean="0">
                <a:solidFill>
                  <a:schemeClr val="tx1"/>
                </a:solidFill>
                <a:latin typeface="Times" pitchFamily="18" charset="0"/>
              </a:rPr>
              <a:pPr/>
              <a:t>61</a:t>
            </a:fld>
            <a:endParaRPr lang="en-US" sz="1300" b="0" smtClean="0">
              <a:solidFill>
                <a:schemeClr val="tx1"/>
              </a:solidFill>
              <a:latin typeface="Times"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F0297D70-687B-4BBD-BCFF-EEF45950EFA2}" type="slidenum">
              <a:rPr lang="en-US" sz="1300" b="0" smtClean="0">
                <a:solidFill>
                  <a:schemeClr val="tx1"/>
                </a:solidFill>
                <a:latin typeface="Times" pitchFamily="18" charset="0"/>
              </a:rPr>
              <a:pPr/>
              <a:t>62</a:t>
            </a:fld>
            <a:endParaRPr lang="en-US" sz="1300" b="0" smtClean="0">
              <a:solidFill>
                <a:schemeClr val="tx1"/>
              </a:solidFill>
              <a:latin typeface="Times" pitchFamily="18"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0C1F260-FCA7-48DC-BDA0-39D806843F4C}" type="slidenum">
              <a:rPr lang="en-US" sz="1300" b="0" smtClean="0">
                <a:solidFill>
                  <a:schemeClr val="tx1"/>
                </a:solidFill>
                <a:latin typeface="Times" pitchFamily="18" charset="0"/>
              </a:rPr>
              <a:pPr/>
              <a:t>63</a:t>
            </a:fld>
            <a:endParaRPr lang="en-US" sz="1300" b="0" smtClean="0">
              <a:solidFill>
                <a:schemeClr val="tx1"/>
              </a:solidFill>
              <a:latin typeface="Times"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8C4B590-54E6-40E2-8F12-AF71535C99D0}" type="slidenum">
              <a:rPr lang="en-US" sz="1300" b="0" smtClean="0">
                <a:solidFill>
                  <a:schemeClr val="tx1"/>
                </a:solidFill>
                <a:latin typeface="Times" pitchFamily="18" charset="0"/>
              </a:rPr>
              <a:pPr/>
              <a:t>64</a:t>
            </a:fld>
            <a:endParaRPr lang="en-US" sz="1300" b="0" smtClean="0">
              <a:solidFill>
                <a:schemeClr val="tx1"/>
              </a:solidFill>
              <a:latin typeface="Times" pitchFamily="18"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FF9D222-AC43-4389-BCF0-30A9F98CE652}" type="slidenum">
              <a:rPr lang="en-US" sz="1300" b="0" smtClean="0">
                <a:solidFill>
                  <a:schemeClr val="tx1"/>
                </a:solidFill>
                <a:latin typeface="Times" pitchFamily="18" charset="0"/>
              </a:rPr>
              <a:pPr/>
              <a:t>65</a:t>
            </a:fld>
            <a:endParaRPr lang="en-US" sz="1300" b="0" smtClean="0">
              <a:solidFill>
                <a:schemeClr val="tx1"/>
              </a:solidFill>
              <a:latin typeface="Times"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0D3FA436-590C-48C5-9272-5F0917444448}" type="slidenum">
              <a:rPr lang="en-US" sz="1300" b="0" smtClean="0">
                <a:solidFill>
                  <a:schemeClr val="tx1"/>
                </a:solidFill>
                <a:latin typeface="Times" pitchFamily="18" charset="0"/>
              </a:rPr>
              <a:pPr/>
              <a:t>66</a:t>
            </a:fld>
            <a:endParaRPr lang="en-US" sz="1300" b="0" smtClean="0">
              <a:solidFill>
                <a:schemeClr val="tx1"/>
              </a:solidFill>
              <a:latin typeface="Times" pitchFamily="18"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3EE94E8-30BF-484E-B0D2-0F289304463C}" type="slidenum">
              <a:rPr lang="en-US" sz="1300" b="0" smtClean="0">
                <a:solidFill>
                  <a:schemeClr val="tx1"/>
                </a:solidFill>
                <a:latin typeface="Times" pitchFamily="18" charset="0"/>
              </a:rPr>
              <a:pPr/>
              <a:t>67</a:t>
            </a:fld>
            <a:endParaRPr lang="en-US" sz="1300" b="0" smtClean="0">
              <a:solidFill>
                <a:schemeClr val="tx1"/>
              </a:solidFill>
              <a:latin typeface="Times"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84C1A58C-62A4-4528-91C4-4BEE7E74FBAC}" type="slidenum">
              <a:rPr lang="en-US" sz="1300" b="0" smtClean="0">
                <a:solidFill>
                  <a:schemeClr val="tx1"/>
                </a:solidFill>
                <a:latin typeface="Times" pitchFamily="18" charset="0"/>
              </a:rPr>
              <a:pPr/>
              <a:t>68</a:t>
            </a:fld>
            <a:endParaRPr lang="en-US" sz="1300" b="0" smtClean="0">
              <a:solidFill>
                <a:schemeClr val="tx1"/>
              </a:solidFill>
              <a:latin typeface="Times" pitchFamily="18"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F7173775-B0EA-42B2-BAD7-E8C699EA31C9}" type="slidenum">
              <a:rPr lang="en-US" sz="1300" b="0" smtClean="0">
                <a:solidFill>
                  <a:schemeClr val="tx1"/>
                </a:solidFill>
                <a:latin typeface="Times" pitchFamily="18" charset="0"/>
              </a:rPr>
              <a:pPr/>
              <a:t>69</a:t>
            </a:fld>
            <a:endParaRPr lang="en-US" sz="1300" b="0" smtClean="0">
              <a:solidFill>
                <a:schemeClr val="tx1"/>
              </a:solidFill>
              <a:latin typeface="Times" pitchFamily="18" charset="0"/>
            </a:endParaRPr>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z="2400" smtClean="0">
                <a:solidFill>
                  <a:srgbClr val="CCFFFF"/>
                </a:solidFill>
                <a:latin typeface="Arial" pitchFamily="34" charset="0"/>
              </a:rPr>
              <a:t>R123 Fluorescence in old and young rat hepatocytes</a:t>
            </a: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D8D8A6D6-88D8-4EA2-966E-481524A8B272}" type="slidenum">
              <a:rPr lang="en-US" sz="1300" b="0" smtClean="0">
                <a:solidFill>
                  <a:schemeClr val="tx1"/>
                </a:solidFill>
                <a:latin typeface="Times" pitchFamily="18" charset="0"/>
              </a:rPr>
              <a:pPr/>
              <a:t>70</a:t>
            </a:fld>
            <a:endParaRPr lang="en-US" sz="1300" b="0" smtClean="0">
              <a:solidFill>
                <a:schemeClr val="tx1"/>
              </a:solidFill>
              <a:latin typeface="Times" pitchFamily="18"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105EE7C-006D-40C7-BD9F-2A0A25870D5D}" type="slidenum">
              <a:rPr lang="en-US" sz="1300" b="0" smtClean="0">
                <a:solidFill>
                  <a:schemeClr val="tx1"/>
                </a:solidFill>
                <a:latin typeface="Times" pitchFamily="18" charset="0"/>
              </a:rPr>
              <a:pPr/>
              <a:t>7</a:t>
            </a:fld>
            <a:endParaRPr lang="en-US" sz="1300" b="0" smtClean="0">
              <a:solidFill>
                <a:schemeClr val="tx1"/>
              </a:solidFill>
              <a:latin typeface="Times" pitchFamily="18"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FA8B026C-8862-4740-AB48-73D2382CBC95}" type="slidenum">
              <a:rPr lang="en-US" sz="1300" b="0" smtClean="0">
                <a:solidFill>
                  <a:schemeClr val="tx1"/>
                </a:solidFill>
                <a:latin typeface="Times" pitchFamily="18" charset="0"/>
              </a:rPr>
              <a:pPr/>
              <a:t>71</a:t>
            </a:fld>
            <a:endParaRPr lang="en-US" sz="1300" b="0" smtClean="0">
              <a:solidFill>
                <a:schemeClr val="tx1"/>
              </a:solidFill>
              <a:latin typeface="Times" pitchFamily="18"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7F8E76F-9895-4A10-A428-34836EFFA3AD}" type="slidenum">
              <a:rPr lang="en-US" sz="1300" b="0" smtClean="0">
                <a:solidFill>
                  <a:schemeClr val="tx1"/>
                </a:solidFill>
                <a:latin typeface="Times" pitchFamily="18" charset="0"/>
              </a:rPr>
              <a:pPr/>
              <a:t>72</a:t>
            </a:fld>
            <a:endParaRPr lang="en-US" sz="1300" b="0" smtClean="0">
              <a:solidFill>
                <a:schemeClr val="tx1"/>
              </a:solidFill>
              <a:latin typeface="Times" pitchFamily="18"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518A7CBA-0DEF-4381-9CEA-78C0324A3B48}" type="slidenum">
              <a:rPr lang="en-US" sz="1300" b="0" smtClean="0">
                <a:solidFill>
                  <a:schemeClr val="tx1"/>
                </a:solidFill>
                <a:latin typeface="Times" pitchFamily="18" charset="0"/>
              </a:rPr>
              <a:pPr/>
              <a:t>73</a:t>
            </a:fld>
            <a:endParaRPr lang="en-US" sz="1300" b="0" smtClean="0">
              <a:solidFill>
                <a:schemeClr val="tx1"/>
              </a:solidFill>
              <a:latin typeface="Times"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066E7EBF-BA38-4494-BB5E-50345D0BC5C1}" type="slidenum">
              <a:rPr lang="en-US" sz="1300" b="0" smtClean="0">
                <a:solidFill>
                  <a:schemeClr val="tx1"/>
                </a:solidFill>
                <a:latin typeface="Times" pitchFamily="18" charset="0"/>
              </a:rPr>
              <a:pPr/>
              <a:t>74</a:t>
            </a:fld>
            <a:endParaRPr lang="en-US" sz="1300" b="0" smtClean="0">
              <a:solidFill>
                <a:schemeClr val="tx1"/>
              </a:solidFill>
              <a:latin typeface="Times" pitchFamily="18"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6FBC0BFD-3764-42DE-AAA1-AAD37AFB9BD8}" type="slidenum">
              <a:rPr lang="en-US" sz="1300" b="0" smtClean="0">
                <a:solidFill>
                  <a:schemeClr val="tx1"/>
                </a:solidFill>
                <a:latin typeface="Times" pitchFamily="18" charset="0"/>
              </a:rPr>
              <a:pPr/>
              <a:t>75</a:t>
            </a:fld>
            <a:endParaRPr lang="en-US" sz="1300" b="0" smtClean="0">
              <a:solidFill>
                <a:schemeClr val="tx1"/>
              </a:solidFill>
              <a:latin typeface="Times" pitchFamily="18"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6B9FFD0A-1188-4F6B-B106-0F54906092FD}" type="slidenum">
              <a:rPr lang="en-US" sz="1300" b="0" smtClean="0">
                <a:solidFill>
                  <a:schemeClr val="tx1"/>
                </a:solidFill>
                <a:latin typeface="Times" pitchFamily="18" charset="0"/>
              </a:rPr>
              <a:pPr/>
              <a:t>76</a:t>
            </a:fld>
            <a:endParaRPr lang="en-US" sz="1300" b="0" smtClean="0">
              <a:solidFill>
                <a:schemeClr val="tx1"/>
              </a:solidFill>
              <a:latin typeface="Times" pitchFamily="18"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547E3881-D157-4445-8A47-08FBF3834B90}" type="slidenum">
              <a:rPr lang="en-US" sz="1300" b="0" smtClean="0">
                <a:solidFill>
                  <a:schemeClr val="tx1"/>
                </a:solidFill>
                <a:latin typeface="Times" pitchFamily="18" charset="0"/>
              </a:rPr>
              <a:pPr/>
              <a:t>77</a:t>
            </a:fld>
            <a:endParaRPr lang="en-US" sz="1300" b="0" smtClean="0">
              <a:solidFill>
                <a:schemeClr val="tx1"/>
              </a:solidFill>
              <a:latin typeface="Times" pitchFamily="18"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C961A294-4253-456A-893F-BF74BEF61A44}" type="slidenum">
              <a:rPr lang="en-US" sz="1300" b="0" smtClean="0">
                <a:solidFill>
                  <a:schemeClr val="tx1"/>
                </a:solidFill>
                <a:latin typeface="Times" pitchFamily="18" charset="0"/>
              </a:rPr>
              <a:pPr/>
              <a:t>78</a:t>
            </a:fld>
            <a:endParaRPr lang="en-US" sz="1300" b="0" smtClean="0">
              <a:solidFill>
                <a:schemeClr val="tx1"/>
              </a:solidFill>
              <a:latin typeface="Times" pitchFamily="18"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1B24AD1-9A9C-4D1A-91F5-AC5DE6F4C0B6}" type="slidenum">
              <a:rPr lang="en-US" sz="1300" b="0" smtClean="0">
                <a:solidFill>
                  <a:schemeClr val="tx1"/>
                </a:solidFill>
                <a:latin typeface="Times" pitchFamily="18" charset="0"/>
              </a:rPr>
              <a:pPr/>
              <a:t>79</a:t>
            </a:fld>
            <a:endParaRPr lang="en-US" sz="1300" b="0" smtClean="0">
              <a:solidFill>
                <a:schemeClr val="tx1"/>
              </a:solidFill>
              <a:latin typeface="Times" pitchFamily="18"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44DE904-EB9C-4B29-ACC3-E558FE6C7892}" type="slidenum">
              <a:rPr lang="en-US" sz="1300" b="0" smtClean="0">
                <a:solidFill>
                  <a:schemeClr val="tx1"/>
                </a:solidFill>
                <a:latin typeface="Times" pitchFamily="18" charset="0"/>
              </a:rPr>
              <a:pPr/>
              <a:t>81</a:t>
            </a:fld>
            <a:endParaRPr lang="en-US" sz="1300" b="0" smtClean="0">
              <a:solidFill>
                <a:schemeClr val="tx1"/>
              </a:solidFill>
              <a:latin typeface="Times"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062042C7-52A0-4888-9C00-EAF1B57322B7}" type="slidenum">
              <a:rPr lang="en-US" sz="1300" b="0" smtClean="0">
                <a:solidFill>
                  <a:schemeClr val="tx1"/>
                </a:solidFill>
                <a:latin typeface="Times" pitchFamily="18" charset="0"/>
              </a:rPr>
              <a:pPr/>
              <a:t>8</a:t>
            </a:fld>
            <a:endParaRPr lang="en-US" sz="1300" b="0" smtClean="0">
              <a:solidFill>
                <a:schemeClr val="tx1"/>
              </a:solidFill>
              <a:latin typeface="Times"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44EECDEA-ECB0-41D6-9BF9-200D595BAE21}" type="slidenum">
              <a:rPr lang="en-US" sz="1300" b="0" smtClean="0">
                <a:solidFill>
                  <a:schemeClr val="tx1"/>
                </a:solidFill>
                <a:latin typeface="Times" pitchFamily="18" charset="0"/>
              </a:rPr>
              <a:pPr/>
              <a:t>82</a:t>
            </a:fld>
            <a:endParaRPr lang="en-US" sz="1300" b="0" smtClean="0">
              <a:solidFill>
                <a:schemeClr val="tx1"/>
              </a:solidFill>
              <a:latin typeface="Times"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01097E2-2F43-415E-B097-C15E6E229F4C}" type="slidenum">
              <a:rPr lang="en-US" sz="1300" b="0" smtClean="0">
                <a:solidFill>
                  <a:schemeClr val="tx1"/>
                </a:solidFill>
                <a:latin typeface="Times" pitchFamily="18" charset="0"/>
              </a:rPr>
              <a:pPr/>
              <a:t>83</a:t>
            </a:fld>
            <a:endParaRPr lang="en-US" sz="1300" b="0" smtClean="0">
              <a:solidFill>
                <a:schemeClr val="tx1"/>
              </a:solidFill>
              <a:latin typeface="Times"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2BF88AA-4C1E-4735-870D-A1DA2F79CF87}" type="slidenum">
              <a:rPr lang="en-US" sz="1300" b="0" smtClean="0">
                <a:solidFill>
                  <a:schemeClr val="tx1"/>
                </a:solidFill>
                <a:latin typeface="Times" pitchFamily="18" charset="0"/>
              </a:rPr>
              <a:pPr/>
              <a:t>84</a:t>
            </a:fld>
            <a:endParaRPr lang="en-US" sz="1300" b="0" smtClean="0">
              <a:solidFill>
                <a:schemeClr val="tx1"/>
              </a:solidFill>
              <a:latin typeface="Times" pitchFamily="18"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023545B-8F17-4708-9081-907F7AA014BC}" type="slidenum">
              <a:rPr lang="en-US" sz="1300" b="0" smtClean="0">
                <a:solidFill>
                  <a:schemeClr val="tx1"/>
                </a:solidFill>
                <a:latin typeface="Times" pitchFamily="18" charset="0"/>
              </a:rPr>
              <a:pPr/>
              <a:t>85</a:t>
            </a:fld>
            <a:endParaRPr lang="en-US" sz="1300" b="0" smtClean="0">
              <a:solidFill>
                <a:schemeClr val="tx1"/>
              </a:solidFill>
              <a:latin typeface="Times" pitchFamily="18"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C425D33E-EBB6-47A4-9BE5-B3098D35A1A6}" type="slidenum">
              <a:rPr lang="en-US" sz="1300" b="0" smtClean="0">
                <a:solidFill>
                  <a:schemeClr val="tx1"/>
                </a:solidFill>
                <a:latin typeface="Times" pitchFamily="18" charset="0"/>
              </a:rPr>
              <a:pPr/>
              <a:t>91</a:t>
            </a:fld>
            <a:endParaRPr lang="en-US" sz="1300" b="0" smtClean="0">
              <a:solidFill>
                <a:schemeClr val="tx1"/>
              </a:solidFill>
              <a:latin typeface="Times" pitchFamily="18"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CA2A1863-56E6-4CC9-84FB-3E40C7515A7E}" type="slidenum">
              <a:rPr lang="en-US" sz="1300" b="0" smtClean="0">
                <a:solidFill>
                  <a:schemeClr val="tx1"/>
                </a:solidFill>
                <a:latin typeface="Times" pitchFamily="18" charset="0"/>
              </a:rPr>
              <a:pPr/>
              <a:t>93</a:t>
            </a:fld>
            <a:endParaRPr lang="en-US" sz="1300" b="0" smtClean="0">
              <a:solidFill>
                <a:schemeClr val="tx1"/>
              </a:solidFill>
              <a:latin typeface="Times" pitchFamily="18" charset="0"/>
            </a:endParaRPr>
          </a:p>
        </p:txBody>
      </p:sp>
      <p:sp>
        <p:nvSpPr>
          <p:cNvPr id="23654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34AAF5EB-A098-4D6A-B402-C60C89383450}" type="slidenum">
              <a:rPr lang="en-US" sz="1300" b="0">
                <a:solidFill>
                  <a:schemeClr val="tx1"/>
                </a:solidFill>
              </a:rPr>
              <a:pPr algn="r" eaLnBrk="1" hangingPunct="1">
                <a:spcBef>
                  <a:spcPct val="0"/>
                </a:spcBef>
              </a:pPr>
              <a:t>93</a:t>
            </a:fld>
            <a:endParaRPr lang="en-US" sz="1300" b="0">
              <a:solidFill>
                <a:schemeClr val="tx1"/>
              </a:solidFill>
            </a:endParaRPr>
          </a:p>
        </p:txBody>
      </p:sp>
      <p:sp>
        <p:nvSpPr>
          <p:cNvPr id="236548" name="Rectangle 2"/>
          <p:cNvSpPr>
            <a:spLocks noGrp="1" noRot="1" noChangeAspect="1" noChangeArrowheads="1" noTextEdit="1"/>
          </p:cNvSpPr>
          <p:nvPr>
            <p:ph type="sldImg"/>
          </p:nvPr>
        </p:nvSpPr>
        <p:spPr>
          <a:ln/>
        </p:spPr>
      </p:sp>
      <p:sp>
        <p:nvSpPr>
          <p:cNvPr id="236549"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F346660-43BE-438B-9AAF-BA6D8418AA87}" type="slidenum">
              <a:rPr lang="en-US" sz="1300" b="0" smtClean="0">
                <a:solidFill>
                  <a:schemeClr val="tx1"/>
                </a:solidFill>
                <a:latin typeface="Times" pitchFamily="18" charset="0"/>
              </a:rPr>
              <a:pPr/>
              <a:t>94</a:t>
            </a:fld>
            <a:endParaRPr lang="en-US" sz="1300" b="0" smtClean="0">
              <a:solidFill>
                <a:schemeClr val="tx1"/>
              </a:solidFill>
              <a:latin typeface="Times" pitchFamily="18" charset="0"/>
            </a:endParaRPr>
          </a:p>
        </p:txBody>
      </p:sp>
      <p:sp>
        <p:nvSpPr>
          <p:cNvPr id="23757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3AEFACDC-E122-406E-91B0-249DBAEF6A64}" type="slidenum">
              <a:rPr lang="en-US" sz="1300" b="0">
                <a:solidFill>
                  <a:schemeClr val="tx1"/>
                </a:solidFill>
              </a:rPr>
              <a:pPr algn="r" eaLnBrk="1" hangingPunct="1">
                <a:spcBef>
                  <a:spcPct val="0"/>
                </a:spcBef>
              </a:pPr>
              <a:t>94</a:t>
            </a:fld>
            <a:endParaRPr lang="en-US" sz="1300" b="0">
              <a:solidFill>
                <a:schemeClr val="tx1"/>
              </a:solidFill>
            </a:endParaRPr>
          </a:p>
        </p:txBody>
      </p:sp>
      <p:sp>
        <p:nvSpPr>
          <p:cNvPr id="237572" name="Rectangle 2"/>
          <p:cNvSpPr>
            <a:spLocks noGrp="1" noRot="1" noChangeAspect="1" noChangeArrowheads="1" noTextEdit="1"/>
          </p:cNvSpPr>
          <p:nvPr>
            <p:ph type="sldImg"/>
          </p:nvPr>
        </p:nvSpPr>
        <p:spPr>
          <a:ln/>
        </p:spPr>
      </p:sp>
      <p:sp>
        <p:nvSpPr>
          <p:cNvPr id="237573"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C85B6697-63E1-48B9-AA07-C6EC8A381371}" type="slidenum">
              <a:rPr lang="en-US" sz="1300" b="0" smtClean="0">
                <a:solidFill>
                  <a:schemeClr val="tx1"/>
                </a:solidFill>
                <a:latin typeface="Times" pitchFamily="18" charset="0"/>
              </a:rPr>
              <a:pPr/>
              <a:t>95</a:t>
            </a:fld>
            <a:endParaRPr lang="en-US" sz="1300" b="0" smtClean="0">
              <a:solidFill>
                <a:schemeClr val="tx1"/>
              </a:solidFill>
              <a:latin typeface="Times" pitchFamily="18" charset="0"/>
            </a:endParaRPr>
          </a:p>
        </p:txBody>
      </p:sp>
      <p:sp>
        <p:nvSpPr>
          <p:cNvPr id="23859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905C6450-5E91-4CA0-A012-4A76BD88E9FE}" type="slidenum">
              <a:rPr lang="en-US" sz="1300" b="0">
                <a:solidFill>
                  <a:schemeClr val="tx1"/>
                </a:solidFill>
              </a:rPr>
              <a:pPr algn="r" eaLnBrk="1" hangingPunct="1">
                <a:spcBef>
                  <a:spcPct val="0"/>
                </a:spcBef>
              </a:pPr>
              <a:t>95</a:t>
            </a:fld>
            <a:endParaRPr lang="en-US" sz="1300" b="0">
              <a:solidFill>
                <a:schemeClr val="tx1"/>
              </a:solidFill>
            </a:endParaRPr>
          </a:p>
        </p:txBody>
      </p:sp>
      <p:sp>
        <p:nvSpPr>
          <p:cNvPr id="238596" name="Rectangle 2"/>
          <p:cNvSpPr>
            <a:spLocks noGrp="1" noRot="1" noChangeAspect="1" noChangeArrowheads="1" noTextEdit="1"/>
          </p:cNvSpPr>
          <p:nvPr>
            <p:ph type="sldImg"/>
          </p:nvPr>
        </p:nvSpPr>
        <p:spPr>
          <a:ln/>
        </p:spPr>
      </p:sp>
      <p:sp>
        <p:nvSpPr>
          <p:cNvPr id="238597"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D401EFBA-1F96-478F-AEB6-196E11CD9978}" type="slidenum">
              <a:rPr lang="en-US" sz="1300" b="0" smtClean="0">
                <a:solidFill>
                  <a:schemeClr val="tx1"/>
                </a:solidFill>
                <a:latin typeface="Times" pitchFamily="18" charset="0"/>
              </a:rPr>
              <a:pPr/>
              <a:t>96</a:t>
            </a:fld>
            <a:endParaRPr lang="en-US" sz="1300" b="0" smtClean="0">
              <a:solidFill>
                <a:schemeClr val="tx1"/>
              </a:solidFill>
              <a:latin typeface="Times" pitchFamily="18" charset="0"/>
            </a:endParaRPr>
          </a:p>
        </p:txBody>
      </p:sp>
      <p:sp>
        <p:nvSpPr>
          <p:cNvPr id="23961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11FD4363-56AF-44BE-B8A1-11FF11B05544}" type="slidenum">
              <a:rPr lang="en-US" sz="1300" b="0">
                <a:solidFill>
                  <a:schemeClr val="tx1"/>
                </a:solidFill>
              </a:rPr>
              <a:pPr algn="r" eaLnBrk="1" hangingPunct="1">
                <a:spcBef>
                  <a:spcPct val="0"/>
                </a:spcBef>
              </a:pPr>
              <a:t>96</a:t>
            </a:fld>
            <a:endParaRPr lang="en-US" sz="1300" b="0">
              <a:solidFill>
                <a:schemeClr val="tx1"/>
              </a:solidFill>
            </a:endParaRPr>
          </a:p>
        </p:txBody>
      </p:sp>
      <p:sp>
        <p:nvSpPr>
          <p:cNvPr id="239620" name="Rectangle 2"/>
          <p:cNvSpPr>
            <a:spLocks noGrp="1" noRot="1" noChangeAspect="1" noChangeArrowheads="1" noTextEdit="1"/>
          </p:cNvSpPr>
          <p:nvPr>
            <p:ph type="sldImg"/>
          </p:nvPr>
        </p:nvSpPr>
        <p:spPr>
          <a:ln/>
        </p:spPr>
      </p:sp>
      <p:sp>
        <p:nvSpPr>
          <p:cNvPr id="239621"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571E8A4-6FE5-47DF-A716-411C6FAC5B04}" type="slidenum">
              <a:rPr lang="en-US" sz="1300" b="0" smtClean="0">
                <a:solidFill>
                  <a:schemeClr val="tx1"/>
                </a:solidFill>
                <a:latin typeface="Times" pitchFamily="18" charset="0"/>
              </a:rPr>
              <a:pPr/>
              <a:t>97</a:t>
            </a:fld>
            <a:endParaRPr lang="en-US" sz="1300" b="0" smtClean="0">
              <a:solidFill>
                <a:schemeClr val="tx1"/>
              </a:solidFill>
              <a:latin typeface="Times" pitchFamily="18" charset="0"/>
            </a:endParaRPr>
          </a:p>
        </p:txBody>
      </p:sp>
      <p:sp>
        <p:nvSpPr>
          <p:cNvPr id="24064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553D51B1-794F-4C1E-9D42-9B4C8BA78A20}" type="slidenum">
              <a:rPr lang="en-US" sz="1300" b="0">
                <a:solidFill>
                  <a:schemeClr val="tx1"/>
                </a:solidFill>
              </a:rPr>
              <a:pPr algn="r" eaLnBrk="1" hangingPunct="1">
                <a:spcBef>
                  <a:spcPct val="0"/>
                </a:spcBef>
              </a:pPr>
              <a:t>97</a:t>
            </a:fld>
            <a:endParaRPr lang="en-US" sz="1300" b="0">
              <a:solidFill>
                <a:schemeClr val="tx1"/>
              </a:solidFill>
            </a:endParaRPr>
          </a:p>
        </p:txBody>
      </p:sp>
      <p:sp>
        <p:nvSpPr>
          <p:cNvPr id="240644" name="Rectangle 2"/>
          <p:cNvSpPr>
            <a:spLocks noGrp="1" noRot="1" noChangeAspect="1" noChangeArrowheads="1" noTextEdit="1"/>
          </p:cNvSpPr>
          <p:nvPr>
            <p:ph type="sldImg"/>
          </p:nvPr>
        </p:nvSpPr>
        <p:spPr>
          <a:ln/>
        </p:spPr>
      </p:sp>
      <p:sp>
        <p:nvSpPr>
          <p:cNvPr id="240645"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6C1C392-2240-490B-8486-FC209A39330D}" type="slidenum">
              <a:rPr lang="en-US" sz="1300" b="0" smtClean="0">
                <a:solidFill>
                  <a:schemeClr val="tx1"/>
                </a:solidFill>
                <a:latin typeface="Times" pitchFamily="18" charset="0"/>
              </a:rPr>
              <a:pPr/>
              <a:t>9</a:t>
            </a:fld>
            <a:endParaRPr lang="en-US" sz="1300" b="0" smtClean="0">
              <a:solidFill>
                <a:schemeClr val="tx1"/>
              </a:solidFill>
              <a:latin typeface="Times" pitchFamily="18"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A75651AE-01A0-49B7-9CE9-CE9885DF9428}" type="slidenum">
              <a:rPr lang="en-US" sz="1300" b="0" smtClean="0">
                <a:solidFill>
                  <a:schemeClr val="tx1"/>
                </a:solidFill>
                <a:latin typeface="Times" pitchFamily="18" charset="0"/>
              </a:rPr>
              <a:pPr/>
              <a:t>98</a:t>
            </a:fld>
            <a:endParaRPr lang="en-US" sz="1300" b="0" smtClean="0">
              <a:solidFill>
                <a:schemeClr val="tx1"/>
              </a:solidFill>
              <a:latin typeface="Times" pitchFamily="18"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xfrm>
            <a:off x="731838" y="4560888"/>
            <a:ext cx="5851525" cy="4319587"/>
          </a:xfrm>
          <a:noFill/>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B6F055F9-E0C7-4E66-9C30-71C4F8B533DC}" type="slidenum">
              <a:rPr lang="en-US" sz="1300" b="0" smtClean="0">
                <a:solidFill>
                  <a:schemeClr val="tx1"/>
                </a:solidFill>
                <a:latin typeface="Times" pitchFamily="18" charset="0"/>
              </a:rPr>
              <a:pPr/>
              <a:t>99</a:t>
            </a:fld>
            <a:endParaRPr lang="en-US" sz="1300" b="0" smtClean="0">
              <a:solidFill>
                <a:schemeClr val="tx1"/>
              </a:solidFill>
              <a:latin typeface="Times" pitchFamily="18" charset="0"/>
            </a:endParaRPr>
          </a:p>
        </p:txBody>
      </p:sp>
      <p:sp>
        <p:nvSpPr>
          <p:cNvPr id="24269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FC5A3109-5555-45EA-AE96-542E4BF654E7}" type="slidenum">
              <a:rPr lang="en-US" sz="1300" b="0">
                <a:solidFill>
                  <a:schemeClr val="tx1"/>
                </a:solidFill>
              </a:rPr>
              <a:pPr algn="r" eaLnBrk="1" hangingPunct="1">
                <a:spcBef>
                  <a:spcPct val="0"/>
                </a:spcBef>
              </a:pPr>
              <a:t>99</a:t>
            </a:fld>
            <a:endParaRPr lang="en-US" sz="1300" b="0">
              <a:solidFill>
                <a:schemeClr val="tx1"/>
              </a:solidFill>
            </a:endParaRPr>
          </a:p>
        </p:txBody>
      </p:sp>
      <p:sp>
        <p:nvSpPr>
          <p:cNvPr id="242692" name="Rectangle 2"/>
          <p:cNvSpPr>
            <a:spLocks noGrp="1" noRot="1" noChangeAspect="1" noChangeArrowheads="1" noTextEdit="1"/>
          </p:cNvSpPr>
          <p:nvPr>
            <p:ph type="sldImg"/>
          </p:nvPr>
        </p:nvSpPr>
        <p:spPr>
          <a:ln/>
        </p:spPr>
      </p:sp>
      <p:sp>
        <p:nvSpPr>
          <p:cNvPr id="242693"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59B9734-E466-4F78-9BF1-8F124772151A}" type="slidenum">
              <a:rPr lang="en-US" sz="1300" b="0" smtClean="0">
                <a:solidFill>
                  <a:schemeClr val="tx1"/>
                </a:solidFill>
                <a:latin typeface="Times" pitchFamily="18" charset="0"/>
              </a:rPr>
              <a:pPr/>
              <a:t>100</a:t>
            </a:fld>
            <a:endParaRPr lang="en-US" sz="1300" b="0" smtClean="0">
              <a:solidFill>
                <a:schemeClr val="tx1"/>
              </a:solidFill>
              <a:latin typeface="Times" pitchFamily="18" charset="0"/>
            </a:endParaRPr>
          </a:p>
        </p:txBody>
      </p:sp>
      <p:sp>
        <p:nvSpPr>
          <p:cNvPr id="24371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261B58B9-204B-4AD3-8BFA-48CC4CD79F7E}" type="slidenum">
              <a:rPr lang="en-US" sz="1300" b="0">
                <a:solidFill>
                  <a:schemeClr val="tx1"/>
                </a:solidFill>
              </a:rPr>
              <a:pPr algn="r" eaLnBrk="1" hangingPunct="1">
                <a:spcBef>
                  <a:spcPct val="0"/>
                </a:spcBef>
              </a:pPr>
              <a:t>100</a:t>
            </a:fld>
            <a:endParaRPr lang="en-US" sz="1300" b="0">
              <a:solidFill>
                <a:schemeClr val="tx1"/>
              </a:solidFill>
            </a:endParaRPr>
          </a:p>
        </p:txBody>
      </p:sp>
      <p:sp>
        <p:nvSpPr>
          <p:cNvPr id="243716" name="Rectangle 2"/>
          <p:cNvSpPr>
            <a:spLocks noGrp="1" noRot="1" noChangeAspect="1" noChangeArrowheads="1" noTextEdit="1"/>
          </p:cNvSpPr>
          <p:nvPr>
            <p:ph type="sldImg"/>
          </p:nvPr>
        </p:nvSpPr>
        <p:spPr>
          <a:ln/>
        </p:spPr>
      </p:sp>
      <p:sp>
        <p:nvSpPr>
          <p:cNvPr id="243717"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F8BFD10B-6F8A-4EB1-811E-E9723D325856}" type="slidenum">
              <a:rPr lang="en-US" sz="1300" b="0" smtClean="0">
                <a:solidFill>
                  <a:schemeClr val="tx1"/>
                </a:solidFill>
                <a:latin typeface="Times" pitchFamily="18" charset="0"/>
              </a:rPr>
              <a:pPr/>
              <a:t>101</a:t>
            </a:fld>
            <a:endParaRPr lang="en-US" sz="1300" b="0" smtClean="0">
              <a:solidFill>
                <a:schemeClr val="tx1"/>
              </a:solidFill>
              <a:latin typeface="Times" pitchFamily="18" charset="0"/>
            </a:endParaRPr>
          </a:p>
        </p:txBody>
      </p:sp>
      <p:sp>
        <p:nvSpPr>
          <p:cNvPr id="24473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1D2C37D5-21BD-4453-9F68-407B01427EB5}" type="slidenum">
              <a:rPr lang="en-US" sz="1300" b="0">
                <a:solidFill>
                  <a:schemeClr val="tx1"/>
                </a:solidFill>
              </a:rPr>
              <a:pPr algn="r" eaLnBrk="1" hangingPunct="1">
                <a:spcBef>
                  <a:spcPct val="0"/>
                </a:spcBef>
              </a:pPr>
              <a:t>101</a:t>
            </a:fld>
            <a:endParaRPr lang="en-US" sz="1300" b="0">
              <a:solidFill>
                <a:schemeClr val="tx1"/>
              </a:solidFill>
            </a:endParaRPr>
          </a:p>
        </p:txBody>
      </p:sp>
      <p:sp>
        <p:nvSpPr>
          <p:cNvPr id="244740" name="Rectangle 2"/>
          <p:cNvSpPr>
            <a:spLocks noGrp="1" noRot="1" noChangeAspect="1" noChangeArrowheads="1" noTextEdit="1"/>
          </p:cNvSpPr>
          <p:nvPr>
            <p:ph type="sldImg"/>
          </p:nvPr>
        </p:nvSpPr>
        <p:spPr>
          <a:ln/>
        </p:spPr>
      </p:sp>
      <p:sp>
        <p:nvSpPr>
          <p:cNvPr id="244741"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7F8A1997-2326-481A-8F83-2BBED3E11B39}" type="slidenum">
              <a:rPr lang="en-US" sz="1300" b="0" smtClean="0">
                <a:solidFill>
                  <a:schemeClr val="tx1"/>
                </a:solidFill>
                <a:latin typeface="Times" pitchFamily="18" charset="0"/>
              </a:rPr>
              <a:pPr/>
              <a:t>102</a:t>
            </a:fld>
            <a:endParaRPr lang="en-US" sz="1300" b="0" smtClean="0">
              <a:solidFill>
                <a:schemeClr val="tx1"/>
              </a:solidFill>
              <a:latin typeface="Times" pitchFamily="18" charset="0"/>
            </a:endParaRPr>
          </a:p>
        </p:txBody>
      </p:sp>
      <p:sp>
        <p:nvSpPr>
          <p:cNvPr id="24576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C4B6FF0F-D243-408C-8E13-BDDCF5DB605C}" type="slidenum">
              <a:rPr lang="en-US" sz="1300" b="0">
                <a:solidFill>
                  <a:schemeClr val="tx1"/>
                </a:solidFill>
              </a:rPr>
              <a:pPr algn="r" eaLnBrk="1" hangingPunct="1">
                <a:spcBef>
                  <a:spcPct val="0"/>
                </a:spcBef>
              </a:pPr>
              <a:t>102</a:t>
            </a:fld>
            <a:endParaRPr lang="en-US" sz="1300" b="0">
              <a:solidFill>
                <a:schemeClr val="tx1"/>
              </a:solidFill>
            </a:endParaRPr>
          </a:p>
        </p:txBody>
      </p:sp>
      <p:sp>
        <p:nvSpPr>
          <p:cNvPr id="245764" name="Rectangle 2"/>
          <p:cNvSpPr>
            <a:spLocks noGrp="1" noRot="1" noChangeAspect="1" noChangeArrowheads="1" noTextEdit="1"/>
          </p:cNvSpPr>
          <p:nvPr>
            <p:ph type="sldImg"/>
          </p:nvPr>
        </p:nvSpPr>
        <p:spPr>
          <a:ln/>
        </p:spPr>
      </p:sp>
      <p:sp>
        <p:nvSpPr>
          <p:cNvPr id="245765"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16BE013-A718-4B0A-B885-D07A7779DD13}" type="slidenum">
              <a:rPr lang="en-US" sz="1300" b="0" smtClean="0">
                <a:solidFill>
                  <a:schemeClr val="tx1"/>
                </a:solidFill>
                <a:latin typeface="Times" pitchFamily="18" charset="0"/>
              </a:rPr>
              <a:pPr/>
              <a:t>103</a:t>
            </a:fld>
            <a:endParaRPr lang="en-US" sz="1300" b="0" smtClean="0">
              <a:solidFill>
                <a:schemeClr val="tx1"/>
              </a:solidFill>
              <a:latin typeface="Times" pitchFamily="18" charset="0"/>
            </a:endParaRPr>
          </a:p>
        </p:txBody>
      </p:sp>
      <p:sp>
        <p:nvSpPr>
          <p:cNvPr id="24678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3105B24B-CA0C-4F1D-9F06-9CB1A6999DE8}" type="slidenum">
              <a:rPr lang="en-US" sz="1300" b="0">
                <a:solidFill>
                  <a:schemeClr val="tx1"/>
                </a:solidFill>
              </a:rPr>
              <a:pPr algn="r" eaLnBrk="1" hangingPunct="1">
                <a:spcBef>
                  <a:spcPct val="0"/>
                </a:spcBef>
              </a:pPr>
              <a:t>103</a:t>
            </a:fld>
            <a:endParaRPr lang="en-US" sz="1300" b="0">
              <a:solidFill>
                <a:schemeClr val="tx1"/>
              </a:solidFill>
            </a:endParaRPr>
          </a:p>
        </p:txBody>
      </p:sp>
      <p:sp>
        <p:nvSpPr>
          <p:cNvPr id="246788" name="Rectangle 2"/>
          <p:cNvSpPr>
            <a:spLocks noGrp="1" noRot="1" noChangeAspect="1" noChangeArrowheads="1" noTextEdit="1"/>
          </p:cNvSpPr>
          <p:nvPr>
            <p:ph type="sldImg"/>
          </p:nvPr>
        </p:nvSpPr>
        <p:spPr>
          <a:ln/>
        </p:spPr>
      </p:sp>
      <p:sp>
        <p:nvSpPr>
          <p:cNvPr id="246789"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34B2A270-438D-4E5C-9B77-ECAC510E4E55}" type="slidenum">
              <a:rPr lang="en-US" sz="1300" b="0" smtClean="0">
                <a:solidFill>
                  <a:schemeClr val="tx1"/>
                </a:solidFill>
                <a:latin typeface="Times" pitchFamily="18" charset="0"/>
              </a:rPr>
              <a:pPr/>
              <a:t>104</a:t>
            </a:fld>
            <a:endParaRPr lang="en-US" sz="1300" b="0" smtClean="0">
              <a:solidFill>
                <a:schemeClr val="tx1"/>
              </a:solidFill>
              <a:latin typeface="Times" pitchFamily="18" charset="0"/>
            </a:endParaRPr>
          </a:p>
        </p:txBody>
      </p:sp>
      <p:sp>
        <p:nvSpPr>
          <p:cNvPr id="24781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D9BADAC9-E634-4184-8A43-2857260C8BE0}" type="slidenum">
              <a:rPr lang="en-US" sz="1300" b="0">
                <a:solidFill>
                  <a:schemeClr val="tx1"/>
                </a:solidFill>
              </a:rPr>
              <a:pPr algn="r" eaLnBrk="1" hangingPunct="1">
                <a:spcBef>
                  <a:spcPct val="0"/>
                </a:spcBef>
              </a:pPr>
              <a:t>104</a:t>
            </a:fld>
            <a:endParaRPr lang="en-US" sz="1300" b="0">
              <a:solidFill>
                <a:schemeClr val="tx1"/>
              </a:solidFill>
            </a:endParaRPr>
          </a:p>
        </p:txBody>
      </p:sp>
      <p:sp>
        <p:nvSpPr>
          <p:cNvPr id="247812" name="Rectangle 2"/>
          <p:cNvSpPr>
            <a:spLocks noGrp="1" noRot="1" noChangeAspect="1" noChangeArrowheads="1" noTextEdit="1"/>
          </p:cNvSpPr>
          <p:nvPr>
            <p:ph type="sldImg"/>
          </p:nvPr>
        </p:nvSpPr>
        <p:spPr>
          <a:ln/>
        </p:spPr>
      </p:sp>
      <p:sp>
        <p:nvSpPr>
          <p:cNvPr id="247813"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E93DD43F-8880-4D3B-9483-5EF1A57784E6}" type="slidenum">
              <a:rPr lang="en-US" sz="1300" b="0" smtClean="0">
                <a:solidFill>
                  <a:schemeClr val="tx1"/>
                </a:solidFill>
                <a:latin typeface="Times" pitchFamily="18" charset="0"/>
              </a:rPr>
              <a:pPr/>
              <a:t>105</a:t>
            </a:fld>
            <a:endParaRPr lang="en-US" sz="1300" b="0" smtClean="0">
              <a:solidFill>
                <a:schemeClr val="tx1"/>
              </a:solidFill>
              <a:latin typeface="Times" pitchFamily="18" charset="0"/>
            </a:endParaRPr>
          </a:p>
        </p:txBody>
      </p:sp>
      <p:sp>
        <p:nvSpPr>
          <p:cNvPr id="24883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2204A898-C791-4C1F-8D60-9EB372BB494F}" type="slidenum">
              <a:rPr lang="en-US" sz="1300" b="0">
                <a:solidFill>
                  <a:schemeClr val="tx1"/>
                </a:solidFill>
              </a:rPr>
              <a:pPr algn="r" eaLnBrk="1" hangingPunct="1">
                <a:spcBef>
                  <a:spcPct val="0"/>
                </a:spcBef>
              </a:pPr>
              <a:t>105</a:t>
            </a:fld>
            <a:endParaRPr lang="en-US" sz="1300" b="0">
              <a:solidFill>
                <a:schemeClr val="tx1"/>
              </a:solidFill>
            </a:endParaRPr>
          </a:p>
        </p:txBody>
      </p:sp>
      <p:sp>
        <p:nvSpPr>
          <p:cNvPr id="248836" name="Rectangle 2"/>
          <p:cNvSpPr>
            <a:spLocks noGrp="1" noRot="1" noChangeAspect="1" noChangeArrowheads="1" noTextEdit="1"/>
          </p:cNvSpPr>
          <p:nvPr>
            <p:ph type="sldImg"/>
          </p:nvPr>
        </p:nvSpPr>
        <p:spPr>
          <a:ln/>
        </p:spPr>
      </p:sp>
      <p:sp>
        <p:nvSpPr>
          <p:cNvPr id="248837"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89B2FDDA-CDD6-45F8-BFD2-6FCDC6283304}" type="slidenum">
              <a:rPr lang="en-US" sz="1300" b="0" smtClean="0">
                <a:solidFill>
                  <a:schemeClr val="tx1"/>
                </a:solidFill>
                <a:latin typeface="Times" pitchFamily="18" charset="0"/>
              </a:rPr>
              <a:pPr/>
              <a:t>106</a:t>
            </a:fld>
            <a:endParaRPr lang="en-US" sz="1300" b="0" smtClean="0">
              <a:solidFill>
                <a:schemeClr val="tx1"/>
              </a:solidFill>
              <a:latin typeface="Times" pitchFamily="18" charset="0"/>
            </a:endParaRPr>
          </a:p>
        </p:txBody>
      </p:sp>
      <p:sp>
        <p:nvSpPr>
          <p:cNvPr id="24985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E0B0E670-8EA3-4CCA-9152-4863010C6C2B}" type="slidenum">
              <a:rPr lang="en-US" sz="1300" b="0">
                <a:solidFill>
                  <a:schemeClr val="tx1"/>
                </a:solidFill>
              </a:rPr>
              <a:pPr algn="r" eaLnBrk="1" hangingPunct="1">
                <a:spcBef>
                  <a:spcPct val="0"/>
                </a:spcBef>
              </a:pPr>
              <a:t>106</a:t>
            </a:fld>
            <a:endParaRPr lang="en-US" sz="1300" b="0">
              <a:solidFill>
                <a:schemeClr val="tx1"/>
              </a:solidFill>
            </a:endParaRPr>
          </a:p>
        </p:txBody>
      </p:sp>
      <p:sp>
        <p:nvSpPr>
          <p:cNvPr id="249860" name="Rectangle 2"/>
          <p:cNvSpPr>
            <a:spLocks noGrp="1" noRot="1" noChangeAspect="1" noChangeArrowheads="1" noTextEdit="1"/>
          </p:cNvSpPr>
          <p:nvPr>
            <p:ph type="sldImg"/>
          </p:nvPr>
        </p:nvSpPr>
        <p:spPr>
          <a:ln/>
        </p:spPr>
      </p:sp>
      <p:sp>
        <p:nvSpPr>
          <p:cNvPr id="249861"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fld id="{1D8765EE-DCEC-4FE6-8CAB-1FB9DB9A8D79}" type="slidenum">
              <a:rPr lang="en-US" sz="1300" b="0" smtClean="0">
                <a:solidFill>
                  <a:schemeClr val="tx1"/>
                </a:solidFill>
                <a:latin typeface="Times" pitchFamily="18" charset="0"/>
              </a:rPr>
              <a:pPr/>
              <a:t>107</a:t>
            </a:fld>
            <a:endParaRPr lang="en-US" sz="1300" b="0" smtClean="0">
              <a:solidFill>
                <a:schemeClr val="tx1"/>
              </a:solidFill>
              <a:latin typeface="Times" pitchFamily="18" charset="0"/>
            </a:endParaRPr>
          </a:p>
        </p:txBody>
      </p:sp>
      <p:sp>
        <p:nvSpPr>
          <p:cNvPr id="25088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3200" b="1">
                <a:solidFill>
                  <a:srgbClr val="000066"/>
                </a:solidFill>
                <a:latin typeface="Arial" pitchFamily="34" charset="0"/>
                <a:ea typeface="Osaka" charset="-128"/>
              </a:defRPr>
            </a:lvl1pPr>
            <a:lvl2pPr marL="742950" indent="-285750" defTabSz="966788">
              <a:defRPr sz="3200" b="1">
                <a:solidFill>
                  <a:srgbClr val="000066"/>
                </a:solidFill>
                <a:latin typeface="Arial" pitchFamily="34" charset="0"/>
                <a:ea typeface="Osaka" charset="-128"/>
              </a:defRPr>
            </a:lvl2pPr>
            <a:lvl3pPr marL="1143000" indent="-228600" defTabSz="966788">
              <a:defRPr sz="3200" b="1">
                <a:solidFill>
                  <a:srgbClr val="000066"/>
                </a:solidFill>
                <a:latin typeface="Arial" pitchFamily="34" charset="0"/>
                <a:ea typeface="Osaka" charset="-128"/>
              </a:defRPr>
            </a:lvl3pPr>
            <a:lvl4pPr marL="1600200" indent="-228600" defTabSz="966788">
              <a:defRPr sz="3200" b="1">
                <a:solidFill>
                  <a:srgbClr val="000066"/>
                </a:solidFill>
                <a:latin typeface="Arial" pitchFamily="34" charset="0"/>
                <a:ea typeface="Osaka" charset="-128"/>
              </a:defRPr>
            </a:lvl4pPr>
            <a:lvl5pPr marL="2057400" indent="-228600" defTabSz="966788">
              <a:defRPr sz="3200" b="1">
                <a:solidFill>
                  <a:srgbClr val="000066"/>
                </a:solidFill>
                <a:latin typeface="Arial" pitchFamily="34" charset="0"/>
                <a:ea typeface="Osaka" charset="-128"/>
              </a:defRPr>
            </a:lvl5pPr>
            <a:lvl6pPr marL="25146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defTabSz="966788" eaLnBrk="0" fontAlgn="base" hangingPunct="0">
              <a:spcBef>
                <a:spcPct val="20000"/>
              </a:spcBef>
              <a:spcAft>
                <a:spcPct val="0"/>
              </a:spcAft>
              <a:defRPr sz="3200" b="1">
                <a:solidFill>
                  <a:srgbClr val="000066"/>
                </a:solidFill>
                <a:latin typeface="Arial" pitchFamily="34" charset="0"/>
                <a:ea typeface="Osaka" charset="-128"/>
              </a:defRPr>
            </a:lvl9pPr>
          </a:lstStyle>
          <a:p>
            <a:pPr algn="r" eaLnBrk="1" hangingPunct="1">
              <a:spcBef>
                <a:spcPct val="0"/>
              </a:spcBef>
            </a:pPr>
            <a:fld id="{9E1024CC-2FC6-4AB0-B1D6-24704F1541F8}" type="slidenum">
              <a:rPr lang="en-US" sz="1300" b="0">
                <a:solidFill>
                  <a:schemeClr val="tx1"/>
                </a:solidFill>
              </a:rPr>
              <a:pPr algn="r" eaLnBrk="1" hangingPunct="1">
                <a:spcBef>
                  <a:spcPct val="0"/>
                </a:spcBef>
              </a:pPr>
              <a:t>107</a:t>
            </a:fld>
            <a:endParaRPr lang="en-US" sz="1300" b="0">
              <a:solidFill>
                <a:schemeClr val="tx1"/>
              </a:solidFill>
            </a:endParaRPr>
          </a:p>
        </p:txBody>
      </p:sp>
      <p:sp>
        <p:nvSpPr>
          <p:cNvPr id="250884" name="Rectangle 2"/>
          <p:cNvSpPr>
            <a:spLocks noGrp="1" noRot="1" noChangeAspect="1" noChangeArrowheads="1" noTextEdit="1"/>
          </p:cNvSpPr>
          <p:nvPr>
            <p:ph type="sldImg"/>
          </p:nvPr>
        </p:nvSpPr>
        <p:spPr>
          <a:ln/>
        </p:spPr>
      </p:sp>
      <p:sp>
        <p:nvSpPr>
          <p:cNvPr id="250885" name="Rectangle 3"/>
          <p:cNvSpPr>
            <a:spLocks noGrp="1" noChangeArrowheads="1"/>
          </p:cNvSpPr>
          <p:nvPr>
            <p:ph type="body" idx="1"/>
          </p:nvPr>
        </p:nvSpPr>
        <p:spPr>
          <a:xfrm>
            <a:off x="731838" y="4560888"/>
            <a:ext cx="5851525" cy="4319587"/>
          </a:xfrm>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1" name="Rectangle 4"/>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 name="Rectangle 5"/>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6" name="Picture 6" descr="gra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a:off x="648" y="0"/>
              <a:ext cx="97" cy="3613"/>
              <a:chOff x="226" y="0"/>
              <a:chExt cx="80" cy="3613"/>
            </a:xfrm>
          </p:grpSpPr>
          <p:sp>
            <p:nvSpPr>
              <p:cNvPr id="9" name="Rectangle 21"/>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 name="Rectangle 22"/>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8" name="Rectangle 10"/>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3083" name="Rectangle 11"/>
          <p:cNvSpPr>
            <a:spLocks noGrp="1" noChangeArrowheads="1"/>
          </p:cNvSpPr>
          <p:nvPr>
            <p:ph type="ctrTitle"/>
          </p:nvPr>
        </p:nvSpPr>
        <p:spPr>
          <a:xfrm>
            <a:off x="1543050" y="1100138"/>
            <a:ext cx="874395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noProof="0" smtClean="0"/>
              <a:t>Click to edit Master title style</a:t>
            </a:r>
          </a:p>
        </p:txBody>
      </p:sp>
      <p:sp>
        <p:nvSpPr>
          <p:cNvPr id="3084" name="Rectangle 12"/>
          <p:cNvSpPr>
            <a:spLocks noGrp="1" noChangeArrowheads="1"/>
          </p:cNvSpPr>
          <p:nvPr>
            <p:ph type="subTitle" idx="1"/>
          </p:nvPr>
        </p:nvSpPr>
        <p:spPr>
          <a:xfrm>
            <a:off x="1543050" y="3886200"/>
            <a:ext cx="7200900" cy="1752600"/>
          </a:xfrm>
        </p:spPr>
        <p:txBody>
          <a:bodyPr/>
          <a:lstStyle>
            <a:lvl1pPr marL="0" indent="0">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771525" y="6248400"/>
            <a:ext cx="2143125" cy="457200"/>
          </a:xfrm>
        </p:spPr>
        <p:txBody>
          <a:bodyPr/>
          <a:lstStyle>
            <a:lvl1pPr>
              <a:defRPr>
                <a:solidFill>
                  <a:srgbClr val="660066"/>
                </a:solidFill>
              </a:defRPr>
            </a:lvl1pPr>
          </a:lstStyle>
          <a:p>
            <a:pPr>
              <a:defRPr/>
            </a:pPr>
            <a:endParaRPr lang="en-US"/>
          </a:p>
        </p:txBody>
      </p:sp>
      <p:sp>
        <p:nvSpPr>
          <p:cNvPr id="14" name="Rectangle 14"/>
          <p:cNvSpPr>
            <a:spLocks noGrp="1" noChangeArrowheads="1"/>
          </p:cNvSpPr>
          <p:nvPr>
            <p:ph type="ftr" sz="quarter" idx="11"/>
          </p:nvPr>
        </p:nvSpPr>
        <p:spPr>
          <a:xfrm>
            <a:off x="3514725" y="6248400"/>
            <a:ext cx="3257550" cy="457200"/>
          </a:xfrm>
        </p:spPr>
        <p:txBody>
          <a:bodyPr/>
          <a:lstStyle>
            <a:lvl1pPr>
              <a:defRPr>
                <a:solidFill>
                  <a:srgbClr val="660066"/>
                </a:solidFill>
              </a:defRPr>
            </a:lvl1pPr>
          </a:lstStyle>
          <a:p>
            <a:pPr>
              <a:defRPr/>
            </a:pPr>
            <a:endParaRPr lang="en-US"/>
          </a:p>
        </p:txBody>
      </p:sp>
      <p:sp>
        <p:nvSpPr>
          <p:cNvPr id="15" name="Rectangle 15"/>
          <p:cNvSpPr>
            <a:spLocks noGrp="1" noChangeArrowheads="1"/>
          </p:cNvSpPr>
          <p:nvPr>
            <p:ph type="sldNum" sz="quarter" idx="12"/>
          </p:nvPr>
        </p:nvSpPr>
        <p:spPr>
          <a:xfrm>
            <a:off x="7372350" y="6248400"/>
            <a:ext cx="2143125" cy="457200"/>
          </a:xfrm>
        </p:spPr>
        <p:txBody>
          <a:bodyPr/>
          <a:lstStyle>
            <a:lvl1pPr>
              <a:defRPr>
                <a:solidFill>
                  <a:srgbClr val="660066"/>
                </a:solidFill>
              </a:defRPr>
            </a:lvl1pPr>
          </a:lstStyle>
          <a:p>
            <a:pPr>
              <a:defRPr/>
            </a:pPr>
            <a:fld id="{21EB7DCC-F41B-4226-B878-DD8A72BAE0E6}" type="slidenum">
              <a:rPr lang="en-US"/>
              <a:pPr>
                <a:defRPr/>
              </a:pPr>
              <a:t>‹#›</a:t>
            </a:fld>
            <a:endParaRPr lang="en-US"/>
          </a:p>
        </p:txBody>
      </p:sp>
    </p:spTree>
    <p:extLst>
      <p:ext uri="{BB962C8B-B14F-4D97-AF65-F5344CB8AC3E}">
        <p14:creationId xmlns:p14="http://schemas.microsoft.com/office/powerpoint/2010/main" val="52306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9F5386DC-3885-4745-B08B-6FD19F5F2E84}" type="slidenum">
              <a:rPr lang="en-US"/>
              <a:pPr>
                <a:defRPr/>
              </a:pPr>
              <a:t>‹#›</a:t>
            </a:fld>
            <a:endParaRPr lang="en-US"/>
          </a:p>
        </p:txBody>
      </p:sp>
    </p:spTree>
    <p:extLst>
      <p:ext uri="{BB962C8B-B14F-4D97-AF65-F5344CB8AC3E}">
        <p14:creationId xmlns:p14="http://schemas.microsoft.com/office/powerpoint/2010/main" val="258958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152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573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6A205822-F757-40FC-8D2F-399CDEE17B20}" type="slidenum">
              <a:rPr lang="en-US"/>
              <a:pPr>
                <a:defRPr/>
              </a:pPr>
              <a:t>‹#›</a:t>
            </a:fld>
            <a:endParaRPr lang="en-US"/>
          </a:p>
        </p:txBody>
      </p:sp>
    </p:spTree>
    <p:extLst>
      <p:ext uri="{BB962C8B-B14F-4D97-AF65-F5344CB8AC3E}">
        <p14:creationId xmlns:p14="http://schemas.microsoft.com/office/powerpoint/2010/main" val="807074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573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457325" y="1981200"/>
            <a:ext cx="8743950" cy="4114800"/>
          </a:xfrm>
        </p:spPr>
        <p:txBody>
          <a:bodyPr/>
          <a:lstStyle/>
          <a:p>
            <a:pPr lvl="0"/>
            <a:endParaRPr lang="en-US" noProof="0" smtClean="0"/>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DD0BDDA4-E3E6-437E-95FD-6DF5BB365948}" type="slidenum">
              <a:rPr lang="en-US"/>
              <a:pPr>
                <a:defRPr/>
              </a:pPr>
              <a:t>‹#›</a:t>
            </a:fld>
            <a:endParaRPr lang="en-US"/>
          </a:p>
        </p:txBody>
      </p:sp>
    </p:spTree>
    <p:extLst>
      <p:ext uri="{BB962C8B-B14F-4D97-AF65-F5344CB8AC3E}">
        <p14:creationId xmlns:p14="http://schemas.microsoft.com/office/powerpoint/2010/main" val="2955948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4770" name="Rectangle 2"/>
          <p:cNvSpPr>
            <a:spLocks noGrp="1" noRot="1" noChangeArrowheads="1"/>
          </p:cNvSpPr>
          <p:nvPr>
            <p:ph type="ctrTitle"/>
          </p:nvPr>
        </p:nvSpPr>
        <p:spPr>
          <a:xfrm>
            <a:off x="771525" y="1981200"/>
            <a:ext cx="8743950" cy="1600200"/>
          </a:xfrm>
        </p:spPr>
        <p:txBody>
          <a:bodyPr/>
          <a:lstStyle>
            <a:lvl1pPr>
              <a:defRPr/>
            </a:lvl1pPr>
          </a:lstStyle>
          <a:p>
            <a:pPr lvl="0"/>
            <a:r>
              <a:rPr lang="en-US" noProof="0" smtClean="0"/>
              <a:t>Click to edit Master title style</a:t>
            </a:r>
          </a:p>
        </p:txBody>
      </p:sp>
      <p:sp>
        <p:nvSpPr>
          <p:cNvPr id="544771" name="Rectangle 3"/>
          <p:cNvSpPr>
            <a:spLocks noGrp="1" noRot="1" noChangeArrowheads="1"/>
          </p:cNvSpPr>
          <p:nvPr>
            <p:ph type="subTitle" idx="1"/>
          </p:nvPr>
        </p:nvSpPr>
        <p:spPr>
          <a:xfrm>
            <a:off x="1543050" y="3886200"/>
            <a:ext cx="72009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FE3C4-67B8-4CAD-BE4B-11AA3A7A9BD1}" type="slidenum">
              <a:rPr lang="en-US"/>
              <a:pPr>
                <a:defRPr/>
              </a:pPr>
              <a:t>‹#›</a:t>
            </a:fld>
            <a:endParaRPr lang="en-US"/>
          </a:p>
        </p:txBody>
      </p:sp>
    </p:spTree>
    <p:extLst>
      <p:ext uri="{BB962C8B-B14F-4D97-AF65-F5344CB8AC3E}">
        <p14:creationId xmlns:p14="http://schemas.microsoft.com/office/powerpoint/2010/main" val="1170310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B49DF-70E1-46E4-B207-BB6937905F11}" type="slidenum">
              <a:rPr lang="en-US"/>
              <a:pPr>
                <a:defRPr/>
              </a:pPr>
              <a:t>‹#›</a:t>
            </a:fld>
            <a:endParaRPr lang="en-US"/>
          </a:p>
        </p:txBody>
      </p:sp>
    </p:spTree>
    <p:extLst>
      <p:ext uri="{BB962C8B-B14F-4D97-AF65-F5344CB8AC3E}">
        <p14:creationId xmlns:p14="http://schemas.microsoft.com/office/powerpoint/2010/main" val="2788969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E0C26C-7DA8-4597-A3CE-893DEF0E7FA7}" type="slidenum">
              <a:rPr lang="en-US"/>
              <a:pPr>
                <a:defRPr/>
              </a:pPr>
              <a:t>‹#›</a:t>
            </a:fld>
            <a:endParaRPr lang="en-US"/>
          </a:p>
        </p:txBody>
      </p:sp>
    </p:spTree>
    <p:extLst>
      <p:ext uri="{BB962C8B-B14F-4D97-AF65-F5344CB8AC3E}">
        <p14:creationId xmlns:p14="http://schemas.microsoft.com/office/powerpoint/2010/main" val="268254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9725" y="1676400"/>
            <a:ext cx="47275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76400"/>
            <a:ext cx="47275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6C33AA-4680-431E-83B6-0FF6B1EA6537}" type="slidenum">
              <a:rPr lang="en-US"/>
              <a:pPr>
                <a:defRPr/>
              </a:pPr>
              <a:t>‹#›</a:t>
            </a:fld>
            <a:endParaRPr lang="en-US"/>
          </a:p>
        </p:txBody>
      </p:sp>
    </p:spTree>
    <p:extLst>
      <p:ext uri="{BB962C8B-B14F-4D97-AF65-F5344CB8AC3E}">
        <p14:creationId xmlns:p14="http://schemas.microsoft.com/office/powerpoint/2010/main" val="2399796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E8C1CE-94EF-477B-815E-C04DD9BCFA8E}" type="slidenum">
              <a:rPr lang="en-US"/>
              <a:pPr>
                <a:defRPr/>
              </a:pPr>
              <a:t>‹#›</a:t>
            </a:fld>
            <a:endParaRPr lang="en-US"/>
          </a:p>
        </p:txBody>
      </p:sp>
    </p:spTree>
    <p:extLst>
      <p:ext uri="{BB962C8B-B14F-4D97-AF65-F5344CB8AC3E}">
        <p14:creationId xmlns:p14="http://schemas.microsoft.com/office/powerpoint/2010/main" val="339525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5ACC1D-A2FC-4C6B-A1CD-5CD68F80458D}" type="slidenum">
              <a:rPr lang="en-US"/>
              <a:pPr>
                <a:defRPr/>
              </a:pPr>
              <a:t>‹#›</a:t>
            </a:fld>
            <a:endParaRPr lang="en-US"/>
          </a:p>
        </p:txBody>
      </p:sp>
    </p:spTree>
    <p:extLst>
      <p:ext uri="{BB962C8B-B14F-4D97-AF65-F5344CB8AC3E}">
        <p14:creationId xmlns:p14="http://schemas.microsoft.com/office/powerpoint/2010/main" val="3057222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CF81B7-1E79-4E32-B949-4488713D3B50}" type="slidenum">
              <a:rPr lang="en-US"/>
              <a:pPr>
                <a:defRPr/>
              </a:pPr>
              <a:t>‹#›</a:t>
            </a:fld>
            <a:endParaRPr lang="en-US"/>
          </a:p>
        </p:txBody>
      </p:sp>
    </p:spTree>
    <p:extLst>
      <p:ext uri="{BB962C8B-B14F-4D97-AF65-F5344CB8AC3E}">
        <p14:creationId xmlns:p14="http://schemas.microsoft.com/office/powerpoint/2010/main" val="14713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274ED1D-26CC-473D-8099-081B2618BAEB}" type="slidenum">
              <a:rPr lang="en-US"/>
              <a:pPr>
                <a:defRPr/>
              </a:pPr>
              <a:t>‹#›</a:t>
            </a:fld>
            <a:endParaRPr lang="en-US"/>
          </a:p>
        </p:txBody>
      </p:sp>
    </p:spTree>
    <p:extLst>
      <p:ext uri="{BB962C8B-B14F-4D97-AF65-F5344CB8AC3E}">
        <p14:creationId xmlns:p14="http://schemas.microsoft.com/office/powerpoint/2010/main" val="3202607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65F6F7-7163-4F3F-B209-58BA4D6B3FB7}" type="slidenum">
              <a:rPr lang="en-US"/>
              <a:pPr>
                <a:defRPr/>
              </a:pPr>
              <a:t>‹#›</a:t>
            </a:fld>
            <a:endParaRPr lang="en-US"/>
          </a:p>
        </p:txBody>
      </p:sp>
    </p:spTree>
    <p:extLst>
      <p:ext uri="{BB962C8B-B14F-4D97-AF65-F5344CB8AC3E}">
        <p14:creationId xmlns:p14="http://schemas.microsoft.com/office/powerpoint/2010/main" val="2041413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D82604-AA99-40F7-B1EC-023132E9DE6B}" type="slidenum">
              <a:rPr lang="en-US"/>
              <a:pPr>
                <a:defRPr/>
              </a:pPr>
              <a:t>‹#›</a:t>
            </a:fld>
            <a:endParaRPr lang="en-US"/>
          </a:p>
        </p:txBody>
      </p:sp>
    </p:spTree>
    <p:extLst>
      <p:ext uri="{BB962C8B-B14F-4D97-AF65-F5344CB8AC3E}">
        <p14:creationId xmlns:p14="http://schemas.microsoft.com/office/powerpoint/2010/main" val="916991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CC6D1-8F42-43B7-89B2-77CB34D110EA}" type="slidenum">
              <a:rPr lang="en-US"/>
              <a:pPr>
                <a:defRPr/>
              </a:pPr>
              <a:t>‹#›</a:t>
            </a:fld>
            <a:endParaRPr lang="en-US"/>
          </a:p>
        </p:txBody>
      </p:sp>
    </p:spTree>
    <p:extLst>
      <p:ext uri="{BB962C8B-B14F-4D97-AF65-F5344CB8AC3E}">
        <p14:creationId xmlns:p14="http://schemas.microsoft.com/office/powerpoint/2010/main" val="1305760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5388" y="228600"/>
            <a:ext cx="24018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9725" y="228600"/>
            <a:ext cx="70532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E17358-6CEE-4389-94E6-853D09D7CB16}" type="slidenum">
              <a:rPr lang="en-US"/>
              <a:pPr>
                <a:defRPr/>
              </a:pPr>
              <a:t>‹#›</a:t>
            </a:fld>
            <a:endParaRPr lang="en-US"/>
          </a:p>
        </p:txBody>
      </p:sp>
    </p:spTree>
    <p:extLst>
      <p:ext uri="{BB962C8B-B14F-4D97-AF65-F5344CB8AC3E}">
        <p14:creationId xmlns:p14="http://schemas.microsoft.com/office/powerpoint/2010/main" val="246227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43B10F-19CF-4D6D-97C9-7EF067FECC4A}" type="slidenum">
              <a:rPr lang="en-US"/>
              <a:pPr>
                <a:defRPr/>
              </a:pPr>
              <a:t>‹#›</a:t>
            </a:fld>
            <a:endParaRPr lang="en-US"/>
          </a:p>
        </p:txBody>
      </p:sp>
    </p:spTree>
    <p:extLst>
      <p:ext uri="{BB962C8B-B14F-4D97-AF65-F5344CB8AC3E}">
        <p14:creationId xmlns:p14="http://schemas.microsoft.com/office/powerpoint/2010/main" val="3508761944"/>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1619023-7445-48DA-8139-210EA87B297F}" type="slidenum">
              <a:rPr lang="en-US"/>
              <a:pPr>
                <a:defRPr/>
              </a:pPr>
              <a:t>‹#›</a:t>
            </a:fld>
            <a:endParaRPr lang="en-US"/>
          </a:p>
        </p:txBody>
      </p:sp>
    </p:spTree>
    <p:extLst>
      <p:ext uri="{BB962C8B-B14F-4D97-AF65-F5344CB8AC3E}">
        <p14:creationId xmlns:p14="http://schemas.microsoft.com/office/powerpoint/2010/main" val="3883473739"/>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577DAA2-A972-405B-8156-43C9DF0C1A0D}" type="slidenum">
              <a:rPr lang="en-US"/>
              <a:pPr>
                <a:defRPr/>
              </a:pPr>
              <a:t>‹#›</a:t>
            </a:fld>
            <a:endParaRPr lang="en-US"/>
          </a:p>
        </p:txBody>
      </p:sp>
    </p:spTree>
    <p:extLst>
      <p:ext uri="{BB962C8B-B14F-4D97-AF65-F5344CB8AC3E}">
        <p14:creationId xmlns:p14="http://schemas.microsoft.com/office/powerpoint/2010/main" val="2263063859"/>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9965C65-1E99-402C-A816-291B711C6ABA}" type="slidenum">
              <a:rPr lang="en-US"/>
              <a:pPr>
                <a:defRPr/>
              </a:pPr>
              <a:t>‹#›</a:t>
            </a:fld>
            <a:endParaRPr lang="en-US"/>
          </a:p>
        </p:txBody>
      </p:sp>
    </p:spTree>
    <p:extLst>
      <p:ext uri="{BB962C8B-B14F-4D97-AF65-F5344CB8AC3E}">
        <p14:creationId xmlns:p14="http://schemas.microsoft.com/office/powerpoint/2010/main" val="4100942166"/>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C3798BD-4969-4D01-BF28-6D09C7E0D8E1}" type="slidenum">
              <a:rPr lang="en-US"/>
              <a:pPr>
                <a:defRPr/>
              </a:pPr>
              <a:t>‹#›</a:t>
            </a:fld>
            <a:endParaRPr lang="en-US"/>
          </a:p>
        </p:txBody>
      </p:sp>
    </p:spTree>
    <p:extLst>
      <p:ext uri="{BB962C8B-B14F-4D97-AF65-F5344CB8AC3E}">
        <p14:creationId xmlns:p14="http://schemas.microsoft.com/office/powerpoint/2010/main" val="354050539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0664D6D-A29D-4FB9-ADC0-51EF611F937C}" type="slidenum">
              <a:rPr lang="en-US"/>
              <a:pPr>
                <a:defRPr/>
              </a:pPr>
              <a:t>‹#›</a:t>
            </a:fld>
            <a:endParaRPr lang="en-US"/>
          </a:p>
        </p:txBody>
      </p:sp>
    </p:spTree>
    <p:extLst>
      <p:ext uri="{BB962C8B-B14F-4D97-AF65-F5344CB8AC3E}">
        <p14:creationId xmlns:p14="http://schemas.microsoft.com/office/powerpoint/2010/main" val="3877334493"/>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03EC2916-130A-4674-B3DB-83B541B8D983}" type="slidenum">
              <a:rPr lang="en-US"/>
              <a:pPr>
                <a:defRPr/>
              </a:pPr>
              <a:t>‹#›</a:t>
            </a:fld>
            <a:endParaRPr lang="en-US"/>
          </a:p>
        </p:txBody>
      </p:sp>
    </p:spTree>
    <p:extLst>
      <p:ext uri="{BB962C8B-B14F-4D97-AF65-F5344CB8AC3E}">
        <p14:creationId xmlns:p14="http://schemas.microsoft.com/office/powerpoint/2010/main" val="691455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749B0A-9EFD-4FDA-91A1-C486C22BFD28}" type="slidenum">
              <a:rPr lang="en-US"/>
              <a:pPr>
                <a:defRPr/>
              </a:pPr>
              <a:t>‹#›</a:t>
            </a:fld>
            <a:endParaRPr lang="en-US"/>
          </a:p>
        </p:txBody>
      </p:sp>
    </p:spTree>
    <p:extLst>
      <p:ext uri="{BB962C8B-B14F-4D97-AF65-F5344CB8AC3E}">
        <p14:creationId xmlns:p14="http://schemas.microsoft.com/office/powerpoint/2010/main" val="2453291685"/>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5951DEC-DC3D-4898-8A43-CFE7CE21A10B}" type="slidenum">
              <a:rPr lang="en-US"/>
              <a:pPr>
                <a:defRPr/>
              </a:pPr>
              <a:t>‹#›</a:t>
            </a:fld>
            <a:endParaRPr lang="en-US"/>
          </a:p>
        </p:txBody>
      </p:sp>
    </p:spTree>
    <p:extLst>
      <p:ext uri="{BB962C8B-B14F-4D97-AF65-F5344CB8AC3E}">
        <p14:creationId xmlns:p14="http://schemas.microsoft.com/office/powerpoint/2010/main" val="2073273887"/>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8A5051D-2FDD-4845-9B3E-2685923E95D5}" type="slidenum">
              <a:rPr lang="en-US"/>
              <a:pPr>
                <a:defRPr/>
              </a:pPr>
              <a:t>‹#›</a:t>
            </a:fld>
            <a:endParaRPr lang="en-US"/>
          </a:p>
        </p:txBody>
      </p:sp>
    </p:spTree>
    <p:extLst>
      <p:ext uri="{BB962C8B-B14F-4D97-AF65-F5344CB8AC3E}">
        <p14:creationId xmlns:p14="http://schemas.microsoft.com/office/powerpoint/2010/main" val="3264990277"/>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3D14B37-825B-4E23-B574-F808BC5B9E69}" type="slidenum">
              <a:rPr lang="en-US"/>
              <a:pPr>
                <a:defRPr/>
              </a:pPr>
              <a:t>‹#›</a:t>
            </a:fld>
            <a:endParaRPr lang="en-US"/>
          </a:p>
        </p:txBody>
      </p:sp>
    </p:spTree>
    <p:extLst>
      <p:ext uri="{BB962C8B-B14F-4D97-AF65-F5344CB8AC3E}">
        <p14:creationId xmlns:p14="http://schemas.microsoft.com/office/powerpoint/2010/main" val="3594322593"/>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97DF14-065B-4F3C-9DDE-4B93B5A50701}" type="slidenum">
              <a:rPr lang="en-US"/>
              <a:pPr>
                <a:defRPr/>
              </a:pPr>
              <a:t>‹#›</a:t>
            </a:fld>
            <a:endParaRPr lang="en-US"/>
          </a:p>
        </p:txBody>
      </p:sp>
    </p:spTree>
    <p:extLst>
      <p:ext uri="{BB962C8B-B14F-4D97-AF65-F5344CB8AC3E}">
        <p14:creationId xmlns:p14="http://schemas.microsoft.com/office/powerpoint/2010/main" val="3590853751"/>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5AF89FC6-3101-46A0-9232-399D22985DCE}"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0044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6475DE19-6621-40DC-A5B1-2F1DDF29C00D}"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9347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B8EC4FD6-688E-425C-8ABF-DB56F44FA18F}"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662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0"/>
            <a:ext cx="455295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82559BC8-39D2-4C36-9C65-BA57EAC7452C}"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9632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DD2ECDF8-E5C8-46CD-997C-572A35E7198D}"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75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573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055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293D42AE-B166-4E87-9257-64C8D69C2A8E}" type="slidenum">
              <a:rPr lang="en-US"/>
              <a:pPr>
                <a:defRPr/>
              </a:pPr>
              <a:t>‹#›</a:t>
            </a:fld>
            <a:endParaRPr lang="en-US"/>
          </a:p>
        </p:txBody>
      </p:sp>
    </p:spTree>
    <p:extLst>
      <p:ext uri="{BB962C8B-B14F-4D97-AF65-F5344CB8AC3E}">
        <p14:creationId xmlns:p14="http://schemas.microsoft.com/office/powerpoint/2010/main" val="1311211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0BF3FE6E-A9A1-4B4F-909E-C92C5D45BECC}"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3072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4FB41589-AFB4-48E7-9B4B-991AB982ACCF}"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497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76801249-B82A-4CF3-967E-67D74AAEF61B}"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5565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0F0E066D-707A-4574-B389-5BE63E118722}"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0309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E1383E0E-7C16-4021-925C-4AD3F51FBF1D}"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02073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8"/>
            <a:ext cx="6791325"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CA184304-1159-48CC-998E-D4B4A9309D78}"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3190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0"/>
            <a:ext cx="455295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600200"/>
            <a:ext cx="455295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3943350"/>
            <a:ext cx="455295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55D66588-77A3-4035-BCB2-1B08429470CE}"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7997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20"/>
          <p:cNvSpPr>
            <a:spLocks noGrp="1" noChangeArrowheads="1"/>
          </p:cNvSpPr>
          <p:nvPr>
            <p:ph type="dt" sz="quarter" idx="10"/>
          </p:nvPr>
        </p:nvSpPr>
        <p:spPr>
          <a:ln/>
        </p:spPr>
        <p:txBody>
          <a:bodyPr/>
          <a:lstStyle>
            <a:lvl1pPr>
              <a:defRPr/>
            </a:lvl1pPr>
          </a:lstStyle>
          <a:p>
            <a:pPr>
              <a:defRPr/>
            </a:pPr>
            <a:endParaRPr lang="en-US"/>
          </a:p>
        </p:txBody>
      </p:sp>
      <p:sp>
        <p:nvSpPr>
          <p:cNvPr id="5" name="Rectangle 221"/>
          <p:cNvSpPr>
            <a:spLocks noGrp="1" noChangeArrowheads="1"/>
          </p:cNvSpPr>
          <p:nvPr>
            <p:ph type="ftr" sz="quarter" idx="11"/>
          </p:nvPr>
        </p:nvSpPr>
        <p:spPr>
          <a:ln/>
        </p:spPr>
        <p:txBody>
          <a:bodyPr/>
          <a:lstStyle>
            <a:lvl1pPr>
              <a:defRPr/>
            </a:lvl1pPr>
          </a:lstStyle>
          <a:p>
            <a:pPr>
              <a:defRPr/>
            </a:pPr>
            <a:endParaRPr lang="en-US"/>
          </a:p>
        </p:txBody>
      </p:sp>
      <p:sp>
        <p:nvSpPr>
          <p:cNvPr id="6" name="Rectangle 222"/>
          <p:cNvSpPr>
            <a:spLocks noGrp="1" noChangeArrowheads="1"/>
          </p:cNvSpPr>
          <p:nvPr>
            <p:ph type="sldNum" sz="quarter" idx="12"/>
          </p:nvPr>
        </p:nvSpPr>
        <p:spPr>
          <a:ln/>
        </p:spPr>
        <p:txBody>
          <a:bodyPr/>
          <a:lstStyle>
            <a:lvl1pPr>
              <a:defRPr/>
            </a:lvl1pPr>
          </a:lstStyle>
          <a:p>
            <a:pPr>
              <a:defRPr/>
            </a:pPr>
            <a:fld id="{370DFB40-BFC0-4DB9-8F80-9FCE9F353A68}" type="slidenum">
              <a:rPr lang="en-US"/>
              <a:pPr>
                <a:defRPr/>
              </a:pPr>
              <a:t>‹#›</a:t>
            </a:fld>
            <a:endParaRPr lang="en-US"/>
          </a:p>
        </p:txBody>
      </p:sp>
    </p:spTree>
    <p:extLst>
      <p:ext uri="{BB962C8B-B14F-4D97-AF65-F5344CB8AC3E}">
        <p14:creationId xmlns:p14="http://schemas.microsoft.com/office/powerpoint/2010/main" val="1683385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0"/>
          <p:cNvSpPr>
            <a:spLocks noGrp="1" noChangeArrowheads="1"/>
          </p:cNvSpPr>
          <p:nvPr>
            <p:ph type="dt" sz="quarter" idx="10"/>
          </p:nvPr>
        </p:nvSpPr>
        <p:spPr>
          <a:ln/>
        </p:spPr>
        <p:txBody>
          <a:bodyPr/>
          <a:lstStyle>
            <a:lvl1pPr>
              <a:defRPr/>
            </a:lvl1pPr>
          </a:lstStyle>
          <a:p>
            <a:pPr>
              <a:defRPr/>
            </a:pPr>
            <a:endParaRPr lang="en-US"/>
          </a:p>
        </p:txBody>
      </p:sp>
      <p:sp>
        <p:nvSpPr>
          <p:cNvPr id="5" name="Rectangle 221"/>
          <p:cNvSpPr>
            <a:spLocks noGrp="1" noChangeArrowheads="1"/>
          </p:cNvSpPr>
          <p:nvPr>
            <p:ph type="ftr" sz="quarter" idx="11"/>
          </p:nvPr>
        </p:nvSpPr>
        <p:spPr>
          <a:ln/>
        </p:spPr>
        <p:txBody>
          <a:bodyPr/>
          <a:lstStyle>
            <a:lvl1pPr>
              <a:defRPr/>
            </a:lvl1pPr>
          </a:lstStyle>
          <a:p>
            <a:pPr>
              <a:defRPr/>
            </a:pPr>
            <a:endParaRPr lang="en-US"/>
          </a:p>
        </p:txBody>
      </p:sp>
      <p:sp>
        <p:nvSpPr>
          <p:cNvPr id="6" name="Rectangle 222"/>
          <p:cNvSpPr>
            <a:spLocks noGrp="1" noChangeArrowheads="1"/>
          </p:cNvSpPr>
          <p:nvPr>
            <p:ph type="sldNum" sz="quarter" idx="12"/>
          </p:nvPr>
        </p:nvSpPr>
        <p:spPr>
          <a:ln/>
        </p:spPr>
        <p:txBody>
          <a:bodyPr/>
          <a:lstStyle>
            <a:lvl1pPr>
              <a:defRPr/>
            </a:lvl1pPr>
          </a:lstStyle>
          <a:p>
            <a:pPr>
              <a:defRPr/>
            </a:pPr>
            <a:fld id="{8BE20B08-446A-486A-B4C1-76E20382749F}" type="slidenum">
              <a:rPr lang="en-US"/>
              <a:pPr>
                <a:defRPr/>
              </a:pPr>
              <a:t>‹#›</a:t>
            </a:fld>
            <a:endParaRPr lang="en-US"/>
          </a:p>
        </p:txBody>
      </p:sp>
    </p:spTree>
    <p:extLst>
      <p:ext uri="{BB962C8B-B14F-4D97-AF65-F5344CB8AC3E}">
        <p14:creationId xmlns:p14="http://schemas.microsoft.com/office/powerpoint/2010/main" val="3018855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20"/>
          <p:cNvSpPr>
            <a:spLocks noGrp="1" noChangeArrowheads="1"/>
          </p:cNvSpPr>
          <p:nvPr>
            <p:ph type="dt" sz="quarter" idx="10"/>
          </p:nvPr>
        </p:nvSpPr>
        <p:spPr>
          <a:ln/>
        </p:spPr>
        <p:txBody>
          <a:bodyPr/>
          <a:lstStyle>
            <a:lvl1pPr>
              <a:defRPr/>
            </a:lvl1pPr>
          </a:lstStyle>
          <a:p>
            <a:pPr>
              <a:defRPr/>
            </a:pPr>
            <a:endParaRPr lang="en-US"/>
          </a:p>
        </p:txBody>
      </p:sp>
      <p:sp>
        <p:nvSpPr>
          <p:cNvPr id="5" name="Rectangle 221"/>
          <p:cNvSpPr>
            <a:spLocks noGrp="1" noChangeArrowheads="1"/>
          </p:cNvSpPr>
          <p:nvPr>
            <p:ph type="ftr" sz="quarter" idx="11"/>
          </p:nvPr>
        </p:nvSpPr>
        <p:spPr>
          <a:ln/>
        </p:spPr>
        <p:txBody>
          <a:bodyPr/>
          <a:lstStyle>
            <a:lvl1pPr>
              <a:defRPr/>
            </a:lvl1pPr>
          </a:lstStyle>
          <a:p>
            <a:pPr>
              <a:defRPr/>
            </a:pPr>
            <a:endParaRPr lang="en-US"/>
          </a:p>
        </p:txBody>
      </p:sp>
      <p:sp>
        <p:nvSpPr>
          <p:cNvPr id="6" name="Rectangle 222"/>
          <p:cNvSpPr>
            <a:spLocks noGrp="1" noChangeArrowheads="1"/>
          </p:cNvSpPr>
          <p:nvPr>
            <p:ph type="sldNum" sz="quarter" idx="12"/>
          </p:nvPr>
        </p:nvSpPr>
        <p:spPr>
          <a:ln/>
        </p:spPr>
        <p:txBody>
          <a:bodyPr/>
          <a:lstStyle>
            <a:lvl1pPr>
              <a:defRPr/>
            </a:lvl1pPr>
          </a:lstStyle>
          <a:p>
            <a:pPr>
              <a:defRPr/>
            </a:pPr>
            <a:fld id="{F3B518BA-0D54-4304-9146-6A49EFB18A6E}" type="slidenum">
              <a:rPr lang="en-US"/>
              <a:pPr>
                <a:defRPr/>
              </a:pPr>
              <a:t>‹#›</a:t>
            </a:fld>
            <a:endParaRPr lang="en-US"/>
          </a:p>
        </p:txBody>
      </p:sp>
    </p:spTree>
    <p:extLst>
      <p:ext uri="{BB962C8B-B14F-4D97-AF65-F5344CB8AC3E}">
        <p14:creationId xmlns:p14="http://schemas.microsoft.com/office/powerpoint/2010/main" val="128989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dt" sz="half"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83E7827E-BFE7-4B91-85AD-471F02AB5AC8}" type="slidenum">
              <a:rPr lang="en-US"/>
              <a:pPr>
                <a:defRPr/>
              </a:pPr>
              <a:t>‹#›</a:t>
            </a:fld>
            <a:endParaRPr lang="en-US"/>
          </a:p>
        </p:txBody>
      </p:sp>
    </p:spTree>
    <p:extLst>
      <p:ext uri="{BB962C8B-B14F-4D97-AF65-F5344CB8AC3E}">
        <p14:creationId xmlns:p14="http://schemas.microsoft.com/office/powerpoint/2010/main" val="3240008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0"/>
            <a:ext cx="455295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20"/>
          <p:cNvSpPr>
            <a:spLocks noGrp="1" noChangeArrowheads="1"/>
          </p:cNvSpPr>
          <p:nvPr>
            <p:ph type="dt" sz="quarter" idx="10"/>
          </p:nvPr>
        </p:nvSpPr>
        <p:spPr>
          <a:ln/>
        </p:spPr>
        <p:txBody>
          <a:bodyPr/>
          <a:lstStyle>
            <a:lvl1pPr>
              <a:defRPr/>
            </a:lvl1pPr>
          </a:lstStyle>
          <a:p>
            <a:pPr>
              <a:defRPr/>
            </a:pPr>
            <a:endParaRPr lang="en-US"/>
          </a:p>
        </p:txBody>
      </p:sp>
      <p:sp>
        <p:nvSpPr>
          <p:cNvPr id="6" name="Rectangle 221"/>
          <p:cNvSpPr>
            <a:spLocks noGrp="1" noChangeArrowheads="1"/>
          </p:cNvSpPr>
          <p:nvPr>
            <p:ph type="ftr" sz="quarter" idx="11"/>
          </p:nvPr>
        </p:nvSpPr>
        <p:spPr>
          <a:ln/>
        </p:spPr>
        <p:txBody>
          <a:bodyPr/>
          <a:lstStyle>
            <a:lvl1pPr>
              <a:defRPr/>
            </a:lvl1pPr>
          </a:lstStyle>
          <a:p>
            <a:pPr>
              <a:defRPr/>
            </a:pPr>
            <a:endParaRPr lang="en-US"/>
          </a:p>
        </p:txBody>
      </p:sp>
      <p:sp>
        <p:nvSpPr>
          <p:cNvPr id="7" name="Rectangle 222"/>
          <p:cNvSpPr>
            <a:spLocks noGrp="1" noChangeArrowheads="1"/>
          </p:cNvSpPr>
          <p:nvPr>
            <p:ph type="sldNum" sz="quarter" idx="12"/>
          </p:nvPr>
        </p:nvSpPr>
        <p:spPr>
          <a:ln/>
        </p:spPr>
        <p:txBody>
          <a:bodyPr/>
          <a:lstStyle>
            <a:lvl1pPr>
              <a:defRPr/>
            </a:lvl1pPr>
          </a:lstStyle>
          <a:p>
            <a:pPr>
              <a:defRPr/>
            </a:pPr>
            <a:fld id="{81815F33-56D0-4A32-B1C0-6DD5C3F6C721}" type="slidenum">
              <a:rPr lang="en-US"/>
              <a:pPr>
                <a:defRPr/>
              </a:pPr>
              <a:t>‹#›</a:t>
            </a:fld>
            <a:endParaRPr lang="en-US"/>
          </a:p>
        </p:txBody>
      </p:sp>
    </p:spTree>
    <p:extLst>
      <p:ext uri="{BB962C8B-B14F-4D97-AF65-F5344CB8AC3E}">
        <p14:creationId xmlns:p14="http://schemas.microsoft.com/office/powerpoint/2010/main" val="3521612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20"/>
          <p:cNvSpPr>
            <a:spLocks noGrp="1" noChangeArrowheads="1"/>
          </p:cNvSpPr>
          <p:nvPr>
            <p:ph type="dt" sz="quarter" idx="10"/>
          </p:nvPr>
        </p:nvSpPr>
        <p:spPr>
          <a:ln/>
        </p:spPr>
        <p:txBody>
          <a:bodyPr/>
          <a:lstStyle>
            <a:lvl1pPr>
              <a:defRPr/>
            </a:lvl1pPr>
          </a:lstStyle>
          <a:p>
            <a:pPr>
              <a:defRPr/>
            </a:pPr>
            <a:endParaRPr lang="en-US"/>
          </a:p>
        </p:txBody>
      </p:sp>
      <p:sp>
        <p:nvSpPr>
          <p:cNvPr id="8" name="Rectangle 221"/>
          <p:cNvSpPr>
            <a:spLocks noGrp="1" noChangeArrowheads="1"/>
          </p:cNvSpPr>
          <p:nvPr>
            <p:ph type="ftr" sz="quarter" idx="11"/>
          </p:nvPr>
        </p:nvSpPr>
        <p:spPr>
          <a:ln/>
        </p:spPr>
        <p:txBody>
          <a:bodyPr/>
          <a:lstStyle>
            <a:lvl1pPr>
              <a:defRPr/>
            </a:lvl1pPr>
          </a:lstStyle>
          <a:p>
            <a:pPr>
              <a:defRPr/>
            </a:pPr>
            <a:endParaRPr lang="en-US"/>
          </a:p>
        </p:txBody>
      </p:sp>
      <p:sp>
        <p:nvSpPr>
          <p:cNvPr id="9" name="Rectangle 222"/>
          <p:cNvSpPr>
            <a:spLocks noGrp="1" noChangeArrowheads="1"/>
          </p:cNvSpPr>
          <p:nvPr>
            <p:ph type="sldNum" sz="quarter" idx="12"/>
          </p:nvPr>
        </p:nvSpPr>
        <p:spPr>
          <a:ln/>
        </p:spPr>
        <p:txBody>
          <a:bodyPr/>
          <a:lstStyle>
            <a:lvl1pPr>
              <a:defRPr/>
            </a:lvl1pPr>
          </a:lstStyle>
          <a:p>
            <a:pPr>
              <a:defRPr/>
            </a:pPr>
            <a:fld id="{7D60A45A-E892-43F9-BABC-AA0829AD489B}" type="slidenum">
              <a:rPr lang="en-US"/>
              <a:pPr>
                <a:defRPr/>
              </a:pPr>
              <a:t>‹#›</a:t>
            </a:fld>
            <a:endParaRPr lang="en-US"/>
          </a:p>
        </p:txBody>
      </p:sp>
    </p:spTree>
    <p:extLst>
      <p:ext uri="{BB962C8B-B14F-4D97-AF65-F5344CB8AC3E}">
        <p14:creationId xmlns:p14="http://schemas.microsoft.com/office/powerpoint/2010/main" val="2663913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20"/>
          <p:cNvSpPr>
            <a:spLocks noGrp="1" noChangeArrowheads="1"/>
          </p:cNvSpPr>
          <p:nvPr>
            <p:ph type="dt" sz="quarter" idx="10"/>
          </p:nvPr>
        </p:nvSpPr>
        <p:spPr>
          <a:ln/>
        </p:spPr>
        <p:txBody>
          <a:bodyPr/>
          <a:lstStyle>
            <a:lvl1pPr>
              <a:defRPr/>
            </a:lvl1pPr>
          </a:lstStyle>
          <a:p>
            <a:pPr>
              <a:defRPr/>
            </a:pPr>
            <a:endParaRPr lang="en-US"/>
          </a:p>
        </p:txBody>
      </p:sp>
      <p:sp>
        <p:nvSpPr>
          <p:cNvPr id="4" name="Rectangle 221"/>
          <p:cNvSpPr>
            <a:spLocks noGrp="1" noChangeArrowheads="1"/>
          </p:cNvSpPr>
          <p:nvPr>
            <p:ph type="ftr" sz="quarter" idx="11"/>
          </p:nvPr>
        </p:nvSpPr>
        <p:spPr>
          <a:ln/>
        </p:spPr>
        <p:txBody>
          <a:bodyPr/>
          <a:lstStyle>
            <a:lvl1pPr>
              <a:defRPr/>
            </a:lvl1pPr>
          </a:lstStyle>
          <a:p>
            <a:pPr>
              <a:defRPr/>
            </a:pPr>
            <a:endParaRPr lang="en-US"/>
          </a:p>
        </p:txBody>
      </p:sp>
      <p:sp>
        <p:nvSpPr>
          <p:cNvPr id="5" name="Rectangle 222"/>
          <p:cNvSpPr>
            <a:spLocks noGrp="1" noChangeArrowheads="1"/>
          </p:cNvSpPr>
          <p:nvPr>
            <p:ph type="sldNum" sz="quarter" idx="12"/>
          </p:nvPr>
        </p:nvSpPr>
        <p:spPr>
          <a:ln/>
        </p:spPr>
        <p:txBody>
          <a:bodyPr/>
          <a:lstStyle>
            <a:lvl1pPr>
              <a:defRPr/>
            </a:lvl1pPr>
          </a:lstStyle>
          <a:p>
            <a:pPr>
              <a:defRPr/>
            </a:pPr>
            <a:fld id="{CE49E6F9-6293-42E2-8E65-FA499B7A0160}" type="slidenum">
              <a:rPr lang="en-US"/>
              <a:pPr>
                <a:defRPr/>
              </a:pPr>
              <a:t>‹#›</a:t>
            </a:fld>
            <a:endParaRPr lang="en-US"/>
          </a:p>
        </p:txBody>
      </p:sp>
    </p:spTree>
    <p:extLst>
      <p:ext uri="{BB962C8B-B14F-4D97-AF65-F5344CB8AC3E}">
        <p14:creationId xmlns:p14="http://schemas.microsoft.com/office/powerpoint/2010/main" val="1894428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0"/>
          <p:cNvSpPr>
            <a:spLocks noGrp="1" noChangeArrowheads="1"/>
          </p:cNvSpPr>
          <p:nvPr>
            <p:ph type="dt" sz="quarter" idx="10"/>
          </p:nvPr>
        </p:nvSpPr>
        <p:spPr>
          <a:ln/>
        </p:spPr>
        <p:txBody>
          <a:bodyPr/>
          <a:lstStyle>
            <a:lvl1pPr>
              <a:defRPr/>
            </a:lvl1pPr>
          </a:lstStyle>
          <a:p>
            <a:pPr>
              <a:defRPr/>
            </a:pPr>
            <a:endParaRPr lang="en-US"/>
          </a:p>
        </p:txBody>
      </p:sp>
      <p:sp>
        <p:nvSpPr>
          <p:cNvPr id="3" name="Rectangle 221"/>
          <p:cNvSpPr>
            <a:spLocks noGrp="1" noChangeArrowheads="1"/>
          </p:cNvSpPr>
          <p:nvPr>
            <p:ph type="ftr" sz="quarter" idx="11"/>
          </p:nvPr>
        </p:nvSpPr>
        <p:spPr>
          <a:ln/>
        </p:spPr>
        <p:txBody>
          <a:bodyPr/>
          <a:lstStyle>
            <a:lvl1pPr>
              <a:defRPr/>
            </a:lvl1pPr>
          </a:lstStyle>
          <a:p>
            <a:pPr>
              <a:defRPr/>
            </a:pPr>
            <a:endParaRPr lang="en-US"/>
          </a:p>
        </p:txBody>
      </p:sp>
      <p:sp>
        <p:nvSpPr>
          <p:cNvPr id="4" name="Rectangle 222"/>
          <p:cNvSpPr>
            <a:spLocks noGrp="1" noChangeArrowheads="1"/>
          </p:cNvSpPr>
          <p:nvPr>
            <p:ph type="sldNum" sz="quarter" idx="12"/>
          </p:nvPr>
        </p:nvSpPr>
        <p:spPr>
          <a:ln/>
        </p:spPr>
        <p:txBody>
          <a:bodyPr/>
          <a:lstStyle>
            <a:lvl1pPr>
              <a:defRPr/>
            </a:lvl1pPr>
          </a:lstStyle>
          <a:p>
            <a:pPr>
              <a:defRPr/>
            </a:pPr>
            <a:fld id="{306A0ED2-9379-4BD5-8485-DFDDA04020EE}" type="slidenum">
              <a:rPr lang="en-US"/>
              <a:pPr>
                <a:defRPr/>
              </a:pPr>
              <a:t>‹#›</a:t>
            </a:fld>
            <a:endParaRPr lang="en-US"/>
          </a:p>
        </p:txBody>
      </p:sp>
    </p:spTree>
    <p:extLst>
      <p:ext uri="{BB962C8B-B14F-4D97-AF65-F5344CB8AC3E}">
        <p14:creationId xmlns:p14="http://schemas.microsoft.com/office/powerpoint/2010/main" val="2701679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20"/>
          <p:cNvSpPr>
            <a:spLocks noGrp="1" noChangeArrowheads="1"/>
          </p:cNvSpPr>
          <p:nvPr>
            <p:ph type="dt" sz="quarter" idx="10"/>
          </p:nvPr>
        </p:nvSpPr>
        <p:spPr>
          <a:ln/>
        </p:spPr>
        <p:txBody>
          <a:bodyPr/>
          <a:lstStyle>
            <a:lvl1pPr>
              <a:defRPr/>
            </a:lvl1pPr>
          </a:lstStyle>
          <a:p>
            <a:pPr>
              <a:defRPr/>
            </a:pPr>
            <a:endParaRPr lang="en-US"/>
          </a:p>
        </p:txBody>
      </p:sp>
      <p:sp>
        <p:nvSpPr>
          <p:cNvPr id="6" name="Rectangle 221"/>
          <p:cNvSpPr>
            <a:spLocks noGrp="1" noChangeArrowheads="1"/>
          </p:cNvSpPr>
          <p:nvPr>
            <p:ph type="ftr" sz="quarter" idx="11"/>
          </p:nvPr>
        </p:nvSpPr>
        <p:spPr>
          <a:ln/>
        </p:spPr>
        <p:txBody>
          <a:bodyPr/>
          <a:lstStyle>
            <a:lvl1pPr>
              <a:defRPr/>
            </a:lvl1pPr>
          </a:lstStyle>
          <a:p>
            <a:pPr>
              <a:defRPr/>
            </a:pPr>
            <a:endParaRPr lang="en-US"/>
          </a:p>
        </p:txBody>
      </p:sp>
      <p:sp>
        <p:nvSpPr>
          <p:cNvPr id="7" name="Rectangle 222"/>
          <p:cNvSpPr>
            <a:spLocks noGrp="1" noChangeArrowheads="1"/>
          </p:cNvSpPr>
          <p:nvPr>
            <p:ph type="sldNum" sz="quarter" idx="12"/>
          </p:nvPr>
        </p:nvSpPr>
        <p:spPr>
          <a:ln/>
        </p:spPr>
        <p:txBody>
          <a:bodyPr/>
          <a:lstStyle>
            <a:lvl1pPr>
              <a:defRPr/>
            </a:lvl1pPr>
          </a:lstStyle>
          <a:p>
            <a:pPr>
              <a:defRPr/>
            </a:pPr>
            <a:fld id="{0F813726-492E-47AD-B5D3-31C9B980D983}" type="slidenum">
              <a:rPr lang="en-US"/>
              <a:pPr>
                <a:defRPr/>
              </a:pPr>
              <a:t>‹#›</a:t>
            </a:fld>
            <a:endParaRPr lang="en-US"/>
          </a:p>
        </p:txBody>
      </p:sp>
    </p:spTree>
    <p:extLst>
      <p:ext uri="{BB962C8B-B14F-4D97-AF65-F5344CB8AC3E}">
        <p14:creationId xmlns:p14="http://schemas.microsoft.com/office/powerpoint/2010/main" val="583239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20"/>
          <p:cNvSpPr>
            <a:spLocks noGrp="1" noChangeArrowheads="1"/>
          </p:cNvSpPr>
          <p:nvPr>
            <p:ph type="dt" sz="quarter" idx="10"/>
          </p:nvPr>
        </p:nvSpPr>
        <p:spPr>
          <a:ln/>
        </p:spPr>
        <p:txBody>
          <a:bodyPr/>
          <a:lstStyle>
            <a:lvl1pPr>
              <a:defRPr/>
            </a:lvl1pPr>
          </a:lstStyle>
          <a:p>
            <a:pPr>
              <a:defRPr/>
            </a:pPr>
            <a:endParaRPr lang="en-US"/>
          </a:p>
        </p:txBody>
      </p:sp>
      <p:sp>
        <p:nvSpPr>
          <p:cNvPr id="6" name="Rectangle 221"/>
          <p:cNvSpPr>
            <a:spLocks noGrp="1" noChangeArrowheads="1"/>
          </p:cNvSpPr>
          <p:nvPr>
            <p:ph type="ftr" sz="quarter" idx="11"/>
          </p:nvPr>
        </p:nvSpPr>
        <p:spPr>
          <a:ln/>
        </p:spPr>
        <p:txBody>
          <a:bodyPr/>
          <a:lstStyle>
            <a:lvl1pPr>
              <a:defRPr/>
            </a:lvl1pPr>
          </a:lstStyle>
          <a:p>
            <a:pPr>
              <a:defRPr/>
            </a:pPr>
            <a:endParaRPr lang="en-US"/>
          </a:p>
        </p:txBody>
      </p:sp>
      <p:sp>
        <p:nvSpPr>
          <p:cNvPr id="7" name="Rectangle 222"/>
          <p:cNvSpPr>
            <a:spLocks noGrp="1" noChangeArrowheads="1"/>
          </p:cNvSpPr>
          <p:nvPr>
            <p:ph type="sldNum" sz="quarter" idx="12"/>
          </p:nvPr>
        </p:nvSpPr>
        <p:spPr>
          <a:ln/>
        </p:spPr>
        <p:txBody>
          <a:bodyPr/>
          <a:lstStyle>
            <a:lvl1pPr>
              <a:defRPr/>
            </a:lvl1pPr>
          </a:lstStyle>
          <a:p>
            <a:pPr>
              <a:defRPr/>
            </a:pPr>
            <a:fld id="{718975A7-7CB8-4DF1-AE3C-687AA8067AD6}" type="slidenum">
              <a:rPr lang="en-US"/>
              <a:pPr>
                <a:defRPr/>
              </a:pPr>
              <a:t>‹#›</a:t>
            </a:fld>
            <a:endParaRPr lang="en-US"/>
          </a:p>
        </p:txBody>
      </p:sp>
    </p:spTree>
    <p:extLst>
      <p:ext uri="{BB962C8B-B14F-4D97-AF65-F5344CB8AC3E}">
        <p14:creationId xmlns:p14="http://schemas.microsoft.com/office/powerpoint/2010/main" val="1043056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0"/>
          <p:cNvSpPr>
            <a:spLocks noGrp="1" noChangeArrowheads="1"/>
          </p:cNvSpPr>
          <p:nvPr>
            <p:ph type="dt" sz="quarter" idx="10"/>
          </p:nvPr>
        </p:nvSpPr>
        <p:spPr>
          <a:ln/>
        </p:spPr>
        <p:txBody>
          <a:bodyPr/>
          <a:lstStyle>
            <a:lvl1pPr>
              <a:defRPr/>
            </a:lvl1pPr>
          </a:lstStyle>
          <a:p>
            <a:pPr>
              <a:defRPr/>
            </a:pPr>
            <a:endParaRPr lang="en-US"/>
          </a:p>
        </p:txBody>
      </p:sp>
      <p:sp>
        <p:nvSpPr>
          <p:cNvPr id="5" name="Rectangle 221"/>
          <p:cNvSpPr>
            <a:spLocks noGrp="1" noChangeArrowheads="1"/>
          </p:cNvSpPr>
          <p:nvPr>
            <p:ph type="ftr" sz="quarter" idx="11"/>
          </p:nvPr>
        </p:nvSpPr>
        <p:spPr>
          <a:ln/>
        </p:spPr>
        <p:txBody>
          <a:bodyPr/>
          <a:lstStyle>
            <a:lvl1pPr>
              <a:defRPr/>
            </a:lvl1pPr>
          </a:lstStyle>
          <a:p>
            <a:pPr>
              <a:defRPr/>
            </a:pPr>
            <a:endParaRPr lang="en-US"/>
          </a:p>
        </p:txBody>
      </p:sp>
      <p:sp>
        <p:nvSpPr>
          <p:cNvPr id="6" name="Rectangle 222"/>
          <p:cNvSpPr>
            <a:spLocks noGrp="1" noChangeArrowheads="1"/>
          </p:cNvSpPr>
          <p:nvPr>
            <p:ph type="sldNum" sz="quarter" idx="12"/>
          </p:nvPr>
        </p:nvSpPr>
        <p:spPr>
          <a:ln/>
        </p:spPr>
        <p:txBody>
          <a:bodyPr/>
          <a:lstStyle>
            <a:lvl1pPr>
              <a:defRPr/>
            </a:lvl1pPr>
          </a:lstStyle>
          <a:p>
            <a:pPr>
              <a:defRPr/>
            </a:pPr>
            <a:fld id="{BF148718-EE24-4343-94D8-34A6782D47F2}" type="slidenum">
              <a:rPr lang="en-US"/>
              <a:pPr>
                <a:defRPr/>
              </a:pPr>
              <a:t>‹#›</a:t>
            </a:fld>
            <a:endParaRPr lang="en-US"/>
          </a:p>
        </p:txBody>
      </p:sp>
    </p:spTree>
    <p:extLst>
      <p:ext uri="{BB962C8B-B14F-4D97-AF65-F5344CB8AC3E}">
        <p14:creationId xmlns:p14="http://schemas.microsoft.com/office/powerpoint/2010/main" val="892601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8"/>
            <a:ext cx="6791325"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0"/>
          <p:cNvSpPr>
            <a:spLocks noGrp="1" noChangeArrowheads="1"/>
          </p:cNvSpPr>
          <p:nvPr>
            <p:ph type="dt" sz="quarter" idx="10"/>
          </p:nvPr>
        </p:nvSpPr>
        <p:spPr>
          <a:ln/>
        </p:spPr>
        <p:txBody>
          <a:bodyPr/>
          <a:lstStyle>
            <a:lvl1pPr>
              <a:defRPr/>
            </a:lvl1pPr>
          </a:lstStyle>
          <a:p>
            <a:pPr>
              <a:defRPr/>
            </a:pPr>
            <a:endParaRPr lang="en-US"/>
          </a:p>
        </p:txBody>
      </p:sp>
      <p:sp>
        <p:nvSpPr>
          <p:cNvPr id="5" name="Rectangle 221"/>
          <p:cNvSpPr>
            <a:spLocks noGrp="1" noChangeArrowheads="1"/>
          </p:cNvSpPr>
          <p:nvPr>
            <p:ph type="ftr" sz="quarter" idx="11"/>
          </p:nvPr>
        </p:nvSpPr>
        <p:spPr>
          <a:ln/>
        </p:spPr>
        <p:txBody>
          <a:bodyPr/>
          <a:lstStyle>
            <a:lvl1pPr>
              <a:defRPr/>
            </a:lvl1pPr>
          </a:lstStyle>
          <a:p>
            <a:pPr>
              <a:defRPr/>
            </a:pPr>
            <a:endParaRPr lang="en-US"/>
          </a:p>
        </p:txBody>
      </p:sp>
      <p:sp>
        <p:nvSpPr>
          <p:cNvPr id="6" name="Rectangle 222"/>
          <p:cNvSpPr>
            <a:spLocks noGrp="1" noChangeArrowheads="1"/>
          </p:cNvSpPr>
          <p:nvPr>
            <p:ph type="sldNum" sz="quarter" idx="12"/>
          </p:nvPr>
        </p:nvSpPr>
        <p:spPr>
          <a:ln/>
        </p:spPr>
        <p:txBody>
          <a:bodyPr/>
          <a:lstStyle>
            <a:lvl1pPr>
              <a:defRPr/>
            </a:lvl1pPr>
          </a:lstStyle>
          <a:p>
            <a:pPr>
              <a:defRPr/>
            </a:pPr>
            <a:fld id="{434C862F-CC26-4BB6-BF3B-6C242C1AF940}" type="slidenum">
              <a:rPr lang="en-US"/>
              <a:pPr>
                <a:defRPr/>
              </a:pPr>
              <a:t>‹#›</a:t>
            </a:fld>
            <a:endParaRPr lang="en-US"/>
          </a:p>
        </p:txBody>
      </p:sp>
    </p:spTree>
    <p:extLst>
      <p:ext uri="{BB962C8B-B14F-4D97-AF65-F5344CB8AC3E}">
        <p14:creationId xmlns:p14="http://schemas.microsoft.com/office/powerpoint/2010/main" val="1376512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1" name="Rectangle 4"/>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 name="Rectangle 5"/>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6" name="Picture 6" descr="gra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a:off x="648" y="0"/>
              <a:ext cx="97" cy="3613"/>
              <a:chOff x="226" y="0"/>
              <a:chExt cx="80" cy="3613"/>
            </a:xfrm>
          </p:grpSpPr>
          <p:sp>
            <p:nvSpPr>
              <p:cNvPr id="9" name="Rectangle 21"/>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 name="Rectangle 22"/>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8" name="Rectangle 10"/>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838667" name="Rectangle 11"/>
          <p:cNvSpPr>
            <a:spLocks noGrp="1" noChangeArrowheads="1"/>
          </p:cNvSpPr>
          <p:nvPr>
            <p:ph type="ctrTitle"/>
          </p:nvPr>
        </p:nvSpPr>
        <p:spPr>
          <a:xfrm>
            <a:off x="1543050" y="1100138"/>
            <a:ext cx="874395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noProof="0" smtClean="0"/>
              <a:t>Click to edit Master title style</a:t>
            </a:r>
          </a:p>
        </p:txBody>
      </p:sp>
      <p:sp>
        <p:nvSpPr>
          <p:cNvPr id="838668" name="Rectangle 12"/>
          <p:cNvSpPr>
            <a:spLocks noGrp="1" noChangeArrowheads="1"/>
          </p:cNvSpPr>
          <p:nvPr>
            <p:ph type="subTitle" idx="1"/>
          </p:nvPr>
        </p:nvSpPr>
        <p:spPr>
          <a:xfrm>
            <a:off x="1543050" y="3886200"/>
            <a:ext cx="7200900" cy="1752600"/>
          </a:xfrm>
        </p:spPr>
        <p:txBody>
          <a:bodyPr/>
          <a:lstStyle>
            <a:lvl1pPr marL="0" indent="0">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771525" y="6248400"/>
            <a:ext cx="2143125" cy="457200"/>
          </a:xfrm>
        </p:spPr>
        <p:txBody>
          <a:bodyPr/>
          <a:lstStyle>
            <a:lvl1pPr>
              <a:defRPr>
                <a:solidFill>
                  <a:srgbClr val="660066"/>
                </a:solidFill>
              </a:defRPr>
            </a:lvl1pPr>
          </a:lstStyle>
          <a:p>
            <a:pPr>
              <a:defRPr/>
            </a:pPr>
            <a:endParaRPr lang="en-US"/>
          </a:p>
        </p:txBody>
      </p:sp>
      <p:sp>
        <p:nvSpPr>
          <p:cNvPr id="14" name="Rectangle 14"/>
          <p:cNvSpPr>
            <a:spLocks noGrp="1" noChangeArrowheads="1"/>
          </p:cNvSpPr>
          <p:nvPr>
            <p:ph type="ftr" sz="quarter" idx="11"/>
          </p:nvPr>
        </p:nvSpPr>
        <p:spPr>
          <a:xfrm>
            <a:off x="3514725" y="6248400"/>
            <a:ext cx="3257550" cy="457200"/>
          </a:xfrm>
        </p:spPr>
        <p:txBody>
          <a:bodyPr/>
          <a:lstStyle>
            <a:lvl1pPr>
              <a:defRPr>
                <a:solidFill>
                  <a:srgbClr val="660066"/>
                </a:solidFill>
              </a:defRPr>
            </a:lvl1pPr>
          </a:lstStyle>
          <a:p>
            <a:pPr>
              <a:defRPr/>
            </a:pPr>
            <a:endParaRPr lang="en-US"/>
          </a:p>
        </p:txBody>
      </p:sp>
      <p:sp>
        <p:nvSpPr>
          <p:cNvPr id="15" name="Rectangle 15"/>
          <p:cNvSpPr>
            <a:spLocks noGrp="1" noChangeArrowheads="1"/>
          </p:cNvSpPr>
          <p:nvPr>
            <p:ph type="sldNum" sz="quarter" idx="12"/>
          </p:nvPr>
        </p:nvSpPr>
        <p:spPr>
          <a:xfrm>
            <a:off x="7372350" y="6248400"/>
            <a:ext cx="2143125" cy="457200"/>
          </a:xfrm>
        </p:spPr>
        <p:txBody>
          <a:bodyPr/>
          <a:lstStyle>
            <a:lvl1pPr>
              <a:defRPr>
                <a:solidFill>
                  <a:srgbClr val="660066"/>
                </a:solidFill>
              </a:defRPr>
            </a:lvl1pPr>
          </a:lstStyle>
          <a:p>
            <a:pPr>
              <a:defRPr/>
            </a:pPr>
            <a:fld id="{13CF124D-B85E-4E8C-A9DB-A706B84239B3}" type="slidenum">
              <a:rPr lang="en-US"/>
              <a:pPr>
                <a:defRPr/>
              </a:pPr>
              <a:t>‹#›</a:t>
            </a:fld>
            <a:endParaRPr lang="en-US"/>
          </a:p>
        </p:txBody>
      </p:sp>
    </p:spTree>
    <p:extLst>
      <p:ext uri="{BB962C8B-B14F-4D97-AF65-F5344CB8AC3E}">
        <p14:creationId xmlns:p14="http://schemas.microsoft.com/office/powerpoint/2010/main" val="996936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B6EE3BB1-1F8E-4D2D-BC5B-5521ED0A51C6}" type="slidenum">
              <a:rPr lang="en-US"/>
              <a:pPr>
                <a:defRPr/>
              </a:pPr>
              <a:t>‹#›</a:t>
            </a:fld>
            <a:endParaRPr lang="en-US"/>
          </a:p>
        </p:txBody>
      </p:sp>
    </p:spTree>
    <p:extLst>
      <p:ext uri="{BB962C8B-B14F-4D97-AF65-F5344CB8AC3E}">
        <p14:creationId xmlns:p14="http://schemas.microsoft.com/office/powerpoint/2010/main" val="3332806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19665162-5A02-4DFD-B8C6-A45549FBCE6C}" type="slidenum">
              <a:rPr lang="en-US"/>
              <a:pPr>
                <a:defRPr/>
              </a:pPr>
              <a:t>‹#›</a:t>
            </a:fld>
            <a:endParaRPr lang="en-US"/>
          </a:p>
        </p:txBody>
      </p:sp>
    </p:spTree>
    <p:extLst>
      <p:ext uri="{BB962C8B-B14F-4D97-AF65-F5344CB8AC3E}">
        <p14:creationId xmlns:p14="http://schemas.microsoft.com/office/powerpoint/2010/main" val="365834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F722403C-0A02-4AC1-A2E7-CA16D0E474D7}" type="slidenum">
              <a:rPr lang="en-US"/>
              <a:pPr>
                <a:defRPr/>
              </a:pPr>
              <a:t>‹#›</a:t>
            </a:fld>
            <a:endParaRPr lang="en-US"/>
          </a:p>
        </p:txBody>
      </p:sp>
    </p:spTree>
    <p:extLst>
      <p:ext uri="{BB962C8B-B14F-4D97-AF65-F5344CB8AC3E}">
        <p14:creationId xmlns:p14="http://schemas.microsoft.com/office/powerpoint/2010/main" val="195770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573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055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57E85619-350C-4B04-A771-B5265E927D1E}" type="slidenum">
              <a:rPr lang="en-US"/>
              <a:pPr>
                <a:defRPr/>
              </a:pPr>
              <a:t>‹#›</a:t>
            </a:fld>
            <a:endParaRPr lang="en-US"/>
          </a:p>
        </p:txBody>
      </p:sp>
    </p:spTree>
    <p:extLst>
      <p:ext uri="{BB962C8B-B14F-4D97-AF65-F5344CB8AC3E}">
        <p14:creationId xmlns:p14="http://schemas.microsoft.com/office/powerpoint/2010/main" val="992378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dt" sz="half"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C27D80D3-489A-43E2-9CB7-E03A3F3FD964}" type="slidenum">
              <a:rPr lang="en-US"/>
              <a:pPr>
                <a:defRPr/>
              </a:pPr>
              <a:t>‹#›</a:t>
            </a:fld>
            <a:endParaRPr lang="en-US"/>
          </a:p>
        </p:txBody>
      </p:sp>
    </p:spTree>
    <p:extLst>
      <p:ext uri="{BB962C8B-B14F-4D97-AF65-F5344CB8AC3E}">
        <p14:creationId xmlns:p14="http://schemas.microsoft.com/office/powerpoint/2010/main" val="779633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A1209DE4-B253-475A-B7FD-345421068E27}" type="slidenum">
              <a:rPr lang="en-US"/>
              <a:pPr>
                <a:defRPr/>
              </a:pPr>
              <a:t>‹#›</a:t>
            </a:fld>
            <a:endParaRPr lang="en-US"/>
          </a:p>
        </p:txBody>
      </p:sp>
    </p:spTree>
    <p:extLst>
      <p:ext uri="{BB962C8B-B14F-4D97-AF65-F5344CB8AC3E}">
        <p14:creationId xmlns:p14="http://schemas.microsoft.com/office/powerpoint/2010/main" val="735214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43693025-C728-4FDB-9115-11DBF847B053}" type="slidenum">
              <a:rPr lang="en-US"/>
              <a:pPr>
                <a:defRPr/>
              </a:pPr>
              <a:t>‹#›</a:t>
            </a:fld>
            <a:endParaRPr lang="en-US"/>
          </a:p>
        </p:txBody>
      </p:sp>
    </p:spTree>
    <p:extLst>
      <p:ext uri="{BB962C8B-B14F-4D97-AF65-F5344CB8AC3E}">
        <p14:creationId xmlns:p14="http://schemas.microsoft.com/office/powerpoint/2010/main" val="2050975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53D54D34-888C-4008-BD50-E1A5FBF98478}" type="slidenum">
              <a:rPr lang="en-US"/>
              <a:pPr>
                <a:defRPr/>
              </a:pPr>
              <a:t>‹#›</a:t>
            </a:fld>
            <a:endParaRPr lang="en-US"/>
          </a:p>
        </p:txBody>
      </p:sp>
    </p:spTree>
    <p:extLst>
      <p:ext uri="{BB962C8B-B14F-4D97-AF65-F5344CB8AC3E}">
        <p14:creationId xmlns:p14="http://schemas.microsoft.com/office/powerpoint/2010/main" val="407505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C756D54F-1582-4B76-8FD1-B8D11FA5C8A6}" type="slidenum">
              <a:rPr lang="en-US"/>
              <a:pPr>
                <a:defRPr/>
              </a:pPr>
              <a:t>‹#›</a:t>
            </a:fld>
            <a:endParaRPr lang="en-US"/>
          </a:p>
        </p:txBody>
      </p:sp>
    </p:spTree>
    <p:extLst>
      <p:ext uri="{BB962C8B-B14F-4D97-AF65-F5344CB8AC3E}">
        <p14:creationId xmlns:p14="http://schemas.microsoft.com/office/powerpoint/2010/main" val="1285906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6A855C5-133C-4EE3-BDC0-9289ADFA1D0D}" type="slidenum">
              <a:rPr lang="en-US"/>
              <a:pPr>
                <a:defRPr/>
              </a:pPr>
              <a:t>‹#›</a:t>
            </a:fld>
            <a:endParaRPr lang="en-US"/>
          </a:p>
        </p:txBody>
      </p:sp>
    </p:spTree>
    <p:extLst>
      <p:ext uri="{BB962C8B-B14F-4D97-AF65-F5344CB8AC3E}">
        <p14:creationId xmlns:p14="http://schemas.microsoft.com/office/powerpoint/2010/main" val="1335883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152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573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B7581BA9-B61F-4E82-823D-262DA9C9CBED}" type="slidenum">
              <a:rPr lang="en-US"/>
              <a:pPr>
                <a:defRPr/>
              </a:pPr>
              <a:t>‹#›</a:t>
            </a:fld>
            <a:endParaRPr lang="en-US"/>
          </a:p>
        </p:txBody>
      </p:sp>
    </p:spTree>
    <p:extLst>
      <p:ext uri="{BB962C8B-B14F-4D97-AF65-F5344CB8AC3E}">
        <p14:creationId xmlns:p14="http://schemas.microsoft.com/office/powerpoint/2010/main" val="1102920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57325" y="609600"/>
            <a:ext cx="874395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4"/>
          <p:cNvSpPr>
            <a:spLocks noGrp="1" noChangeArrowheads="1"/>
          </p:cNvSpPr>
          <p:nvPr>
            <p:ph type="dt" sz="half"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62904E95-BBB9-4E20-B1B1-B35E508F911C}" type="slidenum">
              <a:rPr lang="en-US"/>
              <a:pPr>
                <a:defRPr/>
              </a:pPr>
              <a:t>‹#›</a:t>
            </a:fld>
            <a:endParaRPr lang="en-US"/>
          </a:p>
        </p:txBody>
      </p:sp>
    </p:spTree>
    <p:extLst>
      <p:ext uri="{BB962C8B-B14F-4D97-AF65-F5344CB8AC3E}">
        <p14:creationId xmlns:p14="http://schemas.microsoft.com/office/powerpoint/2010/main" val="3875171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53492DA2-5107-4999-91C4-785ED88A6639}" type="slidenum">
              <a:rPr lang="en-US"/>
              <a:pPr>
                <a:defRPr/>
              </a:pPr>
              <a:t>‹#›</a:t>
            </a:fld>
            <a:endParaRPr lang="en-US"/>
          </a:p>
        </p:txBody>
      </p:sp>
    </p:spTree>
    <p:extLst>
      <p:ext uri="{BB962C8B-B14F-4D97-AF65-F5344CB8AC3E}">
        <p14:creationId xmlns:p14="http://schemas.microsoft.com/office/powerpoint/2010/main" val="25879541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573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457325" y="1981200"/>
            <a:ext cx="8743950" cy="4114800"/>
          </a:xfrm>
        </p:spPr>
        <p:txBody>
          <a:bodyPr/>
          <a:lstStyle/>
          <a:p>
            <a:pPr lvl="0"/>
            <a:endParaRPr lang="en-US" noProof="0" smtClean="0"/>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F5D6FA8D-3BD1-49D0-A471-696E3DFFDCE1}" type="slidenum">
              <a:rPr lang="en-US"/>
              <a:pPr>
                <a:defRPr/>
              </a:pPr>
              <a:t>‹#›</a:t>
            </a:fld>
            <a:endParaRPr lang="en-US"/>
          </a:p>
        </p:txBody>
      </p:sp>
    </p:spTree>
    <p:extLst>
      <p:ext uri="{BB962C8B-B14F-4D97-AF65-F5344CB8AC3E}">
        <p14:creationId xmlns:p14="http://schemas.microsoft.com/office/powerpoint/2010/main" val="33937217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7325" y="609600"/>
            <a:ext cx="87439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4573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9055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9055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4"/>
          <p:cNvSpPr>
            <a:spLocks noGrp="1" noChangeArrowheads="1"/>
          </p:cNvSpPr>
          <p:nvPr>
            <p:ph type="dt" sz="half" idx="10"/>
          </p:nvPr>
        </p:nvSpPr>
        <p:spPr>
          <a:ln/>
        </p:spPr>
        <p:txBody>
          <a:bodyPr/>
          <a:lstStyle>
            <a:lvl1pPr>
              <a:defRPr/>
            </a:lvl1pPr>
          </a:lstStyle>
          <a:p>
            <a:pPr>
              <a:defRPr/>
            </a:pPr>
            <a:endParaRPr lang="en-US"/>
          </a:p>
        </p:txBody>
      </p:sp>
      <p:sp>
        <p:nvSpPr>
          <p:cNvPr id="7" name="Rectangle 15"/>
          <p:cNvSpPr>
            <a:spLocks noGrp="1" noChangeArrowheads="1"/>
          </p:cNvSpPr>
          <p:nvPr>
            <p:ph type="ftr" sz="quarter" idx="11"/>
          </p:nvPr>
        </p:nvSpPr>
        <p:spPr>
          <a:ln/>
        </p:spPr>
        <p:txBody>
          <a:bodyPr/>
          <a:lstStyle>
            <a:lvl1pPr>
              <a:defRPr/>
            </a:lvl1pPr>
          </a:lstStyle>
          <a:p>
            <a:pPr>
              <a:defRPr/>
            </a:pPr>
            <a:endParaRPr lang="en-US"/>
          </a:p>
        </p:txBody>
      </p:sp>
      <p:sp>
        <p:nvSpPr>
          <p:cNvPr id="8" name="Rectangle 16"/>
          <p:cNvSpPr>
            <a:spLocks noGrp="1" noChangeArrowheads="1"/>
          </p:cNvSpPr>
          <p:nvPr>
            <p:ph type="sldNum" sz="quarter" idx="12"/>
          </p:nvPr>
        </p:nvSpPr>
        <p:spPr>
          <a:ln/>
        </p:spPr>
        <p:txBody>
          <a:bodyPr/>
          <a:lstStyle>
            <a:lvl1pPr>
              <a:defRPr/>
            </a:lvl1pPr>
          </a:lstStyle>
          <a:p>
            <a:pPr>
              <a:defRPr/>
            </a:pPr>
            <a:fld id="{5BBE091E-A444-4B48-92DE-7E9730208209}" type="slidenum">
              <a:rPr lang="en-US"/>
              <a:pPr>
                <a:defRPr/>
              </a:pPr>
              <a:t>‹#›</a:t>
            </a:fld>
            <a:endParaRPr lang="en-US"/>
          </a:p>
        </p:txBody>
      </p:sp>
    </p:spTree>
    <p:extLst>
      <p:ext uri="{BB962C8B-B14F-4D97-AF65-F5344CB8AC3E}">
        <p14:creationId xmlns:p14="http://schemas.microsoft.com/office/powerpoint/2010/main" val="2960270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25326-8379-4BF5-989B-D5305D4EC048}" type="slidenum">
              <a:rPr lang="en-US"/>
              <a:pPr>
                <a:defRPr/>
              </a:pPr>
              <a:t>‹#›</a:t>
            </a:fld>
            <a:endParaRPr lang="en-US"/>
          </a:p>
        </p:txBody>
      </p:sp>
    </p:spTree>
    <p:extLst>
      <p:ext uri="{BB962C8B-B14F-4D97-AF65-F5344CB8AC3E}">
        <p14:creationId xmlns:p14="http://schemas.microsoft.com/office/powerpoint/2010/main" val="2032499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C58BF8-544D-41D8-9B7B-50BCC74EFC7F}" type="slidenum">
              <a:rPr lang="en-US"/>
              <a:pPr>
                <a:defRPr/>
              </a:pPr>
              <a:t>‹#›</a:t>
            </a:fld>
            <a:endParaRPr lang="en-US"/>
          </a:p>
        </p:txBody>
      </p:sp>
    </p:spTree>
    <p:extLst>
      <p:ext uri="{BB962C8B-B14F-4D97-AF65-F5344CB8AC3E}">
        <p14:creationId xmlns:p14="http://schemas.microsoft.com/office/powerpoint/2010/main" val="2029212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869695-9490-4064-923E-130B963B2E47}" type="slidenum">
              <a:rPr lang="en-US"/>
              <a:pPr>
                <a:defRPr/>
              </a:pPr>
              <a:t>‹#›</a:t>
            </a:fld>
            <a:endParaRPr lang="en-US"/>
          </a:p>
        </p:txBody>
      </p:sp>
    </p:spTree>
    <p:extLst>
      <p:ext uri="{BB962C8B-B14F-4D97-AF65-F5344CB8AC3E}">
        <p14:creationId xmlns:p14="http://schemas.microsoft.com/office/powerpoint/2010/main" val="35053591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B9B035-65A3-477F-BDEC-30021C0ECFDF}" type="slidenum">
              <a:rPr lang="en-US"/>
              <a:pPr>
                <a:defRPr/>
              </a:pPr>
              <a:t>‹#›</a:t>
            </a:fld>
            <a:endParaRPr lang="en-US"/>
          </a:p>
        </p:txBody>
      </p:sp>
    </p:spTree>
    <p:extLst>
      <p:ext uri="{BB962C8B-B14F-4D97-AF65-F5344CB8AC3E}">
        <p14:creationId xmlns:p14="http://schemas.microsoft.com/office/powerpoint/2010/main" val="4256395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C544BD-98BF-4A0E-B590-DB89E75A5FEB}" type="slidenum">
              <a:rPr lang="en-US"/>
              <a:pPr>
                <a:defRPr/>
              </a:pPr>
              <a:t>‹#›</a:t>
            </a:fld>
            <a:endParaRPr lang="en-US"/>
          </a:p>
        </p:txBody>
      </p:sp>
    </p:spTree>
    <p:extLst>
      <p:ext uri="{BB962C8B-B14F-4D97-AF65-F5344CB8AC3E}">
        <p14:creationId xmlns:p14="http://schemas.microsoft.com/office/powerpoint/2010/main" val="2638720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D3BA4C-7355-4F10-B242-4E5C943100C6}" type="slidenum">
              <a:rPr lang="en-US"/>
              <a:pPr>
                <a:defRPr/>
              </a:pPr>
              <a:t>‹#›</a:t>
            </a:fld>
            <a:endParaRPr lang="en-US"/>
          </a:p>
        </p:txBody>
      </p:sp>
    </p:spTree>
    <p:extLst>
      <p:ext uri="{BB962C8B-B14F-4D97-AF65-F5344CB8AC3E}">
        <p14:creationId xmlns:p14="http://schemas.microsoft.com/office/powerpoint/2010/main" val="20371435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5F72E8-471F-4580-9A25-DEA2C4243E02}" type="slidenum">
              <a:rPr lang="en-US"/>
              <a:pPr>
                <a:defRPr/>
              </a:pPr>
              <a:t>‹#›</a:t>
            </a:fld>
            <a:endParaRPr lang="en-US"/>
          </a:p>
        </p:txBody>
      </p:sp>
    </p:spTree>
    <p:extLst>
      <p:ext uri="{BB962C8B-B14F-4D97-AF65-F5344CB8AC3E}">
        <p14:creationId xmlns:p14="http://schemas.microsoft.com/office/powerpoint/2010/main" val="1902690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F58B6-A55F-44BE-9A4B-2E19AB6E1EBE}" type="slidenum">
              <a:rPr lang="en-US"/>
              <a:pPr>
                <a:defRPr/>
              </a:pPr>
              <a:t>‹#›</a:t>
            </a:fld>
            <a:endParaRPr lang="en-US"/>
          </a:p>
        </p:txBody>
      </p:sp>
    </p:spTree>
    <p:extLst>
      <p:ext uri="{BB962C8B-B14F-4D97-AF65-F5344CB8AC3E}">
        <p14:creationId xmlns:p14="http://schemas.microsoft.com/office/powerpoint/2010/main" val="162619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6D688C85-76C4-4ABE-884D-365750131374}" type="slidenum">
              <a:rPr lang="en-US"/>
              <a:pPr>
                <a:defRPr/>
              </a:pPr>
              <a:t>‹#›</a:t>
            </a:fld>
            <a:endParaRPr lang="en-US"/>
          </a:p>
        </p:txBody>
      </p:sp>
    </p:spTree>
    <p:extLst>
      <p:ext uri="{BB962C8B-B14F-4D97-AF65-F5344CB8AC3E}">
        <p14:creationId xmlns:p14="http://schemas.microsoft.com/office/powerpoint/2010/main" val="310056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3BFB7D-30C4-4AE7-A78A-B4C2E3111859}" type="slidenum">
              <a:rPr lang="en-US"/>
              <a:pPr>
                <a:defRPr/>
              </a:pPr>
              <a:t>‹#›</a:t>
            </a:fld>
            <a:endParaRPr lang="en-US"/>
          </a:p>
        </p:txBody>
      </p:sp>
    </p:spTree>
    <p:extLst>
      <p:ext uri="{BB962C8B-B14F-4D97-AF65-F5344CB8AC3E}">
        <p14:creationId xmlns:p14="http://schemas.microsoft.com/office/powerpoint/2010/main" val="1104085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DA4C6-C01E-416B-9639-3EF63653FD78}" type="slidenum">
              <a:rPr lang="en-US"/>
              <a:pPr>
                <a:defRPr/>
              </a:pPr>
              <a:t>‹#›</a:t>
            </a:fld>
            <a:endParaRPr lang="en-US"/>
          </a:p>
        </p:txBody>
      </p:sp>
    </p:spTree>
    <p:extLst>
      <p:ext uri="{BB962C8B-B14F-4D97-AF65-F5344CB8AC3E}">
        <p14:creationId xmlns:p14="http://schemas.microsoft.com/office/powerpoint/2010/main" val="2677599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E87564-7E57-4FAB-AFFF-341439320929}" type="slidenum">
              <a:rPr lang="en-US"/>
              <a:pPr>
                <a:defRPr/>
              </a:pPr>
              <a:t>‹#›</a:t>
            </a:fld>
            <a:endParaRPr lang="en-US"/>
          </a:p>
        </p:txBody>
      </p:sp>
    </p:spTree>
    <p:extLst>
      <p:ext uri="{BB962C8B-B14F-4D97-AF65-F5344CB8AC3E}">
        <p14:creationId xmlns:p14="http://schemas.microsoft.com/office/powerpoint/2010/main" val="142178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727DC77E-6BFE-4C67-8250-E62E845C3714}" type="slidenum">
              <a:rPr lang="en-US"/>
              <a:pPr>
                <a:defRPr/>
              </a:pPr>
              <a:t>‹#›</a:t>
            </a:fld>
            <a:endParaRPr lang="en-US"/>
          </a:p>
        </p:txBody>
      </p:sp>
    </p:spTree>
    <p:extLst>
      <p:ext uri="{BB962C8B-B14F-4D97-AF65-F5344CB8AC3E}">
        <p14:creationId xmlns:p14="http://schemas.microsoft.com/office/powerpoint/2010/main" val="121481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accent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287000" cy="6858000"/>
            <a:chOff x="0" y="0"/>
            <a:chExt cx="5760" cy="4320"/>
          </a:xfrm>
        </p:grpSpPr>
        <p:grpSp>
          <p:nvGrpSpPr>
            <p:cNvPr id="1032" name="Group 3"/>
            <p:cNvGrpSpPr>
              <a:grpSpLocks/>
            </p:cNvGrpSpPr>
            <p:nvPr/>
          </p:nvGrpSpPr>
          <p:grpSpPr bwMode="auto">
            <a:xfrm>
              <a:off x="0" y="0"/>
              <a:ext cx="5760" cy="4320"/>
              <a:chOff x="0" y="0"/>
              <a:chExt cx="5760" cy="4320"/>
            </a:xfrm>
          </p:grpSpPr>
          <p:sp>
            <p:nvSpPr>
              <p:cNvPr id="1039" name="Rectangle 4"/>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40" name="Rectangle 5"/>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033" name="Group 6"/>
            <p:cNvGrpSpPr>
              <a:grpSpLocks/>
            </p:cNvGrpSpPr>
            <p:nvPr/>
          </p:nvGrpSpPr>
          <p:grpSpPr bwMode="auto">
            <a:xfrm>
              <a:off x="0" y="0"/>
              <a:ext cx="1667" cy="3613"/>
              <a:chOff x="0" y="0"/>
              <a:chExt cx="1667" cy="3613"/>
            </a:xfrm>
          </p:grpSpPr>
          <p:pic>
            <p:nvPicPr>
              <p:cNvPr id="1034" name="Picture 7" descr="grap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8"/>
              <p:cNvGrpSpPr>
                <a:grpSpLocks/>
              </p:cNvGrpSpPr>
              <p:nvPr/>
            </p:nvGrpSpPr>
            <p:grpSpPr bwMode="auto">
              <a:xfrm>
                <a:off x="226" y="0"/>
                <a:ext cx="80" cy="3613"/>
                <a:chOff x="226" y="0"/>
                <a:chExt cx="80" cy="3613"/>
              </a:xfrm>
            </p:grpSpPr>
            <p:sp>
              <p:nvSpPr>
                <p:cNvPr id="1037" name="Rectangle 9"/>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38" name="Rectangle 10"/>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1036" name="Rectangle 11"/>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grpSp>
      <p:sp>
        <p:nvSpPr>
          <p:cNvPr id="1027" name="Rectangle 12"/>
          <p:cNvSpPr>
            <a:spLocks noGrp="1" noChangeArrowheads="1"/>
          </p:cNvSpPr>
          <p:nvPr>
            <p:ph type="title"/>
          </p:nvPr>
        </p:nvSpPr>
        <p:spPr bwMode="auto">
          <a:xfrm>
            <a:off x="1457325" y="609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3"/>
          <p:cNvSpPr>
            <a:spLocks noGrp="1" noChangeArrowheads="1"/>
          </p:cNvSpPr>
          <p:nvPr>
            <p:ph type="body" idx="1"/>
          </p:nvPr>
        </p:nvSpPr>
        <p:spPr bwMode="auto">
          <a:xfrm>
            <a:off x="1457325" y="1981200"/>
            <a:ext cx="87439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62" name="Rectangle 14"/>
          <p:cNvSpPr>
            <a:spLocks noGrp="1" noChangeArrowheads="1"/>
          </p:cNvSpPr>
          <p:nvPr>
            <p:ph type="dt" sz="half" idx="2"/>
          </p:nvPr>
        </p:nvSpPr>
        <p:spPr bwMode="auto">
          <a:xfrm>
            <a:off x="1457325"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b="0">
                <a:solidFill>
                  <a:schemeClr val="tx1"/>
                </a:solidFill>
                <a:latin typeface="+mn-lt"/>
                <a:ea typeface="+mn-ea"/>
              </a:defRPr>
            </a:lvl1pPr>
          </a:lstStyle>
          <a:p>
            <a:pPr>
              <a:defRPr/>
            </a:pPr>
            <a:endParaRPr lang="en-US"/>
          </a:p>
        </p:txBody>
      </p:sp>
      <p:sp>
        <p:nvSpPr>
          <p:cNvPr id="2063" name="Rectangle 15"/>
          <p:cNvSpPr>
            <a:spLocks noGrp="1" noChangeArrowheads="1"/>
          </p:cNvSpPr>
          <p:nvPr>
            <p:ph type="ftr" sz="quarter" idx="3"/>
          </p:nvPr>
        </p:nvSpPr>
        <p:spPr bwMode="auto">
          <a:xfrm>
            <a:off x="4200525" y="624840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latin typeface="+mn-lt"/>
                <a:ea typeface="+mn-ea"/>
              </a:defRPr>
            </a:lvl1pPr>
          </a:lstStyle>
          <a:p>
            <a:pPr>
              <a:defRPr/>
            </a:pPr>
            <a:endParaRPr lang="en-US"/>
          </a:p>
        </p:txBody>
      </p:sp>
      <p:sp>
        <p:nvSpPr>
          <p:cNvPr id="2064" name="Rectangle 16"/>
          <p:cNvSpPr>
            <a:spLocks noGrp="1" noChangeArrowheads="1"/>
          </p:cNvSpPr>
          <p:nvPr>
            <p:ph type="sldNum" sz="quarter" idx="4"/>
          </p:nvPr>
        </p:nvSpPr>
        <p:spPr bwMode="auto">
          <a:xfrm>
            <a:off x="8058150"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mn-lt"/>
                <a:ea typeface="+mn-ea"/>
              </a:defRPr>
            </a:lvl1pPr>
          </a:lstStyle>
          <a:p>
            <a:pPr>
              <a:defRPr/>
            </a:pPr>
            <a:fld id="{362C1F1B-4EF8-4954-BC87-A6F2C8E1EB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itchFamily="34" charset="0"/>
          <a:ea typeface="Osaka" charset="-128"/>
        </a:defRPr>
      </a:lvl2pPr>
      <a:lvl3pPr algn="l" rtl="0" eaLnBrk="0" fontAlgn="base" hangingPunct="0">
        <a:spcBef>
          <a:spcPct val="0"/>
        </a:spcBef>
        <a:spcAft>
          <a:spcPct val="0"/>
        </a:spcAft>
        <a:defRPr kumimoji="1" sz="4400">
          <a:solidFill>
            <a:schemeClr val="tx2"/>
          </a:solidFill>
          <a:latin typeface="Impact" pitchFamily="34" charset="0"/>
          <a:ea typeface="Osaka" charset="-128"/>
        </a:defRPr>
      </a:lvl3pPr>
      <a:lvl4pPr algn="l" rtl="0" eaLnBrk="0" fontAlgn="base" hangingPunct="0">
        <a:spcBef>
          <a:spcPct val="0"/>
        </a:spcBef>
        <a:spcAft>
          <a:spcPct val="0"/>
        </a:spcAft>
        <a:defRPr kumimoji="1" sz="4400">
          <a:solidFill>
            <a:schemeClr val="tx2"/>
          </a:solidFill>
          <a:latin typeface="Impact" pitchFamily="34" charset="0"/>
          <a:ea typeface="Osaka" charset="-128"/>
        </a:defRPr>
      </a:lvl4pPr>
      <a:lvl5pPr algn="l" rtl="0" eaLnBrk="0" fontAlgn="base" hangingPunct="0">
        <a:spcBef>
          <a:spcPct val="0"/>
        </a:spcBef>
        <a:spcAft>
          <a:spcPct val="0"/>
        </a:spcAft>
        <a:defRPr kumimoji="1" sz="4400">
          <a:solidFill>
            <a:schemeClr val="tx2"/>
          </a:solidFill>
          <a:latin typeface="Impact" pitchFamily="34" charset="0"/>
          <a:ea typeface="Osaka" charset="-128"/>
        </a:defRPr>
      </a:lvl5pPr>
      <a:lvl6pPr marL="457200" algn="l" rtl="0" eaLnBrk="0" fontAlgn="base" hangingPunct="0">
        <a:spcBef>
          <a:spcPct val="0"/>
        </a:spcBef>
        <a:spcAft>
          <a:spcPct val="0"/>
        </a:spcAft>
        <a:defRPr kumimoji="1" sz="4400">
          <a:solidFill>
            <a:schemeClr val="tx2"/>
          </a:solidFill>
          <a:latin typeface="Impact" pitchFamily="34" charset="0"/>
          <a:ea typeface="Osaka" charset="-128"/>
        </a:defRPr>
      </a:lvl6pPr>
      <a:lvl7pPr marL="914400" algn="l" rtl="0" eaLnBrk="0" fontAlgn="base" hangingPunct="0">
        <a:spcBef>
          <a:spcPct val="0"/>
        </a:spcBef>
        <a:spcAft>
          <a:spcPct val="0"/>
        </a:spcAft>
        <a:defRPr kumimoji="1" sz="4400">
          <a:solidFill>
            <a:schemeClr val="tx2"/>
          </a:solidFill>
          <a:latin typeface="Impact" pitchFamily="34" charset="0"/>
          <a:ea typeface="Osaka" charset="-128"/>
        </a:defRPr>
      </a:lvl7pPr>
      <a:lvl8pPr marL="1371600" algn="l" rtl="0" eaLnBrk="0" fontAlgn="base" hangingPunct="0">
        <a:spcBef>
          <a:spcPct val="0"/>
        </a:spcBef>
        <a:spcAft>
          <a:spcPct val="0"/>
        </a:spcAft>
        <a:defRPr kumimoji="1" sz="4400">
          <a:solidFill>
            <a:schemeClr val="tx2"/>
          </a:solidFill>
          <a:latin typeface="Impact" pitchFamily="34" charset="0"/>
          <a:ea typeface="Osaka" charset="-128"/>
        </a:defRPr>
      </a:lvl8pPr>
      <a:lvl9pPr marL="1828800" algn="l" rtl="0" eaLnBrk="0" fontAlgn="base" hangingPunct="0">
        <a:spcBef>
          <a:spcPct val="0"/>
        </a:spcBef>
        <a:spcAft>
          <a:spcPct val="0"/>
        </a:spcAft>
        <a:defRPr kumimoji="1" sz="4400">
          <a:solidFill>
            <a:schemeClr val="tx2"/>
          </a:solidFill>
          <a:latin typeface="Impact" pitchFamily="34"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43746" name="Rectangle 2"/>
          <p:cNvSpPr>
            <a:spLocks noGrp="1" noRot="1" noChangeArrowheads="1"/>
          </p:cNvSpPr>
          <p:nvPr>
            <p:ph type="title"/>
          </p:nvPr>
        </p:nvSpPr>
        <p:spPr bwMode="auto">
          <a:xfrm>
            <a:off x="339725" y="228600"/>
            <a:ext cx="9574213"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3747" name="Rectangle 3"/>
          <p:cNvSpPr>
            <a:spLocks noGrp="1" noRot="1" noChangeArrowheads="1"/>
          </p:cNvSpPr>
          <p:nvPr>
            <p:ph type="body" idx="1"/>
          </p:nvPr>
        </p:nvSpPr>
        <p:spPr bwMode="auto">
          <a:xfrm>
            <a:off x="339725" y="1676400"/>
            <a:ext cx="96075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3748" name="Rectangle 4"/>
          <p:cNvSpPr>
            <a:spLocks noGrp="1" noChangeArrowheads="1"/>
          </p:cNvSpPr>
          <p:nvPr>
            <p:ph type="dt" sz="half" idx="2"/>
          </p:nvPr>
        </p:nvSpPr>
        <p:spPr bwMode="auto">
          <a:xfrm>
            <a:off x="342900" y="6245225"/>
            <a:ext cx="25717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spcBef>
                <a:spcPct val="0"/>
              </a:spcBef>
              <a:defRPr sz="1400" b="0">
                <a:solidFill>
                  <a:schemeClr val="tx1"/>
                </a:solidFill>
                <a:effectLst>
                  <a:outerShdw blurRad="38100" dist="38100" dir="2700000" algn="tl">
                    <a:srgbClr val="FFFFFF"/>
                  </a:outerShdw>
                </a:effectLst>
                <a:ea typeface="+mn-ea"/>
              </a:defRPr>
            </a:lvl1pPr>
          </a:lstStyle>
          <a:p>
            <a:pPr>
              <a:defRPr/>
            </a:pPr>
            <a:endParaRPr lang="en-US"/>
          </a:p>
        </p:txBody>
      </p:sp>
      <p:sp>
        <p:nvSpPr>
          <p:cNvPr id="543749" name="Rectangle 5"/>
          <p:cNvSpPr>
            <a:spLocks noGrp="1" noChangeArrowheads="1"/>
          </p:cNvSpPr>
          <p:nvPr>
            <p:ph type="ftr" sz="quarter" idx="3"/>
          </p:nvPr>
        </p:nvSpPr>
        <p:spPr bwMode="auto">
          <a:xfrm>
            <a:off x="3514725" y="6245225"/>
            <a:ext cx="3257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400" b="0">
                <a:solidFill>
                  <a:schemeClr val="tx1"/>
                </a:solidFill>
                <a:effectLst>
                  <a:outerShdw blurRad="38100" dist="38100" dir="2700000" algn="tl">
                    <a:srgbClr val="FFFFFF"/>
                  </a:outerShdw>
                </a:effectLst>
                <a:ea typeface="+mn-ea"/>
              </a:defRPr>
            </a:lvl1pPr>
          </a:lstStyle>
          <a:p>
            <a:pPr>
              <a:defRPr/>
            </a:pPr>
            <a:endParaRPr lang="en-US"/>
          </a:p>
        </p:txBody>
      </p:sp>
      <p:sp>
        <p:nvSpPr>
          <p:cNvPr id="543750" name="Rectangle 6"/>
          <p:cNvSpPr>
            <a:spLocks noGrp="1" noChangeArrowheads="1"/>
          </p:cNvSpPr>
          <p:nvPr>
            <p:ph type="sldNum" sz="quarter" idx="4"/>
          </p:nvPr>
        </p:nvSpPr>
        <p:spPr bwMode="auto">
          <a:xfrm>
            <a:off x="7372350" y="6245225"/>
            <a:ext cx="25717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defRPr sz="1400" b="0">
                <a:solidFill>
                  <a:schemeClr val="tx1"/>
                </a:solidFill>
                <a:effectLst>
                  <a:outerShdw blurRad="38100" dist="38100" dir="2700000" algn="tl">
                    <a:srgbClr val="FFFFFF"/>
                  </a:outerShdw>
                </a:effectLst>
                <a:ea typeface="+mn-ea"/>
              </a:defRPr>
            </a:lvl1pPr>
          </a:lstStyle>
          <a:p>
            <a:pPr>
              <a:defRPr/>
            </a:pPr>
            <a:fld id="{10C3B31D-BDA2-4317-B174-CDA5C8404E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58084"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b="0">
                <a:solidFill>
                  <a:schemeClr val="tx1"/>
                </a:solidFill>
                <a:latin typeface="+mn-lt"/>
                <a:ea typeface="+mn-ea"/>
              </a:defRPr>
            </a:lvl1pPr>
          </a:lstStyle>
          <a:p>
            <a:pPr>
              <a:defRPr/>
            </a:pPr>
            <a:endParaRPr lang="en-US"/>
          </a:p>
        </p:txBody>
      </p:sp>
      <p:sp>
        <p:nvSpPr>
          <p:cNvPr id="558085"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latin typeface="+mn-lt"/>
                <a:ea typeface="+mn-ea"/>
              </a:defRPr>
            </a:lvl1pPr>
          </a:lstStyle>
          <a:p>
            <a:pPr>
              <a:defRPr/>
            </a:pPr>
            <a:endParaRPr lang="en-US"/>
          </a:p>
        </p:txBody>
      </p:sp>
      <p:sp>
        <p:nvSpPr>
          <p:cNvPr id="558086"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latin typeface="+mn-lt"/>
                <a:ea typeface="+mn-ea"/>
              </a:defRPr>
            </a:lvl1pPr>
          </a:lstStyle>
          <a:p>
            <a:pPr>
              <a:defRPr/>
            </a:pPr>
            <a:fld id="{3D8071FC-A4F4-4AF5-B7E1-F992E673A7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558082"/>
                                        </p:tgtEl>
                                      </p:cBhvr>
                                    </p:animEffect>
                                    <p:animScale>
                                      <p:cBhvr>
                                        <p:cTn id="7" dur="250" autoRev="1" fill="hold"/>
                                        <p:tgtEl>
                                          <p:spTgt spid="5580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2" grpId="0"/>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558800" y="1308100"/>
            <a:ext cx="11733213" cy="5908675"/>
            <a:chOff x="-313" y="824"/>
            <a:chExt cx="6570" cy="3722"/>
          </a:xfrm>
        </p:grpSpPr>
        <p:sp>
          <p:nvSpPr>
            <p:cNvPr id="83971"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2"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3" name="Rectangle 5"/>
            <p:cNvSpPr>
              <a:spLocks noChangeArrowheads="1"/>
            </p:cNvSpPr>
            <p:nvPr userDrawn="1"/>
          </p:nvSpPr>
          <p:spPr bwMode="hidden">
            <a:xfrm rot="20757421" flipV="1">
              <a:off x="-27" y="1198"/>
              <a:ext cx="2245"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4"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5"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6"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7" name="Rectangle 9"/>
            <p:cNvSpPr>
              <a:spLocks noChangeArrowheads="1"/>
            </p:cNvSpPr>
            <p:nvPr userDrawn="1"/>
          </p:nvSpPr>
          <p:spPr bwMode="hidden">
            <a:xfrm rot="20466593" flipV="1">
              <a:off x="-93" y="1694"/>
              <a:ext cx="3405"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8"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79"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0" name="Rectangle 12"/>
            <p:cNvSpPr>
              <a:spLocks noChangeArrowheads="1"/>
            </p:cNvSpPr>
            <p:nvPr userDrawn="1"/>
          </p:nvSpPr>
          <p:spPr bwMode="hidden">
            <a:xfrm rot="20102912" flipV="1">
              <a:off x="-214" y="2289"/>
              <a:ext cx="4613"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1"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2"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3"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4"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5" name="Rectangle 17"/>
            <p:cNvSpPr>
              <a:spLocks noChangeArrowheads="1"/>
            </p:cNvSpPr>
            <p:nvPr userDrawn="1"/>
          </p:nvSpPr>
          <p:spPr bwMode="hidden">
            <a:xfrm rot="18603245" flipV="1">
              <a:off x="4053" y="3502"/>
              <a:ext cx="2079" cy="6"/>
            </a:xfrm>
            <a:prstGeom prst="rect">
              <a:avLst/>
            </a:prstGeom>
            <a:gradFill rotWithShape="0">
              <a:gsLst>
                <a:gs pos="0">
                  <a:schemeClr val="bg1"/>
                </a:gs>
                <a:gs pos="100000">
                  <a:srgbClr val="0000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6" name="Rectangle 18"/>
            <p:cNvSpPr>
              <a:spLocks noChangeArrowheads="1"/>
            </p:cNvSpPr>
            <p:nvPr userDrawn="1"/>
          </p:nvSpPr>
          <p:spPr bwMode="hidden">
            <a:xfrm rot="-3208425" flipH="1" flipV="1">
              <a:off x="5370" y="4165"/>
              <a:ext cx="501" cy="6"/>
            </a:xfrm>
            <a:prstGeom prst="rect">
              <a:avLst/>
            </a:prstGeom>
            <a:gradFill rotWithShape="0">
              <a:gsLst>
                <a:gs pos="0">
                  <a:schemeClr val="bg1"/>
                </a:gs>
                <a:gs pos="100000">
                  <a:srgbClr val="0000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7"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8"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89" name="Rectangle 21"/>
            <p:cNvSpPr>
              <a:spLocks noChangeArrowheads="1"/>
            </p:cNvSpPr>
            <p:nvPr userDrawn="1"/>
          </p:nvSpPr>
          <p:spPr bwMode="hidden">
            <a:xfrm rot="1732981">
              <a:off x="-165" y="3624"/>
              <a:ext cx="2805"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0"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1" name="Rectangle 23"/>
            <p:cNvSpPr>
              <a:spLocks noChangeArrowheads="1"/>
            </p:cNvSpPr>
            <p:nvPr userDrawn="1"/>
          </p:nvSpPr>
          <p:spPr bwMode="hidden">
            <a:xfrm rot="-20213826">
              <a:off x="-216" y="3221"/>
              <a:ext cx="5478"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2"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3"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4"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5"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6" name="Rectangle 28"/>
            <p:cNvSpPr>
              <a:spLocks noChangeArrowheads="1"/>
            </p:cNvSpPr>
            <p:nvPr userDrawn="1"/>
          </p:nvSpPr>
          <p:spPr bwMode="hidden">
            <a:xfrm rot="-42464612">
              <a:off x="1053" y="1476"/>
              <a:ext cx="4757"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7"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8"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3999"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4000" name="Rectangle 32"/>
            <p:cNvSpPr>
              <a:spLocks noChangeArrowheads="1"/>
            </p:cNvSpPr>
            <p:nvPr userDrawn="1"/>
          </p:nvSpPr>
          <p:spPr bwMode="hidden">
            <a:xfrm rot="803987" flipV="1">
              <a:off x="611" y="1684"/>
              <a:ext cx="520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4001"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4002"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effectLst>
                  <a:outerShdw blurRad="38100" dist="38100" dir="2700000" algn="tl">
                    <a:srgbClr val="000000"/>
                  </a:outerShdw>
                </a:effectLst>
                <a:latin typeface="Arial" charset="0"/>
                <a:ea typeface="+mn-ea"/>
              </a:endParaRPr>
            </a:p>
          </p:txBody>
        </p:sp>
        <p:sp>
          <p:nvSpPr>
            <p:cNvPr id="84003"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04"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05"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06"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07"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08"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09"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0"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1"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2"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3"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4"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5"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6"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7"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8"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19"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0" name="Oval 52"/>
            <p:cNvSpPr>
              <a:spLocks noChangeArrowheads="1"/>
            </p:cNvSpPr>
            <p:nvPr/>
          </p:nvSpPr>
          <p:spPr bwMode="hidden">
            <a:xfrm>
              <a:off x="3277" y="2024"/>
              <a:ext cx="132"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1"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2"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3"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4" name="Oval 56"/>
            <p:cNvSpPr>
              <a:spLocks noChangeArrowheads="1"/>
            </p:cNvSpPr>
            <p:nvPr/>
          </p:nvSpPr>
          <p:spPr bwMode="hidden">
            <a:xfrm>
              <a:off x="1513" y="2175"/>
              <a:ext cx="140"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5"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6"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7"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8"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29"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0"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1"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2"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3" name="Oval 65"/>
            <p:cNvSpPr>
              <a:spLocks noChangeArrowheads="1"/>
            </p:cNvSpPr>
            <p:nvPr/>
          </p:nvSpPr>
          <p:spPr bwMode="hidden">
            <a:xfrm>
              <a:off x="68" y="2166"/>
              <a:ext cx="132"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4"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5"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6"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7"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8"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39"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0"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1" name="Oval 73"/>
            <p:cNvSpPr>
              <a:spLocks noChangeArrowheads="1"/>
            </p:cNvSpPr>
            <p:nvPr/>
          </p:nvSpPr>
          <p:spPr bwMode="hidden">
            <a:xfrm>
              <a:off x="1457" y="1700"/>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2" name="Oval 74"/>
            <p:cNvSpPr>
              <a:spLocks noChangeArrowheads="1"/>
            </p:cNvSpPr>
            <p:nvPr/>
          </p:nvSpPr>
          <p:spPr bwMode="hidden">
            <a:xfrm>
              <a:off x="1747" y="1599"/>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3" name="Oval 75"/>
            <p:cNvSpPr>
              <a:spLocks noChangeArrowheads="1"/>
            </p:cNvSpPr>
            <p:nvPr/>
          </p:nvSpPr>
          <p:spPr bwMode="hidden">
            <a:xfrm>
              <a:off x="1385" y="1506"/>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4"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5"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6" name="Oval 78"/>
            <p:cNvSpPr>
              <a:spLocks noChangeArrowheads="1"/>
            </p:cNvSpPr>
            <p:nvPr/>
          </p:nvSpPr>
          <p:spPr bwMode="hidden">
            <a:xfrm>
              <a:off x="2011" y="1512"/>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7"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8" name="Oval 80"/>
            <p:cNvSpPr>
              <a:spLocks noChangeArrowheads="1"/>
            </p:cNvSpPr>
            <p:nvPr/>
          </p:nvSpPr>
          <p:spPr bwMode="hidden">
            <a:xfrm>
              <a:off x="2345" y="1601"/>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49"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0"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1"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2"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3"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4"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5"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6"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7"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8" name="Oval 90"/>
            <p:cNvSpPr>
              <a:spLocks noChangeArrowheads="1"/>
            </p:cNvSpPr>
            <p:nvPr/>
          </p:nvSpPr>
          <p:spPr bwMode="hidden">
            <a:xfrm>
              <a:off x="3651" y="1506"/>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59"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0"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1"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2"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3"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4"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5"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6"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7"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8"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69"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0"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1"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2"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3"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4"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5"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6"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7"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8"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79"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0" name="Oval 112"/>
            <p:cNvSpPr>
              <a:spLocks noChangeArrowheads="1"/>
            </p:cNvSpPr>
            <p:nvPr/>
          </p:nvSpPr>
          <p:spPr bwMode="hidden">
            <a:xfrm>
              <a:off x="2972" y="1366"/>
              <a:ext cx="108"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1"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2"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3"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4"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5"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6" name="Oval 118"/>
            <p:cNvSpPr>
              <a:spLocks noChangeArrowheads="1"/>
            </p:cNvSpPr>
            <p:nvPr/>
          </p:nvSpPr>
          <p:spPr bwMode="hidden">
            <a:xfrm>
              <a:off x="2228" y="1442"/>
              <a:ext cx="108"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7"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8"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89"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0"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1"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2"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3"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4"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5"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6"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7" name="Oval 129"/>
            <p:cNvSpPr>
              <a:spLocks noChangeArrowheads="1"/>
            </p:cNvSpPr>
            <p:nvPr/>
          </p:nvSpPr>
          <p:spPr bwMode="hidden">
            <a:xfrm>
              <a:off x="2859" y="1045"/>
              <a:ext cx="108"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8"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099"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0" name="Oval 132"/>
            <p:cNvSpPr>
              <a:spLocks noChangeArrowheads="1"/>
            </p:cNvSpPr>
            <p:nvPr/>
          </p:nvSpPr>
          <p:spPr bwMode="hidden">
            <a:xfrm>
              <a:off x="827" y="1350"/>
              <a:ext cx="108"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1"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2" name="Oval 134"/>
            <p:cNvSpPr>
              <a:spLocks noChangeArrowheads="1"/>
            </p:cNvSpPr>
            <p:nvPr/>
          </p:nvSpPr>
          <p:spPr bwMode="hidden">
            <a:xfrm>
              <a:off x="635" y="1060"/>
              <a:ext cx="108"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3"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4"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5"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6"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7"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8"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09"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0"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1"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2"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3"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4"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5"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6"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7"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8"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19"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0"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1"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2"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3"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4"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5"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6"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7"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8"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29"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0"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1" name="Oval 163"/>
            <p:cNvSpPr>
              <a:spLocks noChangeArrowheads="1"/>
            </p:cNvSpPr>
            <p:nvPr/>
          </p:nvSpPr>
          <p:spPr bwMode="hidden">
            <a:xfrm>
              <a:off x="1341" y="1013"/>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2"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3"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4"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5"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6" name="Oval 168"/>
            <p:cNvSpPr>
              <a:spLocks noChangeArrowheads="1"/>
            </p:cNvSpPr>
            <p:nvPr/>
          </p:nvSpPr>
          <p:spPr bwMode="hidden">
            <a:xfrm>
              <a:off x="1667" y="1420"/>
              <a:ext cx="108"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7"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8"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39"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0"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1"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2"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3" name="Oval 175"/>
            <p:cNvSpPr>
              <a:spLocks noChangeArrowheads="1"/>
            </p:cNvSpPr>
            <p:nvPr/>
          </p:nvSpPr>
          <p:spPr bwMode="hidden">
            <a:xfrm>
              <a:off x="1650" y="824"/>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4"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5"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6"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7"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8" name="Oval 180"/>
            <p:cNvSpPr>
              <a:spLocks noChangeArrowheads="1"/>
            </p:cNvSpPr>
            <p:nvPr/>
          </p:nvSpPr>
          <p:spPr bwMode="hidden">
            <a:xfrm>
              <a:off x="1076" y="953"/>
              <a:ext cx="100"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49"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0"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1"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2" name="Oval 184"/>
            <p:cNvSpPr>
              <a:spLocks noChangeArrowheads="1"/>
            </p:cNvSpPr>
            <p:nvPr/>
          </p:nvSpPr>
          <p:spPr bwMode="hidden">
            <a:xfrm>
              <a:off x="3550" y="2880"/>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3" name="Oval 185"/>
            <p:cNvSpPr>
              <a:spLocks noChangeArrowheads="1"/>
            </p:cNvSpPr>
            <p:nvPr/>
          </p:nvSpPr>
          <p:spPr bwMode="hidden">
            <a:xfrm>
              <a:off x="2892" y="3377"/>
              <a:ext cx="165"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4" name="Oval 186"/>
            <p:cNvSpPr>
              <a:spLocks noChangeArrowheads="1"/>
            </p:cNvSpPr>
            <p:nvPr/>
          </p:nvSpPr>
          <p:spPr bwMode="hidden">
            <a:xfrm>
              <a:off x="3869" y="2657"/>
              <a:ext cx="148"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5"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6"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7"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8"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59"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0"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1"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2"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3"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4"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5"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6"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7"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8"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69"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0"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1"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2"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3"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4"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5"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6"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7"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8" name="Oval 210"/>
            <p:cNvSpPr>
              <a:spLocks noChangeArrowheads="1"/>
            </p:cNvSpPr>
            <p:nvPr/>
          </p:nvSpPr>
          <p:spPr bwMode="hidden">
            <a:xfrm>
              <a:off x="5318" y="2176"/>
              <a:ext cx="132"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79"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80"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81"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82"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83"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84"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84185"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grpSp>
      <p:sp>
        <p:nvSpPr>
          <p:cNvPr id="84186" name="Rectangle 218"/>
          <p:cNvSpPr>
            <a:spLocks noGrp="1" noChangeArrowheads="1"/>
          </p:cNvSpPr>
          <p:nvPr>
            <p:ph type="sldNum" sz="quarter" idx="4"/>
          </p:nvPr>
        </p:nvSpPr>
        <p:spPr bwMode="auto">
          <a:xfrm>
            <a:off x="7372350" y="6243638"/>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chemeClr val="tx1"/>
                </a:solidFill>
                <a:effectLst>
                  <a:outerShdw blurRad="38100" dist="38100" dir="2700000" algn="tl">
                    <a:srgbClr val="000000"/>
                  </a:outerShdw>
                </a:effectLst>
                <a:latin typeface="+mn-lt"/>
                <a:ea typeface="+mn-ea"/>
              </a:defRPr>
            </a:lvl1pPr>
          </a:lstStyle>
          <a:p>
            <a:pPr>
              <a:defRPr/>
            </a:pPr>
            <a:fld id="{3F7A79F1-B9AB-42C7-9225-F871FDF4ED9C}" type="slidenum">
              <a:rPr lang="en-US"/>
              <a:pPr>
                <a:defRPr/>
              </a:pPr>
              <a:t>‹#›</a:t>
            </a:fld>
            <a:endParaRPr lang="en-US"/>
          </a:p>
        </p:txBody>
      </p:sp>
      <p:sp>
        <p:nvSpPr>
          <p:cNvPr id="84187" name="Rectangle 219"/>
          <p:cNvSpPr>
            <a:spLocks noGrp="1" noChangeArrowheads="1"/>
          </p:cNvSpPr>
          <p:nvPr>
            <p:ph type="dt" sz="half" idx="2"/>
          </p:nvPr>
        </p:nvSpPr>
        <p:spPr bwMode="auto">
          <a:xfrm>
            <a:off x="514350" y="6243638"/>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chemeClr val="tx1"/>
                </a:solidFill>
                <a:effectLst>
                  <a:outerShdw blurRad="38100" dist="38100" dir="2700000" algn="tl">
                    <a:srgbClr val="000000"/>
                  </a:outerShdw>
                </a:effectLst>
                <a:latin typeface="+mn-lt"/>
                <a:ea typeface="+mn-ea"/>
              </a:defRPr>
            </a:lvl1pPr>
          </a:lstStyle>
          <a:p>
            <a:pPr>
              <a:defRPr/>
            </a:pPr>
            <a:endParaRPr lang="en-US"/>
          </a:p>
        </p:txBody>
      </p:sp>
      <p:sp>
        <p:nvSpPr>
          <p:cNvPr id="84188" name="Rectangle 220"/>
          <p:cNvSpPr>
            <a:spLocks noGrp="1" noChangeArrowheads="1"/>
          </p:cNvSpPr>
          <p:nvPr>
            <p:ph type="ftr" sz="quarter" idx="3"/>
          </p:nvPr>
        </p:nvSpPr>
        <p:spPr bwMode="auto">
          <a:xfrm>
            <a:off x="3514725" y="6243638"/>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chemeClr val="tx1"/>
                </a:solidFill>
                <a:effectLst>
                  <a:outerShdw blurRad="38100" dist="38100" dir="2700000" algn="tl">
                    <a:srgbClr val="000000"/>
                  </a:outerShdw>
                </a:effectLst>
                <a:latin typeface="+mn-lt"/>
                <a:ea typeface="+mn-ea"/>
              </a:defRPr>
            </a:lvl1pPr>
          </a:lstStyle>
          <a:p>
            <a:pPr>
              <a:defRPr/>
            </a:pPr>
            <a:endParaRPr lang="en-US"/>
          </a:p>
        </p:txBody>
      </p:sp>
      <p:sp>
        <p:nvSpPr>
          <p:cNvPr id="4102" name="Rectangle 221"/>
          <p:cNvSpPr>
            <a:spLocks noGrp="1" noChangeArrowheads="1"/>
          </p:cNvSpPr>
          <p:nvPr>
            <p:ph type="body" idx="1"/>
          </p:nvPr>
        </p:nvSpPr>
        <p:spPr bwMode="auto">
          <a:xfrm>
            <a:off x="514350" y="1600200"/>
            <a:ext cx="92583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3" name="Rectangle 22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4"/>
        </a:buBlip>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latin typeface="+mn-lt"/>
        </a:defRPr>
      </a:lvl5pPr>
      <a:lvl6pPr marL="25146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latin typeface="+mn-lt"/>
        </a:defRPr>
      </a:lvl6pPr>
      <a:lvl7pPr marL="29718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latin typeface="+mn-lt"/>
        </a:defRPr>
      </a:lvl7pPr>
      <a:lvl8pPr marL="34290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latin typeface="+mn-lt"/>
        </a:defRPr>
      </a:lvl8pPr>
      <a:lvl9pPr marL="38862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560388" y="1311275"/>
            <a:ext cx="11733213" cy="5908675"/>
            <a:chOff x="-313" y="824"/>
            <a:chExt cx="6570" cy="3722"/>
          </a:xfrm>
        </p:grpSpPr>
        <p:sp>
          <p:nvSpPr>
            <p:cNvPr id="224"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25"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26" name="Rectangle 5"/>
            <p:cNvSpPr>
              <a:spLocks noChangeArrowheads="1"/>
            </p:cNvSpPr>
            <p:nvPr userDrawn="1"/>
          </p:nvSpPr>
          <p:spPr bwMode="hidden">
            <a:xfrm rot="20757421" flipV="1">
              <a:off x="-27" y="1198"/>
              <a:ext cx="2245"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27"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28"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29"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0" name="Rectangle 9"/>
            <p:cNvSpPr>
              <a:spLocks noChangeArrowheads="1"/>
            </p:cNvSpPr>
            <p:nvPr userDrawn="1"/>
          </p:nvSpPr>
          <p:spPr bwMode="hidden">
            <a:xfrm rot="20466593" flipV="1">
              <a:off x="-93" y="1694"/>
              <a:ext cx="3405"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1"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2"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3" name="Rectangle 12"/>
            <p:cNvSpPr>
              <a:spLocks noChangeArrowheads="1"/>
            </p:cNvSpPr>
            <p:nvPr userDrawn="1"/>
          </p:nvSpPr>
          <p:spPr bwMode="hidden">
            <a:xfrm rot="20102912" flipV="1">
              <a:off x="-214" y="2289"/>
              <a:ext cx="4613"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4"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5"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6"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37"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5142" name="Rectangle 17"/>
            <p:cNvSpPr>
              <a:spLocks noChangeArrowheads="1"/>
            </p:cNvSpPr>
            <p:nvPr userDrawn="1"/>
          </p:nvSpPr>
          <p:spPr bwMode="hidden">
            <a:xfrm rot="18603245" flipV="1">
              <a:off x="4052" y="3504"/>
              <a:ext cx="2079" cy="6"/>
            </a:xfrm>
            <a:prstGeom prst="rect">
              <a:avLst/>
            </a:prstGeom>
            <a:gradFill rotWithShape="0">
              <a:gsLst>
                <a:gs pos="0">
                  <a:schemeClr val="bg1"/>
                </a:gs>
                <a:gs pos="100000">
                  <a:srgbClr val="0000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800" b="0">
                <a:solidFill>
                  <a:schemeClr val="tx1"/>
                </a:solidFill>
              </a:endParaRPr>
            </a:p>
          </p:txBody>
        </p:sp>
        <p:sp>
          <p:nvSpPr>
            <p:cNvPr id="5143" name="Rectangle 18"/>
            <p:cNvSpPr>
              <a:spLocks noChangeArrowheads="1"/>
            </p:cNvSpPr>
            <p:nvPr userDrawn="1"/>
          </p:nvSpPr>
          <p:spPr bwMode="hidden">
            <a:xfrm rot="-3208425" flipH="1" flipV="1">
              <a:off x="5368" y="4167"/>
              <a:ext cx="501" cy="6"/>
            </a:xfrm>
            <a:prstGeom prst="rect">
              <a:avLst/>
            </a:prstGeom>
            <a:gradFill rotWithShape="0">
              <a:gsLst>
                <a:gs pos="0">
                  <a:schemeClr val="bg1"/>
                </a:gs>
                <a:gs pos="100000">
                  <a:srgbClr val="0000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800" b="0">
                <a:solidFill>
                  <a:schemeClr val="tx1"/>
                </a:solidFill>
              </a:endParaRPr>
            </a:p>
          </p:txBody>
        </p:sp>
        <p:sp>
          <p:nvSpPr>
            <p:cNvPr id="240"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1"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2" name="Rectangle 21"/>
            <p:cNvSpPr>
              <a:spLocks noChangeArrowheads="1"/>
            </p:cNvSpPr>
            <p:nvPr userDrawn="1"/>
          </p:nvSpPr>
          <p:spPr bwMode="hidden">
            <a:xfrm rot="1732981">
              <a:off x="-165" y="3624"/>
              <a:ext cx="2805"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3"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4" name="Rectangle 23"/>
            <p:cNvSpPr>
              <a:spLocks noChangeArrowheads="1"/>
            </p:cNvSpPr>
            <p:nvPr userDrawn="1"/>
          </p:nvSpPr>
          <p:spPr bwMode="hidden">
            <a:xfrm rot="-20213826">
              <a:off x="-216" y="3221"/>
              <a:ext cx="5478"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5"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6"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47"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8"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49" name="Rectangle 28"/>
            <p:cNvSpPr>
              <a:spLocks noChangeArrowheads="1"/>
            </p:cNvSpPr>
            <p:nvPr userDrawn="1"/>
          </p:nvSpPr>
          <p:spPr bwMode="hidden">
            <a:xfrm rot="-42464612">
              <a:off x="1053" y="1476"/>
              <a:ext cx="4757"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50"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spcBef>
                  <a:spcPct val="0"/>
                </a:spcBef>
                <a:defRPr/>
              </a:pPr>
              <a:endParaRPr lang="en-US" sz="1800" b="0">
                <a:solidFill>
                  <a:schemeClr val="tx1"/>
                </a:solidFill>
                <a:latin typeface="Arial" charset="0"/>
                <a:ea typeface="+mn-ea"/>
              </a:endParaRPr>
            </a:p>
          </p:txBody>
        </p:sp>
        <p:sp>
          <p:nvSpPr>
            <p:cNvPr id="251"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52"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53" name="Rectangle 32"/>
            <p:cNvSpPr>
              <a:spLocks noChangeArrowheads="1"/>
            </p:cNvSpPr>
            <p:nvPr userDrawn="1"/>
          </p:nvSpPr>
          <p:spPr bwMode="hidden">
            <a:xfrm rot="803987" flipV="1">
              <a:off x="611" y="1684"/>
              <a:ext cx="520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54"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55"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spcBef>
                  <a:spcPct val="0"/>
                </a:spcBef>
                <a:defRPr/>
              </a:pPr>
              <a:endParaRPr lang="en-US" sz="1800" b="0">
                <a:solidFill>
                  <a:schemeClr val="tx1"/>
                </a:solidFill>
                <a:latin typeface="Arial" charset="0"/>
                <a:ea typeface="+mn-ea"/>
              </a:endParaRPr>
            </a:p>
          </p:txBody>
        </p:sp>
        <p:sp>
          <p:nvSpPr>
            <p:cNvPr id="256"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57"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58"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59"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0"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1"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2"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3"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4"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5"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6"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7"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8"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69"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0"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1"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2"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3" name="Oval 52"/>
            <p:cNvSpPr>
              <a:spLocks noChangeArrowheads="1"/>
            </p:cNvSpPr>
            <p:nvPr/>
          </p:nvSpPr>
          <p:spPr bwMode="hidden">
            <a:xfrm>
              <a:off x="3277" y="2024"/>
              <a:ext cx="132"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4"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5"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6"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7" name="Oval 56"/>
            <p:cNvSpPr>
              <a:spLocks noChangeArrowheads="1"/>
            </p:cNvSpPr>
            <p:nvPr/>
          </p:nvSpPr>
          <p:spPr bwMode="hidden">
            <a:xfrm>
              <a:off x="1513" y="2175"/>
              <a:ext cx="140"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8"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79"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0"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1"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2"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3"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4"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5"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6" name="Oval 65"/>
            <p:cNvSpPr>
              <a:spLocks noChangeArrowheads="1"/>
            </p:cNvSpPr>
            <p:nvPr/>
          </p:nvSpPr>
          <p:spPr bwMode="hidden">
            <a:xfrm>
              <a:off x="68" y="2166"/>
              <a:ext cx="132"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7"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8"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89"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0"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1"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2"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3"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4" name="Oval 73"/>
            <p:cNvSpPr>
              <a:spLocks noChangeArrowheads="1"/>
            </p:cNvSpPr>
            <p:nvPr/>
          </p:nvSpPr>
          <p:spPr bwMode="hidden">
            <a:xfrm>
              <a:off x="1457" y="1700"/>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5" name="Oval 74"/>
            <p:cNvSpPr>
              <a:spLocks noChangeArrowheads="1"/>
            </p:cNvSpPr>
            <p:nvPr/>
          </p:nvSpPr>
          <p:spPr bwMode="hidden">
            <a:xfrm>
              <a:off x="1747" y="1599"/>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6" name="Oval 75"/>
            <p:cNvSpPr>
              <a:spLocks noChangeArrowheads="1"/>
            </p:cNvSpPr>
            <p:nvPr/>
          </p:nvSpPr>
          <p:spPr bwMode="hidden">
            <a:xfrm>
              <a:off x="1385" y="1506"/>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7"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8"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299" name="Oval 78"/>
            <p:cNvSpPr>
              <a:spLocks noChangeArrowheads="1"/>
            </p:cNvSpPr>
            <p:nvPr/>
          </p:nvSpPr>
          <p:spPr bwMode="hidden">
            <a:xfrm>
              <a:off x="2011" y="1512"/>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0"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1" name="Oval 80"/>
            <p:cNvSpPr>
              <a:spLocks noChangeArrowheads="1"/>
            </p:cNvSpPr>
            <p:nvPr/>
          </p:nvSpPr>
          <p:spPr bwMode="hidden">
            <a:xfrm>
              <a:off x="2345" y="1601"/>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2"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3"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4"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5"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6"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7"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8"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09"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0"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1" name="Oval 90"/>
            <p:cNvSpPr>
              <a:spLocks noChangeArrowheads="1"/>
            </p:cNvSpPr>
            <p:nvPr/>
          </p:nvSpPr>
          <p:spPr bwMode="hidden">
            <a:xfrm>
              <a:off x="3651" y="1506"/>
              <a:ext cx="124"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2"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3"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4"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5"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6"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7"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8"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19"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0"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1"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2"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3"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4"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5"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6"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7"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8"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29"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0"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1"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2"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3" name="Oval 112"/>
            <p:cNvSpPr>
              <a:spLocks noChangeArrowheads="1"/>
            </p:cNvSpPr>
            <p:nvPr/>
          </p:nvSpPr>
          <p:spPr bwMode="hidden">
            <a:xfrm>
              <a:off x="2972" y="1366"/>
              <a:ext cx="108"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4"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5"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6"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7"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8"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39" name="Oval 118"/>
            <p:cNvSpPr>
              <a:spLocks noChangeArrowheads="1"/>
            </p:cNvSpPr>
            <p:nvPr/>
          </p:nvSpPr>
          <p:spPr bwMode="hidden">
            <a:xfrm>
              <a:off x="2228" y="1442"/>
              <a:ext cx="108"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0"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1"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2"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3"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4"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5"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6"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7"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8"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49"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0" name="Oval 129"/>
            <p:cNvSpPr>
              <a:spLocks noChangeArrowheads="1"/>
            </p:cNvSpPr>
            <p:nvPr/>
          </p:nvSpPr>
          <p:spPr bwMode="hidden">
            <a:xfrm>
              <a:off x="2859" y="1045"/>
              <a:ext cx="108"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1"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2"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3" name="Oval 132"/>
            <p:cNvSpPr>
              <a:spLocks noChangeArrowheads="1"/>
            </p:cNvSpPr>
            <p:nvPr/>
          </p:nvSpPr>
          <p:spPr bwMode="hidden">
            <a:xfrm>
              <a:off x="827" y="1350"/>
              <a:ext cx="108"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4"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5" name="Oval 134"/>
            <p:cNvSpPr>
              <a:spLocks noChangeArrowheads="1"/>
            </p:cNvSpPr>
            <p:nvPr/>
          </p:nvSpPr>
          <p:spPr bwMode="hidden">
            <a:xfrm>
              <a:off x="635" y="1060"/>
              <a:ext cx="108"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6"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7"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8"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59"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0"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1"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2"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3"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4"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5"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6"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7"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8"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69"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0"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1"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2"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3"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4"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5"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6"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7"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8"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79"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0"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1"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2"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3"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4" name="Oval 163"/>
            <p:cNvSpPr>
              <a:spLocks noChangeArrowheads="1"/>
            </p:cNvSpPr>
            <p:nvPr/>
          </p:nvSpPr>
          <p:spPr bwMode="hidden">
            <a:xfrm>
              <a:off x="1341" y="1013"/>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5"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6"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7"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8"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89" name="Oval 168"/>
            <p:cNvSpPr>
              <a:spLocks noChangeArrowheads="1"/>
            </p:cNvSpPr>
            <p:nvPr/>
          </p:nvSpPr>
          <p:spPr bwMode="hidden">
            <a:xfrm>
              <a:off x="1667" y="1420"/>
              <a:ext cx="108"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0"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1"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2"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3"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4"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5"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6" name="Oval 175"/>
            <p:cNvSpPr>
              <a:spLocks noChangeArrowheads="1"/>
            </p:cNvSpPr>
            <p:nvPr/>
          </p:nvSpPr>
          <p:spPr bwMode="hidden">
            <a:xfrm>
              <a:off x="1650" y="824"/>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7"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8"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399"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0"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1" name="Oval 180"/>
            <p:cNvSpPr>
              <a:spLocks noChangeArrowheads="1"/>
            </p:cNvSpPr>
            <p:nvPr/>
          </p:nvSpPr>
          <p:spPr bwMode="hidden">
            <a:xfrm>
              <a:off x="1076" y="953"/>
              <a:ext cx="100"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2"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3"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4"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5" name="Oval 184"/>
            <p:cNvSpPr>
              <a:spLocks noChangeArrowheads="1"/>
            </p:cNvSpPr>
            <p:nvPr/>
          </p:nvSpPr>
          <p:spPr bwMode="hidden">
            <a:xfrm>
              <a:off x="3550" y="2880"/>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6" name="Oval 185"/>
            <p:cNvSpPr>
              <a:spLocks noChangeArrowheads="1"/>
            </p:cNvSpPr>
            <p:nvPr/>
          </p:nvSpPr>
          <p:spPr bwMode="hidden">
            <a:xfrm>
              <a:off x="2892" y="3377"/>
              <a:ext cx="165"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7" name="Oval 186"/>
            <p:cNvSpPr>
              <a:spLocks noChangeArrowheads="1"/>
            </p:cNvSpPr>
            <p:nvPr/>
          </p:nvSpPr>
          <p:spPr bwMode="hidden">
            <a:xfrm>
              <a:off x="3869" y="2657"/>
              <a:ext cx="148"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8"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09"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0"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1"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2"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3"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4"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5"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6"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7"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8"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19"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0"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1"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2"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3"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4"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5"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6"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7"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8"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29"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0"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1" name="Oval 210"/>
            <p:cNvSpPr>
              <a:spLocks noChangeArrowheads="1"/>
            </p:cNvSpPr>
            <p:nvPr/>
          </p:nvSpPr>
          <p:spPr bwMode="hidden">
            <a:xfrm>
              <a:off x="5318" y="2176"/>
              <a:ext cx="132"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2"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3"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4"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5"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6"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7"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sp>
          <p:nvSpPr>
            <p:cNvPr id="438"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l">
                <a:spcBef>
                  <a:spcPct val="0"/>
                </a:spcBef>
                <a:defRPr/>
              </a:pPr>
              <a:endParaRPr lang="en-US" sz="1800" b="0">
                <a:solidFill>
                  <a:schemeClr val="tx1"/>
                </a:solidFill>
                <a:latin typeface="Arial" charset="0"/>
                <a:ea typeface="+mn-ea"/>
              </a:endParaRPr>
            </a:p>
          </p:txBody>
        </p:sp>
      </p:grpSp>
      <p:sp>
        <p:nvSpPr>
          <p:cNvPr id="5123" name="Rectangle 221"/>
          <p:cNvSpPr>
            <a:spLocks noGrp="1" noChangeArrowheads="1"/>
          </p:cNvSpPr>
          <p:nvPr>
            <p:ph type="body" idx="1"/>
          </p:nvPr>
        </p:nvSpPr>
        <p:spPr bwMode="auto">
          <a:xfrm>
            <a:off x="514350" y="1600200"/>
            <a:ext cx="92583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22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9" name="Rectangle 220"/>
          <p:cNvSpPr>
            <a:spLocks noGrp="1" noChangeArrowheads="1"/>
          </p:cNvSpPr>
          <p:nvPr>
            <p:ph type="dt" sz="quarter" idx="2"/>
          </p:nvPr>
        </p:nvSpPr>
        <p:spPr bwMode="auto">
          <a:xfrm>
            <a:off x="514350" y="6243638"/>
            <a:ext cx="24003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chemeClr val="tx1"/>
                </a:solidFill>
                <a:effectLst>
                  <a:outerShdw blurRad="38100" dist="38100" dir="2700000" algn="tl">
                    <a:srgbClr val="000000"/>
                  </a:outerShdw>
                </a:effectLst>
                <a:latin typeface="+mn-lt"/>
                <a:ea typeface="+mn-ea"/>
              </a:defRPr>
            </a:lvl1pPr>
          </a:lstStyle>
          <a:p>
            <a:pPr>
              <a:defRPr/>
            </a:pPr>
            <a:endParaRPr lang="en-US"/>
          </a:p>
        </p:txBody>
      </p:sp>
      <p:sp>
        <p:nvSpPr>
          <p:cNvPr id="440" name="Rectangle 221"/>
          <p:cNvSpPr>
            <a:spLocks noGrp="1" noChangeArrowheads="1"/>
          </p:cNvSpPr>
          <p:nvPr>
            <p:ph type="ftr" sz="quarter" idx="3"/>
          </p:nvPr>
        </p:nvSpPr>
        <p:spPr bwMode="auto">
          <a:xfrm>
            <a:off x="3514725" y="6248400"/>
            <a:ext cx="325755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spcBef>
                <a:spcPct val="0"/>
              </a:spcBef>
              <a:defRPr sz="1200" b="0">
                <a:solidFill>
                  <a:schemeClr val="tx1"/>
                </a:solidFill>
                <a:effectLst>
                  <a:outerShdw blurRad="38100" dist="38100" dir="2700000" algn="tl">
                    <a:srgbClr val="000000"/>
                  </a:outerShdw>
                </a:effectLst>
                <a:latin typeface="+mn-lt"/>
                <a:ea typeface="+mn-ea"/>
              </a:defRPr>
            </a:lvl1pPr>
          </a:lstStyle>
          <a:p>
            <a:pPr>
              <a:defRPr/>
            </a:pPr>
            <a:endParaRPr lang="en-US"/>
          </a:p>
        </p:txBody>
      </p:sp>
      <p:sp>
        <p:nvSpPr>
          <p:cNvPr id="441" name="Rectangle 222"/>
          <p:cNvSpPr>
            <a:spLocks noGrp="1" noChangeArrowheads="1"/>
          </p:cNvSpPr>
          <p:nvPr>
            <p:ph type="sldNum" sz="quarter" idx="4"/>
          </p:nvPr>
        </p:nvSpPr>
        <p:spPr bwMode="auto">
          <a:xfrm>
            <a:off x="7372350" y="6243638"/>
            <a:ext cx="24003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chemeClr val="tx1"/>
                </a:solidFill>
                <a:effectLst>
                  <a:outerShdw blurRad="38100" dist="38100" dir="2700000" algn="tl">
                    <a:srgbClr val="000000"/>
                  </a:outerShdw>
                </a:effectLst>
                <a:latin typeface="+mn-lt"/>
                <a:ea typeface="+mn-ea"/>
              </a:defRPr>
            </a:lvl1pPr>
          </a:lstStyle>
          <a:p>
            <a:pPr>
              <a:defRPr/>
            </a:pPr>
            <a:fld id="{57E6F593-7FB1-4351-AD4F-DBB747233A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latin typeface="+mn-lt"/>
        </a:defRPr>
      </a:lvl5pPr>
      <a:lvl6pPr marL="25146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latin typeface="+mn-lt"/>
        </a:defRPr>
      </a:lvl6pPr>
      <a:lvl7pPr marL="29718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latin typeface="+mn-lt"/>
        </a:defRPr>
      </a:lvl7pPr>
      <a:lvl8pPr marL="34290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latin typeface="+mn-lt"/>
        </a:defRPr>
      </a:lvl8pPr>
      <a:lvl9pPr marL="38862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accent1"/>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10287000" cy="6858000"/>
            <a:chOff x="0" y="0"/>
            <a:chExt cx="5760" cy="4320"/>
          </a:xfrm>
        </p:grpSpPr>
        <p:grpSp>
          <p:nvGrpSpPr>
            <p:cNvPr id="6152" name="Group 3"/>
            <p:cNvGrpSpPr>
              <a:grpSpLocks/>
            </p:cNvGrpSpPr>
            <p:nvPr/>
          </p:nvGrpSpPr>
          <p:grpSpPr bwMode="auto">
            <a:xfrm>
              <a:off x="0" y="0"/>
              <a:ext cx="5760" cy="4320"/>
              <a:chOff x="0" y="0"/>
              <a:chExt cx="5760" cy="4320"/>
            </a:xfrm>
          </p:grpSpPr>
          <p:sp>
            <p:nvSpPr>
              <p:cNvPr id="6159" name="Rectangle 4"/>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6160" name="Rectangle 5"/>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6153" name="Group 6"/>
            <p:cNvGrpSpPr>
              <a:grpSpLocks/>
            </p:cNvGrpSpPr>
            <p:nvPr/>
          </p:nvGrpSpPr>
          <p:grpSpPr bwMode="auto">
            <a:xfrm>
              <a:off x="0" y="0"/>
              <a:ext cx="1667" cy="3613"/>
              <a:chOff x="0" y="0"/>
              <a:chExt cx="1667" cy="3613"/>
            </a:xfrm>
          </p:grpSpPr>
          <p:pic>
            <p:nvPicPr>
              <p:cNvPr id="6154" name="Picture 7" descr="grap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5" name="Group 8"/>
              <p:cNvGrpSpPr>
                <a:grpSpLocks/>
              </p:cNvGrpSpPr>
              <p:nvPr/>
            </p:nvGrpSpPr>
            <p:grpSpPr bwMode="auto">
              <a:xfrm>
                <a:off x="226" y="0"/>
                <a:ext cx="80" cy="3613"/>
                <a:chOff x="226" y="0"/>
                <a:chExt cx="80" cy="3613"/>
              </a:xfrm>
            </p:grpSpPr>
            <p:sp>
              <p:nvSpPr>
                <p:cNvPr id="6157" name="Rectangle 9"/>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6158" name="Rectangle 10"/>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6156" name="Rectangle 11"/>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grpSp>
      <p:sp>
        <p:nvSpPr>
          <p:cNvPr id="6147" name="Rectangle 12"/>
          <p:cNvSpPr>
            <a:spLocks noGrp="1" noChangeArrowheads="1"/>
          </p:cNvSpPr>
          <p:nvPr>
            <p:ph type="title"/>
          </p:nvPr>
        </p:nvSpPr>
        <p:spPr bwMode="auto">
          <a:xfrm>
            <a:off x="1457325" y="609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13"/>
          <p:cNvSpPr>
            <a:spLocks noGrp="1" noChangeArrowheads="1"/>
          </p:cNvSpPr>
          <p:nvPr>
            <p:ph type="body" idx="1"/>
          </p:nvPr>
        </p:nvSpPr>
        <p:spPr bwMode="auto">
          <a:xfrm>
            <a:off x="1457325" y="1981200"/>
            <a:ext cx="87439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7646" name="Rectangle 14"/>
          <p:cNvSpPr>
            <a:spLocks noGrp="1" noChangeArrowheads="1"/>
          </p:cNvSpPr>
          <p:nvPr>
            <p:ph type="dt" sz="half" idx="2"/>
          </p:nvPr>
        </p:nvSpPr>
        <p:spPr bwMode="auto">
          <a:xfrm>
            <a:off x="1457325"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b="0">
                <a:solidFill>
                  <a:schemeClr val="tx1"/>
                </a:solidFill>
                <a:latin typeface="+mn-lt"/>
                <a:ea typeface="+mn-ea"/>
                <a:cs typeface="Arial" pitchFamily="34" charset="0"/>
              </a:defRPr>
            </a:lvl1pPr>
          </a:lstStyle>
          <a:p>
            <a:pPr>
              <a:defRPr/>
            </a:pPr>
            <a:endParaRPr lang="en-US"/>
          </a:p>
        </p:txBody>
      </p:sp>
      <p:sp>
        <p:nvSpPr>
          <p:cNvPr id="837647" name="Rectangle 15"/>
          <p:cNvSpPr>
            <a:spLocks noGrp="1" noChangeArrowheads="1"/>
          </p:cNvSpPr>
          <p:nvPr>
            <p:ph type="ftr" sz="quarter" idx="3"/>
          </p:nvPr>
        </p:nvSpPr>
        <p:spPr bwMode="auto">
          <a:xfrm>
            <a:off x="4200525" y="624840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latin typeface="+mn-lt"/>
                <a:ea typeface="+mn-ea"/>
                <a:cs typeface="Arial" pitchFamily="34" charset="0"/>
              </a:defRPr>
            </a:lvl1pPr>
          </a:lstStyle>
          <a:p>
            <a:pPr>
              <a:defRPr/>
            </a:pPr>
            <a:endParaRPr lang="en-US"/>
          </a:p>
        </p:txBody>
      </p:sp>
      <p:sp>
        <p:nvSpPr>
          <p:cNvPr id="837648" name="Rectangle 16"/>
          <p:cNvSpPr>
            <a:spLocks noGrp="1" noChangeArrowheads="1"/>
          </p:cNvSpPr>
          <p:nvPr>
            <p:ph type="sldNum" sz="quarter" idx="4"/>
          </p:nvPr>
        </p:nvSpPr>
        <p:spPr bwMode="auto">
          <a:xfrm>
            <a:off x="8058150"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mn-lt"/>
                <a:ea typeface="+mn-ea"/>
                <a:cs typeface="Arial" pitchFamily="34" charset="0"/>
              </a:defRPr>
            </a:lvl1pPr>
          </a:lstStyle>
          <a:p>
            <a:pPr>
              <a:defRPr/>
            </a:pPr>
            <a:fld id="{7869B5AC-5C3C-404E-B9C3-1A0C89C923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7"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itchFamily="34" charset="0"/>
        </a:defRPr>
      </a:lvl2pPr>
      <a:lvl3pPr algn="l" rtl="0" eaLnBrk="0" fontAlgn="base" hangingPunct="0">
        <a:spcBef>
          <a:spcPct val="0"/>
        </a:spcBef>
        <a:spcAft>
          <a:spcPct val="0"/>
        </a:spcAft>
        <a:defRPr kumimoji="1" sz="4400">
          <a:solidFill>
            <a:schemeClr val="tx2"/>
          </a:solidFill>
          <a:latin typeface="Impact" pitchFamily="34" charset="0"/>
        </a:defRPr>
      </a:lvl3pPr>
      <a:lvl4pPr algn="l" rtl="0" eaLnBrk="0" fontAlgn="base" hangingPunct="0">
        <a:spcBef>
          <a:spcPct val="0"/>
        </a:spcBef>
        <a:spcAft>
          <a:spcPct val="0"/>
        </a:spcAft>
        <a:defRPr kumimoji="1" sz="4400">
          <a:solidFill>
            <a:schemeClr val="tx2"/>
          </a:solidFill>
          <a:latin typeface="Impact" pitchFamily="34" charset="0"/>
        </a:defRPr>
      </a:lvl4pPr>
      <a:lvl5pPr algn="l" rtl="0" eaLnBrk="0" fontAlgn="base" hangingPunct="0">
        <a:spcBef>
          <a:spcPct val="0"/>
        </a:spcBef>
        <a:spcAft>
          <a:spcPct val="0"/>
        </a:spcAft>
        <a:defRPr kumimoji="1" sz="4400">
          <a:solidFill>
            <a:schemeClr val="tx2"/>
          </a:solidFill>
          <a:latin typeface="Impact" pitchFamily="34" charset="0"/>
        </a:defRPr>
      </a:lvl5pPr>
      <a:lvl6pPr marL="457200" algn="l" rtl="0" eaLnBrk="0" fontAlgn="base" hangingPunct="0">
        <a:spcBef>
          <a:spcPct val="0"/>
        </a:spcBef>
        <a:spcAft>
          <a:spcPct val="0"/>
        </a:spcAft>
        <a:defRPr kumimoji="1" sz="4400">
          <a:solidFill>
            <a:schemeClr val="tx2"/>
          </a:solidFill>
          <a:latin typeface="Impact" pitchFamily="34" charset="0"/>
        </a:defRPr>
      </a:lvl6pPr>
      <a:lvl7pPr marL="914400" algn="l" rtl="0" eaLnBrk="0" fontAlgn="base" hangingPunct="0">
        <a:spcBef>
          <a:spcPct val="0"/>
        </a:spcBef>
        <a:spcAft>
          <a:spcPct val="0"/>
        </a:spcAft>
        <a:defRPr kumimoji="1" sz="4400">
          <a:solidFill>
            <a:schemeClr val="tx2"/>
          </a:solidFill>
          <a:latin typeface="Impact" pitchFamily="34" charset="0"/>
        </a:defRPr>
      </a:lvl7pPr>
      <a:lvl8pPr marL="1371600" algn="l" rtl="0" eaLnBrk="0" fontAlgn="base" hangingPunct="0">
        <a:spcBef>
          <a:spcPct val="0"/>
        </a:spcBef>
        <a:spcAft>
          <a:spcPct val="0"/>
        </a:spcAft>
        <a:defRPr kumimoji="1" sz="4400">
          <a:solidFill>
            <a:schemeClr val="tx2"/>
          </a:solidFill>
          <a:latin typeface="Impact" pitchFamily="34" charset="0"/>
        </a:defRPr>
      </a:lvl8pPr>
      <a:lvl9pPr marL="1828800" algn="l" rtl="0" eaLnBrk="0" fontAlgn="base" hangingPunct="0">
        <a:spcBef>
          <a:spcPct val="0"/>
        </a:spcBef>
        <a:spcAft>
          <a:spcPct val="0"/>
        </a:spcAft>
        <a:defRPr kumimoji="1" sz="4400">
          <a:solidFill>
            <a:schemeClr val="tx2"/>
          </a:solidFill>
          <a:latin typeface="Impact"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14350" y="274638"/>
            <a:ext cx="9258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514350" y="1600200"/>
            <a:ext cx="92583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67684" name="Rectangle 4"/>
          <p:cNvSpPr>
            <a:spLocks noGrp="1" noChangeArrowheads="1"/>
          </p:cNvSpPr>
          <p:nvPr>
            <p:ph type="dt" sz="half" idx="2"/>
          </p:nvPr>
        </p:nvSpPr>
        <p:spPr bwMode="auto">
          <a:xfrm>
            <a:off x="514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chemeClr val="tx1"/>
                </a:solidFill>
                <a:ea typeface="+mn-ea"/>
                <a:cs typeface="+mn-cs"/>
              </a:defRPr>
            </a:lvl1pPr>
          </a:lstStyle>
          <a:p>
            <a:pPr>
              <a:defRPr/>
            </a:pPr>
            <a:endParaRPr lang="en-US"/>
          </a:p>
        </p:txBody>
      </p:sp>
      <p:sp>
        <p:nvSpPr>
          <p:cNvPr id="967685" name="Rectangle 5"/>
          <p:cNvSpPr>
            <a:spLocks noGrp="1" noChangeArrowheads="1"/>
          </p:cNvSpPr>
          <p:nvPr>
            <p:ph type="ftr" sz="quarter" idx="3"/>
          </p:nvPr>
        </p:nvSpPr>
        <p:spPr bwMode="auto">
          <a:xfrm>
            <a:off x="3514725" y="6245225"/>
            <a:ext cx="3257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chemeClr val="tx1"/>
                </a:solidFill>
                <a:ea typeface="+mn-ea"/>
                <a:cs typeface="+mn-cs"/>
              </a:defRPr>
            </a:lvl1pPr>
          </a:lstStyle>
          <a:p>
            <a:pPr>
              <a:defRPr/>
            </a:pPr>
            <a:endParaRPr lang="en-US"/>
          </a:p>
        </p:txBody>
      </p:sp>
      <p:sp>
        <p:nvSpPr>
          <p:cNvPr id="967686" name="Rectangle 6"/>
          <p:cNvSpPr>
            <a:spLocks noGrp="1" noChangeArrowheads="1"/>
          </p:cNvSpPr>
          <p:nvPr>
            <p:ph type="sldNum" sz="quarter" idx="4"/>
          </p:nvPr>
        </p:nvSpPr>
        <p:spPr bwMode="auto">
          <a:xfrm>
            <a:off x="7372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chemeClr val="tx1"/>
                </a:solidFill>
                <a:ea typeface="+mn-ea"/>
                <a:cs typeface="+mn-cs"/>
              </a:defRPr>
            </a:lvl1pPr>
          </a:lstStyle>
          <a:p>
            <a:pPr>
              <a:defRPr/>
            </a:pPr>
            <a:fld id="{AEF22DEB-4827-49D3-853A-83E5C34B25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0.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hyperlink" Target="https://www.novapublishers.com/catalog/product_info.php?products_id=31801" TargetMode="External"/><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5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9.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www.omicsgroup.org/journals/clinical-trials.php" TargetMode="Externa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hyperlink" Target="http://www.omicsgroup.org/journals/developing-drugs.php" TargetMode="External"/><Relationship Id="rId4" Type="http://schemas.openxmlformats.org/officeDocument/2006/relationships/hyperlink" Target="http://www.esciencecentral.org/journals/pharmacovigilance.ph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omicsonline.org/membership.php" TargetMode="External"/><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8.wmf"/></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49.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51.jpe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themeOverride" Target="../theme/themeOverride3.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0.xml"/><Relationship Id="rId1" Type="http://schemas.openxmlformats.org/officeDocument/2006/relationships/themeOverride" Target="../theme/themeOverride4.xml"/><Relationship Id="rId5" Type="http://schemas.openxmlformats.org/officeDocument/2006/relationships/image" Target="../media/image57.jpeg"/><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0.xml"/><Relationship Id="rId1" Type="http://schemas.openxmlformats.org/officeDocument/2006/relationships/themeOverride" Target="../theme/themeOverride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0.xml"/><Relationship Id="rId1" Type="http://schemas.openxmlformats.org/officeDocument/2006/relationships/themeOverride" Target="../theme/themeOverride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62.emf"/><Relationship Id="rId2" Type="http://schemas.openxmlformats.org/officeDocument/2006/relationships/vmlDrawing" Target="../drawings/vmlDrawing4.vml"/><Relationship Id="rId1" Type="http://schemas.openxmlformats.org/officeDocument/2006/relationships/themeOverride" Target="../theme/themeOverride7.xml"/><Relationship Id="rId6" Type="http://schemas.openxmlformats.org/officeDocument/2006/relationships/oleObject" Target="../embeddings/oleObject4.bin"/><Relationship Id="rId5" Type="http://schemas.openxmlformats.org/officeDocument/2006/relationships/image" Target="../media/image56.jpe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63.emf"/><Relationship Id="rId2" Type="http://schemas.openxmlformats.org/officeDocument/2006/relationships/vmlDrawing" Target="../drawings/vmlDrawing5.vml"/><Relationship Id="rId1" Type="http://schemas.openxmlformats.org/officeDocument/2006/relationships/themeOverride" Target="../theme/themeOverride8.xml"/><Relationship Id="rId6" Type="http://schemas.openxmlformats.org/officeDocument/2006/relationships/oleObject" Target="../embeddings/oleObject5.bin"/><Relationship Id="rId5" Type="http://schemas.openxmlformats.org/officeDocument/2006/relationships/image" Target="../media/image56.jpe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0.xml"/><Relationship Id="rId1" Type="http://schemas.openxmlformats.org/officeDocument/2006/relationships/themeOverride" Target="../theme/themeOverride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0.xml"/><Relationship Id="rId1" Type="http://schemas.openxmlformats.org/officeDocument/2006/relationships/themeOverride" Target="../theme/themeOverride10.xml"/><Relationship Id="rId6" Type="http://schemas.openxmlformats.org/officeDocument/2006/relationships/image" Target="../media/image59.jpeg"/><Relationship Id="rId5" Type="http://schemas.openxmlformats.org/officeDocument/2006/relationships/image" Target="../media/image66.jpeg"/><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0.xml"/><Relationship Id="rId1" Type="http://schemas.openxmlformats.org/officeDocument/2006/relationships/themeOverride" Target="../theme/themeOverride11.xml"/><Relationship Id="rId6" Type="http://schemas.openxmlformats.org/officeDocument/2006/relationships/image" Target="../media/image59.jpeg"/><Relationship Id="rId5" Type="http://schemas.openxmlformats.org/officeDocument/2006/relationships/image" Target="../media/image67.jpeg"/><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0.xml"/><Relationship Id="rId1" Type="http://schemas.openxmlformats.org/officeDocument/2006/relationships/themeOverride" Target="../theme/themeOverride12.xml"/><Relationship Id="rId6" Type="http://schemas.openxmlformats.org/officeDocument/2006/relationships/image" Target="../media/image52.jpeg"/><Relationship Id="rId5" Type="http://schemas.openxmlformats.org/officeDocument/2006/relationships/image" Target="../media/image68.jpeg"/><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0.xml"/><Relationship Id="rId1" Type="http://schemas.openxmlformats.org/officeDocument/2006/relationships/themeOverride" Target="../theme/themeOverride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4.xml"/><Relationship Id="rId1" Type="http://schemas.openxmlformats.org/officeDocument/2006/relationships/themeOverride" Target="../theme/themeOverride14.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hemeOverride" Target="../theme/themeOverride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70.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9.xml"/><Relationship Id="rId1" Type="http://schemas.openxmlformats.org/officeDocument/2006/relationships/vmlDrawing" Target="../drawings/vmlDrawing6.vml"/><Relationship Id="rId5" Type="http://schemas.openxmlformats.org/officeDocument/2006/relationships/image" Target="../media/image84.emf"/><Relationship Id="rId4" Type="http://schemas.openxmlformats.org/officeDocument/2006/relationships/oleObject" Target="../embeddings/oleObject6.bin"/></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anneofcarversville.com/fp/dietary-magnesium-enhances-cognitive-function.h" TargetMode="External"/><Relationship Id="rId2" Type="http://schemas.openxmlformats.org/officeDocument/2006/relationships/image" Target="../media/image90.png"/><Relationship Id="rId1" Type="http://schemas.openxmlformats.org/officeDocument/2006/relationships/slideLayout" Target="../slideLayouts/slideLayout73.xml"/><Relationship Id="rId4" Type="http://schemas.openxmlformats.org/officeDocument/2006/relationships/image" Target="../media/image91.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46.xml"/><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3554" name="Picture 2" descr="background_for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390900" y="4800600"/>
            <a:ext cx="68961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it-IT" sz="1600" i="1"/>
              <a:t>E-Mail: aliev03@gmail.com, cobalt55@gallyinternational.com, GAliev@uofa.edu</a:t>
            </a:r>
            <a:endParaRPr lang="en-US" sz="1600" i="1"/>
          </a:p>
        </p:txBody>
      </p:sp>
      <p:sp>
        <p:nvSpPr>
          <p:cNvPr id="23556" name="Text Box 4"/>
          <p:cNvSpPr txBox="1">
            <a:spLocks noChangeArrowheads="1"/>
          </p:cNvSpPr>
          <p:nvPr/>
        </p:nvSpPr>
        <p:spPr bwMode="auto">
          <a:xfrm>
            <a:off x="3238500" y="6156325"/>
            <a:ext cx="70485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2000">
                <a:solidFill>
                  <a:schemeClr val="tx1"/>
                </a:solidFill>
                <a:latin typeface="Helvetica" pitchFamily="34" charset="0"/>
                <a:ea typeface="ＭＳ Ｐゴシック" pitchFamily="34" charset="-128"/>
              </a:rPr>
              <a:t>Not allowed to print or share without obtaining permission form GALLY International</a:t>
            </a:r>
          </a:p>
        </p:txBody>
      </p:sp>
      <p:sp>
        <p:nvSpPr>
          <p:cNvPr id="23557" name="Text Box 5"/>
          <p:cNvSpPr txBox="1">
            <a:spLocks noChangeArrowheads="1"/>
          </p:cNvSpPr>
          <p:nvPr/>
        </p:nvSpPr>
        <p:spPr bwMode="auto">
          <a:xfrm>
            <a:off x="0" y="304800"/>
            <a:ext cx="10287000" cy="222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2800">
                <a:solidFill>
                  <a:schemeClr val="bg1"/>
                </a:solidFill>
                <a:latin typeface="Helvetica" pitchFamily="34" charset="0"/>
                <a:ea typeface="ＭＳ Ｐゴシック" pitchFamily="34" charset="-128"/>
              </a:rPr>
              <a:t>Link Between Cancer and Alzheimer Disease via Oxidative Stress Induced by Nitric Oxide-Dependent Mitochondrial DNA Overproliferation and Deletion in the Context  of the Drug Development for Neurodegeneration and Cancer</a:t>
            </a:r>
          </a:p>
          <a:p>
            <a:pPr>
              <a:spcBef>
                <a:spcPct val="0"/>
              </a:spcBef>
            </a:pPr>
            <a:endParaRPr lang="en-US" sz="2800">
              <a:solidFill>
                <a:schemeClr val="bg1"/>
              </a:solidFill>
              <a:latin typeface="Helvetica" pitchFamily="34" charset="0"/>
              <a:ea typeface="ＭＳ Ｐゴシック" pitchFamily="34" charset="-128"/>
            </a:endParaRPr>
          </a:p>
        </p:txBody>
      </p:sp>
      <p:pic>
        <p:nvPicPr>
          <p:cNvPr id="23558" name="Picture 6" descr="Transparent_GALLY_logo_FU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94175"/>
            <a:ext cx="38131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7"/>
          <p:cNvSpPr txBox="1">
            <a:spLocks noChangeArrowheads="1"/>
          </p:cNvSpPr>
          <p:nvPr/>
        </p:nvSpPr>
        <p:spPr bwMode="auto">
          <a:xfrm>
            <a:off x="3921125" y="2595563"/>
            <a:ext cx="2098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2400">
                <a:solidFill>
                  <a:schemeClr val="bg1"/>
                </a:solidFill>
                <a:latin typeface="Helvetica" pitchFamily="34" charset="0"/>
                <a:ea typeface="ＭＳ Ｐゴシック" pitchFamily="34" charset="-128"/>
              </a:rPr>
              <a:t>Prepared for:</a:t>
            </a:r>
          </a:p>
        </p:txBody>
      </p:sp>
      <p:sp>
        <p:nvSpPr>
          <p:cNvPr id="23560" name="Text Box 8"/>
          <p:cNvSpPr txBox="1">
            <a:spLocks noChangeArrowheads="1"/>
          </p:cNvSpPr>
          <p:nvPr/>
        </p:nvSpPr>
        <p:spPr bwMode="auto">
          <a:xfrm>
            <a:off x="4525963" y="2790825"/>
            <a:ext cx="2063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endParaRPr lang="en-US" sz="2400" b="0">
              <a:solidFill>
                <a:schemeClr val="tx1"/>
              </a:solidFill>
              <a:ea typeface="ＭＳ Ｐゴシック" pitchFamily="34" charset="-128"/>
            </a:endParaRPr>
          </a:p>
        </p:txBody>
      </p:sp>
      <p:sp>
        <p:nvSpPr>
          <p:cNvPr id="23561" name="Text Box 9"/>
          <p:cNvSpPr txBox="1">
            <a:spLocks noChangeArrowheads="1"/>
          </p:cNvSpPr>
          <p:nvPr/>
        </p:nvSpPr>
        <p:spPr bwMode="auto">
          <a:xfrm>
            <a:off x="0" y="3429000"/>
            <a:ext cx="102870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2800">
                <a:solidFill>
                  <a:schemeClr val="bg1"/>
                </a:solidFill>
                <a:latin typeface="Helvetica" pitchFamily="34" charset="0"/>
                <a:ea typeface="ＭＳ Ｐゴシック" pitchFamily="34" charset="-128"/>
              </a:rPr>
              <a:t>Targeting Mitochondrial Dysfunction &amp; Toxicity:</a:t>
            </a:r>
          </a:p>
          <a:p>
            <a:pPr>
              <a:spcBef>
                <a:spcPct val="0"/>
              </a:spcBef>
            </a:pPr>
            <a:r>
              <a:rPr lang="en-US" sz="2800">
                <a:solidFill>
                  <a:schemeClr val="bg1"/>
                </a:solidFill>
                <a:latin typeface="Helvetica" pitchFamily="34" charset="0"/>
                <a:ea typeface="ＭＳ Ｐゴシック" pitchFamily="34" charset="-128"/>
              </a:rPr>
              <a:t> March 19-20, 2014 in Boston, MA USA</a:t>
            </a:r>
          </a:p>
        </p:txBody>
      </p:sp>
      <p:sp>
        <p:nvSpPr>
          <p:cNvPr id="23562" name="Text Box 13"/>
          <p:cNvSpPr txBox="1">
            <a:spLocks noChangeArrowheads="1"/>
          </p:cNvSpPr>
          <p:nvPr/>
        </p:nvSpPr>
        <p:spPr bwMode="auto">
          <a:xfrm>
            <a:off x="5219700" y="4343400"/>
            <a:ext cx="43465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400">
                <a:solidFill>
                  <a:schemeClr val="tx1"/>
                </a:solidFill>
                <a:latin typeface="Helvetica" pitchFamily="34" charset="0"/>
                <a:ea typeface="ＭＳ Ｐゴシック" pitchFamily="34" charset="-128"/>
              </a:rPr>
              <a:t>Gjumrakch Aliev, M.D., Ph.D.</a:t>
            </a:r>
          </a:p>
        </p:txBody>
      </p:sp>
      <p:sp>
        <p:nvSpPr>
          <p:cNvPr id="23563" name="Text Box 14"/>
          <p:cNvSpPr txBox="1">
            <a:spLocks noChangeArrowheads="1"/>
          </p:cNvSpPr>
          <p:nvPr/>
        </p:nvSpPr>
        <p:spPr bwMode="auto">
          <a:xfrm>
            <a:off x="7124700" y="5638800"/>
            <a:ext cx="23558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000">
                <a:solidFill>
                  <a:schemeClr val="tx1"/>
                </a:solidFill>
                <a:latin typeface="Helvetica" pitchFamily="34" charset="0"/>
                <a:ea typeface="ＭＳ Ｐゴシック" pitchFamily="34" charset="-128"/>
              </a:rPr>
              <a:t>March 19-20,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371600" y="533400"/>
            <a:ext cx="8572500" cy="762000"/>
          </a:xfrm>
        </p:spPr>
        <p:txBody>
          <a:bodyPr/>
          <a:lstStyle/>
          <a:p>
            <a:pPr algn="ctr"/>
            <a:r>
              <a:rPr lang="en-US" smtClean="0">
                <a:solidFill>
                  <a:schemeClr val="tx1"/>
                </a:solidFill>
              </a:rPr>
              <a:t/>
            </a:r>
            <a:br>
              <a:rPr lang="en-US" smtClean="0">
                <a:solidFill>
                  <a:schemeClr val="tx1"/>
                </a:solidFill>
              </a:rPr>
            </a:br>
            <a:endParaRPr lang="en-US" smtClean="0">
              <a:solidFill>
                <a:schemeClr val="tx1"/>
              </a:solidFill>
            </a:endParaRPr>
          </a:p>
        </p:txBody>
      </p:sp>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914400"/>
            <a:ext cx="712946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Text Box 4"/>
          <p:cNvSpPr txBox="1">
            <a:spLocks noChangeArrowheads="1"/>
          </p:cNvSpPr>
          <p:nvPr/>
        </p:nvSpPr>
        <p:spPr bwMode="auto">
          <a:xfrm>
            <a:off x="914400" y="3505200"/>
            <a:ext cx="8847138"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6400" indent="-4064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endParaRPr lang="en-US" sz="2800" b="0">
              <a:solidFill>
                <a:schemeClr val="tx1"/>
              </a:solidFill>
              <a:latin typeface="Times" pitchFamily="18" charset="0"/>
            </a:endParaRPr>
          </a:p>
          <a:p>
            <a:pPr algn="l">
              <a:spcBef>
                <a:spcPct val="0"/>
              </a:spcBef>
            </a:pPr>
            <a:r>
              <a:rPr lang="en-US" sz="2800" b="0">
                <a:solidFill>
                  <a:schemeClr val="tx1"/>
                </a:solidFill>
                <a:latin typeface="Times" pitchFamily="18" charset="0"/>
              </a:rPr>
              <a:t>1. Decreased cardiolipin levels and structural deficit;  </a:t>
            </a:r>
          </a:p>
          <a:p>
            <a:pPr algn="l">
              <a:spcBef>
                <a:spcPct val="0"/>
              </a:spcBef>
            </a:pPr>
            <a:r>
              <a:rPr lang="en-US" sz="2800" b="0">
                <a:solidFill>
                  <a:schemeClr val="tx1"/>
                </a:solidFill>
                <a:latin typeface="Times" pitchFamily="18" charset="0"/>
              </a:rPr>
              <a:t>2. Decreased membrane potential (the driving force for</a:t>
            </a:r>
          </a:p>
          <a:p>
            <a:pPr algn="l">
              <a:spcBef>
                <a:spcPct val="0"/>
              </a:spcBef>
            </a:pPr>
            <a:r>
              <a:rPr lang="en-US" sz="2800" b="0">
                <a:solidFill>
                  <a:schemeClr val="tx1"/>
                </a:solidFill>
                <a:latin typeface="Times" pitchFamily="18" charset="0"/>
              </a:rPr>
              <a:t>    ATP synthesis) and cellular oxygen consumption; </a:t>
            </a:r>
          </a:p>
          <a:p>
            <a:pPr algn="l">
              <a:spcBef>
                <a:spcPct val="0"/>
              </a:spcBef>
            </a:pPr>
            <a:r>
              <a:rPr lang="en-US" sz="2800" b="0">
                <a:solidFill>
                  <a:schemeClr val="tx1"/>
                </a:solidFill>
                <a:latin typeface="Times" pitchFamily="18" charset="0"/>
              </a:rPr>
              <a:t>3. Increased oxidation and heterogeneity;</a:t>
            </a:r>
          </a:p>
          <a:p>
            <a:pPr algn="l">
              <a:spcBef>
                <a:spcPct val="0"/>
              </a:spcBef>
            </a:pPr>
            <a:r>
              <a:rPr lang="en-US" sz="2800" b="0">
                <a:solidFill>
                  <a:schemeClr val="tx1"/>
                </a:solidFill>
                <a:latin typeface="Times" pitchFamily="18" charset="0"/>
              </a:rPr>
              <a:t>4. Prone to oxidative damage, leading to a vicious cycle.</a:t>
            </a:r>
          </a:p>
        </p:txBody>
      </p:sp>
      <p:sp>
        <p:nvSpPr>
          <p:cNvPr id="33797" name="Rectangle 5"/>
          <p:cNvSpPr>
            <a:spLocks noChangeArrowheads="1"/>
          </p:cNvSpPr>
          <p:nvPr/>
        </p:nvSpPr>
        <p:spPr bwMode="auto">
          <a:xfrm>
            <a:off x="1714500" y="228600"/>
            <a:ext cx="6124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4000" b="0">
                <a:solidFill>
                  <a:srgbClr val="0000CC"/>
                </a:solidFill>
                <a:latin typeface="Times" pitchFamily="18" charset="0"/>
              </a:rPr>
              <a:t>Mitochondria decay with age</a:t>
            </a:r>
            <a:endParaRPr lang="en-US" b="0">
              <a:solidFill>
                <a:schemeClr val="tx1"/>
              </a:solidFill>
              <a:latin typeface="Times"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pPr eaLnBrk="1" hangingPunct="1">
              <a:defRPr/>
            </a:pPr>
            <a:r>
              <a:rPr lang="en-US" sz="2400">
                <a:effectLst>
                  <a:outerShdw blurRad="38100" dist="38100" dir="2700000" algn="tl">
                    <a:srgbClr val="000000"/>
                  </a:outerShdw>
                </a:effectLst>
              </a:rPr>
              <a:t>Ultrastructural labeling of inducible NOS (NOS2) immunoreactivity in metastatic liver tumor tissues</a:t>
            </a:r>
            <a:endParaRPr lang="en-US" sz="1800">
              <a:effectLst>
                <a:outerShdw blurRad="38100" dist="38100" dir="2700000" algn="tl">
                  <a:srgbClr val="000000"/>
                </a:outerShdw>
              </a:effectLst>
            </a:endParaRPr>
          </a:p>
        </p:txBody>
      </p:sp>
      <p:pic>
        <p:nvPicPr>
          <p:cNvPr id="125955" name="Picture 5" descr="pic9"/>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57175" y="1636713"/>
            <a:ext cx="5194300" cy="4230687"/>
          </a:xfrm>
          <a:noFill/>
        </p:spPr>
      </p:pic>
      <p:sp>
        <p:nvSpPr>
          <p:cNvPr id="125956" name="Text Box 6"/>
          <p:cNvSpPr txBox="1">
            <a:spLocks noChangeArrowheads="1"/>
          </p:cNvSpPr>
          <p:nvPr/>
        </p:nvSpPr>
        <p:spPr bwMode="auto">
          <a:xfrm>
            <a:off x="5572125" y="1524000"/>
            <a:ext cx="44577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buFontTx/>
              <a:buAutoNum type="alphaUcParenR"/>
            </a:pPr>
            <a:r>
              <a:rPr lang="en-US" sz="1800" b="0">
                <a:solidFill>
                  <a:schemeClr val="tx1"/>
                </a:solidFill>
              </a:rPr>
              <a:t>Tumor vessel EC was positively stained with NOS2. X8, 000. </a:t>
            </a:r>
          </a:p>
          <a:p>
            <a:pPr algn="l" eaLnBrk="1" hangingPunct="1">
              <a:spcBef>
                <a:spcPct val="50000"/>
              </a:spcBef>
              <a:buFontTx/>
              <a:buAutoNum type="alphaUcParenR"/>
            </a:pPr>
            <a:r>
              <a:rPr lang="en-US" sz="1800" b="0">
                <a:solidFill>
                  <a:schemeClr val="tx1"/>
                </a:solidFill>
              </a:rPr>
              <a:t> A high intensity of NOS2 immunopositive precipitate accumulated close to the luminal plasmalemma of the vascular EC in the tumor growth region. X8, 000. </a:t>
            </a:r>
          </a:p>
          <a:p>
            <a:pPr algn="l" eaLnBrk="1" hangingPunct="1">
              <a:spcBef>
                <a:spcPct val="50000"/>
              </a:spcBef>
              <a:buFontTx/>
              <a:buAutoNum type="alphaUcParenR"/>
            </a:pPr>
            <a:r>
              <a:rPr lang="en-US" sz="1800" b="0">
                <a:solidFill>
                  <a:schemeClr val="tx1"/>
                </a:solidFill>
              </a:rPr>
              <a:t>NOS2 immunopositive hepatocytes (asterisk). Lipid-contained areas of the hepatocytes (double arrow) were free from immunopositive reaction. X 6, 000.</a:t>
            </a:r>
          </a:p>
          <a:p>
            <a:pPr algn="l" eaLnBrk="1" hangingPunct="1">
              <a:spcBef>
                <a:spcPct val="50000"/>
              </a:spcBef>
              <a:buFontTx/>
              <a:buAutoNum type="alphaUcParenR"/>
            </a:pPr>
            <a:r>
              <a:rPr lang="en-US" sz="1800" b="0">
                <a:solidFill>
                  <a:schemeClr val="tx1"/>
                </a:solidFill>
              </a:rPr>
              <a:t>NOS2 immunopositive myofibroblast-like cells (asterisk). X 8, 000.</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pPr eaLnBrk="1" hangingPunct="1">
              <a:defRPr/>
            </a:pPr>
            <a:r>
              <a:rPr lang="en-US" sz="2400">
                <a:effectLst>
                  <a:outerShdw blurRad="38100" dist="38100" dir="2700000" algn="tl">
                    <a:srgbClr val="000000"/>
                  </a:outerShdw>
                </a:effectLst>
              </a:rPr>
              <a:t>Ultrastructural features of endothelial specific NOS (eNOS or NOS3) labeling in control (A) and metastatic liver tumors tissues (B-D)</a:t>
            </a:r>
            <a:r>
              <a:rPr lang="en-US" sz="1800" b="1">
                <a:effectLst>
                  <a:outerShdw blurRad="38100" dist="38100" dir="2700000" algn="tl">
                    <a:srgbClr val="000000"/>
                  </a:outerShdw>
                </a:effectLst>
              </a:rPr>
              <a:t> </a:t>
            </a:r>
          </a:p>
        </p:txBody>
      </p:sp>
      <p:pic>
        <p:nvPicPr>
          <p:cNvPr id="126979" name="Picture 4" descr="pic10"/>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855663" y="1600200"/>
            <a:ext cx="4460875" cy="4533900"/>
          </a:xfrm>
          <a:noFill/>
        </p:spPr>
      </p:pic>
      <p:sp>
        <p:nvSpPr>
          <p:cNvPr id="126980" name="Text Box 6"/>
          <p:cNvSpPr txBox="1">
            <a:spLocks noChangeArrowheads="1"/>
          </p:cNvSpPr>
          <p:nvPr/>
        </p:nvSpPr>
        <p:spPr bwMode="auto">
          <a:xfrm>
            <a:off x="7115175" y="2590800"/>
            <a:ext cx="2314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endParaRPr lang="en-US" sz="1800" b="0">
              <a:solidFill>
                <a:schemeClr val="tx1"/>
              </a:solidFill>
            </a:endParaRPr>
          </a:p>
        </p:txBody>
      </p:sp>
      <p:sp>
        <p:nvSpPr>
          <p:cNvPr id="126981" name="Text Box 7"/>
          <p:cNvSpPr txBox="1">
            <a:spLocks noChangeArrowheads="1"/>
          </p:cNvSpPr>
          <p:nvPr/>
        </p:nvSpPr>
        <p:spPr bwMode="auto">
          <a:xfrm>
            <a:off x="5314950" y="1500188"/>
            <a:ext cx="47148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buFontTx/>
              <a:buAutoNum type="alphaUcParenR"/>
            </a:pPr>
            <a:r>
              <a:rPr lang="en-US" sz="1800" b="0">
                <a:solidFill>
                  <a:schemeClr val="tx2"/>
                </a:solidFill>
              </a:rPr>
              <a:t>A large number of NOS3 immunopositive EC (indicated by arrows) were seen in control liver microvessels. X5, 000.</a:t>
            </a:r>
          </a:p>
          <a:p>
            <a:pPr algn="l" eaLnBrk="1" hangingPunct="1">
              <a:spcBef>
                <a:spcPct val="50000"/>
              </a:spcBef>
              <a:buFontTx/>
              <a:buAutoNum type="alphaUcParenR"/>
            </a:pPr>
            <a:r>
              <a:rPr lang="en-US" sz="1800" b="0">
                <a:solidFill>
                  <a:schemeClr val="tx2"/>
                </a:solidFill>
              </a:rPr>
              <a:t> NOS3 immunostaining was absent in EC (asterisk) in tumor vessels. X8, 000. </a:t>
            </a:r>
          </a:p>
          <a:p>
            <a:pPr algn="l" eaLnBrk="1" hangingPunct="1">
              <a:spcBef>
                <a:spcPct val="50000"/>
              </a:spcBef>
              <a:buFontTx/>
              <a:buAutoNum type="alphaUcParenR"/>
            </a:pPr>
            <a:r>
              <a:rPr lang="en-US" sz="1800" b="0">
                <a:solidFill>
                  <a:schemeClr val="tx2"/>
                </a:solidFill>
              </a:rPr>
              <a:t> EC from tumor microvessels did not show the presence of any NOS3 immunopositive reaction. X10, 000.</a:t>
            </a:r>
          </a:p>
          <a:p>
            <a:pPr algn="l" eaLnBrk="1" hangingPunct="1">
              <a:spcBef>
                <a:spcPct val="50000"/>
              </a:spcBef>
              <a:buFontTx/>
              <a:buAutoNum type="alphaUcParenR"/>
            </a:pPr>
            <a:r>
              <a:rPr lang="en-US" sz="1800" b="0">
                <a:solidFill>
                  <a:schemeClr val="tx2"/>
                </a:solidFill>
              </a:rPr>
              <a:t>NOS3 immunopositive hepatocytes (white asterisk) in metastatic liver tumors were seen. Lipid-enriched </a:t>
            </a:r>
            <a:br>
              <a:rPr lang="en-US" sz="1800" b="0">
                <a:solidFill>
                  <a:schemeClr val="tx2"/>
                </a:solidFill>
              </a:rPr>
            </a:br>
            <a:r>
              <a:rPr lang="en-US" sz="1800" b="0">
                <a:solidFill>
                  <a:schemeClr val="tx2"/>
                </a:solidFill>
              </a:rPr>
              <a:t>areas were free from NOS3 positive precipitate (arrows). X8, 000.</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pPr eaLnBrk="1" hangingPunct="1">
              <a:defRPr/>
            </a:pPr>
            <a:r>
              <a:rPr lang="en-US" sz="2400">
                <a:effectLst>
                  <a:outerShdw blurRad="38100" dist="38100" dir="2700000" algn="tl">
                    <a:srgbClr val="000000"/>
                  </a:outerShdw>
                </a:effectLst>
              </a:rPr>
              <a:t>The distribution of NOS1-3 and ET-1 immunopositive gold particles in metastatic tumor vessel endothelium and hepatocytes</a:t>
            </a:r>
            <a:endParaRPr lang="en-US" sz="1600" b="1">
              <a:effectLst>
                <a:outerShdw blurRad="38100" dist="38100" dir="2700000" algn="tl">
                  <a:srgbClr val="000000"/>
                </a:outerShdw>
              </a:effectLst>
            </a:endParaRPr>
          </a:p>
        </p:txBody>
      </p:sp>
      <p:pic>
        <p:nvPicPr>
          <p:cNvPr id="128003" name="Picture 4" descr="pic11"/>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28625" y="1828800"/>
            <a:ext cx="3600450" cy="4525963"/>
          </a:xfrm>
          <a:noFill/>
        </p:spPr>
      </p:pic>
      <p:sp>
        <p:nvSpPr>
          <p:cNvPr id="128004" name="Text Box 5"/>
          <p:cNvSpPr txBox="1">
            <a:spLocks noChangeArrowheads="1"/>
          </p:cNvSpPr>
          <p:nvPr/>
        </p:nvSpPr>
        <p:spPr bwMode="auto">
          <a:xfrm>
            <a:off x="4029075" y="1709738"/>
            <a:ext cx="600075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buFontTx/>
              <a:buAutoNum type="alphaUcParenR"/>
            </a:pPr>
            <a:r>
              <a:rPr lang="en-US" sz="1600" b="0">
                <a:solidFill>
                  <a:schemeClr val="tx2"/>
                </a:solidFill>
              </a:rPr>
              <a:t>Clusters of NOS2 positive gold particles (20 nm, thick arrows) but not NOS3 (5 nm, single thin arrow) and ET-1 (10 nm, double arrow) were seen in tumor vessel endothelium.  X100,000.</a:t>
            </a:r>
          </a:p>
          <a:p>
            <a:pPr algn="l" eaLnBrk="1" hangingPunct="1">
              <a:spcBef>
                <a:spcPct val="50000"/>
              </a:spcBef>
              <a:buFontTx/>
              <a:buAutoNum type="alphaUcParenR"/>
            </a:pPr>
            <a:r>
              <a:rPr lang="en-US" sz="1600" b="0">
                <a:solidFill>
                  <a:schemeClr val="tx2"/>
                </a:solidFill>
              </a:rPr>
              <a:t> The expression of NOS1 (20 nm single arrow) was seen in the matrix of lipid laden hepatocytes in tumor growth area. NOS3(10 nm) and  ET-1 (5 nm) positive gold particles indicated by double and thin single arrow. X100,000.</a:t>
            </a:r>
          </a:p>
          <a:p>
            <a:pPr algn="l" eaLnBrk="1" hangingPunct="1">
              <a:spcBef>
                <a:spcPct val="50000"/>
              </a:spcBef>
              <a:buFontTx/>
              <a:buAutoNum type="alphaUcParenR"/>
            </a:pPr>
            <a:r>
              <a:rPr lang="en-US" sz="1600" b="0">
                <a:solidFill>
                  <a:schemeClr val="tx2"/>
                </a:solidFill>
              </a:rPr>
              <a:t>Clusters of ET-1(20 nm, single arrows) but not NOS1 (10 nm, double arrow) and NOS3 (5 nm, single thin arrow) positive gold particles  in the cytoplasmic matrix of hepatocytes were seen.  X100, 000.</a:t>
            </a:r>
          </a:p>
          <a:p>
            <a:pPr algn="l" eaLnBrk="1" hangingPunct="1">
              <a:spcBef>
                <a:spcPct val="50000"/>
              </a:spcBef>
              <a:buFontTx/>
              <a:buAutoNum type="alphaUcParenR"/>
            </a:pPr>
            <a:r>
              <a:rPr lang="en-US" sz="1600" b="0">
                <a:solidFill>
                  <a:schemeClr val="tx2"/>
                </a:solidFill>
              </a:rPr>
              <a:t>EC from metastatic liver microvessels prepared as negative controls (through omission of the primary antibody) showed only the presence of single gold particles (10 nm, double arrow).  X100, 000.</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a:lstStyle/>
          <a:p>
            <a:pPr eaLnBrk="1" hangingPunct="1">
              <a:defRPr/>
            </a:pPr>
            <a:r>
              <a:rPr lang="en-US" sz="4000">
                <a:effectLst>
                  <a:outerShdw blurRad="38100" dist="38100" dir="2700000" algn="tl">
                    <a:srgbClr val="000000"/>
                  </a:outerShdw>
                </a:effectLst>
              </a:rPr>
              <a:t> </a:t>
            </a:r>
            <a:r>
              <a:rPr lang="en-US" sz="2400">
                <a:effectLst>
                  <a:outerShdw blurRad="38100" dist="38100" dir="2700000" algn="tl">
                    <a:srgbClr val="000000"/>
                  </a:outerShdw>
                </a:effectLst>
              </a:rPr>
              <a:t>Ultrastructural features of mitochondrial lesions in  brain glioblastoma tissues</a:t>
            </a:r>
          </a:p>
        </p:txBody>
      </p:sp>
      <p:sp>
        <p:nvSpPr>
          <p:cNvPr id="59395" name="Rectangle 3"/>
          <p:cNvSpPr>
            <a:spLocks noGrp="1" noChangeArrowheads="1"/>
          </p:cNvSpPr>
          <p:nvPr>
            <p:ph type="body" idx="4294967295"/>
          </p:nvPr>
        </p:nvSpPr>
        <p:spPr>
          <a:xfrm>
            <a:off x="4629150" y="1600200"/>
            <a:ext cx="5143500" cy="5257800"/>
          </a:xfrm>
        </p:spPr>
        <p:txBody>
          <a:bodyPr/>
          <a:lstStyle/>
          <a:p>
            <a:pPr marL="457200" indent="-457200" eaLnBrk="1" hangingPunct="1">
              <a:lnSpc>
                <a:spcPct val="80000"/>
              </a:lnSpc>
              <a:buFontTx/>
              <a:buAutoNum type="alphaUcParenR"/>
              <a:defRPr/>
            </a:pPr>
            <a:r>
              <a:rPr lang="en-US" sz="2000">
                <a:effectLst>
                  <a:outerShdw blurRad="38100" dist="38100" dir="2700000" algn="tl">
                    <a:srgbClr val="000000"/>
                  </a:outerShdw>
                </a:effectLst>
              </a:rPr>
              <a:t>Vessel endothelium in tumor  area. Mostly mitochondria show absence of  mitochondrial cristae (arrows).  25,000. </a:t>
            </a:r>
          </a:p>
          <a:p>
            <a:pPr marL="457200" indent="-457200" eaLnBrk="1" hangingPunct="1">
              <a:lnSpc>
                <a:spcPct val="80000"/>
              </a:lnSpc>
              <a:buFontTx/>
              <a:buAutoNum type="alphaUcParenR"/>
              <a:defRPr/>
            </a:pPr>
            <a:endParaRPr lang="en-US" sz="2000">
              <a:effectLst>
                <a:outerShdw blurRad="38100" dist="38100" dir="2700000" algn="tl">
                  <a:srgbClr val="000000"/>
                </a:outerShdw>
              </a:effectLst>
            </a:endParaRPr>
          </a:p>
          <a:p>
            <a:pPr marL="457200" indent="-457200" eaLnBrk="1" hangingPunct="1">
              <a:lnSpc>
                <a:spcPct val="80000"/>
              </a:lnSpc>
              <a:buFontTx/>
              <a:buAutoNum type="alphaUcParenR"/>
              <a:defRPr/>
            </a:pPr>
            <a:r>
              <a:rPr lang="en-US" sz="2000">
                <a:effectLst>
                  <a:outerShdw blurRad="38100" dist="38100" dir="2700000" algn="tl">
                    <a:srgbClr val="000000"/>
                  </a:outerShdw>
                </a:effectLst>
              </a:rPr>
              <a:t>Mitochondria  derived lysosomes appeared to be permanent feature of  astrocytes derived tumor cells (arrows). X 40,000.</a:t>
            </a:r>
          </a:p>
          <a:p>
            <a:pPr marL="457200" indent="-457200" eaLnBrk="1" hangingPunct="1">
              <a:lnSpc>
                <a:spcPct val="80000"/>
              </a:lnSpc>
              <a:buFontTx/>
              <a:buAutoNum type="alphaUcParenR"/>
              <a:defRPr/>
            </a:pPr>
            <a:endParaRPr lang="en-US" sz="2000">
              <a:effectLst>
                <a:outerShdw blurRad="38100" dist="38100" dir="2700000" algn="tl">
                  <a:srgbClr val="000000"/>
                </a:outerShdw>
              </a:effectLst>
            </a:endParaRPr>
          </a:p>
          <a:p>
            <a:pPr marL="457200" indent="-457200" eaLnBrk="1" hangingPunct="1">
              <a:lnSpc>
                <a:spcPct val="80000"/>
              </a:lnSpc>
              <a:buFontTx/>
              <a:buAutoNum type="alphaUcParenR"/>
              <a:defRPr/>
            </a:pPr>
            <a:r>
              <a:rPr lang="en-US" sz="2000">
                <a:effectLst>
                  <a:outerShdw blurRad="38100" dist="38100" dir="2700000" algn="tl">
                    <a:srgbClr val="000000"/>
                  </a:outerShdw>
                </a:effectLst>
              </a:rPr>
              <a:t>Lipid laden tumor cells and surrounding cells shows damage of  their mitochondria (arrows). X5,000.</a:t>
            </a:r>
          </a:p>
          <a:p>
            <a:pPr marL="457200" indent="-457200" eaLnBrk="1" hangingPunct="1">
              <a:lnSpc>
                <a:spcPct val="80000"/>
              </a:lnSpc>
              <a:buFontTx/>
              <a:buAutoNum type="alphaUcParenR"/>
              <a:defRPr/>
            </a:pPr>
            <a:endParaRPr lang="en-US" sz="2000">
              <a:effectLst>
                <a:outerShdw blurRad="38100" dist="38100" dir="2700000" algn="tl">
                  <a:srgbClr val="000000"/>
                </a:outerShdw>
              </a:effectLst>
            </a:endParaRPr>
          </a:p>
          <a:p>
            <a:pPr marL="457200" indent="-457200" eaLnBrk="1" hangingPunct="1">
              <a:lnSpc>
                <a:spcPct val="80000"/>
              </a:lnSpc>
              <a:buFontTx/>
              <a:buAutoNum type="alphaUcParenR"/>
              <a:defRPr/>
            </a:pPr>
            <a:r>
              <a:rPr lang="en-US" sz="2000">
                <a:effectLst>
                  <a:outerShdw blurRad="38100" dist="38100" dir="2700000" algn="tl">
                    <a:srgbClr val="000000"/>
                  </a:outerShdw>
                </a:effectLst>
              </a:rPr>
              <a:t>Giant mitochondria (asterisks) in the matrix of  astrocytes derived tumor cell. X40,000. </a:t>
            </a:r>
          </a:p>
        </p:txBody>
      </p:sp>
      <p:pic>
        <p:nvPicPr>
          <p:cNvPr id="129028" name="Picture 4" descr="pic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600200"/>
            <a:ext cx="4432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a:lstStyle/>
          <a:p>
            <a:pPr eaLnBrk="1" hangingPunct="1">
              <a:defRPr/>
            </a:pPr>
            <a:r>
              <a:rPr lang="en-US" sz="2400">
                <a:effectLst>
                  <a:outerShdw blurRad="38100" dist="38100" dir="2700000" algn="tl">
                    <a:srgbClr val="000000"/>
                  </a:outerShdw>
                </a:effectLst>
              </a:rPr>
              <a:t/>
            </a:r>
            <a:br>
              <a:rPr lang="en-US" sz="2400">
                <a:effectLst>
                  <a:outerShdw blurRad="38100" dist="38100" dir="2700000" algn="tl">
                    <a:srgbClr val="000000"/>
                  </a:outerShdw>
                </a:effectLst>
              </a:rPr>
            </a:br>
            <a:r>
              <a:rPr lang="en-US" sz="2400">
                <a:effectLst>
                  <a:outerShdw blurRad="38100" dist="38100" dir="2700000" algn="tl">
                    <a:srgbClr val="000000"/>
                  </a:outerShdw>
                </a:effectLst>
              </a:rPr>
              <a:t>Comparative characteristics of   marginal (A-C) and central portion (D) of tumor tissues obtained from patients undergoing surgery with diagnosis of  primary glioblastoma</a:t>
            </a:r>
            <a:r>
              <a:rPr lang="en-US" sz="1800" b="1">
                <a:effectLst>
                  <a:outerShdw blurRad="38100" dist="38100" dir="2700000" algn="tl">
                    <a:srgbClr val="000000"/>
                  </a:outerShdw>
                </a:effectLst>
              </a:rPr>
              <a:t> </a:t>
            </a:r>
          </a:p>
        </p:txBody>
      </p:sp>
      <p:sp>
        <p:nvSpPr>
          <p:cNvPr id="60419" name="Rectangle 3"/>
          <p:cNvSpPr>
            <a:spLocks noGrp="1" noChangeArrowheads="1"/>
          </p:cNvSpPr>
          <p:nvPr>
            <p:ph type="body" idx="4294967295"/>
          </p:nvPr>
        </p:nvSpPr>
        <p:spPr>
          <a:xfrm>
            <a:off x="4714875" y="1951038"/>
            <a:ext cx="5229225" cy="4525962"/>
          </a:xfrm>
        </p:spPr>
        <p:txBody>
          <a:bodyPr/>
          <a:lstStyle/>
          <a:p>
            <a:pPr eaLnBrk="1" hangingPunct="1">
              <a:lnSpc>
                <a:spcPct val="90000"/>
              </a:lnSpc>
              <a:defRPr/>
            </a:pPr>
            <a:r>
              <a:rPr lang="en-US" sz="2400">
                <a:effectLst>
                  <a:outerShdw blurRad="38100" dist="38100" dir="2700000" algn="tl">
                    <a:srgbClr val="000000"/>
                  </a:outerShdw>
                </a:effectLst>
              </a:rPr>
              <a:t>A-C) Marginal  area of tumor tissue shows heterogeneous  distribution of damage in the structure of mitochondria.</a:t>
            </a:r>
          </a:p>
          <a:p>
            <a:pPr eaLnBrk="1" hangingPunct="1">
              <a:lnSpc>
                <a:spcPct val="90000"/>
              </a:lnSpc>
              <a:defRPr/>
            </a:pPr>
            <a:r>
              <a:rPr lang="en-US" sz="2400">
                <a:effectLst>
                  <a:outerShdw blurRad="38100" dist="38100" dir="2700000" algn="tl">
                    <a:srgbClr val="000000"/>
                  </a:outerShdw>
                </a:effectLst>
              </a:rPr>
              <a:t>Double and single arrows indicate the intact  and damaged mitochondria. X 30-, 15- and 6,000 (A, B &amp; C). </a:t>
            </a:r>
          </a:p>
          <a:p>
            <a:pPr eaLnBrk="1" hangingPunct="1">
              <a:lnSpc>
                <a:spcPct val="90000"/>
              </a:lnSpc>
              <a:defRPr/>
            </a:pPr>
            <a:r>
              <a:rPr lang="en-US" sz="2400">
                <a:effectLst>
                  <a:outerShdw blurRad="38100" dist="38100" dir="2700000" algn="tl">
                    <a:srgbClr val="000000"/>
                  </a:outerShdw>
                </a:effectLst>
              </a:rPr>
              <a:t>D) Central regions of tumor tissues show astrocytes with clusters of  mitochondria-derived lysosomes. X6,000. </a:t>
            </a:r>
          </a:p>
        </p:txBody>
      </p:sp>
      <p:pic>
        <p:nvPicPr>
          <p:cNvPr id="130052" name="Picture 4" descr="pi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951038"/>
            <a:ext cx="43307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p:txBody>
          <a:bodyPr/>
          <a:lstStyle/>
          <a:p>
            <a:pPr eaLnBrk="1" hangingPunct="1">
              <a:defRPr/>
            </a:pPr>
            <a:r>
              <a:rPr lang="en-US" sz="2400">
                <a:effectLst>
                  <a:outerShdw blurRad="38100" dist="38100" dir="2700000" algn="tl">
                    <a:srgbClr val="000000"/>
                  </a:outerShdw>
                </a:effectLst>
              </a:rPr>
              <a:t>Ultrastructural characteristics of control (A) and intermediate regions of brain tissues obtained from  patients undergoing surgery with diagnosis of oligodendrioglioma</a:t>
            </a:r>
          </a:p>
        </p:txBody>
      </p:sp>
      <p:sp>
        <p:nvSpPr>
          <p:cNvPr id="61443" name="Rectangle 3"/>
          <p:cNvSpPr>
            <a:spLocks noGrp="1" noChangeArrowheads="1"/>
          </p:cNvSpPr>
          <p:nvPr>
            <p:ph type="body" idx="4294967295"/>
          </p:nvPr>
        </p:nvSpPr>
        <p:spPr>
          <a:xfrm>
            <a:off x="5057775" y="1851025"/>
            <a:ext cx="4886325" cy="2720975"/>
          </a:xfrm>
        </p:spPr>
        <p:txBody>
          <a:bodyPr/>
          <a:lstStyle/>
          <a:p>
            <a:pPr marL="609600" indent="-609600" eaLnBrk="1" hangingPunct="1">
              <a:lnSpc>
                <a:spcPct val="80000"/>
              </a:lnSpc>
              <a:buFontTx/>
              <a:buAutoNum type="alphaUcParenR"/>
              <a:defRPr/>
            </a:pPr>
            <a:r>
              <a:rPr lang="en-US" sz="1800">
                <a:effectLst>
                  <a:outerShdw blurRad="38100" dist="38100" dir="2700000" algn="tl">
                    <a:srgbClr val="000000"/>
                  </a:outerShdw>
                </a:effectLst>
              </a:rPr>
              <a:t>Vessel endothelium and their subcellular compartment did not show any damage in their ultrastructure. Mitochondria are intact (double arrow).  EC-endothelial cell, N-cell nucleus. X 15,000. </a:t>
            </a:r>
          </a:p>
          <a:p>
            <a:pPr marL="609600" indent="-609600" eaLnBrk="1" hangingPunct="1">
              <a:lnSpc>
                <a:spcPct val="80000"/>
              </a:lnSpc>
              <a:buFontTx/>
              <a:buAutoNum type="alphaUcParenR"/>
              <a:defRPr/>
            </a:pPr>
            <a:r>
              <a:rPr lang="en-US" sz="1800">
                <a:effectLst>
                  <a:outerShdw blurRad="38100" dist="38100" dir="2700000" algn="tl">
                    <a:srgbClr val="000000"/>
                  </a:outerShdw>
                </a:effectLst>
              </a:rPr>
              <a:t>Intermediate regions of the brain tissue show damage in their ultrastructure. Mitochondria are already transformed to the lysosomal structure (arrows). Perivascular nerves and perivascular pericytes (double arrow) did not show any abnormality. X10,000. </a:t>
            </a:r>
          </a:p>
          <a:p>
            <a:pPr marL="609600" indent="-609600" eaLnBrk="1" hangingPunct="1">
              <a:lnSpc>
                <a:spcPct val="80000"/>
              </a:lnSpc>
              <a:buFontTx/>
              <a:buAutoNum type="alphaUcParenR"/>
              <a:defRPr/>
            </a:pPr>
            <a:r>
              <a:rPr lang="en-US" sz="1800">
                <a:effectLst>
                  <a:outerShdw blurRad="38100" dist="38100" dir="2700000" algn="tl">
                    <a:srgbClr val="000000"/>
                  </a:outerShdw>
                </a:effectLst>
              </a:rPr>
              <a:t>Mitochondria damage  is also  found in the cytoplasmic matrix of perivascular pericytes. X25,000.</a:t>
            </a:r>
          </a:p>
        </p:txBody>
      </p:sp>
      <p:pic>
        <p:nvPicPr>
          <p:cNvPr id="131076" name="Picture 4" descr="pi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828800"/>
            <a:ext cx="4741863"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pPr eaLnBrk="1" hangingPunct="1">
              <a:defRPr/>
            </a:pPr>
            <a:r>
              <a:rPr lang="en-US" sz="4000">
                <a:effectLst>
                  <a:outerShdw blurRad="38100" dist="38100" dir="2700000" algn="tl">
                    <a:srgbClr val="000000"/>
                  </a:outerShdw>
                </a:effectLst>
              </a:rPr>
              <a:t>Features of spinal cord tumor growth and metastases</a:t>
            </a:r>
          </a:p>
        </p:txBody>
      </p:sp>
      <p:sp>
        <p:nvSpPr>
          <p:cNvPr id="62467" name="Rectangle 3"/>
          <p:cNvSpPr>
            <a:spLocks noGrp="1" noChangeArrowheads="1"/>
          </p:cNvSpPr>
          <p:nvPr>
            <p:ph type="body" idx="4294967295"/>
          </p:nvPr>
        </p:nvSpPr>
        <p:spPr>
          <a:xfrm>
            <a:off x="4800600" y="1722438"/>
            <a:ext cx="5229225" cy="5135562"/>
          </a:xfrm>
        </p:spPr>
        <p:txBody>
          <a:bodyPr/>
          <a:lstStyle/>
          <a:p>
            <a:pPr eaLnBrk="1" hangingPunct="1">
              <a:lnSpc>
                <a:spcPct val="80000"/>
              </a:lnSpc>
              <a:buFontTx/>
              <a:buAutoNum type="alphaUcParenR"/>
              <a:defRPr/>
            </a:pPr>
            <a:r>
              <a:rPr lang="en-US" sz="1600">
                <a:effectLst>
                  <a:outerShdw blurRad="38100" dist="38100" dir="2700000" algn="tl">
                    <a:srgbClr val="000000"/>
                  </a:outerShdw>
                </a:effectLst>
              </a:rPr>
              <a:t>Activated polymorphonuclear leukocytes were attacking  vessel endothelium.  Mitochondria  in EC were damaged (arrow). X 6,000. </a:t>
            </a:r>
          </a:p>
          <a:p>
            <a:pPr eaLnBrk="1" hangingPunct="1">
              <a:lnSpc>
                <a:spcPct val="80000"/>
              </a:lnSpc>
              <a:buFontTx/>
              <a:buAutoNum type="alphaUcParenR"/>
              <a:defRPr/>
            </a:pPr>
            <a:endParaRPr lang="en-US" sz="1600">
              <a:effectLst>
                <a:outerShdw blurRad="38100" dist="38100" dir="2700000" algn="tl">
                  <a:srgbClr val="000000"/>
                </a:outerShdw>
              </a:effectLst>
            </a:endParaRPr>
          </a:p>
          <a:p>
            <a:pPr eaLnBrk="1" hangingPunct="1">
              <a:lnSpc>
                <a:spcPct val="80000"/>
              </a:lnSpc>
              <a:buFontTx/>
              <a:buAutoNum type="alphaUcParenR"/>
              <a:defRPr/>
            </a:pPr>
            <a:r>
              <a:rPr lang="en-US" sz="1600">
                <a:effectLst>
                  <a:outerShdw blurRad="38100" dist="38100" dir="2700000" algn="tl">
                    <a:srgbClr val="000000"/>
                  </a:outerShdw>
                </a:effectLst>
              </a:rPr>
              <a:t>Migration of  tumor cell (TC) through endothelial layer. Damaged mitochondria  show no  cristae in their matrix (arrow). Tumor cells contain large number of hypoxic (electron dense) mitochondria  (arrows). X 6,000. </a:t>
            </a:r>
          </a:p>
          <a:p>
            <a:pPr eaLnBrk="1" hangingPunct="1">
              <a:lnSpc>
                <a:spcPct val="80000"/>
              </a:lnSpc>
              <a:buFontTx/>
              <a:buAutoNum type="alphaUcParenR"/>
              <a:defRPr/>
            </a:pPr>
            <a:endParaRPr lang="en-US" sz="1600">
              <a:effectLst>
                <a:outerShdw blurRad="38100" dist="38100" dir="2700000" algn="tl">
                  <a:srgbClr val="000000"/>
                </a:outerShdw>
              </a:effectLst>
            </a:endParaRPr>
          </a:p>
          <a:p>
            <a:pPr eaLnBrk="1" hangingPunct="1">
              <a:lnSpc>
                <a:spcPct val="80000"/>
              </a:lnSpc>
              <a:buFontTx/>
              <a:buAutoNum type="alphaUcParenR"/>
              <a:defRPr/>
            </a:pPr>
            <a:r>
              <a:rPr lang="en-US" sz="1600">
                <a:effectLst>
                  <a:outerShdw blurRad="38100" dist="38100" dir="2700000" algn="tl">
                    <a:srgbClr val="000000"/>
                  </a:outerShdw>
                </a:effectLst>
              </a:rPr>
              <a:t>Degranulated tumor cells  with clusters of mitochondria-derived lysosomes (arrows).   X4,000. </a:t>
            </a:r>
          </a:p>
          <a:p>
            <a:pPr eaLnBrk="1" hangingPunct="1">
              <a:lnSpc>
                <a:spcPct val="80000"/>
              </a:lnSpc>
              <a:buFontTx/>
              <a:buAutoNum type="alphaUcParenR"/>
              <a:defRPr/>
            </a:pPr>
            <a:endParaRPr lang="en-US" sz="1600">
              <a:effectLst>
                <a:outerShdw blurRad="38100" dist="38100" dir="2700000" algn="tl">
                  <a:srgbClr val="000000"/>
                </a:outerShdw>
              </a:effectLst>
            </a:endParaRPr>
          </a:p>
          <a:p>
            <a:pPr eaLnBrk="1" hangingPunct="1">
              <a:lnSpc>
                <a:spcPct val="80000"/>
              </a:lnSpc>
              <a:buFontTx/>
              <a:buAutoNum type="alphaUcParenR"/>
              <a:defRPr/>
            </a:pPr>
            <a:r>
              <a:rPr lang="en-US" sz="1600">
                <a:effectLst>
                  <a:outerShdw blurRad="38100" dist="38100" dir="2700000" algn="tl">
                    <a:srgbClr val="000000"/>
                  </a:outerShdw>
                </a:effectLst>
              </a:rPr>
              <a:t>Tumor metastatic area shows the presence of  tumor cells  under the subendothelium. The  cluster of  mitochondria derived lysosomal structures (arrows) were seen in the matrix of tumor cells. X30,000. Abbreviations:  ER-erythrocytes, EC-endothelial   cells, VL-vessel </a:t>
            </a:r>
          </a:p>
        </p:txBody>
      </p:sp>
      <p:pic>
        <p:nvPicPr>
          <p:cNvPr id="132100" name="Picture 4" descr="pic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676400"/>
            <a:ext cx="42878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defRPr/>
            </a:pPr>
            <a:r>
              <a:rPr lang="en-US" sz="2400">
                <a:effectLst>
                  <a:outerShdw blurRad="38100" dist="38100" dir="2700000" algn="tl">
                    <a:srgbClr val="000000"/>
                  </a:outerShdw>
                </a:effectLst>
              </a:rPr>
              <a:t>In situ hybridization using the wild type mtDNA probe was detected using colloidal gold probe (17 nm) </a:t>
            </a:r>
            <a:br>
              <a:rPr lang="en-US" sz="2400">
                <a:effectLst>
                  <a:outerShdw blurRad="38100" dist="38100" dir="2700000" algn="tl">
                    <a:srgbClr val="000000"/>
                  </a:outerShdw>
                </a:effectLst>
              </a:rPr>
            </a:br>
            <a:endParaRPr lang="en-US" sz="2400">
              <a:effectLst>
                <a:outerShdw blurRad="38100" dist="38100" dir="2700000" algn="tl">
                  <a:srgbClr val="000000"/>
                </a:outerShdw>
              </a:effectLst>
            </a:endParaRPr>
          </a:p>
        </p:txBody>
      </p:sp>
      <p:sp>
        <p:nvSpPr>
          <p:cNvPr id="63491" name="Rectangle 3"/>
          <p:cNvSpPr>
            <a:spLocks noGrp="1" noChangeArrowheads="1"/>
          </p:cNvSpPr>
          <p:nvPr>
            <p:ph type="body" idx="4294967295"/>
          </p:nvPr>
        </p:nvSpPr>
        <p:spPr>
          <a:xfrm>
            <a:off x="4629150" y="1600200"/>
            <a:ext cx="5143500" cy="4533900"/>
          </a:xfrm>
        </p:spPr>
        <p:txBody>
          <a:bodyPr/>
          <a:lstStyle/>
          <a:p>
            <a:pPr eaLnBrk="1" hangingPunct="1">
              <a:lnSpc>
                <a:spcPct val="80000"/>
              </a:lnSpc>
              <a:defRPr/>
            </a:pPr>
            <a:r>
              <a:rPr lang="en-US" sz="2800">
                <a:effectLst>
                  <a:outerShdw blurRad="38100" dist="38100" dir="2700000" algn="tl">
                    <a:srgbClr val="000000"/>
                  </a:outerShdw>
                </a:effectLst>
              </a:rPr>
              <a:t>Hybridization was detected in transgenic (a and b), but not control (c-d) mouse hippocampus. </a:t>
            </a:r>
          </a:p>
          <a:p>
            <a:pPr eaLnBrk="1" hangingPunct="1">
              <a:lnSpc>
                <a:spcPct val="80000"/>
              </a:lnSpc>
              <a:defRPr/>
            </a:pPr>
            <a:endParaRPr lang="en-US" sz="2800">
              <a:effectLst>
                <a:outerShdw blurRad="38100" dist="38100" dir="2700000" algn="tl">
                  <a:srgbClr val="000000"/>
                </a:outerShdw>
              </a:effectLst>
            </a:endParaRPr>
          </a:p>
          <a:p>
            <a:pPr eaLnBrk="1" hangingPunct="1">
              <a:lnSpc>
                <a:spcPct val="80000"/>
              </a:lnSpc>
              <a:defRPr/>
            </a:pPr>
            <a:r>
              <a:rPr lang="en-US" sz="2800">
                <a:effectLst>
                  <a:outerShdw blurRad="38100" dist="38100" dir="2700000" algn="tl">
                    <a:srgbClr val="000000"/>
                  </a:outerShdw>
                </a:effectLst>
              </a:rPr>
              <a:t>The  main source  of mtDNA probes is in damaged mitochondria and mitochondria-derived  lysosomes,  but not in   lipofuscin.  X20,000 (a),   8,000 (b), 20,000 (c) and 25,000 (d).</a:t>
            </a:r>
          </a:p>
        </p:txBody>
      </p:sp>
      <p:pic>
        <p:nvPicPr>
          <p:cNvPr id="133124" name="Picture 4" descr="pic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24000"/>
            <a:ext cx="43148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In situ hybridization</a:t>
            </a:r>
          </a:p>
        </p:txBody>
      </p:sp>
      <p:sp>
        <p:nvSpPr>
          <p:cNvPr id="64515" name="Rectangle 3"/>
          <p:cNvSpPr>
            <a:spLocks noGrp="1" noChangeArrowheads="1"/>
          </p:cNvSpPr>
          <p:nvPr>
            <p:ph type="body" idx="4294967295"/>
          </p:nvPr>
        </p:nvSpPr>
        <p:spPr>
          <a:xfrm>
            <a:off x="4629150" y="1600200"/>
            <a:ext cx="5143500" cy="4533900"/>
          </a:xfrm>
        </p:spPr>
        <p:txBody>
          <a:bodyPr/>
          <a:lstStyle/>
          <a:p>
            <a:pPr eaLnBrk="1" hangingPunct="1">
              <a:lnSpc>
                <a:spcPct val="80000"/>
              </a:lnSpc>
              <a:defRPr/>
            </a:pPr>
            <a:r>
              <a:rPr lang="en-US" sz="2000">
                <a:effectLst>
                  <a:outerShdw blurRad="38100" dist="38100" dir="2700000" algn="tl">
                    <a:srgbClr val="000000"/>
                  </a:outerShdw>
                </a:effectLst>
              </a:rPr>
              <a:t>In situ hybridization using chimera mtDNA in Alzheimer’s disease (a and b) and Alzheimer’s  </a:t>
            </a:r>
            <a:br>
              <a:rPr lang="en-US" sz="2000">
                <a:effectLst>
                  <a:outerShdw blurRad="38100" dist="38100" dir="2700000" algn="tl">
                    <a:srgbClr val="000000"/>
                  </a:outerShdw>
                </a:effectLst>
              </a:rPr>
            </a:br>
            <a:r>
              <a:rPr lang="en-US" sz="2000">
                <a:effectLst>
                  <a:outerShdw blurRad="38100" dist="38100" dir="2700000" algn="tl">
                    <a:srgbClr val="000000"/>
                  </a:outerShdw>
                </a:effectLst>
              </a:rPr>
              <a:t>mice (c and d). </a:t>
            </a:r>
          </a:p>
          <a:p>
            <a:pPr eaLnBrk="1" hangingPunct="1">
              <a:lnSpc>
                <a:spcPct val="80000"/>
              </a:lnSpc>
              <a:defRPr/>
            </a:pPr>
            <a:endParaRPr lang="en-US" sz="2000">
              <a:effectLst>
                <a:outerShdw blurRad="38100" dist="38100" dir="2700000" algn="tl">
                  <a:srgbClr val="000000"/>
                </a:outerShdw>
              </a:effectLst>
            </a:endParaRPr>
          </a:p>
          <a:p>
            <a:pPr eaLnBrk="1" hangingPunct="1">
              <a:lnSpc>
                <a:spcPct val="80000"/>
              </a:lnSpc>
              <a:defRPr/>
            </a:pPr>
            <a:r>
              <a:rPr lang="en-US" sz="2000">
                <a:effectLst>
                  <a:outerShdw blurRad="38100" dist="38100" dir="2700000" algn="tl">
                    <a:srgbClr val="000000"/>
                  </a:outerShdw>
                </a:effectLst>
              </a:rPr>
              <a:t>Hybridization was detected in AD (a &amp; b), and Alzheimer’s mouse (c-d) brain microvascular endothelium where atherosclerotic lesions are seen. </a:t>
            </a:r>
          </a:p>
          <a:p>
            <a:pPr eaLnBrk="1" hangingPunct="1">
              <a:lnSpc>
                <a:spcPct val="80000"/>
              </a:lnSpc>
              <a:defRPr/>
            </a:pPr>
            <a:endParaRPr lang="en-US" sz="2000">
              <a:effectLst>
                <a:outerShdw blurRad="38100" dist="38100" dir="2700000" algn="tl">
                  <a:srgbClr val="000000"/>
                </a:outerShdw>
              </a:effectLst>
            </a:endParaRPr>
          </a:p>
          <a:p>
            <a:pPr eaLnBrk="1" hangingPunct="1">
              <a:lnSpc>
                <a:spcPct val="80000"/>
              </a:lnSpc>
              <a:defRPr/>
            </a:pPr>
            <a:r>
              <a:rPr lang="en-US" sz="2000">
                <a:effectLst>
                  <a:outerShdw blurRad="38100" dist="38100" dir="2700000" algn="tl">
                    <a:srgbClr val="000000"/>
                  </a:outerShdw>
                </a:effectLst>
              </a:rPr>
              <a:t>The main source of mtDNA probes is in damaged mitochondria and mitochondria-derived lysosomes (arrows). X10, 000 (a), 10,000 (b), 30,000 (c) and 20,000 (d).</a:t>
            </a:r>
          </a:p>
        </p:txBody>
      </p:sp>
      <p:pic>
        <p:nvPicPr>
          <p:cNvPr id="134148" name="Picture 4" descr="pic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76400"/>
            <a:ext cx="380523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Conclusion</a:t>
            </a:r>
          </a:p>
        </p:txBody>
      </p:sp>
      <p:sp>
        <p:nvSpPr>
          <p:cNvPr id="35843" name="Rectangle 3"/>
          <p:cNvSpPr>
            <a:spLocks noGrp="1" noChangeArrowheads="1"/>
          </p:cNvSpPr>
          <p:nvPr>
            <p:ph type="body" idx="4294967295"/>
          </p:nvPr>
        </p:nvSpPr>
        <p:spPr>
          <a:xfrm>
            <a:off x="514350" y="1485900"/>
            <a:ext cx="9258300" cy="4533900"/>
          </a:xfrm>
        </p:spPr>
        <p:txBody>
          <a:bodyPr/>
          <a:lstStyle/>
          <a:p>
            <a:pPr eaLnBrk="1" hangingPunct="1">
              <a:defRPr/>
            </a:pPr>
            <a:r>
              <a:rPr lang="en-US" sz="2800" smtClean="0">
                <a:effectLst>
                  <a:outerShdw blurRad="38100" dist="38100" dir="2700000" algn="tl">
                    <a:srgbClr val="000000"/>
                  </a:outerShdw>
                </a:effectLst>
              </a:rPr>
              <a:t>Our study indicates that metastatic colorectal cancer and malignant brain cancer are characterized by overexpression of NOSs and that this may initiate mitochondrial damage in tumor cellular compartments. </a:t>
            </a:r>
          </a:p>
          <a:p>
            <a:pPr eaLnBrk="1" hangingPunct="1">
              <a:defRPr/>
            </a:pPr>
            <a:endParaRPr lang="en-US" sz="2800" smtClean="0">
              <a:effectLst>
                <a:outerShdw blurRad="38100" dist="38100" dir="2700000" algn="tl">
                  <a:srgbClr val="000000"/>
                </a:outerShdw>
              </a:effectLst>
            </a:endParaRPr>
          </a:p>
          <a:p>
            <a:pPr eaLnBrk="1" hangingPunct="1">
              <a:defRPr/>
            </a:pPr>
            <a:r>
              <a:rPr lang="en-US" sz="2800" smtClean="0">
                <a:effectLst>
                  <a:outerShdw blurRad="38100" dist="38100" dir="2700000" algn="tl">
                    <a:srgbClr val="000000"/>
                  </a:outerShdw>
                </a:effectLst>
              </a:rPr>
              <a:t>The overexpression of NOSs coexists with elevated levels of ET-1, before cancer growth and/or before the destruction of tissue occurs </a:t>
            </a:r>
            <a:r>
              <a:rPr lang="en-US" sz="2800" b="1" smtClean="0">
                <a:effectLst>
                  <a:outerShdw blurRad="38100" dist="38100" dir="2700000" algn="tl">
                    <a:srgbClr val="000000"/>
                  </a:outerShdw>
                </a:effectLst>
              </a:rPr>
              <a:t>(Shankar A. et al., 1998; Aliev G. et al., 2002c; Aliev et al., 2008, 2009. Aliev et al., 2013 and 2014–in press)</a:t>
            </a:r>
            <a:r>
              <a:rPr lang="en-US" sz="2800" smtClean="0">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4610100" cy="1219200"/>
          </a:xfrm>
        </p:spPr>
        <p:txBody>
          <a:bodyPr/>
          <a:lstStyle/>
          <a:p>
            <a:pPr algn="just"/>
            <a:r>
              <a:rPr lang="en-US" sz="1800" smtClean="0">
                <a:latin typeface="Arial" pitchFamily="34" charset="0"/>
              </a:rPr>
              <a:t>Ultrastructural characteristics of hippocampal neurons in young and old rats without (A and  C) and with (B and D) 0.2% ALCAR and 0.1% LA diet.</a:t>
            </a:r>
            <a:r>
              <a:rPr lang="en-US" sz="1400" smtClean="0"/>
              <a:t> </a:t>
            </a:r>
          </a:p>
        </p:txBody>
      </p:sp>
      <p:pic>
        <p:nvPicPr>
          <p:cNvPr id="3481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6700" y="1295400"/>
            <a:ext cx="4448175" cy="5334000"/>
          </a:xfrm>
        </p:spPr>
      </p:pic>
      <p:sp>
        <p:nvSpPr>
          <p:cNvPr id="34820" name="Rectangle 4"/>
          <p:cNvSpPr>
            <a:spLocks noChangeArrowheads="1"/>
          </p:cNvSpPr>
          <p:nvPr/>
        </p:nvSpPr>
        <p:spPr bwMode="auto">
          <a:xfrm>
            <a:off x="4914900" y="152400"/>
            <a:ext cx="4876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spcBef>
                <a:spcPct val="0"/>
              </a:spcBef>
            </a:pPr>
            <a:r>
              <a:rPr kumimoji="1" lang="en-US" sz="2400" b="0">
                <a:solidFill>
                  <a:schemeClr val="tx2"/>
                </a:solidFill>
              </a:rPr>
              <a:t>Features of hippocampal neurons from old control rats.</a:t>
            </a:r>
          </a:p>
        </p:txBody>
      </p:sp>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1295400"/>
            <a:ext cx="4953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0" y="0"/>
            <a:ext cx="10287000" cy="5600700"/>
          </a:xfrm>
        </p:spPr>
        <p:txBody>
          <a:bodyPr/>
          <a:lstStyle/>
          <a:p>
            <a:pPr>
              <a:lnSpc>
                <a:spcPct val="90000"/>
              </a:lnSpc>
            </a:pPr>
            <a:r>
              <a:rPr lang="en-US" sz="1400" smtClean="0"/>
              <a:t>1. Aliev G., Reddy V.P. and Cacabelos R.  Role of Electron Microscopy-Immunocytochemistry and In Situ Hybridization in the Study of Oxidative Stress-Induced Mitochondrial Abnormalities and the Pathobiology of Neurodegeneration and Cancer. In: “Current microscopy contributions to advances in science and technology”, - Editor: Antonio Méndez-Vilas,  Publisher: Formatex Research Center, -Volume 1,  ISBN (13): 978-84-939843-5-9, 2012, PP. 366-385.</a:t>
            </a:r>
          </a:p>
          <a:p>
            <a:pPr>
              <a:lnSpc>
                <a:spcPct val="90000"/>
              </a:lnSpc>
            </a:pPr>
            <a:endParaRPr lang="en-US" sz="1400" smtClean="0"/>
          </a:p>
          <a:p>
            <a:pPr>
              <a:lnSpc>
                <a:spcPct val="90000"/>
              </a:lnSpc>
            </a:pPr>
            <a:r>
              <a:rPr lang="en-US" sz="1400" smtClean="0"/>
              <a:t>2. Aliev, G. “The Role of Oxidative Stress, Mitochondria Failure, and Cellular Hypoperfusion in the Context of Alzheimer Disease: Past, Present and Future”. Monograph Book: Nova Science Publishers, Inc., New York, 2013,   ISBN: 978-1-61942-878-2. PP. 1-426. </a:t>
            </a:r>
            <a:r>
              <a:rPr lang="en-US" sz="1400" smtClean="0">
                <a:hlinkClick r:id="rId2"/>
              </a:rPr>
              <a:t>https://www.novapublishers.com/catalog/product_info.php?products_id=31801</a:t>
            </a:r>
            <a:endParaRPr lang="en-US" sz="1400" smtClean="0"/>
          </a:p>
          <a:p>
            <a:pPr>
              <a:lnSpc>
                <a:spcPct val="90000"/>
              </a:lnSpc>
            </a:pPr>
            <a:endParaRPr lang="en-US" sz="1400" smtClean="0"/>
          </a:p>
          <a:p>
            <a:pPr>
              <a:lnSpc>
                <a:spcPct val="90000"/>
              </a:lnSpc>
            </a:pPr>
            <a:r>
              <a:rPr lang="en-US" sz="1400" smtClean="0"/>
              <a:t>3. Aliev,  G.,  Obrenovich M.E., Tabrez S., Jabir N.R., Reddy V.P., Li Y., Burnstock G., Cacabelos R. and  Kamal M.A. Link between Cancer and Alzheimer Disease via Oxidative Stress Induced by Nitric Oxide-Dependent Mitochondrial DNA Overproliferation and Deletion. Oxidative Medicine and Cellular Longevity. vol. 2013, Article ID 962984, 19 pages, 2013. doi:10.1155/2013/962984.</a:t>
            </a:r>
          </a:p>
          <a:p>
            <a:pPr>
              <a:lnSpc>
                <a:spcPct val="90000"/>
              </a:lnSpc>
            </a:pPr>
            <a:endParaRPr lang="en-US" sz="1400" smtClean="0"/>
          </a:p>
          <a:p>
            <a:pPr>
              <a:lnSpc>
                <a:spcPct val="90000"/>
              </a:lnSpc>
            </a:pPr>
            <a:r>
              <a:rPr lang="en-US" sz="1400" smtClean="0"/>
              <a:t>4. Aliev, G. Palacios H.H., Cacabelos P., Cacabelos R., Burzynski G., and S.R. Burzynski.  Mitochondria Specific Antioxidants and their Derivatives in the Context of the Drug Development for Neurodegeneration and Cancer.  Drug Des 2012, 2: 103, doi: 10.4172/2169-0138.1000103.</a:t>
            </a:r>
          </a:p>
          <a:p>
            <a:pPr>
              <a:lnSpc>
                <a:spcPct val="90000"/>
              </a:lnSpc>
            </a:pPr>
            <a:endParaRPr lang="en-US" sz="1400" smtClean="0"/>
          </a:p>
          <a:p>
            <a:pPr>
              <a:lnSpc>
                <a:spcPct val="90000"/>
              </a:lnSpc>
            </a:pPr>
            <a:r>
              <a:rPr lang="en-US" sz="1400" smtClean="0"/>
              <a:t>5. Aliev, G., Burzynski, G.,  Ashraf,  G.Md., Jabir, N.R.,  Cacabelos R. Benberin V.V. and S.R.  Burzynski. Implication of Oxidative Stress Induced Oncogenic Signaling Pathways as a Treatment  Strategy for Neurodegeneration and Cancer. In:  Laher, Ismail (Ed.): Systems Biology of Free Radicals and Antioxidants, Springer Berlin Heidelberg 2014 (in press).</a:t>
            </a:r>
          </a:p>
          <a:p>
            <a:pPr>
              <a:lnSpc>
                <a:spcPct val="90000"/>
              </a:lnSpc>
            </a:pPr>
            <a:endParaRPr lang="en-US" sz="1400" smtClean="0"/>
          </a:p>
          <a:p>
            <a:pPr>
              <a:lnSpc>
                <a:spcPct val="90000"/>
              </a:lnSpc>
            </a:pPr>
            <a:r>
              <a:rPr lang="en-US" sz="1400" smtClean="0"/>
              <a:t>6. Aliev, G.,  Kaminsky,  Y.G. , Ashraf, G.Md.,  Jabir, N.R. ,  Bragin, V.,   Kosenko, E.A. ,  Klochkov,   S.G.,  Benberin V.V. and S. O.  Bachurin.  Flavones from the Root of Scutellaria Baicalensis Georgi: Drugs  of the Future in Neurodegeneration and   Neuroprotection? In:  Laher, Ismail (Ed.): Systems Biology of Free Radicals and Antioxidants, Springer Berlin Heidelberg 2014  (in press).</a:t>
            </a:r>
          </a:p>
          <a:p>
            <a:pPr>
              <a:lnSpc>
                <a:spcPct val="90000"/>
              </a:lnSpc>
            </a:pPr>
            <a:endParaRPr lang="en-US" sz="1400"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defRPr/>
            </a:pPr>
            <a:r>
              <a:rPr lang="en-US" sz="3200">
                <a:effectLst>
                  <a:outerShdw blurRad="38100" dist="38100" dir="2700000" algn="tl">
                    <a:srgbClr val="000000"/>
                  </a:outerShdw>
                </a:effectLst>
              </a:rPr>
              <a:t>Future direction and potential clinical application</a:t>
            </a:r>
          </a:p>
        </p:txBody>
      </p:sp>
      <p:sp>
        <p:nvSpPr>
          <p:cNvPr id="37891" name="Rectangle 3"/>
          <p:cNvSpPr>
            <a:spLocks noGrp="1" noChangeArrowheads="1"/>
          </p:cNvSpPr>
          <p:nvPr>
            <p:ph type="body" idx="4294967295"/>
          </p:nvPr>
        </p:nvSpPr>
        <p:spPr>
          <a:xfrm>
            <a:off x="514350" y="1714500"/>
            <a:ext cx="9258300" cy="4533900"/>
          </a:xfrm>
        </p:spPr>
        <p:txBody>
          <a:bodyPr/>
          <a:lstStyle/>
          <a:p>
            <a:pPr eaLnBrk="1" hangingPunct="1">
              <a:lnSpc>
                <a:spcPct val="80000"/>
              </a:lnSpc>
              <a:defRPr/>
            </a:pPr>
            <a:r>
              <a:rPr lang="en-US" sz="2200">
                <a:effectLst>
                  <a:outerShdw blurRad="38100" dist="38100" dir="2700000" algn="tl">
                    <a:srgbClr val="000000"/>
                  </a:outerShdw>
                </a:effectLst>
              </a:rPr>
              <a:t>Therefore, we will further determine if the existence of an intimate, i.e. causal, relationship between NO induced oxidative stress, mitochondria lesions, ET-1 and vascular lesions occurs before the development and metastasis of colorectal cancer or malignant brain cancer. </a:t>
            </a:r>
          </a:p>
          <a:p>
            <a:pPr eaLnBrk="1" hangingPunct="1">
              <a:lnSpc>
                <a:spcPct val="80000"/>
              </a:lnSpc>
              <a:defRPr/>
            </a:pPr>
            <a:endParaRPr lang="en-US" sz="2200">
              <a:effectLst>
                <a:outerShdw blurRad="38100" dist="38100" dir="2700000" algn="tl">
                  <a:srgbClr val="000000"/>
                </a:outerShdw>
              </a:effectLst>
            </a:endParaRPr>
          </a:p>
          <a:p>
            <a:pPr eaLnBrk="1" hangingPunct="1">
              <a:lnSpc>
                <a:spcPct val="80000"/>
              </a:lnSpc>
              <a:defRPr/>
            </a:pPr>
            <a:r>
              <a:rPr lang="en-US" sz="2200">
                <a:effectLst>
                  <a:outerShdw blurRad="38100" dist="38100" dir="2700000" algn="tl">
                    <a:srgbClr val="000000"/>
                  </a:outerShdw>
                </a:effectLst>
              </a:rPr>
              <a:t>By studying the relationship between the degree of mitochondrial lesions, NOS and nitrotyrosine expression, we believe that a better understanding of tumor pathogenesis will be gleaned. This may eventually lead to new and effective treatments. </a:t>
            </a:r>
          </a:p>
          <a:p>
            <a:pPr eaLnBrk="1" hangingPunct="1">
              <a:lnSpc>
                <a:spcPct val="80000"/>
              </a:lnSpc>
              <a:defRPr/>
            </a:pPr>
            <a:endParaRPr lang="en-US" sz="2200">
              <a:effectLst>
                <a:outerShdw blurRad="38100" dist="38100" dir="2700000" algn="tl">
                  <a:srgbClr val="000000"/>
                </a:outerShdw>
              </a:effectLst>
            </a:endParaRPr>
          </a:p>
          <a:p>
            <a:pPr eaLnBrk="1" hangingPunct="1">
              <a:lnSpc>
                <a:spcPct val="80000"/>
              </a:lnSpc>
              <a:defRPr/>
            </a:pPr>
            <a:r>
              <a:rPr lang="en-US" sz="2200">
                <a:effectLst>
                  <a:outerShdw blurRad="38100" dist="38100" dir="2700000" algn="tl">
                    <a:srgbClr val="000000"/>
                  </a:outerShdw>
                </a:effectLst>
              </a:rPr>
              <a:t>For example, if the degree of pathology can be correlated with the quantity of the NOS expressed, then manipulating the systems metabolically may be ways which can lead to early death of the injured cancer cell mitochondria.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14300" y="304800"/>
            <a:ext cx="9982200" cy="1112838"/>
          </a:xfrm>
        </p:spPr>
        <p:txBody>
          <a:bodyPr/>
          <a:lstStyle/>
          <a:p>
            <a:r>
              <a:rPr lang="en-US" sz="4000" b="1" smtClean="0"/>
              <a:t>Conclusion and Future Remarks:</a:t>
            </a:r>
            <a:br>
              <a:rPr lang="en-US" sz="4000" b="1" smtClean="0"/>
            </a:br>
            <a:endParaRPr lang="en-US" sz="4000" b="1" smtClean="0"/>
          </a:p>
        </p:txBody>
      </p:sp>
      <p:sp>
        <p:nvSpPr>
          <p:cNvPr id="138243" name="Rectangle 3"/>
          <p:cNvSpPr>
            <a:spLocks noGrp="1" noChangeArrowheads="1"/>
          </p:cNvSpPr>
          <p:nvPr>
            <p:ph type="body" idx="1"/>
          </p:nvPr>
        </p:nvSpPr>
        <p:spPr/>
        <p:txBody>
          <a:bodyPr/>
          <a:lstStyle/>
          <a:p>
            <a:pPr algn="just">
              <a:lnSpc>
                <a:spcPct val="80000"/>
              </a:lnSpc>
            </a:pPr>
            <a:r>
              <a:rPr lang="en-US" sz="1800" b="1" smtClean="0"/>
              <a:t>Materials presented in this lecture indicates that the Nitric oxide- (NO-) dependent oxidative stress results in mitochondrial ultrastructural alterations and DNA damage in cases of Alzheimer disease (AD). However, little is known about these pathways in human cancers, especially during the development as well as the progression of primary brain tumors and metastatic colorectal cancer. One of the key features of tumors is the deficiency in tissue energy that accompanies mitochondrial lesions and formation of the hypoxic smaller sized mitochondria with ultrastructural abnormalities. We theorize that mitochondrial involvement may play a significant role in the etiopathogenesis of cancer. Moreover, this lecture also demonstrates a potential link between AD and cancer, and anticancer drugs are being explored for the inhibition of AD-like pathology in transgenic mice. Severity of the cancer growth, metastasis, and brain pathology in AD (in animal models that mimic human AD) correlate with the degree of mitochondrial ultrastructural abnormalities. Recent advances in the cell-cycle reentry of the terminally differentiated neuronal cells indicate that NO-dependent mitochondrial abnormal activities and mitotic cell division are not the only important pathogenic factors in pathogenesis of cancer and AD, but open a new window for the development of novel treatment strategies for these devastating diseases.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pPr eaLnBrk="1" hangingPunct="1">
              <a:defRPr/>
            </a:pPr>
            <a:r>
              <a:rPr lang="en-US" b="1">
                <a:solidFill>
                  <a:schemeClr val="tx1"/>
                </a:solidFill>
                <a:effectLst>
                  <a:outerShdw blurRad="38100" dist="38100" dir="2700000" algn="tl">
                    <a:srgbClr val="000000"/>
                  </a:outerShdw>
                </a:effectLst>
                <a:latin typeface="Times" charset="0"/>
              </a:rPr>
              <a:t>ACKNOWLEDGMENTS</a:t>
            </a:r>
          </a:p>
        </p:txBody>
      </p:sp>
      <p:sp>
        <p:nvSpPr>
          <p:cNvPr id="39939" name="Rectangle 3"/>
          <p:cNvSpPr>
            <a:spLocks noGrp="1" noChangeArrowheads="1"/>
          </p:cNvSpPr>
          <p:nvPr>
            <p:ph type="body" idx="4294967295"/>
          </p:nvPr>
        </p:nvSpPr>
        <p:spPr>
          <a:xfrm>
            <a:off x="0" y="1371600"/>
            <a:ext cx="10287000" cy="5334000"/>
          </a:xfrm>
        </p:spPr>
        <p:txBody>
          <a:bodyPr/>
          <a:lstStyle/>
          <a:p>
            <a:pPr eaLnBrk="1" hangingPunct="1">
              <a:lnSpc>
                <a:spcPct val="90000"/>
              </a:lnSpc>
              <a:defRPr/>
            </a:pPr>
            <a:r>
              <a:rPr lang="en-US" sz="3600" b="1" smtClean="0">
                <a:effectLst>
                  <a:outerShdw blurRad="38100" dist="38100" dir="2700000" algn="tl">
                    <a:srgbClr val="000000"/>
                  </a:outerShdw>
                </a:effectLst>
                <a:latin typeface="Times" pitchFamily="18" charset="0"/>
              </a:rPr>
              <a:t>FINANCIAL SUPPORT:</a:t>
            </a:r>
          </a:p>
          <a:p>
            <a:pPr eaLnBrk="1" hangingPunct="1">
              <a:lnSpc>
                <a:spcPct val="90000"/>
              </a:lnSpc>
              <a:defRPr/>
            </a:pPr>
            <a:r>
              <a:rPr lang="en-US" sz="3600" b="1" smtClean="0">
                <a:effectLst>
                  <a:outerShdw blurRad="38100" dist="38100" dir="2700000" algn="tl">
                    <a:srgbClr val="000000"/>
                  </a:outerShdw>
                </a:effectLst>
                <a:latin typeface="Times" pitchFamily="18" charset="0"/>
              </a:rPr>
              <a:t>NIH </a:t>
            </a:r>
          </a:p>
          <a:p>
            <a:pPr eaLnBrk="1" hangingPunct="1">
              <a:lnSpc>
                <a:spcPct val="90000"/>
              </a:lnSpc>
              <a:defRPr/>
            </a:pPr>
            <a:r>
              <a:rPr lang="en-US" sz="3600" b="1" smtClean="0">
                <a:effectLst>
                  <a:outerShdw blurRad="38100" dist="38100" dir="2700000" algn="tl">
                    <a:srgbClr val="000000"/>
                  </a:outerShdw>
                </a:effectLst>
                <a:latin typeface="Times" pitchFamily="18" charset="0"/>
              </a:rPr>
              <a:t>Alzheimer Association</a:t>
            </a:r>
          </a:p>
          <a:p>
            <a:pPr eaLnBrk="1" hangingPunct="1">
              <a:lnSpc>
                <a:spcPct val="90000"/>
              </a:lnSpc>
              <a:defRPr/>
            </a:pPr>
            <a:r>
              <a:rPr lang="en-US" sz="3600" b="1" smtClean="0">
                <a:effectLst>
                  <a:outerShdw blurRad="38100" dist="38100" dir="2700000" algn="tl">
                    <a:srgbClr val="000000"/>
                  </a:outerShdw>
                </a:effectLst>
                <a:latin typeface="Times" pitchFamily="18" charset="0"/>
              </a:rPr>
              <a:t>The Philip Morris USA External Research Program</a:t>
            </a:r>
          </a:p>
          <a:p>
            <a:pPr eaLnBrk="1" hangingPunct="1">
              <a:lnSpc>
                <a:spcPct val="90000"/>
              </a:lnSpc>
              <a:defRPr/>
            </a:pPr>
            <a:r>
              <a:rPr lang="en-US" sz="3600" b="1" smtClean="0">
                <a:effectLst>
                  <a:outerShdw blurRad="38100" dist="38100" dir="2700000" algn="tl">
                    <a:srgbClr val="000000"/>
                  </a:outerShdw>
                </a:effectLst>
                <a:latin typeface="Times" pitchFamily="18" charset="0"/>
              </a:rPr>
              <a:t>American Cancer Society</a:t>
            </a:r>
          </a:p>
          <a:p>
            <a:pPr eaLnBrk="1" hangingPunct="1">
              <a:lnSpc>
                <a:spcPct val="90000"/>
              </a:lnSpc>
              <a:defRPr/>
            </a:pPr>
            <a:r>
              <a:rPr lang="en-US" sz="3600" b="1" smtClean="0">
                <a:effectLst>
                  <a:outerShdw blurRad="38100" dist="38100" dir="2700000" algn="tl">
                    <a:srgbClr val="000000"/>
                  </a:outerShdw>
                </a:effectLst>
                <a:latin typeface="Times" pitchFamily="18" charset="0"/>
              </a:rPr>
              <a:t>British Hearth Foundation </a:t>
            </a:r>
          </a:p>
          <a:p>
            <a:pPr eaLnBrk="1" hangingPunct="1">
              <a:lnSpc>
                <a:spcPct val="90000"/>
              </a:lnSpc>
              <a:defRPr/>
            </a:pPr>
            <a:r>
              <a:rPr lang="en-US" sz="3600" b="1" smtClean="0">
                <a:effectLst>
                  <a:outerShdw blurRad="38100" dist="38100" dir="2700000" algn="tl">
                    <a:srgbClr val="000000"/>
                  </a:outerShdw>
                </a:effectLst>
                <a:latin typeface="Times" pitchFamily="18" charset="0"/>
              </a:rPr>
              <a:t>GALLY International Biomedical Research Institute Inc., San Antonio, TX, USA  </a:t>
            </a:r>
          </a:p>
          <a:p>
            <a:pPr eaLnBrk="1" hangingPunct="1">
              <a:lnSpc>
                <a:spcPct val="90000"/>
              </a:lnSpc>
              <a:defRPr/>
            </a:pPr>
            <a:endParaRPr lang="en-US" sz="3600" b="1" smtClean="0">
              <a:effectLst>
                <a:outerShdw blurRad="38100" dist="38100" dir="2700000" algn="tl">
                  <a:srgbClr val="000000"/>
                </a:outerShdw>
              </a:effectLst>
              <a:latin typeface="Times"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0"/>
            <a:ext cx="10287000" cy="1417638"/>
          </a:xfrm>
        </p:spPr>
        <p:txBody>
          <a:bodyPr/>
          <a:lstStyle/>
          <a:p>
            <a:r>
              <a:rPr lang="en-US" sz="3200" smtClean="0"/>
              <a:t>I am extremely  grateful for my manager, Mr. Russell Pool  and his continues  excellent  works throughout the preparation of this lecture.</a:t>
            </a:r>
          </a:p>
        </p:txBody>
      </p:sp>
      <p:pic>
        <p:nvPicPr>
          <p:cNvPr id="14029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69938" y="1484313"/>
            <a:ext cx="8667750" cy="5184775"/>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0"/>
            <a:ext cx="10287000" cy="1219200"/>
          </a:xfrm>
        </p:spPr>
        <p:txBody>
          <a:bodyPr/>
          <a:lstStyle/>
          <a:p>
            <a:pPr algn="ctr"/>
            <a:r>
              <a:rPr lang="en-US" sz="2400" smtClean="0"/>
              <a:t>I am extremely  grateful for my loving daughter, Ms. Galina Alieva and her editorial works throughout the preparation of this lecture.</a:t>
            </a:r>
          </a:p>
        </p:txBody>
      </p:sp>
      <p:pic>
        <p:nvPicPr>
          <p:cNvPr id="141315" name="Picture 3" descr="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066800"/>
            <a:ext cx="838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8" name="Picture 2" descr="Galina_Dipl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0"/>
            <a:ext cx="5105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The Role of Oxidativ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61925"/>
            <a:ext cx="1068705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0" y="0"/>
            <a:ext cx="10287000" cy="3505200"/>
          </a:xfrm>
        </p:spPr>
        <p:txBody>
          <a:bodyPr/>
          <a:lstStyle/>
          <a:p>
            <a:pPr algn="ctr"/>
            <a:r>
              <a:rPr lang="en-US" sz="2400" smtClean="0">
                <a:solidFill>
                  <a:srgbClr val="FF0066"/>
                </a:solidFill>
                <a:latin typeface="Arial" pitchFamily="34" charset="0"/>
              </a:rPr>
              <a:t/>
            </a:r>
            <a:br>
              <a:rPr lang="en-US" sz="2400" smtClean="0">
                <a:solidFill>
                  <a:srgbClr val="FF0066"/>
                </a:solidFill>
                <a:latin typeface="Arial" pitchFamily="34" charset="0"/>
              </a:rPr>
            </a:br>
            <a:r>
              <a:rPr lang="en-US" sz="2400" smtClean="0">
                <a:solidFill>
                  <a:srgbClr val="FF0066"/>
                </a:solidFill>
                <a:latin typeface="Arial" pitchFamily="34" charset="0"/>
              </a:rPr>
              <a:t/>
            </a:r>
            <a:br>
              <a:rPr lang="en-US" sz="2400" smtClean="0">
                <a:solidFill>
                  <a:srgbClr val="FF0066"/>
                </a:solidFill>
                <a:latin typeface="Arial" pitchFamily="34" charset="0"/>
              </a:rPr>
            </a:br>
            <a:r>
              <a:rPr lang="en-US" sz="2400" smtClean="0">
                <a:solidFill>
                  <a:srgbClr val="FF0066"/>
                </a:solidFill>
                <a:latin typeface="Arial" pitchFamily="34" charset="0"/>
              </a:rPr>
              <a:t>2008-	San Antonio KENS-TV and Austin KVUE-TV Interview: New Discovery for Alzheimer’s Disease  Research (http://www.kvue.com/news/state/stories/063008kvuealzheimersresearch- cb.d9aba6c.html </a:t>
            </a:r>
            <a:br>
              <a:rPr lang="en-US" sz="2400" smtClean="0">
                <a:solidFill>
                  <a:srgbClr val="FF0066"/>
                </a:solidFill>
                <a:latin typeface="Arial" pitchFamily="34" charset="0"/>
              </a:rPr>
            </a:br>
            <a:r>
              <a:rPr lang="en-US" sz="2400" smtClean="0">
                <a:solidFill>
                  <a:srgbClr val="FF0066"/>
                </a:solidFill>
                <a:latin typeface="Arial" pitchFamily="34" charset="0"/>
              </a:rPr>
              <a:t>http://www.mysanantonio.com/health/index.shtml  and click: Medical video</a:t>
            </a:r>
            <a:br>
              <a:rPr lang="en-US" sz="2400" smtClean="0">
                <a:solidFill>
                  <a:srgbClr val="FF0066"/>
                </a:solidFill>
                <a:latin typeface="Arial" pitchFamily="34" charset="0"/>
              </a:rPr>
            </a:br>
            <a:r>
              <a:rPr lang="en-US" sz="2400" smtClean="0">
                <a:solidFill>
                  <a:srgbClr val="FF0066"/>
                </a:solidFill>
                <a:latin typeface="Arial" pitchFamily="34" charset="0"/>
              </a:rPr>
              <a:t>UTSA Science Prof. quoted in LA Times story: Juvenon is a widely advertised “anti-aging” supplement.</a:t>
            </a:r>
            <a:br>
              <a:rPr lang="en-US" sz="2400" smtClean="0">
                <a:solidFill>
                  <a:srgbClr val="FF0066"/>
                </a:solidFill>
                <a:latin typeface="Arial" pitchFamily="34" charset="0"/>
              </a:rPr>
            </a:br>
            <a:r>
              <a:rPr lang="en-US" sz="2400" smtClean="0">
                <a:solidFill>
                  <a:srgbClr val="FF0066"/>
                </a:solidFill>
                <a:latin typeface="Arial" pitchFamily="34" charset="0"/>
              </a:rPr>
              <a:t>Los Angeles Times - CA, USA.. agrees Dr. Gjumrakch Aliev, Professor of Cardiovascular and Neuropathology at the University of Texas at San Antonio. ...</a:t>
            </a:r>
            <a:br>
              <a:rPr lang="en-US" sz="2400" smtClean="0">
                <a:solidFill>
                  <a:srgbClr val="FF0066"/>
                </a:solidFill>
                <a:latin typeface="Arial" pitchFamily="34" charset="0"/>
              </a:rPr>
            </a:br>
            <a:endParaRPr lang="en-US" sz="2400" smtClean="0">
              <a:solidFill>
                <a:srgbClr val="FF0066"/>
              </a:solidFill>
              <a:latin typeface="Arial" pitchFamily="34" charset="0"/>
            </a:endParaRPr>
          </a:p>
        </p:txBody>
      </p:sp>
      <p:sp>
        <p:nvSpPr>
          <p:cNvPr id="144387" name="Rectangle 3"/>
          <p:cNvSpPr>
            <a:spLocks noGrp="1" noChangeArrowheads="1"/>
          </p:cNvSpPr>
          <p:nvPr>
            <p:ph type="body" idx="1"/>
          </p:nvPr>
        </p:nvSpPr>
        <p:spPr>
          <a:xfrm>
            <a:off x="0" y="4495800"/>
            <a:ext cx="10287000" cy="2362200"/>
          </a:xfrm>
        </p:spPr>
        <p:txBody>
          <a:bodyPr/>
          <a:lstStyle/>
          <a:p>
            <a:pPr algn="ctr">
              <a:lnSpc>
                <a:spcPct val="90000"/>
              </a:lnSpc>
            </a:pPr>
            <a:r>
              <a:rPr lang="en-US" sz="2000" smtClean="0">
                <a:latin typeface="Arial" pitchFamily="34" charset="0"/>
              </a:rPr>
              <a:t>See all stories on this topic also: New stem cell research has been reported by scientists at University of Texas 09/29/2008 Copyright © 2008 Diabetes Week via NewsRx.com; Angiogenesis Weekly 10/03/2008: New stem cell research has been reported by scientists at University of Texas Copyright © 2008 Angiogenesis Weekly via NewsRx.com. New stem cell research has been reported by scientists at University of Texas 10/02/2008 Blood Weekly Copyright © 2008 Blood Weekly via NewsRx.com. New stem cell research has been reported by scientists at University of Texas 09/30/2008 Science Letter. Copyright © 2008 Science Letter via NewsRx.com</a:t>
            </a:r>
          </a:p>
          <a:p>
            <a:pPr>
              <a:lnSpc>
                <a:spcPct val="90000"/>
              </a:lnSpc>
            </a:pPr>
            <a:endParaRPr lang="en-US" sz="2400" smtClean="0"/>
          </a:p>
          <a:p>
            <a:pPr>
              <a:lnSpc>
                <a:spcPct val="90000"/>
              </a:lnSpc>
            </a:pPr>
            <a:endParaRPr lang="en-US" sz="240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endParaRPr lang="en-US" smtClean="0"/>
          </a:p>
        </p:txBody>
      </p:sp>
      <p:sp>
        <p:nvSpPr>
          <p:cNvPr id="145411" name="Content Placeholder 2"/>
          <p:cNvSpPr>
            <a:spLocks noGrp="1"/>
          </p:cNvSpPr>
          <p:nvPr>
            <p:ph idx="1"/>
          </p:nvPr>
        </p:nvSpPr>
        <p:spPr/>
        <p:txBody>
          <a:bodyPr/>
          <a:lstStyle/>
          <a:p>
            <a:endParaRPr lang="en-US" smtClean="0"/>
          </a:p>
        </p:txBody>
      </p:sp>
      <p:pic>
        <p:nvPicPr>
          <p:cNvPr id="145412" name="Picture 2" descr="C:\Users\satyavarali-m\Desktop\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3"/>
          <p:cNvSpPr>
            <a:spLocks noChangeArrowheads="1"/>
          </p:cNvSpPr>
          <p:nvPr/>
        </p:nvSpPr>
        <p:spPr bwMode="auto">
          <a:xfrm>
            <a:off x="685800" y="838200"/>
            <a:ext cx="90868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500"/>
              <a:t>Drug Designing Open Access</a:t>
            </a:r>
            <a:br>
              <a:rPr lang="en-US" sz="3500"/>
            </a:br>
            <a:r>
              <a:rPr lang="en-US" sz="3500"/>
              <a:t>Related Journals</a:t>
            </a:r>
          </a:p>
        </p:txBody>
      </p:sp>
      <p:sp>
        <p:nvSpPr>
          <p:cNvPr id="145414" name="Rectangle 4"/>
          <p:cNvSpPr>
            <a:spLocks noChangeArrowheads="1"/>
          </p:cNvSpPr>
          <p:nvPr/>
        </p:nvSpPr>
        <p:spPr bwMode="auto">
          <a:xfrm>
            <a:off x="428625" y="2286000"/>
            <a:ext cx="9515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Font typeface="Wingdings" pitchFamily="2" charset="2"/>
              <a:buChar char="Ø"/>
            </a:pPr>
            <a:r>
              <a:rPr lang="en-US" sz="3000">
                <a:hlinkClick r:id="rId3" tooltip="Journal of Clinical Trials"/>
              </a:rPr>
              <a:t>Journal of Clinical Trials</a:t>
            </a:r>
            <a:endParaRPr lang="en-US" sz="3000"/>
          </a:p>
          <a:p>
            <a:pPr marL="342900" indent="-342900" algn="l">
              <a:buFont typeface="Wingdings" pitchFamily="2" charset="2"/>
              <a:buChar char="Ø"/>
            </a:pPr>
            <a:r>
              <a:rPr lang="en-US" sz="3000">
                <a:hlinkClick r:id="rId4" tooltip="Journal of Pharmacovigilance"/>
              </a:rPr>
              <a:t>Journal of Pharmacovigilance</a:t>
            </a:r>
            <a:endParaRPr lang="en-US" sz="3000"/>
          </a:p>
          <a:p>
            <a:pPr marL="342900" indent="-342900" algn="l">
              <a:buFont typeface="Wingdings" pitchFamily="2" charset="2"/>
              <a:buChar char="Ø"/>
            </a:pPr>
            <a:r>
              <a:rPr lang="en-US" sz="3000">
                <a:hlinkClick r:id="rId5" tooltip="Journal of Developing Drugs"/>
              </a:rPr>
              <a:t>Journal of Developing Drugs</a:t>
            </a:r>
            <a:endParaRPr lang="en-US" sz="3000"/>
          </a:p>
        </p:txBody>
      </p:sp>
      <p:pic>
        <p:nvPicPr>
          <p:cNvPr id="145415" name="Picture 3" descr="C:\Users\satyavarali-m\Desktop\rel1_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4648200"/>
            <a:ext cx="44735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5842" name="AutoShape 2"/>
          <p:cNvSpPr>
            <a:spLocks noGrp="1" noChangeAspect="1" noChangeArrowheads="1"/>
          </p:cNvSpPr>
          <p:nvPr>
            <p:ph type="title"/>
          </p:nvPr>
        </p:nvSpPr>
        <p:spPr>
          <a:xfrm>
            <a:off x="0" y="152400"/>
            <a:ext cx="4762500" cy="1524000"/>
          </a:xfrm>
        </p:spPr>
        <p:txBody>
          <a:bodyPr/>
          <a:lstStyle/>
          <a:p>
            <a:pPr algn="ctr"/>
            <a:r>
              <a:rPr lang="en-US" sz="2400" smtClean="0"/>
              <a:t>Ultrastructural characteristics  of mitochondrial abnormalities in aged  old control  rat hippocampi.</a:t>
            </a:r>
          </a:p>
        </p:txBody>
      </p:sp>
      <p:pic>
        <p:nvPicPr>
          <p:cNvPr id="3584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19700" y="1752600"/>
            <a:ext cx="4876800" cy="4800600"/>
          </a:xfrm>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752600"/>
            <a:ext cx="449580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AutoShape 5"/>
          <p:cNvSpPr>
            <a:spLocks noChangeAspect="1" noChangeArrowheads="1"/>
          </p:cNvSpPr>
          <p:nvPr/>
        </p:nvSpPr>
        <p:spPr bwMode="auto">
          <a:xfrm>
            <a:off x="5143500" y="152400"/>
            <a:ext cx="4991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spcBef>
                <a:spcPct val="0"/>
              </a:spcBef>
            </a:pPr>
            <a:r>
              <a:rPr kumimoji="1" lang="en-US" sz="2400" b="0">
                <a:solidFill>
                  <a:schemeClr val="tx2"/>
                </a:solidFill>
                <a:latin typeface="Impact" pitchFamily="34" charset="0"/>
              </a:rPr>
              <a:t>The electron microscopic features of aged rat hippocampal astrocytes (A and B)  and neurons (C and D).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endParaRPr lang="en-US" smtClean="0"/>
          </a:p>
        </p:txBody>
      </p:sp>
      <p:pic>
        <p:nvPicPr>
          <p:cNvPr id="146435" name="Picture 2" descr="C:\Users\satyavarali-m\Desktop\images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0287000" cy="6858000"/>
          </a:xfrm>
          <a:noFill/>
          <a:extLst>
            <a:ext uri="{909E8E84-426E-40DD-AFC4-6F175D3DCCD1}">
              <a14:hiddenFill xmlns:a14="http://schemas.microsoft.com/office/drawing/2010/main">
                <a:solidFill>
                  <a:srgbClr val="FFFFFF"/>
                </a:solidFill>
              </a14:hiddenFill>
            </a:ext>
          </a:extLst>
        </p:spPr>
      </p:pic>
      <p:sp>
        <p:nvSpPr>
          <p:cNvPr id="146436" name="Rectangle 3"/>
          <p:cNvSpPr>
            <a:spLocks noChangeArrowheads="1"/>
          </p:cNvSpPr>
          <p:nvPr/>
        </p:nvSpPr>
        <p:spPr bwMode="auto">
          <a:xfrm>
            <a:off x="771525" y="1295400"/>
            <a:ext cx="88296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500"/>
              <a:t>Drug Designing Open Access</a:t>
            </a:r>
            <a:br>
              <a:rPr lang="en-US" sz="3500"/>
            </a:br>
            <a:r>
              <a:rPr lang="en-US" sz="3500"/>
              <a:t>Related Conferences</a:t>
            </a:r>
          </a:p>
        </p:txBody>
      </p:sp>
      <p:sp>
        <p:nvSpPr>
          <p:cNvPr id="146437" name="Rectangle 4"/>
          <p:cNvSpPr>
            <a:spLocks noChangeArrowheads="1"/>
          </p:cNvSpPr>
          <p:nvPr/>
        </p:nvSpPr>
        <p:spPr bwMode="auto">
          <a:xfrm>
            <a:off x="514350" y="2690813"/>
            <a:ext cx="93440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a:buFont typeface="Wingdings" pitchFamily="2" charset="2"/>
              <a:buChar char="Ø"/>
            </a:pPr>
            <a:r>
              <a:rPr lang="en-US" sz="3000" dirty="0">
                <a:latin typeface="Footlight MT Light" pitchFamily="18" charset="0"/>
                <a:hlinkClick r:id="rId3"/>
              </a:rPr>
              <a:t>http://www.conferenceseries.com</a:t>
            </a:r>
            <a:r>
              <a:rPr lang="en-US" sz="3000" dirty="0" smtClean="0">
                <a:latin typeface="Footlight MT Light" pitchFamily="18" charset="0"/>
                <a:hlinkClick r:id="rId3"/>
              </a:rPr>
              <a:t>/</a:t>
            </a:r>
            <a:r>
              <a:rPr lang="en-US" sz="3000" dirty="0" smtClean="0">
                <a:latin typeface="Footlight MT Light" pitchFamily="18" charset="0"/>
              </a:rPr>
              <a:t> </a:t>
            </a:r>
            <a:endParaRPr lang="en-US" sz="3000" dirty="0">
              <a:latin typeface="Footlight MT Light"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endParaRPr lang="en-US" smtClean="0"/>
          </a:p>
        </p:txBody>
      </p:sp>
      <p:pic>
        <p:nvPicPr>
          <p:cNvPr id="147459" name="Picture 2" descr="C:\Users\satyavarali-m\Desktop\images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0287000" cy="6858000"/>
          </a:xfrm>
          <a:noFill/>
          <a:extLst>
            <a:ext uri="{909E8E84-426E-40DD-AFC4-6F175D3DCCD1}">
              <a14:hiddenFill xmlns:a14="http://schemas.microsoft.com/office/drawing/2010/main">
                <a:solidFill>
                  <a:srgbClr val="FFFFFF"/>
                </a:solidFill>
              </a14:hiddenFill>
            </a:ext>
          </a:extLst>
        </p:spPr>
      </p:pic>
      <p:sp>
        <p:nvSpPr>
          <p:cNvPr id="147460" name="Rectangle 3"/>
          <p:cNvSpPr>
            <a:spLocks noChangeArrowheads="1"/>
          </p:cNvSpPr>
          <p:nvPr/>
        </p:nvSpPr>
        <p:spPr bwMode="auto">
          <a:xfrm>
            <a:off x="506413" y="1447800"/>
            <a:ext cx="942975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3000">
                <a:latin typeface="Calibri" pitchFamily="34" charset="0"/>
                <a:cs typeface="Calibri" pitchFamily="34" charset="0"/>
              </a:rPr>
              <a:t>OMICS publishing Group Open Access Membership enables academic and research institutions, funders and corporations to actively encourage open access in scholarly communication and the dissemination of research published by their authors.</a:t>
            </a:r>
          </a:p>
          <a:p>
            <a:pPr algn="just"/>
            <a:r>
              <a:rPr lang="en-US" sz="3000">
                <a:latin typeface="Calibri" pitchFamily="34" charset="0"/>
                <a:cs typeface="Calibri" pitchFamily="34" charset="0"/>
              </a:rPr>
              <a:t>For more details and benefits, click on the link below:</a:t>
            </a:r>
          </a:p>
          <a:p>
            <a:r>
              <a:rPr lang="en-US" sz="3000">
                <a:latin typeface="Calibri" pitchFamily="34" charset="0"/>
                <a:cs typeface="Calibri" pitchFamily="34" charset="0"/>
                <a:hlinkClick r:id="rId3"/>
              </a:rPr>
              <a:t>http://omicsonline.org/membership.php</a:t>
            </a:r>
            <a:endParaRPr lang="en-US" sz="3000">
              <a:latin typeface="Calibri" pitchFamily="34" charset="0"/>
              <a:cs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52400"/>
            <a:ext cx="4648200" cy="1600200"/>
          </a:xfrm>
        </p:spPr>
        <p:txBody>
          <a:bodyPr/>
          <a:lstStyle/>
          <a:p>
            <a:pPr algn="ctr"/>
            <a:r>
              <a:rPr lang="en-US" sz="2800" smtClean="0"/>
              <a:t>The heterogeneous morphology of mitochondria in aged old control rat hippocampal neurons.</a:t>
            </a:r>
            <a:r>
              <a:rPr lang="en-US" sz="2400" smtClean="0"/>
              <a:t> </a:t>
            </a:r>
          </a:p>
        </p:txBody>
      </p:sp>
      <p:pic>
        <p:nvPicPr>
          <p:cNvPr id="36867" name="Picture 3"/>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190500" y="1981200"/>
            <a:ext cx="4295775" cy="4724400"/>
          </a:xfrm>
        </p:spPr>
      </p:pic>
      <p:pic>
        <p:nvPicPr>
          <p:cNvPr id="36868" name="Picture 4"/>
          <p:cNvPicPr>
            <a:picLocks noGrp="1" noChangeAspect="1" noChangeArrowheads="1"/>
          </p:cNvPicPr>
          <p:nvPr>
            <p:ph type="body" sz="half" idx="2"/>
          </p:nvPr>
        </p:nvPicPr>
        <p:blipFill>
          <a:blip r:embed="rId4">
            <a:extLst>
              <a:ext uri="{28A0092B-C50C-407E-A947-70E740481C1C}">
                <a14:useLocalDpi xmlns:a14="http://schemas.microsoft.com/office/drawing/2010/main" val="0"/>
              </a:ext>
            </a:extLst>
          </a:blip>
          <a:srcRect/>
          <a:stretch>
            <a:fillRect/>
          </a:stretch>
        </p:blipFill>
        <p:spPr>
          <a:xfrm>
            <a:off x="4991100" y="2057400"/>
            <a:ext cx="5210175" cy="4648200"/>
          </a:xfrm>
        </p:spPr>
      </p:pic>
      <p:sp>
        <p:nvSpPr>
          <p:cNvPr id="36869" name="Rectangle 5"/>
          <p:cNvSpPr>
            <a:spLocks noChangeArrowheads="1"/>
          </p:cNvSpPr>
          <p:nvPr/>
        </p:nvSpPr>
        <p:spPr bwMode="auto">
          <a:xfrm>
            <a:off x="5067300" y="0"/>
            <a:ext cx="49911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spcBef>
                <a:spcPct val="0"/>
              </a:spcBef>
            </a:pPr>
            <a:r>
              <a:rPr kumimoji="1" lang="en-US" sz="2800" b="0">
                <a:solidFill>
                  <a:schemeClr val="tx2"/>
                </a:solidFill>
                <a:latin typeface="Impact" pitchFamily="34" charset="0"/>
              </a:rPr>
              <a:t/>
            </a:r>
            <a:br>
              <a:rPr kumimoji="1" lang="en-US" sz="2800" b="0">
                <a:solidFill>
                  <a:schemeClr val="tx2"/>
                </a:solidFill>
                <a:latin typeface="Impact" pitchFamily="34" charset="0"/>
              </a:rPr>
            </a:br>
            <a:r>
              <a:rPr kumimoji="1" lang="en-US" sz="2800" b="0">
                <a:solidFill>
                  <a:schemeClr val="tx2"/>
                </a:solidFill>
                <a:latin typeface="Impact" pitchFamily="34" charset="0"/>
              </a:rPr>
              <a:t>The characteristics of hippocampal neurons from aged rats treated with 0.2% ALCAR and 0.1% LA for 3 months.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533400"/>
            <a:ext cx="9258300" cy="685800"/>
          </a:xfrm>
        </p:spPr>
        <p:txBody>
          <a:bodyPr/>
          <a:lstStyle/>
          <a:p>
            <a:pPr algn="ctr"/>
            <a:r>
              <a:rPr kumimoji="0" lang="en-US" sz="3200" smtClean="0">
                <a:solidFill>
                  <a:srgbClr val="0000CC"/>
                </a:solidFill>
                <a:latin typeface="Times" pitchFamily="18" charset="0"/>
              </a:rPr>
              <a:t>Intact mitochondria in hippocampal neurons under electron microscopy</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295400"/>
            <a:ext cx="7251700" cy="530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152400"/>
            <a:ext cx="8743950" cy="825500"/>
          </a:xfrm>
        </p:spPr>
        <p:txBody>
          <a:bodyPr/>
          <a:lstStyle/>
          <a:p>
            <a:pPr algn="ctr"/>
            <a:r>
              <a:rPr lang="en-US" sz="2800" smtClean="0">
                <a:solidFill>
                  <a:srgbClr val="0000CC"/>
                </a:solidFill>
              </a:rPr>
              <a:t>Development of GC-MS assay for lipid peroxidation</a:t>
            </a:r>
            <a:endParaRPr lang="en-US" sz="4000" smtClean="0">
              <a:solidFill>
                <a:srgbClr val="0000CC"/>
              </a:solidFill>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181100"/>
            <a:ext cx="422116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950" y="495300"/>
            <a:ext cx="4254500" cy="636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10287000" cy="762000"/>
          </a:xfrm>
        </p:spPr>
        <p:txBody>
          <a:bodyPr/>
          <a:lstStyle/>
          <a:p>
            <a:pPr algn="ctr"/>
            <a:r>
              <a:rPr lang="en-US" sz="2000" b="1" smtClean="0">
                <a:solidFill>
                  <a:srgbClr val="FF0066"/>
                </a:solidFill>
                <a:latin typeface="Arial" pitchFamily="34" charset="0"/>
              </a:rPr>
              <a:t>Ultrastructural characteristics of microvessels in young  (A and B ) and old rat hippocampus with and without ALCAR + LA dietary supplementation.</a:t>
            </a:r>
            <a:r>
              <a:rPr lang="en-US" sz="2000" smtClean="0"/>
              <a:t> </a:t>
            </a:r>
          </a:p>
        </p:txBody>
      </p:sp>
      <p:pic>
        <p:nvPicPr>
          <p:cNvPr id="3993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81100" y="838200"/>
            <a:ext cx="7772400" cy="60198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295400" y="430213"/>
            <a:ext cx="8181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2000" b="0">
                <a:solidFill>
                  <a:srgbClr val="040315"/>
                </a:solidFill>
                <a:latin typeface="Times New Roman" pitchFamily="18" charset="0"/>
              </a:rPr>
              <a:t>Mitochondrial damage types: EDM, Mitochondria with electron dense matrix; </a:t>
            </a:r>
          </a:p>
          <a:p>
            <a:pPr>
              <a:spcBef>
                <a:spcPct val="0"/>
              </a:spcBef>
            </a:pPr>
            <a:r>
              <a:rPr lang="en-US" sz="2000" b="0">
                <a:solidFill>
                  <a:srgbClr val="040315"/>
                </a:solidFill>
                <a:latin typeface="Times New Roman" pitchFamily="18" charset="0"/>
              </a:rPr>
              <a:t>Giant,Giant mitochondria; PD, Mitochondria with partially damaged cristae </a:t>
            </a:r>
          </a:p>
          <a:p>
            <a:pPr>
              <a:spcBef>
                <a:spcPct val="0"/>
              </a:spcBef>
            </a:pPr>
            <a:r>
              <a:rPr lang="en-US" sz="2000" b="0">
                <a:solidFill>
                  <a:srgbClr val="040315"/>
                </a:solidFill>
                <a:latin typeface="Times New Roman" pitchFamily="18" charset="0"/>
              </a:rPr>
              <a:t>and presence of edema; CD, Severely damaged mitochondria.</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05000"/>
            <a:ext cx="7251700"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48000"/>
            <a:ext cx="4724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rot="-5400000">
            <a:off x="4361657" y="2850356"/>
            <a:ext cx="3478212" cy="466725"/>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b="0">
                <a:solidFill>
                  <a:srgbClr val="040315"/>
                </a:solidFill>
              </a:rPr>
              <a:t>Fl. Units/O2 Consumed per min</a:t>
            </a:r>
            <a:r>
              <a:rPr lang="en-US" sz="2400" b="0">
                <a:solidFill>
                  <a:srgbClr val="CCECFF"/>
                </a:solidFill>
              </a:rPr>
              <a:t>.</a:t>
            </a:r>
          </a:p>
        </p:txBody>
      </p:sp>
      <p:sp>
        <p:nvSpPr>
          <p:cNvPr id="41988" name="Rectangle 4"/>
          <p:cNvSpPr>
            <a:spLocks noChangeArrowheads="1"/>
          </p:cNvSpPr>
          <p:nvPr/>
        </p:nvSpPr>
        <p:spPr bwMode="auto">
          <a:xfrm>
            <a:off x="8991600" y="5105400"/>
            <a:ext cx="574675" cy="376238"/>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40315"/>
                </a:solidFill>
              </a:rPr>
              <a:t>Old</a:t>
            </a:r>
          </a:p>
        </p:txBody>
      </p:sp>
      <p:sp>
        <p:nvSpPr>
          <p:cNvPr id="41989" name="Rectangle 5"/>
          <p:cNvSpPr>
            <a:spLocks noChangeArrowheads="1"/>
          </p:cNvSpPr>
          <p:nvPr/>
        </p:nvSpPr>
        <p:spPr bwMode="auto">
          <a:xfrm>
            <a:off x="6934200" y="533400"/>
            <a:ext cx="3138488" cy="4498975"/>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990" name="Group 6"/>
          <p:cNvGrpSpPr>
            <a:grpSpLocks/>
          </p:cNvGrpSpPr>
          <p:nvPr/>
        </p:nvGrpSpPr>
        <p:grpSpPr bwMode="auto">
          <a:xfrm>
            <a:off x="6832600" y="1074738"/>
            <a:ext cx="90488" cy="3957637"/>
            <a:chOff x="1104" y="1248"/>
            <a:chExt cx="192" cy="2544"/>
          </a:xfrm>
        </p:grpSpPr>
        <p:sp>
          <p:nvSpPr>
            <p:cNvPr id="42006" name="Line 7"/>
            <p:cNvSpPr>
              <a:spLocks noChangeShapeType="1"/>
            </p:cNvSpPr>
            <p:nvPr/>
          </p:nvSpPr>
          <p:spPr bwMode="auto">
            <a:xfrm>
              <a:off x="1104" y="1248"/>
              <a:ext cx="192" cy="0"/>
            </a:xfrm>
            <a:prstGeom prst="line">
              <a:avLst/>
            </a:prstGeom>
            <a:noFill/>
            <a:ln w="9525">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7" name="Line 8"/>
            <p:cNvSpPr>
              <a:spLocks noChangeShapeType="1"/>
            </p:cNvSpPr>
            <p:nvPr/>
          </p:nvSpPr>
          <p:spPr bwMode="auto">
            <a:xfrm>
              <a:off x="1104" y="2496"/>
              <a:ext cx="192" cy="0"/>
            </a:xfrm>
            <a:prstGeom prst="line">
              <a:avLst/>
            </a:prstGeom>
            <a:noFill/>
            <a:ln w="9525">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8" name="Line 9"/>
            <p:cNvSpPr>
              <a:spLocks noChangeShapeType="1"/>
            </p:cNvSpPr>
            <p:nvPr/>
          </p:nvSpPr>
          <p:spPr bwMode="auto">
            <a:xfrm>
              <a:off x="1104" y="3792"/>
              <a:ext cx="192" cy="0"/>
            </a:xfrm>
            <a:prstGeom prst="line">
              <a:avLst/>
            </a:prstGeom>
            <a:noFill/>
            <a:ln w="9525">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991" name="Rectangle 10"/>
          <p:cNvSpPr>
            <a:spLocks noChangeArrowheads="1"/>
          </p:cNvSpPr>
          <p:nvPr/>
        </p:nvSpPr>
        <p:spPr bwMode="auto">
          <a:xfrm>
            <a:off x="6519863" y="4910138"/>
            <a:ext cx="334962" cy="406400"/>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spcBef>
                <a:spcPct val="0"/>
              </a:spcBef>
            </a:pPr>
            <a:r>
              <a:rPr lang="en-US" sz="2000" b="0">
                <a:solidFill>
                  <a:srgbClr val="040315"/>
                </a:solidFill>
              </a:rPr>
              <a:t>0</a:t>
            </a:r>
            <a:endParaRPr lang="en-US" sz="2800" b="0">
              <a:solidFill>
                <a:schemeClr val="bg1"/>
              </a:solidFill>
            </a:endParaRPr>
          </a:p>
        </p:txBody>
      </p:sp>
      <p:sp>
        <p:nvSpPr>
          <p:cNvPr id="41992" name="Rectangle 11"/>
          <p:cNvSpPr>
            <a:spLocks noChangeArrowheads="1"/>
          </p:cNvSpPr>
          <p:nvPr/>
        </p:nvSpPr>
        <p:spPr bwMode="auto">
          <a:xfrm>
            <a:off x="6400800" y="990600"/>
            <a:ext cx="476250" cy="406400"/>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b="0">
                <a:solidFill>
                  <a:srgbClr val="040315"/>
                </a:solidFill>
              </a:rPr>
              <a:t>20</a:t>
            </a:r>
            <a:endParaRPr lang="en-US" sz="2000" b="0">
              <a:solidFill>
                <a:schemeClr val="bg1"/>
              </a:solidFill>
            </a:endParaRPr>
          </a:p>
        </p:txBody>
      </p:sp>
      <p:sp>
        <p:nvSpPr>
          <p:cNvPr id="41993" name="Rectangle 12"/>
          <p:cNvSpPr>
            <a:spLocks noChangeArrowheads="1"/>
          </p:cNvSpPr>
          <p:nvPr/>
        </p:nvSpPr>
        <p:spPr bwMode="auto">
          <a:xfrm>
            <a:off x="6400800" y="2895600"/>
            <a:ext cx="476250" cy="406400"/>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pPr>
            <a:r>
              <a:rPr lang="en-US" sz="2000" b="0">
                <a:solidFill>
                  <a:srgbClr val="040315"/>
                </a:solidFill>
              </a:rPr>
              <a:t>10</a:t>
            </a:r>
            <a:endParaRPr lang="en-US" sz="2000" b="0">
              <a:solidFill>
                <a:schemeClr val="bg1"/>
              </a:solidFill>
            </a:endParaRPr>
          </a:p>
        </p:txBody>
      </p:sp>
      <p:sp>
        <p:nvSpPr>
          <p:cNvPr id="41994" name="Rectangle 13"/>
          <p:cNvSpPr>
            <a:spLocks noChangeArrowheads="1"/>
          </p:cNvSpPr>
          <p:nvPr/>
        </p:nvSpPr>
        <p:spPr bwMode="auto">
          <a:xfrm>
            <a:off x="7467600" y="5105400"/>
            <a:ext cx="904875" cy="376238"/>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40315"/>
                </a:solidFill>
              </a:rPr>
              <a:t>Young</a:t>
            </a:r>
            <a:endParaRPr lang="en-US" sz="3000">
              <a:solidFill>
                <a:srgbClr val="FFFF00"/>
              </a:solidFill>
            </a:endParaRPr>
          </a:p>
        </p:txBody>
      </p:sp>
      <p:sp>
        <p:nvSpPr>
          <p:cNvPr id="41995" name="Rectangle 14"/>
          <p:cNvSpPr>
            <a:spLocks noChangeArrowheads="1"/>
          </p:cNvSpPr>
          <p:nvPr/>
        </p:nvSpPr>
        <p:spPr bwMode="auto">
          <a:xfrm>
            <a:off x="7419975" y="3695700"/>
            <a:ext cx="904875" cy="1343025"/>
          </a:xfrm>
          <a:prstGeom prst="rect">
            <a:avLst/>
          </a:prstGeom>
          <a:solidFill>
            <a:schemeClr val="folHlink"/>
          </a:solidFill>
          <a:ln w="9525">
            <a:solidFill>
              <a:srgbClr val="04031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6" name="Rectangle 15"/>
          <p:cNvSpPr>
            <a:spLocks noChangeArrowheads="1"/>
          </p:cNvSpPr>
          <p:nvPr/>
        </p:nvSpPr>
        <p:spPr bwMode="auto">
          <a:xfrm>
            <a:off x="8796338" y="2219325"/>
            <a:ext cx="904875" cy="2819400"/>
          </a:xfrm>
          <a:prstGeom prst="rect">
            <a:avLst/>
          </a:prstGeom>
          <a:solidFill>
            <a:schemeClr val="hlink"/>
          </a:solidFill>
          <a:ln w="9525">
            <a:solidFill>
              <a:srgbClr val="04031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7" name="Line 16"/>
          <p:cNvSpPr>
            <a:spLocks noChangeShapeType="1"/>
          </p:cNvSpPr>
          <p:nvPr/>
        </p:nvSpPr>
        <p:spPr bwMode="auto">
          <a:xfrm flipV="1">
            <a:off x="7875588" y="3273425"/>
            <a:ext cx="1587" cy="822325"/>
          </a:xfrm>
          <a:prstGeom prst="line">
            <a:avLst/>
          </a:prstGeom>
          <a:noFill/>
          <a:ln w="12700">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8" name="Line 17"/>
          <p:cNvSpPr>
            <a:spLocks noChangeShapeType="1"/>
          </p:cNvSpPr>
          <p:nvPr/>
        </p:nvSpPr>
        <p:spPr bwMode="auto">
          <a:xfrm flipV="1">
            <a:off x="9251950" y="1824038"/>
            <a:ext cx="1588" cy="741362"/>
          </a:xfrm>
          <a:prstGeom prst="line">
            <a:avLst/>
          </a:prstGeom>
          <a:noFill/>
          <a:ln w="12700">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9" name="Line 18"/>
          <p:cNvSpPr>
            <a:spLocks noChangeShapeType="1"/>
          </p:cNvSpPr>
          <p:nvPr/>
        </p:nvSpPr>
        <p:spPr bwMode="auto">
          <a:xfrm>
            <a:off x="7680325" y="3248025"/>
            <a:ext cx="376238" cy="1588"/>
          </a:xfrm>
          <a:prstGeom prst="line">
            <a:avLst/>
          </a:prstGeom>
          <a:noFill/>
          <a:ln w="9525">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0" name="Line 19"/>
          <p:cNvSpPr>
            <a:spLocks noChangeShapeType="1"/>
          </p:cNvSpPr>
          <p:nvPr/>
        </p:nvSpPr>
        <p:spPr bwMode="auto">
          <a:xfrm>
            <a:off x="7686675" y="4098925"/>
            <a:ext cx="379413" cy="1588"/>
          </a:xfrm>
          <a:prstGeom prst="line">
            <a:avLst/>
          </a:prstGeom>
          <a:noFill/>
          <a:ln w="9525">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1" name="Line 20"/>
          <p:cNvSpPr>
            <a:spLocks noChangeShapeType="1"/>
          </p:cNvSpPr>
          <p:nvPr/>
        </p:nvSpPr>
        <p:spPr bwMode="auto">
          <a:xfrm>
            <a:off x="9066213" y="1801813"/>
            <a:ext cx="377825" cy="1587"/>
          </a:xfrm>
          <a:prstGeom prst="line">
            <a:avLst/>
          </a:prstGeom>
          <a:noFill/>
          <a:ln w="9525">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2" name="Line 21"/>
          <p:cNvSpPr>
            <a:spLocks noChangeShapeType="1"/>
          </p:cNvSpPr>
          <p:nvPr/>
        </p:nvSpPr>
        <p:spPr bwMode="auto">
          <a:xfrm>
            <a:off x="9074150" y="2565400"/>
            <a:ext cx="379413" cy="1588"/>
          </a:xfrm>
          <a:prstGeom prst="line">
            <a:avLst/>
          </a:prstGeom>
          <a:noFill/>
          <a:ln w="9525">
            <a:solidFill>
              <a:srgbClr val="0403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3" name="Text Box 22"/>
          <p:cNvSpPr txBox="1">
            <a:spLocks noChangeArrowheads="1"/>
          </p:cNvSpPr>
          <p:nvPr/>
        </p:nvSpPr>
        <p:spPr bwMode="auto">
          <a:xfrm>
            <a:off x="7083425" y="958850"/>
            <a:ext cx="1627188" cy="590550"/>
          </a:xfrm>
          <a:prstGeom prst="rect">
            <a:avLst/>
          </a:prstGeom>
          <a:noFill/>
          <a:ln w="9525">
            <a:solidFill>
              <a:srgbClr val="0403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1600">
                <a:solidFill>
                  <a:srgbClr val="040315"/>
                </a:solidFill>
                <a:latin typeface="Times" pitchFamily="18" charset="0"/>
              </a:rPr>
              <a:t>Oxidants in Hepatocytes</a:t>
            </a:r>
            <a:endParaRPr lang="en-US" sz="2400">
              <a:solidFill>
                <a:schemeClr val="bg1"/>
              </a:solidFill>
              <a:latin typeface="Times" pitchFamily="18" charset="0"/>
            </a:endParaRPr>
          </a:p>
        </p:txBody>
      </p:sp>
      <p:pic>
        <p:nvPicPr>
          <p:cNvPr id="4200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1000"/>
            <a:ext cx="4343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05" name="Text Box 24"/>
          <p:cNvSpPr txBox="1">
            <a:spLocks noChangeArrowheads="1"/>
          </p:cNvSpPr>
          <p:nvPr/>
        </p:nvSpPr>
        <p:spPr bwMode="auto">
          <a:xfrm>
            <a:off x="1752600" y="5638800"/>
            <a:ext cx="3429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1400" b="0">
                <a:solidFill>
                  <a:schemeClr val="tx1"/>
                </a:solidFill>
                <a:latin typeface="Times New Roman" pitchFamily="18" charset="0"/>
              </a:rPr>
              <a:t>Hamilton, M et al. PNAS 98:10469, 2001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99FF"/>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85725" y="381000"/>
            <a:ext cx="10287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3000" b="0">
                <a:solidFill>
                  <a:srgbClr val="CCFFFF"/>
                </a:solidFill>
              </a:rPr>
              <a:t>Mitochondrial membrane potential and cardiolipin </a:t>
            </a:r>
          </a:p>
          <a:p>
            <a:pPr>
              <a:spcBef>
                <a:spcPct val="0"/>
              </a:spcBef>
            </a:pPr>
            <a:r>
              <a:rPr lang="en-US" sz="3000" b="0">
                <a:solidFill>
                  <a:srgbClr val="CCFFFF"/>
                </a:solidFill>
              </a:rPr>
              <a:t>in old and young rat hepatocytes</a:t>
            </a:r>
          </a:p>
        </p:txBody>
      </p:sp>
      <p:grpSp>
        <p:nvGrpSpPr>
          <p:cNvPr id="43011" name="Group 3"/>
          <p:cNvGrpSpPr>
            <a:grpSpLocks/>
          </p:cNvGrpSpPr>
          <p:nvPr/>
        </p:nvGrpSpPr>
        <p:grpSpPr bwMode="auto">
          <a:xfrm>
            <a:off x="374650" y="1370013"/>
            <a:ext cx="4894263" cy="5003800"/>
            <a:chOff x="1036" y="783"/>
            <a:chExt cx="4050" cy="3152"/>
          </a:xfrm>
        </p:grpSpPr>
        <p:sp>
          <p:nvSpPr>
            <p:cNvPr id="43031" name="Freeform 4"/>
            <p:cNvSpPr>
              <a:spLocks/>
            </p:cNvSpPr>
            <p:nvPr/>
          </p:nvSpPr>
          <p:spPr bwMode="auto">
            <a:xfrm>
              <a:off x="2142" y="1236"/>
              <a:ext cx="1772" cy="2032"/>
            </a:xfrm>
            <a:custGeom>
              <a:avLst/>
              <a:gdLst>
                <a:gd name="T0" fmla="*/ 0 w 1772"/>
                <a:gd name="T1" fmla="*/ 1181 h 2032"/>
                <a:gd name="T2" fmla="*/ 17 w 1772"/>
                <a:gd name="T3" fmla="*/ 1104 h 2032"/>
                <a:gd name="T4" fmla="*/ 78 w 1772"/>
                <a:gd name="T5" fmla="*/ 1035 h 2032"/>
                <a:gd name="T6" fmla="*/ 95 w 1772"/>
                <a:gd name="T7" fmla="*/ 949 h 2032"/>
                <a:gd name="T8" fmla="*/ 103 w 1772"/>
                <a:gd name="T9" fmla="*/ 889 h 2032"/>
                <a:gd name="T10" fmla="*/ 121 w 1772"/>
                <a:gd name="T11" fmla="*/ 725 h 2032"/>
                <a:gd name="T12" fmla="*/ 138 w 1772"/>
                <a:gd name="T13" fmla="*/ 587 h 2032"/>
                <a:gd name="T14" fmla="*/ 155 w 1772"/>
                <a:gd name="T15" fmla="*/ 398 h 2032"/>
                <a:gd name="T16" fmla="*/ 164 w 1772"/>
                <a:gd name="T17" fmla="*/ 252 h 2032"/>
                <a:gd name="T18" fmla="*/ 189 w 1772"/>
                <a:gd name="T19" fmla="*/ 166 h 2032"/>
                <a:gd name="T20" fmla="*/ 224 w 1772"/>
                <a:gd name="T21" fmla="*/ 20 h 2032"/>
                <a:gd name="T22" fmla="*/ 284 w 1772"/>
                <a:gd name="T23" fmla="*/ 46 h 2032"/>
                <a:gd name="T24" fmla="*/ 293 w 1772"/>
                <a:gd name="T25" fmla="*/ 200 h 2032"/>
                <a:gd name="T26" fmla="*/ 301 w 1772"/>
                <a:gd name="T27" fmla="*/ 304 h 2032"/>
                <a:gd name="T28" fmla="*/ 318 w 1772"/>
                <a:gd name="T29" fmla="*/ 519 h 2032"/>
                <a:gd name="T30" fmla="*/ 344 w 1772"/>
                <a:gd name="T31" fmla="*/ 811 h 2032"/>
                <a:gd name="T32" fmla="*/ 370 w 1772"/>
                <a:gd name="T33" fmla="*/ 1061 h 2032"/>
                <a:gd name="T34" fmla="*/ 387 w 1772"/>
                <a:gd name="T35" fmla="*/ 1319 h 2032"/>
                <a:gd name="T36" fmla="*/ 413 w 1772"/>
                <a:gd name="T37" fmla="*/ 1473 h 2032"/>
                <a:gd name="T38" fmla="*/ 439 w 1772"/>
                <a:gd name="T39" fmla="*/ 1602 h 2032"/>
                <a:gd name="T40" fmla="*/ 525 w 1772"/>
                <a:gd name="T41" fmla="*/ 1645 h 2032"/>
                <a:gd name="T42" fmla="*/ 559 w 1772"/>
                <a:gd name="T43" fmla="*/ 1602 h 2032"/>
                <a:gd name="T44" fmla="*/ 619 w 1772"/>
                <a:gd name="T45" fmla="*/ 1620 h 2032"/>
                <a:gd name="T46" fmla="*/ 714 w 1772"/>
                <a:gd name="T47" fmla="*/ 1688 h 2032"/>
                <a:gd name="T48" fmla="*/ 757 w 1772"/>
                <a:gd name="T49" fmla="*/ 1783 h 2032"/>
                <a:gd name="T50" fmla="*/ 817 w 1772"/>
                <a:gd name="T51" fmla="*/ 1843 h 2032"/>
                <a:gd name="T52" fmla="*/ 938 w 1772"/>
                <a:gd name="T53" fmla="*/ 1895 h 2032"/>
                <a:gd name="T54" fmla="*/ 1058 w 1772"/>
                <a:gd name="T55" fmla="*/ 1886 h 2032"/>
                <a:gd name="T56" fmla="*/ 1144 w 1772"/>
                <a:gd name="T57" fmla="*/ 1843 h 2032"/>
                <a:gd name="T58" fmla="*/ 1273 w 1772"/>
                <a:gd name="T59" fmla="*/ 1817 h 2032"/>
                <a:gd name="T60" fmla="*/ 1359 w 1772"/>
                <a:gd name="T61" fmla="*/ 1809 h 2032"/>
                <a:gd name="T62" fmla="*/ 1377 w 1772"/>
                <a:gd name="T63" fmla="*/ 1860 h 2032"/>
                <a:gd name="T64" fmla="*/ 1463 w 1772"/>
                <a:gd name="T65" fmla="*/ 1852 h 2032"/>
                <a:gd name="T66" fmla="*/ 1583 w 1772"/>
                <a:gd name="T67" fmla="*/ 1929 h 2032"/>
                <a:gd name="T68" fmla="*/ 1772 w 1772"/>
                <a:gd name="T69" fmla="*/ 2032 h 20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032">
                  <a:moveTo>
                    <a:pt x="0" y="1181"/>
                  </a:moveTo>
                  <a:cubicBezTo>
                    <a:pt x="2" y="1154"/>
                    <a:pt x="4" y="1128"/>
                    <a:pt x="17" y="1104"/>
                  </a:cubicBezTo>
                  <a:cubicBezTo>
                    <a:pt x="30" y="1079"/>
                    <a:pt x="65" y="1060"/>
                    <a:pt x="78" y="1035"/>
                  </a:cubicBezTo>
                  <a:cubicBezTo>
                    <a:pt x="90" y="1009"/>
                    <a:pt x="90" y="973"/>
                    <a:pt x="95" y="949"/>
                  </a:cubicBezTo>
                  <a:cubicBezTo>
                    <a:pt x="99" y="924"/>
                    <a:pt x="98" y="926"/>
                    <a:pt x="103" y="889"/>
                  </a:cubicBezTo>
                  <a:cubicBezTo>
                    <a:pt x="107" y="851"/>
                    <a:pt x="115" y="775"/>
                    <a:pt x="121" y="725"/>
                  </a:cubicBezTo>
                  <a:cubicBezTo>
                    <a:pt x="126" y="674"/>
                    <a:pt x="132" y="641"/>
                    <a:pt x="138" y="587"/>
                  </a:cubicBezTo>
                  <a:cubicBezTo>
                    <a:pt x="143" y="532"/>
                    <a:pt x="150" y="453"/>
                    <a:pt x="155" y="398"/>
                  </a:cubicBezTo>
                  <a:cubicBezTo>
                    <a:pt x="159" y="342"/>
                    <a:pt x="158" y="290"/>
                    <a:pt x="164" y="252"/>
                  </a:cubicBezTo>
                  <a:cubicBezTo>
                    <a:pt x="169" y="213"/>
                    <a:pt x="179" y="204"/>
                    <a:pt x="189" y="166"/>
                  </a:cubicBezTo>
                  <a:cubicBezTo>
                    <a:pt x="199" y="127"/>
                    <a:pt x="208" y="39"/>
                    <a:pt x="224" y="20"/>
                  </a:cubicBezTo>
                  <a:cubicBezTo>
                    <a:pt x="239" y="0"/>
                    <a:pt x="272" y="16"/>
                    <a:pt x="284" y="46"/>
                  </a:cubicBezTo>
                  <a:cubicBezTo>
                    <a:pt x="295" y="75"/>
                    <a:pt x="290" y="157"/>
                    <a:pt x="293" y="200"/>
                  </a:cubicBezTo>
                  <a:cubicBezTo>
                    <a:pt x="295" y="243"/>
                    <a:pt x="296" y="250"/>
                    <a:pt x="301" y="304"/>
                  </a:cubicBezTo>
                  <a:cubicBezTo>
                    <a:pt x="305" y="357"/>
                    <a:pt x="310" y="434"/>
                    <a:pt x="318" y="519"/>
                  </a:cubicBezTo>
                  <a:cubicBezTo>
                    <a:pt x="325" y="603"/>
                    <a:pt x="335" y="720"/>
                    <a:pt x="344" y="811"/>
                  </a:cubicBezTo>
                  <a:cubicBezTo>
                    <a:pt x="352" y="901"/>
                    <a:pt x="362" y="976"/>
                    <a:pt x="370" y="1061"/>
                  </a:cubicBezTo>
                  <a:cubicBezTo>
                    <a:pt x="377" y="1145"/>
                    <a:pt x="379" y="1250"/>
                    <a:pt x="387" y="1319"/>
                  </a:cubicBezTo>
                  <a:cubicBezTo>
                    <a:pt x="394" y="1387"/>
                    <a:pt x="404" y="1425"/>
                    <a:pt x="413" y="1473"/>
                  </a:cubicBezTo>
                  <a:cubicBezTo>
                    <a:pt x="421" y="1520"/>
                    <a:pt x="420" y="1573"/>
                    <a:pt x="439" y="1602"/>
                  </a:cubicBezTo>
                  <a:cubicBezTo>
                    <a:pt x="457" y="1630"/>
                    <a:pt x="505" y="1645"/>
                    <a:pt x="525" y="1645"/>
                  </a:cubicBezTo>
                  <a:cubicBezTo>
                    <a:pt x="545" y="1645"/>
                    <a:pt x="543" y="1606"/>
                    <a:pt x="559" y="1602"/>
                  </a:cubicBezTo>
                  <a:cubicBezTo>
                    <a:pt x="574" y="1597"/>
                    <a:pt x="593" y="1605"/>
                    <a:pt x="619" y="1620"/>
                  </a:cubicBezTo>
                  <a:cubicBezTo>
                    <a:pt x="644" y="1634"/>
                    <a:pt x="691" y="1660"/>
                    <a:pt x="714" y="1688"/>
                  </a:cubicBezTo>
                  <a:cubicBezTo>
                    <a:pt x="736" y="1715"/>
                    <a:pt x="739" y="1757"/>
                    <a:pt x="757" y="1783"/>
                  </a:cubicBezTo>
                  <a:cubicBezTo>
                    <a:pt x="774" y="1808"/>
                    <a:pt x="786" y="1824"/>
                    <a:pt x="817" y="1843"/>
                  </a:cubicBezTo>
                  <a:cubicBezTo>
                    <a:pt x="847" y="1861"/>
                    <a:pt x="897" y="1887"/>
                    <a:pt x="938" y="1895"/>
                  </a:cubicBezTo>
                  <a:cubicBezTo>
                    <a:pt x="978" y="1902"/>
                    <a:pt x="1023" y="1894"/>
                    <a:pt x="1058" y="1886"/>
                  </a:cubicBezTo>
                  <a:cubicBezTo>
                    <a:pt x="1092" y="1877"/>
                    <a:pt x="1108" y="1854"/>
                    <a:pt x="1144" y="1843"/>
                  </a:cubicBezTo>
                  <a:cubicBezTo>
                    <a:pt x="1179" y="1831"/>
                    <a:pt x="1237" y="1822"/>
                    <a:pt x="1273" y="1817"/>
                  </a:cubicBezTo>
                  <a:cubicBezTo>
                    <a:pt x="1308" y="1811"/>
                    <a:pt x="1341" y="1801"/>
                    <a:pt x="1359" y="1809"/>
                  </a:cubicBezTo>
                  <a:cubicBezTo>
                    <a:pt x="1376" y="1816"/>
                    <a:pt x="1359" y="1852"/>
                    <a:pt x="1377" y="1860"/>
                  </a:cubicBezTo>
                  <a:cubicBezTo>
                    <a:pt x="1394" y="1867"/>
                    <a:pt x="1428" y="1840"/>
                    <a:pt x="1463" y="1852"/>
                  </a:cubicBezTo>
                  <a:cubicBezTo>
                    <a:pt x="1497" y="1863"/>
                    <a:pt x="1531" y="1899"/>
                    <a:pt x="1583" y="1929"/>
                  </a:cubicBezTo>
                  <a:cubicBezTo>
                    <a:pt x="1634" y="1959"/>
                    <a:pt x="1740" y="2014"/>
                    <a:pt x="1772" y="2032"/>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2" name="Freeform 5"/>
            <p:cNvSpPr>
              <a:spLocks/>
            </p:cNvSpPr>
            <p:nvPr/>
          </p:nvSpPr>
          <p:spPr bwMode="auto">
            <a:xfrm>
              <a:off x="2340" y="1783"/>
              <a:ext cx="1583" cy="1572"/>
            </a:xfrm>
            <a:custGeom>
              <a:avLst/>
              <a:gdLst>
                <a:gd name="T0" fmla="*/ 0 w 1583"/>
                <a:gd name="T1" fmla="*/ 1227 h 1572"/>
                <a:gd name="T2" fmla="*/ 52 w 1583"/>
                <a:gd name="T3" fmla="*/ 1167 h 1572"/>
                <a:gd name="T4" fmla="*/ 86 w 1583"/>
                <a:gd name="T5" fmla="*/ 1090 h 1572"/>
                <a:gd name="T6" fmla="*/ 138 w 1583"/>
                <a:gd name="T7" fmla="*/ 1012 h 1572"/>
                <a:gd name="T8" fmla="*/ 198 w 1583"/>
                <a:gd name="T9" fmla="*/ 918 h 1572"/>
                <a:gd name="T10" fmla="*/ 232 w 1583"/>
                <a:gd name="T11" fmla="*/ 763 h 1572"/>
                <a:gd name="T12" fmla="*/ 258 w 1583"/>
                <a:gd name="T13" fmla="*/ 677 h 1572"/>
                <a:gd name="T14" fmla="*/ 275 w 1583"/>
                <a:gd name="T15" fmla="*/ 557 h 1572"/>
                <a:gd name="T16" fmla="*/ 275 w 1583"/>
                <a:gd name="T17" fmla="*/ 462 h 1572"/>
                <a:gd name="T18" fmla="*/ 327 w 1583"/>
                <a:gd name="T19" fmla="*/ 385 h 1572"/>
                <a:gd name="T20" fmla="*/ 344 w 1583"/>
                <a:gd name="T21" fmla="*/ 256 h 1572"/>
                <a:gd name="T22" fmla="*/ 353 w 1583"/>
                <a:gd name="T23" fmla="*/ 161 h 1572"/>
                <a:gd name="T24" fmla="*/ 404 w 1583"/>
                <a:gd name="T25" fmla="*/ 83 h 1572"/>
                <a:gd name="T26" fmla="*/ 421 w 1583"/>
                <a:gd name="T27" fmla="*/ 6 h 1572"/>
                <a:gd name="T28" fmla="*/ 464 w 1583"/>
                <a:gd name="T29" fmla="*/ 49 h 1572"/>
                <a:gd name="T30" fmla="*/ 508 w 1583"/>
                <a:gd name="T31" fmla="*/ 169 h 1572"/>
                <a:gd name="T32" fmla="*/ 551 w 1583"/>
                <a:gd name="T33" fmla="*/ 247 h 1572"/>
                <a:gd name="T34" fmla="*/ 619 w 1583"/>
                <a:gd name="T35" fmla="*/ 350 h 1572"/>
                <a:gd name="T36" fmla="*/ 645 w 1583"/>
                <a:gd name="T37" fmla="*/ 479 h 1572"/>
                <a:gd name="T38" fmla="*/ 680 w 1583"/>
                <a:gd name="T39" fmla="*/ 565 h 1572"/>
                <a:gd name="T40" fmla="*/ 731 w 1583"/>
                <a:gd name="T41" fmla="*/ 737 h 1572"/>
                <a:gd name="T42" fmla="*/ 757 w 1583"/>
                <a:gd name="T43" fmla="*/ 832 h 1572"/>
                <a:gd name="T44" fmla="*/ 766 w 1583"/>
                <a:gd name="T45" fmla="*/ 883 h 1572"/>
                <a:gd name="T46" fmla="*/ 852 w 1583"/>
                <a:gd name="T47" fmla="*/ 1098 h 1572"/>
                <a:gd name="T48" fmla="*/ 903 w 1583"/>
                <a:gd name="T49" fmla="*/ 1184 h 1572"/>
                <a:gd name="T50" fmla="*/ 981 w 1583"/>
                <a:gd name="T51" fmla="*/ 1270 h 1572"/>
                <a:gd name="T52" fmla="*/ 1032 w 1583"/>
                <a:gd name="T53" fmla="*/ 1348 h 1572"/>
                <a:gd name="T54" fmla="*/ 1084 w 1583"/>
                <a:gd name="T55" fmla="*/ 1382 h 1572"/>
                <a:gd name="T56" fmla="*/ 1135 w 1583"/>
                <a:gd name="T57" fmla="*/ 1425 h 1572"/>
                <a:gd name="T58" fmla="*/ 1204 w 1583"/>
                <a:gd name="T59" fmla="*/ 1460 h 1572"/>
                <a:gd name="T60" fmla="*/ 1282 w 1583"/>
                <a:gd name="T61" fmla="*/ 1503 h 1572"/>
                <a:gd name="T62" fmla="*/ 1583 w 1583"/>
                <a:gd name="T63" fmla="*/ 1572 h 15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83" h="1572">
                  <a:moveTo>
                    <a:pt x="0" y="1227"/>
                  </a:moveTo>
                  <a:cubicBezTo>
                    <a:pt x="18" y="1208"/>
                    <a:pt x="37" y="1189"/>
                    <a:pt x="52" y="1167"/>
                  </a:cubicBezTo>
                  <a:cubicBezTo>
                    <a:pt x="66" y="1144"/>
                    <a:pt x="71" y="1115"/>
                    <a:pt x="86" y="1090"/>
                  </a:cubicBezTo>
                  <a:cubicBezTo>
                    <a:pt x="100" y="1064"/>
                    <a:pt x="119" y="1040"/>
                    <a:pt x="138" y="1012"/>
                  </a:cubicBezTo>
                  <a:cubicBezTo>
                    <a:pt x="156" y="983"/>
                    <a:pt x="182" y="959"/>
                    <a:pt x="198" y="918"/>
                  </a:cubicBezTo>
                  <a:cubicBezTo>
                    <a:pt x="213" y="876"/>
                    <a:pt x="222" y="803"/>
                    <a:pt x="232" y="763"/>
                  </a:cubicBezTo>
                  <a:cubicBezTo>
                    <a:pt x="241" y="722"/>
                    <a:pt x="250" y="711"/>
                    <a:pt x="258" y="677"/>
                  </a:cubicBezTo>
                  <a:cubicBezTo>
                    <a:pt x="265" y="642"/>
                    <a:pt x="272" y="592"/>
                    <a:pt x="275" y="557"/>
                  </a:cubicBezTo>
                  <a:cubicBezTo>
                    <a:pt x="277" y="521"/>
                    <a:pt x="266" y="490"/>
                    <a:pt x="275" y="462"/>
                  </a:cubicBezTo>
                  <a:cubicBezTo>
                    <a:pt x="283" y="433"/>
                    <a:pt x="315" y="419"/>
                    <a:pt x="327" y="385"/>
                  </a:cubicBezTo>
                  <a:cubicBezTo>
                    <a:pt x="338" y="350"/>
                    <a:pt x="339" y="293"/>
                    <a:pt x="344" y="256"/>
                  </a:cubicBezTo>
                  <a:cubicBezTo>
                    <a:pt x="348" y="218"/>
                    <a:pt x="342" y="189"/>
                    <a:pt x="353" y="161"/>
                  </a:cubicBezTo>
                  <a:cubicBezTo>
                    <a:pt x="363" y="132"/>
                    <a:pt x="392" y="108"/>
                    <a:pt x="404" y="83"/>
                  </a:cubicBezTo>
                  <a:cubicBezTo>
                    <a:pt x="415" y="57"/>
                    <a:pt x="411" y="11"/>
                    <a:pt x="421" y="6"/>
                  </a:cubicBezTo>
                  <a:cubicBezTo>
                    <a:pt x="430" y="0"/>
                    <a:pt x="449" y="21"/>
                    <a:pt x="464" y="49"/>
                  </a:cubicBezTo>
                  <a:cubicBezTo>
                    <a:pt x="478" y="76"/>
                    <a:pt x="493" y="136"/>
                    <a:pt x="508" y="169"/>
                  </a:cubicBezTo>
                  <a:cubicBezTo>
                    <a:pt x="522" y="201"/>
                    <a:pt x="532" y="216"/>
                    <a:pt x="551" y="247"/>
                  </a:cubicBezTo>
                  <a:cubicBezTo>
                    <a:pt x="569" y="277"/>
                    <a:pt x="603" y="311"/>
                    <a:pt x="619" y="350"/>
                  </a:cubicBezTo>
                  <a:cubicBezTo>
                    <a:pt x="634" y="388"/>
                    <a:pt x="634" y="443"/>
                    <a:pt x="645" y="479"/>
                  </a:cubicBezTo>
                  <a:cubicBezTo>
                    <a:pt x="655" y="514"/>
                    <a:pt x="665" y="522"/>
                    <a:pt x="680" y="565"/>
                  </a:cubicBezTo>
                  <a:cubicBezTo>
                    <a:pt x="694" y="607"/>
                    <a:pt x="718" y="692"/>
                    <a:pt x="731" y="737"/>
                  </a:cubicBezTo>
                  <a:cubicBezTo>
                    <a:pt x="743" y="781"/>
                    <a:pt x="751" y="807"/>
                    <a:pt x="757" y="832"/>
                  </a:cubicBezTo>
                  <a:cubicBezTo>
                    <a:pt x="762" y="856"/>
                    <a:pt x="750" y="838"/>
                    <a:pt x="766" y="883"/>
                  </a:cubicBezTo>
                  <a:cubicBezTo>
                    <a:pt x="781" y="927"/>
                    <a:pt x="829" y="1047"/>
                    <a:pt x="852" y="1098"/>
                  </a:cubicBezTo>
                  <a:cubicBezTo>
                    <a:pt x="874" y="1148"/>
                    <a:pt x="881" y="1155"/>
                    <a:pt x="903" y="1184"/>
                  </a:cubicBezTo>
                  <a:cubicBezTo>
                    <a:pt x="924" y="1212"/>
                    <a:pt x="959" y="1242"/>
                    <a:pt x="981" y="1270"/>
                  </a:cubicBezTo>
                  <a:cubicBezTo>
                    <a:pt x="1002" y="1297"/>
                    <a:pt x="1014" y="1329"/>
                    <a:pt x="1032" y="1348"/>
                  </a:cubicBezTo>
                  <a:cubicBezTo>
                    <a:pt x="1049" y="1366"/>
                    <a:pt x="1066" y="1369"/>
                    <a:pt x="1084" y="1382"/>
                  </a:cubicBezTo>
                  <a:cubicBezTo>
                    <a:pt x="1101" y="1394"/>
                    <a:pt x="1115" y="1412"/>
                    <a:pt x="1135" y="1425"/>
                  </a:cubicBezTo>
                  <a:cubicBezTo>
                    <a:pt x="1154" y="1437"/>
                    <a:pt x="1179" y="1447"/>
                    <a:pt x="1204" y="1460"/>
                  </a:cubicBezTo>
                  <a:cubicBezTo>
                    <a:pt x="1228" y="1473"/>
                    <a:pt x="1218" y="1484"/>
                    <a:pt x="1282" y="1503"/>
                  </a:cubicBezTo>
                  <a:cubicBezTo>
                    <a:pt x="1345" y="1521"/>
                    <a:pt x="1464" y="1546"/>
                    <a:pt x="1583" y="1572"/>
                  </a:cubicBezTo>
                </a:path>
              </a:pathLst>
            </a:custGeom>
            <a:noFill/>
            <a:ln w="28575" cmpd="sng">
              <a:solidFill>
                <a:srgbClr val="1F7C4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3" name="Text Box 6"/>
            <p:cNvSpPr txBox="1">
              <a:spLocks noChangeArrowheads="1"/>
            </p:cNvSpPr>
            <p:nvPr/>
          </p:nvSpPr>
          <p:spPr bwMode="auto">
            <a:xfrm>
              <a:off x="2386" y="3685"/>
              <a:ext cx="17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000" b="0">
                  <a:solidFill>
                    <a:srgbClr val="CCFFFF"/>
                  </a:solidFill>
                </a:rPr>
                <a:t>Fluorescence/cell</a:t>
              </a:r>
            </a:p>
          </p:txBody>
        </p:sp>
        <p:sp>
          <p:nvSpPr>
            <p:cNvPr id="43034" name="Text Box 7"/>
            <p:cNvSpPr txBox="1">
              <a:spLocks noChangeArrowheads="1"/>
            </p:cNvSpPr>
            <p:nvPr/>
          </p:nvSpPr>
          <p:spPr bwMode="auto">
            <a:xfrm rot="-5400000">
              <a:off x="448" y="1957"/>
              <a:ext cx="1503"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000" b="0">
                  <a:solidFill>
                    <a:srgbClr val="CCFFFF"/>
                  </a:solidFill>
                </a:rPr>
                <a:t>Normal cell number</a:t>
              </a:r>
            </a:p>
          </p:txBody>
        </p:sp>
        <p:sp>
          <p:nvSpPr>
            <p:cNvPr id="43035" name="Text Box 8"/>
            <p:cNvSpPr txBox="1">
              <a:spLocks noChangeArrowheads="1"/>
            </p:cNvSpPr>
            <p:nvPr/>
          </p:nvSpPr>
          <p:spPr bwMode="auto">
            <a:xfrm>
              <a:off x="1263" y="783"/>
              <a:ext cx="5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r">
                <a:spcBef>
                  <a:spcPct val="0"/>
                </a:spcBef>
              </a:pPr>
              <a:r>
                <a:rPr lang="en-US" sz="1800">
                  <a:solidFill>
                    <a:srgbClr val="CCFFFF"/>
                  </a:solidFill>
                </a:rPr>
                <a:t>0.03</a:t>
              </a:r>
            </a:p>
          </p:txBody>
        </p:sp>
        <p:sp>
          <p:nvSpPr>
            <p:cNvPr id="43036" name="Text Box 9"/>
            <p:cNvSpPr txBox="1">
              <a:spLocks noChangeArrowheads="1"/>
            </p:cNvSpPr>
            <p:nvPr/>
          </p:nvSpPr>
          <p:spPr bwMode="auto">
            <a:xfrm>
              <a:off x="2968" y="1784"/>
              <a:ext cx="7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000" b="0">
                  <a:solidFill>
                    <a:srgbClr val="CCFFFF"/>
                  </a:solidFill>
                </a:rPr>
                <a:t>Young</a:t>
              </a:r>
            </a:p>
          </p:txBody>
        </p:sp>
        <p:sp>
          <p:nvSpPr>
            <p:cNvPr id="43037" name="Rectangle 10"/>
            <p:cNvSpPr>
              <a:spLocks noChangeArrowheads="1"/>
            </p:cNvSpPr>
            <p:nvPr/>
          </p:nvSpPr>
          <p:spPr bwMode="auto">
            <a:xfrm>
              <a:off x="1807" y="877"/>
              <a:ext cx="3002" cy="250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38" name="Group 11"/>
            <p:cNvGrpSpPr>
              <a:grpSpLocks/>
            </p:cNvGrpSpPr>
            <p:nvPr/>
          </p:nvGrpSpPr>
          <p:grpSpPr bwMode="auto">
            <a:xfrm>
              <a:off x="1738" y="877"/>
              <a:ext cx="47" cy="2495"/>
              <a:chOff x="249" y="834"/>
              <a:chExt cx="147" cy="2624"/>
            </a:xfrm>
          </p:grpSpPr>
          <p:sp>
            <p:nvSpPr>
              <p:cNvPr id="43067" name="Line 12"/>
              <p:cNvSpPr>
                <a:spLocks noChangeShapeType="1"/>
              </p:cNvSpPr>
              <p:nvPr/>
            </p:nvSpPr>
            <p:spPr bwMode="auto">
              <a:xfrm>
                <a:off x="249" y="834"/>
                <a:ext cx="147"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8" name="Line 13"/>
              <p:cNvSpPr>
                <a:spLocks noChangeShapeType="1"/>
              </p:cNvSpPr>
              <p:nvPr/>
            </p:nvSpPr>
            <p:spPr bwMode="auto">
              <a:xfrm>
                <a:off x="249" y="1686"/>
                <a:ext cx="147"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9" name="Line 14"/>
              <p:cNvSpPr>
                <a:spLocks noChangeShapeType="1"/>
              </p:cNvSpPr>
              <p:nvPr/>
            </p:nvSpPr>
            <p:spPr bwMode="auto">
              <a:xfrm>
                <a:off x="249" y="2580"/>
                <a:ext cx="147"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70" name="Line 15"/>
              <p:cNvSpPr>
                <a:spLocks noChangeShapeType="1"/>
              </p:cNvSpPr>
              <p:nvPr/>
            </p:nvSpPr>
            <p:spPr bwMode="auto">
              <a:xfrm>
                <a:off x="249" y="3458"/>
                <a:ext cx="147"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039" name="Group 16"/>
            <p:cNvGrpSpPr>
              <a:grpSpLocks/>
            </p:cNvGrpSpPr>
            <p:nvPr/>
          </p:nvGrpSpPr>
          <p:grpSpPr bwMode="auto">
            <a:xfrm>
              <a:off x="1799" y="3384"/>
              <a:ext cx="2995" cy="60"/>
              <a:chOff x="1799" y="3625"/>
              <a:chExt cx="2995" cy="112"/>
            </a:xfrm>
          </p:grpSpPr>
          <p:sp>
            <p:nvSpPr>
              <p:cNvPr id="43047" name="Line 17"/>
              <p:cNvSpPr>
                <a:spLocks noChangeShapeType="1"/>
              </p:cNvSpPr>
              <p:nvPr/>
            </p:nvSpPr>
            <p:spPr bwMode="auto">
              <a:xfrm flipV="1">
                <a:off x="1799"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8" name="Line 18"/>
              <p:cNvSpPr>
                <a:spLocks noChangeShapeType="1"/>
              </p:cNvSpPr>
              <p:nvPr/>
            </p:nvSpPr>
            <p:spPr bwMode="auto">
              <a:xfrm flipV="1">
                <a:off x="2264"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9" name="Line 19"/>
              <p:cNvSpPr>
                <a:spLocks noChangeShapeType="1"/>
              </p:cNvSpPr>
              <p:nvPr/>
            </p:nvSpPr>
            <p:spPr bwMode="auto">
              <a:xfrm flipV="1">
                <a:off x="2522"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0" name="Line 20"/>
              <p:cNvSpPr>
                <a:spLocks noChangeShapeType="1"/>
              </p:cNvSpPr>
              <p:nvPr/>
            </p:nvSpPr>
            <p:spPr bwMode="auto">
              <a:xfrm flipV="1">
                <a:off x="2703"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1" name="Line 21"/>
              <p:cNvSpPr>
                <a:spLocks noChangeShapeType="1"/>
              </p:cNvSpPr>
              <p:nvPr/>
            </p:nvSpPr>
            <p:spPr bwMode="auto">
              <a:xfrm flipV="1">
                <a:off x="2841"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2" name="Line 22"/>
              <p:cNvSpPr>
                <a:spLocks noChangeShapeType="1"/>
              </p:cNvSpPr>
              <p:nvPr/>
            </p:nvSpPr>
            <p:spPr bwMode="auto">
              <a:xfrm flipV="1">
                <a:off x="2961"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3" name="Line 23"/>
              <p:cNvSpPr>
                <a:spLocks noChangeShapeType="1"/>
              </p:cNvSpPr>
              <p:nvPr/>
            </p:nvSpPr>
            <p:spPr bwMode="auto">
              <a:xfrm flipV="1">
                <a:off x="3082"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4" name="Line 24"/>
              <p:cNvSpPr>
                <a:spLocks noChangeShapeType="1"/>
              </p:cNvSpPr>
              <p:nvPr/>
            </p:nvSpPr>
            <p:spPr bwMode="auto">
              <a:xfrm flipV="1">
                <a:off x="3160"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5" name="Line 25"/>
              <p:cNvSpPr>
                <a:spLocks noChangeShapeType="1"/>
              </p:cNvSpPr>
              <p:nvPr/>
            </p:nvSpPr>
            <p:spPr bwMode="auto">
              <a:xfrm flipV="1">
                <a:off x="3229"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56" name="Group 26"/>
              <p:cNvGrpSpPr>
                <a:grpSpLocks/>
              </p:cNvGrpSpPr>
              <p:nvPr/>
            </p:nvGrpSpPr>
            <p:grpSpPr bwMode="auto">
              <a:xfrm>
                <a:off x="3296" y="3625"/>
                <a:ext cx="1498" cy="112"/>
                <a:chOff x="3296" y="3625"/>
                <a:chExt cx="1498" cy="112"/>
              </a:xfrm>
            </p:grpSpPr>
            <p:sp>
              <p:nvSpPr>
                <p:cNvPr id="43057" name="Line 27"/>
                <p:cNvSpPr>
                  <a:spLocks noChangeShapeType="1"/>
                </p:cNvSpPr>
                <p:nvPr/>
              </p:nvSpPr>
              <p:spPr bwMode="auto">
                <a:xfrm flipV="1">
                  <a:off x="3296"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8" name="Line 28"/>
                <p:cNvSpPr>
                  <a:spLocks noChangeShapeType="1"/>
                </p:cNvSpPr>
                <p:nvPr/>
              </p:nvSpPr>
              <p:spPr bwMode="auto">
                <a:xfrm flipV="1">
                  <a:off x="3761"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9" name="Line 29"/>
                <p:cNvSpPr>
                  <a:spLocks noChangeShapeType="1"/>
                </p:cNvSpPr>
                <p:nvPr/>
              </p:nvSpPr>
              <p:spPr bwMode="auto">
                <a:xfrm flipV="1">
                  <a:off x="4019"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0" name="Line 30"/>
                <p:cNvSpPr>
                  <a:spLocks noChangeShapeType="1"/>
                </p:cNvSpPr>
                <p:nvPr/>
              </p:nvSpPr>
              <p:spPr bwMode="auto">
                <a:xfrm flipV="1">
                  <a:off x="4200"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1" name="Line 31"/>
                <p:cNvSpPr>
                  <a:spLocks noChangeShapeType="1"/>
                </p:cNvSpPr>
                <p:nvPr/>
              </p:nvSpPr>
              <p:spPr bwMode="auto">
                <a:xfrm flipV="1">
                  <a:off x="4338"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2" name="Line 32"/>
                <p:cNvSpPr>
                  <a:spLocks noChangeShapeType="1"/>
                </p:cNvSpPr>
                <p:nvPr/>
              </p:nvSpPr>
              <p:spPr bwMode="auto">
                <a:xfrm flipV="1">
                  <a:off x="4458"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3" name="Line 33"/>
                <p:cNvSpPr>
                  <a:spLocks noChangeShapeType="1"/>
                </p:cNvSpPr>
                <p:nvPr/>
              </p:nvSpPr>
              <p:spPr bwMode="auto">
                <a:xfrm flipV="1">
                  <a:off x="4579"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4" name="Line 34"/>
                <p:cNvSpPr>
                  <a:spLocks noChangeShapeType="1"/>
                </p:cNvSpPr>
                <p:nvPr/>
              </p:nvSpPr>
              <p:spPr bwMode="auto">
                <a:xfrm flipV="1">
                  <a:off x="4657"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5" name="Line 35"/>
                <p:cNvSpPr>
                  <a:spLocks noChangeShapeType="1"/>
                </p:cNvSpPr>
                <p:nvPr/>
              </p:nvSpPr>
              <p:spPr bwMode="auto">
                <a:xfrm flipV="1">
                  <a:off x="4726"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6" name="Line 36"/>
                <p:cNvSpPr>
                  <a:spLocks noChangeShapeType="1"/>
                </p:cNvSpPr>
                <p:nvPr/>
              </p:nvSpPr>
              <p:spPr bwMode="auto">
                <a:xfrm flipV="1">
                  <a:off x="4794" y="3625"/>
                  <a:ext cx="0" cy="1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040" name="Rectangle 37"/>
            <p:cNvSpPr>
              <a:spLocks noChangeArrowheads="1"/>
            </p:cNvSpPr>
            <p:nvPr/>
          </p:nvSpPr>
          <p:spPr bwMode="auto">
            <a:xfrm>
              <a:off x="4513" y="3425"/>
              <a:ext cx="5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a:solidFill>
                    <a:srgbClr val="CCFFFF"/>
                  </a:solidFill>
                </a:rPr>
                <a:t>1000</a:t>
              </a:r>
            </a:p>
          </p:txBody>
        </p:sp>
        <p:sp>
          <p:nvSpPr>
            <p:cNvPr id="43041" name="Rectangle 38"/>
            <p:cNvSpPr>
              <a:spLocks noChangeArrowheads="1"/>
            </p:cNvSpPr>
            <p:nvPr/>
          </p:nvSpPr>
          <p:spPr bwMode="auto">
            <a:xfrm>
              <a:off x="3063" y="3425"/>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a:solidFill>
                    <a:srgbClr val="CCFFFF"/>
                  </a:solidFill>
                </a:rPr>
                <a:t>100</a:t>
              </a:r>
            </a:p>
          </p:txBody>
        </p:sp>
        <p:sp>
          <p:nvSpPr>
            <p:cNvPr id="43042" name="Rectangle 39"/>
            <p:cNvSpPr>
              <a:spLocks noChangeArrowheads="1"/>
            </p:cNvSpPr>
            <p:nvPr/>
          </p:nvSpPr>
          <p:spPr bwMode="auto">
            <a:xfrm>
              <a:off x="1605" y="3425"/>
              <a:ext cx="36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a:solidFill>
                    <a:srgbClr val="CCFFFF"/>
                  </a:solidFill>
                </a:rPr>
                <a:t>10</a:t>
              </a:r>
            </a:p>
          </p:txBody>
        </p:sp>
        <p:sp>
          <p:nvSpPr>
            <p:cNvPr id="43043" name="Rectangle 40"/>
            <p:cNvSpPr>
              <a:spLocks noChangeArrowheads="1"/>
            </p:cNvSpPr>
            <p:nvPr/>
          </p:nvSpPr>
          <p:spPr bwMode="auto">
            <a:xfrm>
              <a:off x="1263" y="3261"/>
              <a:ext cx="5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spcBef>
                  <a:spcPct val="0"/>
                </a:spcBef>
              </a:pPr>
              <a:r>
                <a:rPr lang="en-US" sz="1800">
                  <a:solidFill>
                    <a:srgbClr val="CCFFFF"/>
                  </a:solidFill>
                </a:rPr>
                <a:t>0.00</a:t>
              </a:r>
            </a:p>
          </p:txBody>
        </p:sp>
        <p:sp>
          <p:nvSpPr>
            <p:cNvPr id="43044" name="Rectangle 41"/>
            <p:cNvSpPr>
              <a:spLocks noChangeArrowheads="1"/>
            </p:cNvSpPr>
            <p:nvPr/>
          </p:nvSpPr>
          <p:spPr bwMode="auto">
            <a:xfrm>
              <a:off x="1263" y="2453"/>
              <a:ext cx="5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spcBef>
                  <a:spcPct val="0"/>
                </a:spcBef>
              </a:pPr>
              <a:r>
                <a:rPr lang="en-US" sz="1800">
                  <a:solidFill>
                    <a:srgbClr val="CCFFFF"/>
                  </a:solidFill>
                </a:rPr>
                <a:t>0.01</a:t>
              </a:r>
            </a:p>
          </p:txBody>
        </p:sp>
        <p:sp>
          <p:nvSpPr>
            <p:cNvPr id="43045" name="Rectangle 42"/>
            <p:cNvSpPr>
              <a:spLocks noChangeArrowheads="1"/>
            </p:cNvSpPr>
            <p:nvPr/>
          </p:nvSpPr>
          <p:spPr bwMode="auto">
            <a:xfrm>
              <a:off x="1263" y="1610"/>
              <a:ext cx="5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spcBef>
                  <a:spcPct val="0"/>
                </a:spcBef>
              </a:pPr>
              <a:r>
                <a:rPr lang="en-US" sz="1800">
                  <a:solidFill>
                    <a:srgbClr val="CCFFFF"/>
                  </a:solidFill>
                </a:rPr>
                <a:t>0.02</a:t>
              </a:r>
            </a:p>
          </p:txBody>
        </p:sp>
        <p:sp>
          <p:nvSpPr>
            <p:cNvPr id="43046" name="Rectangle 43"/>
            <p:cNvSpPr>
              <a:spLocks noChangeArrowheads="1"/>
            </p:cNvSpPr>
            <p:nvPr/>
          </p:nvSpPr>
          <p:spPr bwMode="auto">
            <a:xfrm>
              <a:off x="2438" y="1035"/>
              <a:ext cx="47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b="0">
                  <a:solidFill>
                    <a:srgbClr val="CCFFFF"/>
                  </a:solidFill>
                </a:rPr>
                <a:t>Old</a:t>
              </a:r>
            </a:p>
          </p:txBody>
        </p:sp>
      </p:grpSp>
      <p:grpSp>
        <p:nvGrpSpPr>
          <p:cNvPr id="43012" name="Group 44"/>
          <p:cNvGrpSpPr>
            <a:grpSpLocks/>
          </p:cNvGrpSpPr>
          <p:nvPr/>
        </p:nvGrpSpPr>
        <p:grpSpPr bwMode="auto">
          <a:xfrm>
            <a:off x="5334000" y="1600200"/>
            <a:ext cx="4822825" cy="4837113"/>
            <a:chOff x="3360" y="1141"/>
            <a:chExt cx="3038" cy="3047"/>
          </a:xfrm>
        </p:grpSpPr>
        <p:sp>
          <p:nvSpPr>
            <p:cNvPr id="43013" name="Rectangle 45"/>
            <p:cNvSpPr>
              <a:spLocks noChangeArrowheads="1"/>
            </p:cNvSpPr>
            <p:nvPr/>
          </p:nvSpPr>
          <p:spPr bwMode="auto">
            <a:xfrm>
              <a:off x="6104" y="3938"/>
              <a:ext cx="2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a:solidFill>
                    <a:srgbClr val="FFCC66"/>
                  </a:solidFill>
                </a:rPr>
                <a:t>11</a:t>
              </a:r>
            </a:p>
          </p:txBody>
        </p:sp>
        <p:sp>
          <p:nvSpPr>
            <p:cNvPr id="43014" name="Rectangle 46"/>
            <p:cNvSpPr>
              <a:spLocks noChangeArrowheads="1"/>
            </p:cNvSpPr>
            <p:nvPr/>
          </p:nvSpPr>
          <p:spPr bwMode="auto">
            <a:xfrm rot="-5400000">
              <a:off x="2340" y="2207"/>
              <a:ext cx="22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a:solidFill>
                    <a:schemeClr val="bg1"/>
                  </a:solidFill>
                </a:rPr>
                <a:t>Cardiolipin (</a:t>
              </a:r>
              <a:r>
                <a:rPr lang="en-US" sz="2000" i="1">
                  <a:solidFill>
                    <a:schemeClr val="bg1"/>
                  </a:solidFill>
                  <a:latin typeface="Times" pitchFamily="18" charset="0"/>
                </a:rPr>
                <a:t>µ</a:t>
              </a:r>
              <a:r>
                <a:rPr lang="en-US" sz="2000" i="1">
                  <a:solidFill>
                    <a:schemeClr val="bg1"/>
                  </a:solidFill>
                </a:rPr>
                <a:t>g</a:t>
              </a:r>
              <a:r>
                <a:rPr lang="en-US" sz="2000">
                  <a:solidFill>
                    <a:schemeClr val="bg1"/>
                  </a:solidFill>
                </a:rPr>
                <a:t> per 10</a:t>
              </a:r>
              <a:r>
                <a:rPr lang="en-US" sz="2000" baseline="30000">
                  <a:solidFill>
                    <a:schemeClr val="bg1"/>
                  </a:solidFill>
                </a:rPr>
                <a:t>6</a:t>
              </a:r>
              <a:r>
                <a:rPr lang="en-US" sz="2000">
                  <a:solidFill>
                    <a:schemeClr val="bg1"/>
                  </a:solidFill>
                </a:rPr>
                <a:t> Cells)</a:t>
              </a:r>
            </a:p>
          </p:txBody>
        </p:sp>
        <p:grpSp>
          <p:nvGrpSpPr>
            <p:cNvPr id="43015" name="Group 47"/>
            <p:cNvGrpSpPr>
              <a:grpSpLocks/>
            </p:cNvGrpSpPr>
            <p:nvPr/>
          </p:nvGrpSpPr>
          <p:grpSpPr bwMode="auto">
            <a:xfrm>
              <a:off x="3750" y="1141"/>
              <a:ext cx="59" cy="2589"/>
              <a:chOff x="1152" y="1152"/>
              <a:chExt cx="144" cy="2016"/>
            </a:xfrm>
          </p:grpSpPr>
          <p:sp>
            <p:nvSpPr>
              <p:cNvPr id="43027" name="Line 48"/>
              <p:cNvSpPr>
                <a:spLocks noChangeShapeType="1"/>
              </p:cNvSpPr>
              <p:nvPr/>
            </p:nvSpPr>
            <p:spPr bwMode="auto">
              <a:xfrm>
                <a:off x="1152" y="1152"/>
                <a:ext cx="144"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8" name="Line 49"/>
              <p:cNvSpPr>
                <a:spLocks noChangeShapeType="1"/>
              </p:cNvSpPr>
              <p:nvPr/>
            </p:nvSpPr>
            <p:spPr bwMode="auto">
              <a:xfrm>
                <a:off x="1152" y="1824"/>
                <a:ext cx="144"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9" name="Line 50"/>
              <p:cNvSpPr>
                <a:spLocks noChangeShapeType="1"/>
              </p:cNvSpPr>
              <p:nvPr/>
            </p:nvSpPr>
            <p:spPr bwMode="auto">
              <a:xfrm>
                <a:off x="1152" y="2496"/>
                <a:ext cx="144"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0" name="Line 51"/>
              <p:cNvSpPr>
                <a:spLocks noChangeShapeType="1"/>
              </p:cNvSpPr>
              <p:nvPr/>
            </p:nvSpPr>
            <p:spPr bwMode="auto">
              <a:xfrm>
                <a:off x="1152" y="3168"/>
                <a:ext cx="144"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16" name="Rectangle 52"/>
            <p:cNvSpPr>
              <a:spLocks noChangeArrowheads="1"/>
            </p:cNvSpPr>
            <p:nvPr/>
          </p:nvSpPr>
          <p:spPr bwMode="auto">
            <a:xfrm>
              <a:off x="3809" y="1141"/>
              <a:ext cx="2393" cy="258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7" name="Rectangle 53"/>
            <p:cNvSpPr>
              <a:spLocks noChangeArrowheads="1"/>
            </p:cNvSpPr>
            <p:nvPr/>
          </p:nvSpPr>
          <p:spPr bwMode="auto">
            <a:xfrm>
              <a:off x="4193" y="1640"/>
              <a:ext cx="665" cy="2090"/>
            </a:xfrm>
            <a:prstGeom prst="rect">
              <a:avLst/>
            </a:prstGeom>
            <a:solidFill>
              <a:schemeClr val="fo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8" name="Rectangle 54"/>
            <p:cNvSpPr>
              <a:spLocks noChangeArrowheads="1"/>
            </p:cNvSpPr>
            <p:nvPr/>
          </p:nvSpPr>
          <p:spPr bwMode="auto">
            <a:xfrm>
              <a:off x="4857" y="2812"/>
              <a:ext cx="665" cy="918"/>
            </a:xfrm>
            <a:prstGeom prst="rect">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sz="2400" b="0">
                <a:solidFill>
                  <a:schemeClr val="tx1"/>
                </a:solidFill>
                <a:latin typeface="Times New Roman" pitchFamily="18" charset="0"/>
              </a:endParaRPr>
            </a:p>
          </p:txBody>
        </p:sp>
        <p:sp>
          <p:nvSpPr>
            <p:cNvPr id="43019" name="Line 55"/>
            <p:cNvSpPr>
              <a:spLocks noChangeShapeType="1"/>
            </p:cNvSpPr>
            <p:nvPr/>
          </p:nvSpPr>
          <p:spPr bwMode="auto">
            <a:xfrm flipV="1">
              <a:off x="4526" y="1427"/>
              <a:ext cx="0" cy="4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0" name="Line 56"/>
            <p:cNvSpPr>
              <a:spLocks noChangeShapeType="1"/>
            </p:cNvSpPr>
            <p:nvPr/>
          </p:nvSpPr>
          <p:spPr bwMode="auto">
            <a:xfrm>
              <a:off x="4411" y="1413"/>
              <a:ext cx="222"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Line 57"/>
            <p:cNvSpPr>
              <a:spLocks noChangeShapeType="1"/>
            </p:cNvSpPr>
            <p:nvPr/>
          </p:nvSpPr>
          <p:spPr bwMode="auto">
            <a:xfrm>
              <a:off x="4419" y="1839"/>
              <a:ext cx="222"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2" name="Line 58"/>
            <p:cNvSpPr>
              <a:spLocks noChangeShapeType="1"/>
            </p:cNvSpPr>
            <p:nvPr/>
          </p:nvSpPr>
          <p:spPr bwMode="auto">
            <a:xfrm flipV="1">
              <a:off x="5196" y="2551"/>
              <a:ext cx="0" cy="55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3" name="Line 59"/>
            <p:cNvSpPr>
              <a:spLocks noChangeShapeType="1"/>
            </p:cNvSpPr>
            <p:nvPr/>
          </p:nvSpPr>
          <p:spPr bwMode="auto">
            <a:xfrm>
              <a:off x="5081" y="2537"/>
              <a:ext cx="22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4" name="Line 60"/>
            <p:cNvSpPr>
              <a:spLocks noChangeShapeType="1"/>
            </p:cNvSpPr>
            <p:nvPr/>
          </p:nvSpPr>
          <p:spPr bwMode="auto">
            <a:xfrm>
              <a:off x="5089" y="3110"/>
              <a:ext cx="22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5" name="Rectangle 61"/>
            <p:cNvSpPr>
              <a:spLocks noChangeArrowheads="1"/>
            </p:cNvSpPr>
            <p:nvPr/>
          </p:nvSpPr>
          <p:spPr bwMode="auto">
            <a:xfrm>
              <a:off x="4224" y="3744"/>
              <a:ext cx="76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800" b="0">
                  <a:solidFill>
                    <a:srgbClr val="FFFF00"/>
                  </a:solidFill>
                </a:rPr>
                <a:t>Young</a:t>
              </a:r>
            </a:p>
          </p:txBody>
        </p:sp>
        <p:sp>
          <p:nvSpPr>
            <p:cNvPr id="43026" name="Rectangle 62"/>
            <p:cNvSpPr>
              <a:spLocks noChangeArrowheads="1"/>
            </p:cNvSpPr>
            <p:nvPr/>
          </p:nvSpPr>
          <p:spPr bwMode="auto">
            <a:xfrm>
              <a:off x="5040" y="3792"/>
              <a:ext cx="46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800" b="0">
                  <a:solidFill>
                    <a:srgbClr val="FFFF00"/>
                  </a:solidFill>
                </a:rPr>
                <a:t>Old</a:t>
              </a:r>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99FF"/>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781300" y="0"/>
            <a:ext cx="36909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4400">
                <a:solidFill>
                  <a:srgbClr val="FFFF00"/>
                </a:solidFill>
                <a:latin typeface="Times New Roman" pitchFamily="18" charset="0"/>
              </a:rPr>
              <a:t>Collaborators:</a:t>
            </a:r>
            <a:endParaRPr lang="en-US" sz="2400">
              <a:solidFill>
                <a:srgbClr val="FFFF00"/>
              </a:solidFill>
              <a:latin typeface="Times New Roman" pitchFamily="18" charset="0"/>
            </a:endParaRPr>
          </a:p>
        </p:txBody>
      </p:sp>
      <p:sp>
        <p:nvSpPr>
          <p:cNvPr id="25603" name="Text Box 3"/>
          <p:cNvSpPr txBox="1">
            <a:spLocks noChangeArrowheads="1"/>
          </p:cNvSpPr>
          <p:nvPr/>
        </p:nvSpPr>
        <p:spPr bwMode="auto">
          <a:xfrm>
            <a:off x="342900" y="838200"/>
            <a:ext cx="2776538" cy="3143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chemeClr val="bg1"/>
                </a:solidFill>
                <a:latin typeface="Times New Roman" pitchFamily="18" charset="0"/>
              </a:rPr>
              <a:t>Case Western Reserve</a:t>
            </a:r>
            <a:r>
              <a:rPr lang="en-US" sz="1400" b="0">
                <a:solidFill>
                  <a:schemeClr val="bg1"/>
                </a:solidFill>
                <a:latin typeface="Times New Roman" pitchFamily="18" charset="0"/>
              </a:rPr>
              <a:t>          </a:t>
            </a:r>
          </a:p>
        </p:txBody>
      </p:sp>
      <p:sp>
        <p:nvSpPr>
          <p:cNvPr id="25604" name="Text Box 5"/>
          <p:cNvSpPr txBox="1">
            <a:spLocks noChangeArrowheads="1"/>
          </p:cNvSpPr>
          <p:nvPr/>
        </p:nvSpPr>
        <p:spPr bwMode="auto">
          <a:xfrm>
            <a:off x="1028700" y="1752600"/>
            <a:ext cx="15573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200" b="0">
                <a:solidFill>
                  <a:schemeClr val="bg1"/>
                </a:solidFill>
                <a:latin typeface="Times New Roman" pitchFamily="18" charset="0"/>
              </a:rPr>
              <a:t>Mark E. Obrenovich</a:t>
            </a:r>
          </a:p>
        </p:txBody>
      </p:sp>
      <p:sp>
        <p:nvSpPr>
          <p:cNvPr id="25605" name="Text Box 6"/>
          <p:cNvSpPr txBox="1">
            <a:spLocks noChangeArrowheads="1"/>
          </p:cNvSpPr>
          <p:nvPr/>
        </p:nvSpPr>
        <p:spPr bwMode="auto">
          <a:xfrm>
            <a:off x="571500" y="27432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chemeClr val="bg1"/>
                </a:solidFill>
                <a:latin typeface="Times New Roman" pitchFamily="18" charset="0"/>
              </a:rPr>
              <a:t>Ramón Cacabelos</a:t>
            </a:r>
          </a:p>
        </p:txBody>
      </p:sp>
      <p:sp>
        <p:nvSpPr>
          <p:cNvPr id="25606" name="Text Box 7"/>
          <p:cNvSpPr txBox="1">
            <a:spLocks noChangeArrowheads="1"/>
          </p:cNvSpPr>
          <p:nvPr/>
        </p:nvSpPr>
        <p:spPr bwMode="auto">
          <a:xfrm>
            <a:off x="3619500" y="1066800"/>
            <a:ext cx="2200275" cy="5270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chemeClr val="bg1"/>
                </a:solidFill>
                <a:latin typeface="Times New Roman" pitchFamily="18" charset="0"/>
              </a:rPr>
              <a:t>The University of Texas at</a:t>
            </a:r>
          </a:p>
          <a:p>
            <a:pPr>
              <a:spcBef>
                <a:spcPct val="0"/>
              </a:spcBef>
            </a:pPr>
            <a:r>
              <a:rPr lang="en-US" sz="1400">
                <a:solidFill>
                  <a:schemeClr val="bg1"/>
                </a:solidFill>
                <a:latin typeface="Times New Roman" pitchFamily="18" charset="0"/>
              </a:rPr>
              <a:t> San Antonio</a:t>
            </a:r>
          </a:p>
        </p:txBody>
      </p:sp>
      <p:sp>
        <p:nvSpPr>
          <p:cNvPr id="25607" name="Text Box 8"/>
          <p:cNvSpPr txBox="1">
            <a:spLocks noChangeArrowheads="1"/>
          </p:cNvSpPr>
          <p:nvPr/>
        </p:nvSpPr>
        <p:spPr bwMode="auto">
          <a:xfrm>
            <a:off x="3771900" y="1600200"/>
            <a:ext cx="17224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200" b="0">
                <a:solidFill>
                  <a:schemeClr val="bg1"/>
                </a:solidFill>
                <a:latin typeface="Times New Roman" pitchFamily="18" charset="0"/>
              </a:rPr>
              <a:t>          Kathryn Fischbach</a:t>
            </a:r>
          </a:p>
        </p:txBody>
      </p:sp>
      <p:sp>
        <p:nvSpPr>
          <p:cNvPr id="25608" name="Text Box 9"/>
          <p:cNvSpPr txBox="1">
            <a:spLocks noChangeArrowheads="1"/>
          </p:cNvSpPr>
          <p:nvPr/>
        </p:nvSpPr>
        <p:spPr bwMode="auto">
          <a:xfrm>
            <a:off x="6819900" y="3657600"/>
            <a:ext cx="3124200" cy="3143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chemeClr val="bg1"/>
                </a:solidFill>
                <a:latin typeface="Times New Roman" pitchFamily="18" charset="0"/>
              </a:rPr>
              <a:t>University of California Los Angeles</a:t>
            </a:r>
          </a:p>
        </p:txBody>
      </p:sp>
      <p:sp>
        <p:nvSpPr>
          <p:cNvPr id="25609" name="Text Box 10"/>
          <p:cNvSpPr txBox="1">
            <a:spLocks noChangeArrowheads="1"/>
          </p:cNvSpPr>
          <p:nvPr/>
        </p:nvSpPr>
        <p:spPr bwMode="auto">
          <a:xfrm>
            <a:off x="3390900" y="2590800"/>
            <a:ext cx="3200400" cy="7397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kumimoji="1" lang="en-GB" sz="1400">
                <a:solidFill>
                  <a:schemeClr val="folHlink"/>
                </a:solidFill>
                <a:latin typeface="Times New Roman" pitchFamily="18" charset="0"/>
              </a:rPr>
              <a:t>Stress Relief and Memory Training Center, </a:t>
            </a:r>
          </a:p>
          <a:p>
            <a:pPr>
              <a:spcBef>
                <a:spcPct val="0"/>
              </a:spcBef>
            </a:pPr>
            <a:r>
              <a:rPr kumimoji="1" lang="en-GB" sz="1400">
                <a:solidFill>
                  <a:schemeClr val="folHlink"/>
                </a:solidFill>
                <a:latin typeface="Times New Roman" pitchFamily="18" charset="0"/>
              </a:rPr>
              <a:t>Brooklyn, New York</a:t>
            </a:r>
            <a:endParaRPr kumimoji="1" lang="en-US" sz="1400">
              <a:solidFill>
                <a:schemeClr val="folHlink"/>
              </a:solidFill>
              <a:latin typeface="Times New Roman" pitchFamily="18" charset="0"/>
            </a:endParaRPr>
          </a:p>
        </p:txBody>
      </p:sp>
      <p:sp>
        <p:nvSpPr>
          <p:cNvPr id="25610" name="Text Box 12"/>
          <p:cNvSpPr txBox="1">
            <a:spLocks noChangeArrowheads="1"/>
          </p:cNvSpPr>
          <p:nvPr/>
        </p:nvSpPr>
        <p:spPr bwMode="auto">
          <a:xfrm>
            <a:off x="7353300" y="40386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latin typeface="Times New Roman" pitchFamily="18" charset="0"/>
              </a:rPr>
              <a:t>Harry V. Vinters</a:t>
            </a:r>
            <a:r>
              <a:rPr lang="en-US" sz="1200" b="0"/>
              <a:t> </a:t>
            </a:r>
            <a:endParaRPr lang="en-US" sz="1200"/>
          </a:p>
        </p:txBody>
      </p:sp>
      <p:sp>
        <p:nvSpPr>
          <p:cNvPr id="25611" name="Text Box 13"/>
          <p:cNvSpPr txBox="1">
            <a:spLocks noChangeArrowheads="1"/>
          </p:cNvSpPr>
          <p:nvPr/>
        </p:nvSpPr>
        <p:spPr bwMode="auto">
          <a:xfrm>
            <a:off x="190500" y="3886200"/>
            <a:ext cx="3200400" cy="7397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r>
              <a:rPr lang="en-US" sz="1400">
                <a:latin typeface="Times New Roman" pitchFamily="18" charset="0"/>
              </a:rPr>
              <a:t>University of California Berkeley and Children’s Hospital Oakland Research  Institute, Oakland</a:t>
            </a:r>
            <a:endParaRPr lang="en-US" sz="1400">
              <a:solidFill>
                <a:schemeClr val="bg1"/>
              </a:solidFill>
              <a:latin typeface="Times New Roman" pitchFamily="18" charset="0"/>
            </a:endParaRPr>
          </a:p>
        </p:txBody>
      </p:sp>
      <p:sp>
        <p:nvSpPr>
          <p:cNvPr id="25612" name="Text Box 14"/>
          <p:cNvSpPr txBox="1">
            <a:spLocks noChangeArrowheads="1"/>
          </p:cNvSpPr>
          <p:nvPr/>
        </p:nvSpPr>
        <p:spPr bwMode="auto">
          <a:xfrm>
            <a:off x="7353300" y="23622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chemeClr val="bg1"/>
                </a:solidFill>
                <a:latin typeface="Times New Roman" pitchFamily="18" charset="0"/>
              </a:rPr>
              <a:t>Valery  V. Benberin</a:t>
            </a:r>
          </a:p>
        </p:txBody>
      </p:sp>
      <p:sp>
        <p:nvSpPr>
          <p:cNvPr id="25613" name="Text Box 15"/>
          <p:cNvSpPr txBox="1">
            <a:spLocks noChangeArrowheads="1"/>
          </p:cNvSpPr>
          <p:nvPr/>
        </p:nvSpPr>
        <p:spPr bwMode="auto">
          <a:xfrm>
            <a:off x="5829300" y="1752600"/>
            <a:ext cx="4343400" cy="5270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chemeClr val="bg1"/>
                </a:solidFill>
                <a:latin typeface="Times New Roman" pitchFamily="18" charset="0"/>
              </a:rPr>
              <a:t>Medical Center  of the Administration of the President of the Republic of Kazakhstan, Astana, Kazakhstan</a:t>
            </a:r>
          </a:p>
        </p:txBody>
      </p:sp>
      <p:sp>
        <p:nvSpPr>
          <p:cNvPr id="25614" name="Text Box 16"/>
          <p:cNvSpPr txBox="1">
            <a:spLocks noChangeArrowheads="1"/>
          </p:cNvSpPr>
          <p:nvPr/>
        </p:nvSpPr>
        <p:spPr bwMode="auto">
          <a:xfrm>
            <a:off x="3848100" y="34290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chemeClr val="bg1"/>
                </a:solidFill>
                <a:latin typeface="Times New Roman" pitchFamily="18" charset="0"/>
              </a:rPr>
              <a:t>Valentin  Bragin</a:t>
            </a:r>
          </a:p>
        </p:txBody>
      </p:sp>
      <p:sp>
        <p:nvSpPr>
          <p:cNvPr id="25615" name="Text Box 19"/>
          <p:cNvSpPr txBox="1">
            <a:spLocks noChangeArrowheads="1"/>
          </p:cNvSpPr>
          <p:nvPr/>
        </p:nvSpPr>
        <p:spPr bwMode="auto">
          <a:xfrm>
            <a:off x="6896100" y="2743200"/>
            <a:ext cx="3200400" cy="5270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chemeClr val="bg1"/>
                </a:solidFill>
                <a:latin typeface="Times New Roman" pitchFamily="18" charset="0"/>
              </a:rPr>
              <a:t>University College London and Royal Free Hospital, London</a:t>
            </a:r>
          </a:p>
        </p:txBody>
      </p:sp>
      <p:sp>
        <p:nvSpPr>
          <p:cNvPr id="25616" name="Text Box 20"/>
          <p:cNvSpPr txBox="1">
            <a:spLocks noChangeArrowheads="1"/>
          </p:cNvSpPr>
          <p:nvPr/>
        </p:nvSpPr>
        <p:spPr bwMode="auto">
          <a:xfrm>
            <a:off x="7658100" y="3352800"/>
            <a:ext cx="1438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200" b="0">
                <a:solidFill>
                  <a:schemeClr val="bg1"/>
                </a:solidFill>
                <a:latin typeface="Times New Roman" pitchFamily="18" charset="0"/>
              </a:rPr>
              <a:t>Geoffrey Burnstock </a:t>
            </a:r>
          </a:p>
        </p:txBody>
      </p:sp>
      <p:sp>
        <p:nvSpPr>
          <p:cNvPr id="25617" name="Text Box 23"/>
          <p:cNvSpPr txBox="1">
            <a:spLocks noChangeArrowheads="1"/>
          </p:cNvSpPr>
          <p:nvPr/>
        </p:nvSpPr>
        <p:spPr bwMode="auto">
          <a:xfrm>
            <a:off x="952500" y="1371600"/>
            <a:ext cx="1385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1200" b="0">
                <a:solidFill>
                  <a:schemeClr val="bg1"/>
                </a:solidFill>
                <a:latin typeface="Times New Roman" pitchFamily="18" charset="0"/>
              </a:rPr>
              <a:t>    Donald Anthony</a:t>
            </a:r>
          </a:p>
        </p:txBody>
      </p:sp>
      <p:sp>
        <p:nvSpPr>
          <p:cNvPr id="25618" name="Text Box 24"/>
          <p:cNvSpPr txBox="1">
            <a:spLocks noChangeArrowheads="1"/>
          </p:cNvSpPr>
          <p:nvPr/>
        </p:nvSpPr>
        <p:spPr bwMode="auto">
          <a:xfrm>
            <a:off x="190500" y="2057400"/>
            <a:ext cx="3048000" cy="5270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chemeClr val="bg1"/>
                </a:solidFill>
                <a:latin typeface="Times New Roman" pitchFamily="18" charset="0"/>
              </a:rPr>
              <a:t>EuroEspes Biomedical Research Center Spain</a:t>
            </a:r>
          </a:p>
        </p:txBody>
      </p:sp>
      <p:sp>
        <p:nvSpPr>
          <p:cNvPr id="25619" name="Text Box 26"/>
          <p:cNvSpPr txBox="1">
            <a:spLocks noChangeArrowheads="1"/>
          </p:cNvSpPr>
          <p:nvPr/>
        </p:nvSpPr>
        <p:spPr bwMode="auto">
          <a:xfrm>
            <a:off x="4076700" y="19050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200" b="0">
                <a:solidFill>
                  <a:schemeClr val="bg1"/>
                </a:solidFill>
                <a:latin typeface="Times New Roman" pitchFamily="18" charset="0"/>
              </a:rPr>
              <a:t>Hector H.  Palacios</a:t>
            </a:r>
          </a:p>
        </p:txBody>
      </p:sp>
      <p:sp>
        <p:nvSpPr>
          <p:cNvPr id="25620" name="Text Box 27"/>
          <p:cNvSpPr txBox="1">
            <a:spLocks noChangeArrowheads="1"/>
          </p:cNvSpPr>
          <p:nvPr/>
        </p:nvSpPr>
        <p:spPr bwMode="auto">
          <a:xfrm>
            <a:off x="4000500" y="2209800"/>
            <a:ext cx="13414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200" b="0">
                <a:solidFill>
                  <a:schemeClr val="bg1"/>
                </a:solidFill>
                <a:latin typeface="Times New Roman" pitchFamily="18" charset="0"/>
              </a:rPr>
              <a:t>    Dmitry Gokman</a:t>
            </a:r>
          </a:p>
        </p:txBody>
      </p:sp>
      <p:sp>
        <p:nvSpPr>
          <p:cNvPr id="25621" name="Rectangle 28"/>
          <p:cNvSpPr>
            <a:spLocks noChangeArrowheads="1"/>
          </p:cNvSpPr>
          <p:nvPr/>
        </p:nvSpPr>
        <p:spPr bwMode="auto">
          <a:xfrm>
            <a:off x="1028700" y="4724400"/>
            <a:ext cx="1162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a:latin typeface="Times New Roman" pitchFamily="18" charset="0"/>
              </a:rPr>
              <a:t>Bruce N. Ames</a:t>
            </a:r>
          </a:p>
        </p:txBody>
      </p:sp>
      <p:sp>
        <p:nvSpPr>
          <p:cNvPr id="25622" name="Text Box 32"/>
          <p:cNvSpPr txBox="1">
            <a:spLocks noChangeArrowheads="1"/>
          </p:cNvSpPr>
          <p:nvPr/>
        </p:nvSpPr>
        <p:spPr bwMode="auto">
          <a:xfrm>
            <a:off x="114300" y="3124200"/>
            <a:ext cx="3200400" cy="3143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chemeClr val="bg1"/>
                </a:solidFill>
                <a:latin typeface="Times New Roman" pitchFamily="18" charset="0"/>
              </a:rPr>
              <a:t>Kansas  University, Medical Center</a:t>
            </a:r>
          </a:p>
        </p:txBody>
      </p:sp>
      <p:sp>
        <p:nvSpPr>
          <p:cNvPr id="25623" name="Text Box 33"/>
          <p:cNvSpPr txBox="1">
            <a:spLocks noChangeArrowheads="1"/>
          </p:cNvSpPr>
          <p:nvPr/>
        </p:nvSpPr>
        <p:spPr bwMode="auto">
          <a:xfrm>
            <a:off x="571500" y="35052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chemeClr val="bg1"/>
                </a:solidFill>
                <a:latin typeface="Times New Roman" pitchFamily="18" charset="0"/>
              </a:rPr>
              <a:t>Russell H. Swerdlow</a:t>
            </a:r>
          </a:p>
        </p:txBody>
      </p:sp>
      <p:sp>
        <p:nvSpPr>
          <p:cNvPr id="25624" name="Text Box 34"/>
          <p:cNvSpPr txBox="1">
            <a:spLocks noChangeArrowheads="1"/>
          </p:cNvSpPr>
          <p:nvPr/>
        </p:nvSpPr>
        <p:spPr bwMode="auto">
          <a:xfrm>
            <a:off x="6819900" y="4495800"/>
            <a:ext cx="3124200" cy="5270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chemeClr val="bg1"/>
                </a:solidFill>
                <a:latin typeface="Times New Roman" pitchFamily="18" charset="0"/>
              </a:rPr>
              <a:t>Missouri University of Science and Technology, MO,  USA</a:t>
            </a:r>
          </a:p>
        </p:txBody>
      </p:sp>
      <p:sp>
        <p:nvSpPr>
          <p:cNvPr id="25625" name="Text Box 35"/>
          <p:cNvSpPr txBox="1">
            <a:spLocks noChangeArrowheads="1"/>
          </p:cNvSpPr>
          <p:nvPr/>
        </p:nvSpPr>
        <p:spPr bwMode="auto">
          <a:xfrm>
            <a:off x="7124700" y="50292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latin typeface="Times New Roman" pitchFamily="18" charset="0"/>
              </a:rPr>
              <a:t>V. Prakash Reddy</a:t>
            </a:r>
            <a:endParaRPr lang="en-US" sz="1200"/>
          </a:p>
        </p:txBody>
      </p:sp>
      <p:sp>
        <p:nvSpPr>
          <p:cNvPr id="25626" name="Text Box 36"/>
          <p:cNvSpPr txBox="1">
            <a:spLocks noChangeArrowheads="1"/>
          </p:cNvSpPr>
          <p:nvPr/>
        </p:nvSpPr>
        <p:spPr bwMode="auto">
          <a:xfrm>
            <a:off x="3543300" y="4648200"/>
            <a:ext cx="2895600" cy="5270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chemeClr val="bg1"/>
                </a:solidFill>
                <a:latin typeface="Times New Roman" pitchFamily="18" charset="0"/>
              </a:rPr>
              <a:t>Wroclaw Medical University Poland</a:t>
            </a:r>
          </a:p>
        </p:txBody>
      </p:sp>
      <p:sp>
        <p:nvSpPr>
          <p:cNvPr id="25627" name="Text Box 37"/>
          <p:cNvSpPr txBox="1">
            <a:spLocks noChangeArrowheads="1"/>
          </p:cNvSpPr>
          <p:nvPr/>
        </p:nvSpPr>
        <p:spPr bwMode="auto">
          <a:xfrm>
            <a:off x="3924300" y="53340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b="0">
                <a:solidFill>
                  <a:schemeClr val="bg1"/>
                </a:solidFill>
                <a:latin typeface="Times New Roman" pitchFamily="18" charset="0"/>
              </a:rPr>
              <a:t>Jerzy Leszek</a:t>
            </a:r>
          </a:p>
        </p:txBody>
      </p:sp>
      <p:sp>
        <p:nvSpPr>
          <p:cNvPr id="25628" name="Text Box 38"/>
          <p:cNvSpPr txBox="1">
            <a:spLocks noChangeArrowheads="1"/>
          </p:cNvSpPr>
          <p:nvPr/>
        </p:nvSpPr>
        <p:spPr bwMode="auto">
          <a:xfrm>
            <a:off x="3543300" y="3810000"/>
            <a:ext cx="2743200" cy="3143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chemeClr val="bg1"/>
                </a:solidFill>
                <a:latin typeface="Times New Roman" pitchFamily="18" charset="0"/>
              </a:rPr>
              <a:t>            Slovak Medical University</a:t>
            </a:r>
          </a:p>
        </p:txBody>
      </p:sp>
      <p:sp>
        <p:nvSpPr>
          <p:cNvPr id="25629" name="Text Box 39"/>
          <p:cNvSpPr txBox="1">
            <a:spLocks noChangeArrowheads="1"/>
          </p:cNvSpPr>
          <p:nvPr/>
        </p:nvSpPr>
        <p:spPr bwMode="auto">
          <a:xfrm>
            <a:off x="3619500" y="4191000"/>
            <a:ext cx="2590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b="0">
                <a:latin typeface="Times New Roman" pitchFamily="18" charset="0"/>
              </a:rPr>
              <a:t>Jaromír Horecký and Olga Vancová</a:t>
            </a:r>
          </a:p>
        </p:txBody>
      </p:sp>
      <p:sp>
        <p:nvSpPr>
          <p:cNvPr id="25630" name="Text Box 40"/>
          <p:cNvSpPr txBox="1">
            <a:spLocks noChangeArrowheads="1"/>
          </p:cNvSpPr>
          <p:nvPr/>
        </p:nvSpPr>
        <p:spPr bwMode="auto">
          <a:xfrm>
            <a:off x="6972300" y="533400"/>
            <a:ext cx="2971800" cy="7397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rgbClr val="000099"/>
                </a:solidFill>
                <a:latin typeface="Times New Roman" pitchFamily="18" charset="0"/>
              </a:rPr>
              <a:t>Institute of Physiologically Active Compounds, Russian Academy of Sciences, Chernogolovka, Russia</a:t>
            </a:r>
          </a:p>
        </p:txBody>
      </p:sp>
      <p:sp>
        <p:nvSpPr>
          <p:cNvPr id="25631" name="Text Box 41"/>
          <p:cNvSpPr txBox="1">
            <a:spLocks noChangeArrowheads="1"/>
          </p:cNvSpPr>
          <p:nvPr/>
        </p:nvSpPr>
        <p:spPr bwMode="auto">
          <a:xfrm>
            <a:off x="7353300" y="12954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rgbClr val="000099"/>
                </a:solidFill>
                <a:latin typeface="Times New Roman" pitchFamily="18" charset="0"/>
              </a:rPr>
              <a:t>Sergey O. Bachurin </a:t>
            </a:r>
          </a:p>
        </p:txBody>
      </p:sp>
      <p:sp>
        <p:nvSpPr>
          <p:cNvPr id="25632" name="Text Box 42"/>
          <p:cNvSpPr txBox="1">
            <a:spLocks noChangeArrowheads="1"/>
          </p:cNvSpPr>
          <p:nvPr/>
        </p:nvSpPr>
        <p:spPr bwMode="auto">
          <a:xfrm>
            <a:off x="6819900" y="5410200"/>
            <a:ext cx="3467100" cy="7397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a:solidFill>
                  <a:srgbClr val="000099"/>
                </a:solidFill>
                <a:latin typeface="Times New Roman" pitchFamily="18" charset="0"/>
              </a:rPr>
              <a:t>Institute of Theoretical and Experimental Biophysics, Russian Academy of Sciences, Pushchino, Russian Federation</a:t>
            </a:r>
          </a:p>
        </p:txBody>
      </p:sp>
      <p:sp>
        <p:nvSpPr>
          <p:cNvPr id="25633" name="Text Box 43"/>
          <p:cNvSpPr txBox="1">
            <a:spLocks noChangeArrowheads="1"/>
          </p:cNvSpPr>
          <p:nvPr/>
        </p:nvSpPr>
        <p:spPr bwMode="auto">
          <a:xfrm>
            <a:off x="7048500" y="62484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rgbClr val="000099"/>
                </a:solidFill>
                <a:latin typeface="Times New Roman" pitchFamily="18" charset="0"/>
              </a:rPr>
              <a:t>Yury G. Kaminsky</a:t>
            </a:r>
            <a:r>
              <a:rPr lang="en-US" sz="1400" b="0">
                <a:latin typeface="Times New Roman" pitchFamily="18" charset="0"/>
              </a:rPr>
              <a:t> </a:t>
            </a:r>
          </a:p>
        </p:txBody>
      </p:sp>
      <p:sp>
        <p:nvSpPr>
          <p:cNvPr id="25634" name="Text Box 44"/>
          <p:cNvSpPr txBox="1">
            <a:spLocks noChangeArrowheads="1"/>
          </p:cNvSpPr>
          <p:nvPr/>
        </p:nvSpPr>
        <p:spPr bwMode="auto">
          <a:xfrm>
            <a:off x="3467100" y="5715000"/>
            <a:ext cx="3124200" cy="5270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chemeClr val="bg1"/>
                </a:solidFill>
                <a:latin typeface="Times New Roman" pitchFamily="18" charset="0"/>
              </a:rPr>
              <a:t>King Fahd Medical Research Center Saudi Arabia</a:t>
            </a:r>
          </a:p>
        </p:txBody>
      </p:sp>
      <p:sp>
        <p:nvSpPr>
          <p:cNvPr id="25635" name="Text Box 45"/>
          <p:cNvSpPr txBox="1">
            <a:spLocks noChangeArrowheads="1"/>
          </p:cNvSpPr>
          <p:nvPr/>
        </p:nvSpPr>
        <p:spPr bwMode="auto">
          <a:xfrm>
            <a:off x="3771900" y="63246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latin typeface="Times New Roman" pitchFamily="18" charset="0"/>
              </a:rPr>
              <a:t>M.A. Kamal &amp; G.Md. Ashraf </a:t>
            </a:r>
            <a:r>
              <a:rPr lang="en-US" sz="1200" b="0"/>
              <a:t> </a:t>
            </a:r>
          </a:p>
        </p:txBody>
      </p:sp>
      <p:sp>
        <p:nvSpPr>
          <p:cNvPr id="25636" name="Text Box 46"/>
          <p:cNvSpPr txBox="1">
            <a:spLocks noChangeArrowheads="1"/>
          </p:cNvSpPr>
          <p:nvPr/>
        </p:nvSpPr>
        <p:spPr bwMode="auto">
          <a:xfrm>
            <a:off x="342900" y="5181600"/>
            <a:ext cx="2895600" cy="7397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400">
                <a:solidFill>
                  <a:schemeClr val="bg1"/>
                </a:solidFill>
                <a:latin typeface="Times New Roman" pitchFamily="18" charset="0"/>
              </a:rPr>
              <a:t>I.M. Sechenov Moscow State Medical University, Russian Federation </a:t>
            </a:r>
          </a:p>
        </p:txBody>
      </p:sp>
      <p:sp>
        <p:nvSpPr>
          <p:cNvPr id="25637" name="Text Box 47"/>
          <p:cNvSpPr txBox="1">
            <a:spLocks noChangeArrowheads="1"/>
          </p:cNvSpPr>
          <p:nvPr/>
        </p:nvSpPr>
        <p:spPr bwMode="auto">
          <a:xfrm>
            <a:off x="571500" y="6248400"/>
            <a:ext cx="2362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chemeClr val="bg1"/>
                </a:solidFill>
                <a:latin typeface="Times New Roman" pitchFamily="18" charset="0"/>
              </a:rPr>
              <a:t>Nikolenko VN, Zamyatnin AA and Yakhno NN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6629400" y="1905000"/>
            <a:ext cx="291465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400" b="0">
                <a:solidFill>
                  <a:schemeClr val="tx1"/>
                </a:solidFill>
                <a:latin typeface="Times New Roman" pitchFamily="18" charset="0"/>
              </a:rPr>
              <a:t>Spatial memory relies on intact hippocampal function.</a:t>
            </a:r>
          </a:p>
          <a:p>
            <a:pPr algn="l">
              <a:spcBef>
                <a:spcPct val="50000"/>
              </a:spcBef>
            </a:pPr>
            <a:r>
              <a:rPr lang="en-US" sz="2400" b="0">
                <a:solidFill>
                  <a:schemeClr val="tx1"/>
                </a:solidFill>
                <a:latin typeface="Times New Roman" pitchFamily="18" charset="0"/>
              </a:rPr>
              <a:t>Old Rats showed poorer performance and the treatments showed improving effects.</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685800"/>
            <a:ext cx="52752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6553200" y="685800"/>
            <a:ext cx="3219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400" b="0">
                <a:solidFill>
                  <a:srgbClr val="0000CC"/>
                </a:solidFill>
                <a:latin typeface="Times" pitchFamily="18" charset="0"/>
              </a:rPr>
              <a:t>Morris Water Maze for </a:t>
            </a:r>
          </a:p>
          <a:p>
            <a:pPr algn="l">
              <a:spcBef>
                <a:spcPct val="0"/>
              </a:spcBef>
            </a:pPr>
            <a:r>
              <a:rPr lang="en-US" sz="2400" b="0">
                <a:solidFill>
                  <a:srgbClr val="0000CC"/>
                </a:solidFill>
                <a:latin typeface="Times" pitchFamily="18" charset="0"/>
              </a:rPr>
              <a:t>Testing Spatial Memory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533400"/>
            <a:ext cx="96869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ChangeArrowheads="1"/>
          </p:cNvSpPr>
          <p:nvPr/>
        </p:nvSpPr>
        <p:spPr bwMode="auto">
          <a:xfrm>
            <a:off x="0" y="76200"/>
            <a:ext cx="10201275"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50000"/>
              </a:spcBef>
            </a:pPr>
            <a:r>
              <a:rPr lang="en-US" sz="2800" b="0">
                <a:solidFill>
                  <a:srgbClr val="0000CC"/>
                </a:solidFill>
                <a:latin typeface="Times New Roman" pitchFamily="18" charset="0"/>
              </a:rPr>
              <a:t>Improvements in Spatial Learning by Old Rats</a:t>
            </a:r>
          </a:p>
          <a:p>
            <a:pPr>
              <a:spcBef>
                <a:spcPct val="50000"/>
              </a:spcBef>
            </a:pPr>
            <a:r>
              <a:rPr lang="en-US" sz="2800" b="0">
                <a:solidFill>
                  <a:srgbClr val="0000CC"/>
                </a:solidFill>
                <a:latin typeface="Times New Roman" pitchFamily="18" charset="0"/>
              </a:rPr>
              <a:t> Given a Combination of ALCAR and LA</a:t>
            </a:r>
            <a:endParaRPr lang="en-US" sz="2800" b="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71450" y="457200"/>
            <a:ext cx="10115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50000"/>
              </a:spcBef>
            </a:pPr>
            <a:r>
              <a:rPr lang="en-US" sz="2800" b="0">
                <a:solidFill>
                  <a:srgbClr val="0000CC"/>
                </a:solidFill>
                <a:latin typeface="Times New Roman" pitchFamily="18" charset="0"/>
              </a:rPr>
              <a:t>2. Peak procedure (Skinner box) for measuring temporal memory</a:t>
            </a:r>
            <a:endParaRPr lang="en-US" b="0">
              <a:solidFill>
                <a:srgbClr val="0000CC"/>
              </a:solidFill>
              <a:latin typeface="Times New Roman" pitchFamily="18" charset="0"/>
            </a:endParaRPr>
          </a:p>
        </p:txBody>
      </p:sp>
      <p:grpSp>
        <p:nvGrpSpPr>
          <p:cNvPr id="46083" name="Group 3"/>
          <p:cNvGrpSpPr>
            <a:grpSpLocks/>
          </p:cNvGrpSpPr>
          <p:nvPr/>
        </p:nvGrpSpPr>
        <p:grpSpPr bwMode="auto">
          <a:xfrm>
            <a:off x="1114425" y="1371600"/>
            <a:ext cx="5753100" cy="4729163"/>
            <a:chOff x="1388" y="888"/>
            <a:chExt cx="3221" cy="2979"/>
          </a:xfrm>
        </p:grpSpPr>
        <p:grpSp>
          <p:nvGrpSpPr>
            <p:cNvPr id="46088" name="Group 4"/>
            <p:cNvGrpSpPr>
              <a:grpSpLocks/>
            </p:cNvGrpSpPr>
            <p:nvPr/>
          </p:nvGrpSpPr>
          <p:grpSpPr bwMode="auto">
            <a:xfrm>
              <a:off x="1615" y="1336"/>
              <a:ext cx="2849" cy="2345"/>
              <a:chOff x="1615" y="1336"/>
              <a:chExt cx="2849" cy="2345"/>
            </a:xfrm>
          </p:grpSpPr>
          <p:sp>
            <p:nvSpPr>
              <p:cNvPr id="46861" name="Line 5"/>
              <p:cNvSpPr>
                <a:spLocks noChangeShapeType="1"/>
              </p:cNvSpPr>
              <p:nvPr/>
            </p:nvSpPr>
            <p:spPr bwMode="auto">
              <a:xfrm>
                <a:off x="1615" y="3680"/>
                <a:ext cx="27"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2" name="Line 6"/>
              <p:cNvSpPr>
                <a:spLocks noChangeShapeType="1"/>
              </p:cNvSpPr>
              <p:nvPr/>
            </p:nvSpPr>
            <p:spPr bwMode="auto">
              <a:xfrm>
                <a:off x="1642" y="3680"/>
                <a:ext cx="26"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3" name="Line 7"/>
              <p:cNvSpPr>
                <a:spLocks noChangeShapeType="1"/>
              </p:cNvSpPr>
              <p:nvPr/>
            </p:nvSpPr>
            <p:spPr bwMode="auto">
              <a:xfrm>
                <a:off x="1668" y="3680"/>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4" name="Line 8"/>
              <p:cNvSpPr>
                <a:spLocks noChangeShapeType="1"/>
              </p:cNvSpPr>
              <p:nvPr/>
            </p:nvSpPr>
            <p:spPr bwMode="auto">
              <a:xfrm flipV="1">
                <a:off x="1703" y="3672"/>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5" name="Line 9"/>
              <p:cNvSpPr>
                <a:spLocks noChangeShapeType="1"/>
              </p:cNvSpPr>
              <p:nvPr/>
            </p:nvSpPr>
            <p:spPr bwMode="auto">
              <a:xfrm flipV="1">
                <a:off x="1729" y="3664"/>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6" name="Line 10"/>
              <p:cNvSpPr>
                <a:spLocks noChangeShapeType="1"/>
              </p:cNvSpPr>
              <p:nvPr/>
            </p:nvSpPr>
            <p:spPr bwMode="auto">
              <a:xfrm flipV="1">
                <a:off x="1755" y="3648"/>
                <a:ext cx="35"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7" name="Line 11"/>
              <p:cNvSpPr>
                <a:spLocks noChangeShapeType="1"/>
              </p:cNvSpPr>
              <p:nvPr/>
            </p:nvSpPr>
            <p:spPr bwMode="auto">
              <a:xfrm flipV="1">
                <a:off x="1790" y="3632"/>
                <a:ext cx="26"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8" name="Line 12"/>
              <p:cNvSpPr>
                <a:spLocks noChangeShapeType="1"/>
              </p:cNvSpPr>
              <p:nvPr/>
            </p:nvSpPr>
            <p:spPr bwMode="auto">
              <a:xfrm flipV="1">
                <a:off x="1816" y="3608"/>
                <a:ext cx="27" cy="2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9" name="Line 13"/>
              <p:cNvSpPr>
                <a:spLocks noChangeShapeType="1"/>
              </p:cNvSpPr>
              <p:nvPr/>
            </p:nvSpPr>
            <p:spPr bwMode="auto">
              <a:xfrm flipV="1">
                <a:off x="1843" y="3568"/>
                <a:ext cx="34" cy="40"/>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0" name="Line 14"/>
              <p:cNvSpPr>
                <a:spLocks noChangeShapeType="1"/>
              </p:cNvSpPr>
              <p:nvPr/>
            </p:nvSpPr>
            <p:spPr bwMode="auto">
              <a:xfrm flipV="1">
                <a:off x="1877" y="3536"/>
                <a:ext cx="27" cy="3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1" name="Line 15"/>
              <p:cNvSpPr>
                <a:spLocks noChangeShapeType="1"/>
              </p:cNvSpPr>
              <p:nvPr/>
            </p:nvSpPr>
            <p:spPr bwMode="auto">
              <a:xfrm flipV="1">
                <a:off x="1904" y="3488"/>
                <a:ext cx="26" cy="4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2" name="Line 16"/>
              <p:cNvSpPr>
                <a:spLocks noChangeShapeType="1"/>
              </p:cNvSpPr>
              <p:nvPr/>
            </p:nvSpPr>
            <p:spPr bwMode="auto">
              <a:xfrm flipV="1">
                <a:off x="1930" y="3432"/>
                <a:ext cx="26" cy="5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3" name="Line 17"/>
              <p:cNvSpPr>
                <a:spLocks noChangeShapeType="1"/>
              </p:cNvSpPr>
              <p:nvPr/>
            </p:nvSpPr>
            <p:spPr bwMode="auto">
              <a:xfrm flipV="1">
                <a:off x="1956" y="3376"/>
                <a:ext cx="35" cy="5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4" name="Line 18"/>
              <p:cNvSpPr>
                <a:spLocks noChangeShapeType="1"/>
              </p:cNvSpPr>
              <p:nvPr/>
            </p:nvSpPr>
            <p:spPr bwMode="auto">
              <a:xfrm flipV="1">
                <a:off x="1991" y="3304"/>
                <a:ext cx="26" cy="7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5" name="Line 19"/>
              <p:cNvSpPr>
                <a:spLocks noChangeShapeType="1"/>
              </p:cNvSpPr>
              <p:nvPr/>
            </p:nvSpPr>
            <p:spPr bwMode="auto">
              <a:xfrm flipV="1">
                <a:off x="2017" y="3216"/>
                <a:ext cx="26" cy="8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6" name="Line 20"/>
              <p:cNvSpPr>
                <a:spLocks noChangeShapeType="1"/>
              </p:cNvSpPr>
              <p:nvPr/>
            </p:nvSpPr>
            <p:spPr bwMode="auto">
              <a:xfrm flipV="1">
                <a:off x="2043" y="3120"/>
                <a:ext cx="35" cy="9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7" name="Line 21"/>
              <p:cNvSpPr>
                <a:spLocks noChangeShapeType="1"/>
              </p:cNvSpPr>
              <p:nvPr/>
            </p:nvSpPr>
            <p:spPr bwMode="auto">
              <a:xfrm flipV="1">
                <a:off x="2078" y="3008"/>
                <a:ext cx="27" cy="11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8" name="Line 22"/>
              <p:cNvSpPr>
                <a:spLocks noChangeShapeType="1"/>
              </p:cNvSpPr>
              <p:nvPr/>
            </p:nvSpPr>
            <p:spPr bwMode="auto">
              <a:xfrm flipV="1">
                <a:off x="2105" y="2872"/>
                <a:ext cx="26" cy="13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79" name="Line 23"/>
              <p:cNvSpPr>
                <a:spLocks noChangeShapeType="1"/>
              </p:cNvSpPr>
              <p:nvPr/>
            </p:nvSpPr>
            <p:spPr bwMode="auto">
              <a:xfrm flipV="1">
                <a:off x="2131" y="2736"/>
                <a:ext cx="26" cy="13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0" name="Line 24"/>
              <p:cNvSpPr>
                <a:spLocks noChangeShapeType="1"/>
              </p:cNvSpPr>
              <p:nvPr/>
            </p:nvSpPr>
            <p:spPr bwMode="auto">
              <a:xfrm flipV="1">
                <a:off x="2157" y="2584"/>
                <a:ext cx="35" cy="15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1" name="Line 25"/>
              <p:cNvSpPr>
                <a:spLocks noChangeShapeType="1"/>
              </p:cNvSpPr>
              <p:nvPr/>
            </p:nvSpPr>
            <p:spPr bwMode="auto">
              <a:xfrm flipV="1">
                <a:off x="2192" y="2432"/>
                <a:ext cx="26" cy="15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2" name="Line 26"/>
              <p:cNvSpPr>
                <a:spLocks noChangeShapeType="1"/>
              </p:cNvSpPr>
              <p:nvPr/>
            </p:nvSpPr>
            <p:spPr bwMode="auto">
              <a:xfrm flipV="1">
                <a:off x="2218" y="2264"/>
                <a:ext cx="26" cy="16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3" name="Line 27"/>
              <p:cNvSpPr>
                <a:spLocks noChangeShapeType="1"/>
              </p:cNvSpPr>
              <p:nvPr/>
            </p:nvSpPr>
            <p:spPr bwMode="auto">
              <a:xfrm flipV="1">
                <a:off x="2244" y="2096"/>
                <a:ext cx="35" cy="16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4" name="Line 28"/>
              <p:cNvSpPr>
                <a:spLocks noChangeShapeType="1"/>
              </p:cNvSpPr>
              <p:nvPr/>
            </p:nvSpPr>
            <p:spPr bwMode="auto">
              <a:xfrm flipV="1">
                <a:off x="2279" y="1936"/>
                <a:ext cx="27" cy="160"/>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5" name="Line 29"/>
              <p:cNvSpPr>
                <a:spLocks noChangeShapeType="1"/>
              </p:cNvSpPr>
              <p:nvPr/>
            </p:nvSpPr>
            <p:spPr bwMode="auto">
              <a:xfrm flipV="1">
                <a:off x="2306" y="1784"/>
                <a:ext cx="26" cy="15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6" name="Line 30"/>
              <p:cNvSpPr>
                <a:spLocks noChangeShapeType="1"/>
              </p:cNvSpPr>
              <p:nvPr/>
            </p:nvSpPr>
            <p:spPr bwMode="auto">
              <a:xfrm flipV="1">
                <a:off x="2332" y="1648"/>
                <a:ext cx="35" cy="13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7" name="Line 31"/>
              <p:cNvSpPr>
                <a:spLocks noChangeShapeType="1"/>
              </p:cNvSpPr>
              <p:nvPr/>
            </p:nvSpPr>
            <p:spPr bwMode="auto">
              <a:xfrm flipV="1">
                <a:off x="2367" y="1536"/>
                <a:ext cx="26" cy="11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8" name="Line 32"/>
              <p:cNvSpPr>
                <a:spLocks noChangeShapeType="1"/>
              </p:cNvSpPr>
              <p:nvPr/>
            </p:nvSpPr>
            <p:spPr bwMode="auto">
              <a:xfrm flipV="1">
                <a:off x="2393" y="1440"/>
                <a:ext cx="26" cy="9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89" name="Line 33"/>
              <p:cNvSpPr>
                <a:spLocks noChangeShapeType="1"/>
              </p:cNvSpPr>
              <p:nvPr/>
            </p:nvSpPr>
            <p:spPr bwMode="auto">
              <a:xfrm flipV="1">
                <a:off x="2419" y="1376"/>
                <a:ext cx="26" cy="6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0" name="Line 34"/>
              <p:cNvSpPr>
                <a:spLocks noChangeShapeType="1"/>
              </p:cNvSpPr>
              <p:nvPr/>
            </p:nvSpPr>
            <p:spPr bwMode="auto">
              <a:xfrm flipV="1">
                <a:off x="2445" y="1336"/>
                <a:ext cx="35" cy="40"/>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1" name="Line 35"/>
              <p:cNvSpPr>
                <a:spLocks noChangeShapeType="1"/>
              </p:cNvSpPr>
              <p:nvPr/>
            </p:nvSpPr>
            <p:spPr bwMode="auto">
              <a:xfrm>
                <a:off x="2480" y="1336"/>
                <a:ext cx="27"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2" name="Line 36"/>
              <p:cNvSpPr>
                <a:spLocks noChangeShapeType="1"/>
              </p:cNvSpPr>
              <p:nvPr/>
            </p:nvSpPr>
            <p:spPr bwMode="auto">
              <a:xfrm>
                <a:off x="2507" y="1336"/>
                <a:ext cx="26" cy="3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3" name="Line 37"/>
              <p:cNvSpPr>
                <a:spLocks noChangeShapeType="1"/>
              </p:cNvSpPr>
              <p:nvPr/>
            </p:nvSpPr>
            <p:spPr bwMode="auto">
              <a:xfrm>
                <a:off x="2533" y="1368"/>
                <a:ext cx="35" cy="7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4" name="Line 38"/>
              <p:cNvSpPr>
                <a:spLocks noChangeShapeType="1"/>
              </p:cNvSpPr>
              <p:nvPr/>
            </p:nvSpPr>
            <p:spPr bwMode="auto">
              <a:xfrm>
                <a:off x="2568" y="1440"/>
                <a:ext cx="26" cy="10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5" name="Line 39"/>
              <p:cNvSpPr>
                <a:spLocks noChangeShapeType="1"/>
              </p:cNvSpPr>
              <p:nvPr/>
            </p:nvSpPr>
            <p:spPr bwMode="auto">
              <a:xfrm>
                <a:off x="2594" y="1544"/>
                <a:ext cx="26" cy="12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6" name="Line 40"/>
              <p:cNvSpPr>
                <a:spLocks noChangeShapeType="1"/>
              </p:cNvSpPr>
              <p:nvPr/>
            </p:nvSpPr>
            <p:spPr bwMode="auto">
              <a:xfrm>
                <a:off x="2620" y="1672"/>
                <a:ext cx="35" cy="12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7" name="Line 41"/>
              <p:cNvSpPr>
                <a:spLocks noChangeShapeType="1"/>
              </p:cNvSpPr>
              <p:nvPr/>
            </p:nvSpPr>
            <p:spPr bwMode="auto">
              <a:xfrm>
                <a:off x="2655" y="1800"/>
                <a:ext cx="26" cy="120"/>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8" name="Line 42"/>
              <p:cNvSpPr>
                <a:spLocks noChangeShapeType="1"/>
              </p:cNvSpPr>
              <p:nvPr/>
            </p:nvSpPr>
            <p:spPr bwMode="auto">
              <a:xfrm>
                <a:off x="2681" y="1920"/>
                <a:ext cx="26" cy="14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99" name="Line 43"/>
              <p:cNvSpPr>
                <a:spLocks noChangeShapeType="1"/>
              </p:cNvSpPr>
              <p:nvPr/>
            </p:nvSpPr>
            <p:spPr bwMode="auto">
              <a:xfrm>
                <a:off x="2707" y="2064"/>
                <a:ext cx="27" cy="17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0" name="Line 44"/>
              <p:cNvSpPr>
                <a:spLocks noChangeShapeType="1"/>
              </p:cNvSpPr>
              <p:nvPr/>
            </p:nvSpPr>
            <p:spPr bwMode="auto">
              <a:xfrm>
                <a:off x="2734" y="2240"/>
                <a:ext cx="35" cy="160"/>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1" name="Line 45"/>
              <p:cNvSpPr>
                <a:spLocks noChangeShapeType="1"/>
              </p:cNvSpPr>
              <p:nvPr/>
            </p:nvSpPr>
            <p:spPr bwMode="auto">
              <a:xfrm>
                <a:off x="2769" y="2400"/>
                <a:ext cx="26" cy="14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2" name="Line 46"/>
              <p:cNvSpPr>
                <a:spLocks noChangeShapeType="1"/>
              </p:cNvSpPr>
              <p:nvPr/>
            </p:nvSpPr>
            <p:spPr bwMode="auto">
              <a:xfrm>
                <a:off x="2795" y="2544"/>
                <a:ext cx="26" cy="13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3" name="Line 47"/>
              <p:cNvSpPr>
                <a:spLocks noChangeShapeType="1"/>
              </p:cNvSpPr>
              <p:nvPr/>
            </p:nvSpPr>
            <p:spPr bwMode="auto">
              <a:xfrm>
                <a:off x="2821" y="2680"/>
                <a:ext cx="35" cy="120"/>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4" name="Line 48"/>
              <p:cNvSpPr>
                <a:spLocks noChangeShapeType="1"/>
              </p:cNvSpPr>
              <p:nvPr/>
            </p:nvSpPr>
            <p:spPr bwMode="auto">
              <a:xfrm>
                <a:off x="2856" y="2800"/>
                <a:ext cx="26" cy="10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5" name="Line 49"/>
              <p:cNvSpPr>
                <a:spLocks noChangeShapeType="1"/>
              </p:cNvSpPr>
              <p:nvPr/>
            </p:nvSpPr>
            <p:spPr bwMode="auto">
              <a:xfrm>
                <a:off x="2882" y="2904"/>
                <a:ext cx="26" cy="9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6" name="Line 50"/>
              <p:cNvSpPr>
                <a:spLocks noChangeShapeType="1"/>
              </p:cNvSpPr>
              <p:nvPr/>
            </p:nvSpPr>
            <p:spPr bwMode="auto">
              <a:xfrm>
                <a:off x="2908" y="3000"/>
                <a:ext cx="35" cy="80"/>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7" name="Line 51"/>
              <p:cNvSpPr>
                <a:spLocks noChangeShapeType="1"/>
              </p:cNvSpPr>
              <p:nvPr/>
            </p:nvSpPr>
            <p:spPr bwMode="auto">
              <a:xfrm>
                <a:off x="2943" y="3080"/>
                <a:ext cx="27" cy="6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8" name="Line 52"/>
              <p:cNvSpPr>
                <a:spLocks noChangeShapeType="1"/>
              </p:cNvSpPr>
              <p:nvPr/>
            </p:nvSpPr>
            <p:spPr bwMode="auto">
              <a:xfrm>
                <a:off x="2970" y="3144"/>
                <a:ext cx="26" cy="5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09" name="Line 53"/>
              <p:cNvSpPr>
                <a:spLocks noChangeShapeType="1"/>
              </p:cNvSpPr>
              <p:nvPr/>
            </p:nvSpPr>
            <p:spPr bwMode="auto">
              <a:xfrm>
                <a:off x="2996" y="3200"/>
                <a:ext cx="26" cy="4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0" name="Line 54"/>
              <p:cNvSpPr>
                <a:spLocks noChangeShapeType="1"/>
              </p:cNvSpPr>
              <p:nvPr/>
            </p:nvSpPr>
            <p:spPr bwMode="auto">
              <a:xfrm>
                <a:off x="3022" y="3248"/>
                <a:ext cx="35" cy="3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1" name="Line 55"/>
              <p:cNvSpPr>
                <a:spLocks noChangeShapeType="1"/>
              </p:cNvSpPr>
              <p:nvPr/>
            </p:nvSpPr>
            <p:spPr bwMode="auto">
              <a:xfrm>
                <a:off x="3057" y="3280"/>
                <a:ext cx="26" cy="32"/>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2" name="Line 56"/>
              <p:cNvSpPr>
                <a:spLocks noChangeShapeType="1"/>
              </p:cNvSpPr>
              <p:nvPr/>
            </p:nvSpPr>
            <p:spPr bwMode="auto">
              <a:xfrm>
                <a:off x="3083" y="3312"/>
                <a:ext cx="26" cy="24"/>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3" name="Line 57"/>
              <p:cNvSpPr>
                <a:spLocks noChangeShapeType="1"/>
              </p:cNvSpPr>
              <p:nvPr/>
            </p:nvSpPr>
            <p:spPr bwMode="auto">
              <a:xfrm>
                <a:off x="3109" y="3336"/>
                <a:ext cx="35"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4" name="Line 58"/>
              <p:cNvSpPr>
                <a:spLocks noChangeShapeType="1"/>
              </p:cNvSpPr>
              <p:nvPr/>
            </p:nvSpPr>
            <p:spPr bwMode="auto">
              <a:xfrm>
                <a:off x="3144" y="3352"/>
                <a:ext cx="27"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5" name="Line 59"/>
              <p:cNvSpPr>
                <a:spLocks noChangeShapeType="1"/>
              </p:cNvSpPr>
              <p:nvPr/>
            </p:nvSpPr>
            <p:spPr bwMode="auto">
              <a:xfrm>
                <a:off x="3171" y="3360"/>
                <a:ext cx="26"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6" name="Line 60"/>
              <p:cNvSpPr>
                <a:spLocks noChangeShapeType="1"/>
              </p:cNvSpPr>
              <p:nvPr/>
            </p:nvSpPr>
            <p:spPr bwMode="auto">
              <a:xfrm>
                <a:off x="3197" y="3360"/>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7" name="Line 61"/>
              <p:cNvSpPr>
                <a:spLocks noChangeShapeType="1"/>
              </p:cNvSpPr>
              <p:nvPr/>
            </p:nvSpPr>
            <p:spPr bwMode="auto">
              <a:xfrm>
                <a:off x="3232" y="3360"/>
                <a:ext cx="26"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8" name="Line 62"/>
              <p:cNvSpPr>
                <a:spLocks noChangeShapeType="1"/>
              </p:cNvSpPr>
              <p:nvPr/>
            </p:nvSpPr>
            <p:spPr bwMode="auto">
              <a:xfrm>
                <a:off x="3258" y="3360"/>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19" name="Line 63"/>
              <p:cNvSpPr>
                <a:spLocks noChangeShapeType="1"/>
              </p:cNvSpPr>
              <p:nvPr/>
            </p:nvSpPr>
            <p:spPr bwMode="auto">
              <a:xfrm>
                <a:off x="3284" y="3368"/>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0" name="Line 64"/>
              <p:cNvSpPr>
                <a:spLocks noChangeShapeType="1"/>
              </p:cNvSpPr>
              <p:nvPr/>
            </p:nvSpPr>
            <p:spPr bwMode="auto">
              <a:xfrm flipV="1">
                <a:off x="3310" y="3368"/>
                <a:ext cx="35"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1" name="Line 65"/>
              <p:cNvSpPr>
                <a:spLocks noChangeShapeType="1"/>
              </p:cNvSpPr>
              <p:nvPr/>
            </p:nvSpPr>
            <p:spPr bwMode="auto">
              <a:xfrm>
                <a:off x="3345" y="3368"/>
                <a:ext cx="26"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2" name="Line 66"/>
              <p:cNvSpPr>
                <a:spLocks noChangeShapeType="1"/>
              </p:cNvSpPr>
              <p:nvPr/>
            </p:nvSpPr>
            <p:spPr bwMode="auto">
              <a:xfrm flipV="1">
                <a:off x="3371" y="3360"/>
                <a:ext cx="27"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3" name="Line 67"/>
              <p:cNvSpPr>
                <a:spLocks noChangeShapeType="1"/>
              </p:cNvSpPr>
              <p:nvPr/>
            </p:nvSpPr>
            <p:spPr bwMode="auto">
              <a:xfrm>
                <a:off x="3398" y="3360"/>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4" name="Line 68"/>
              <p:cNvSpPr>
                <a:spLocks noChangeShapeType="1"/>
              </p:cNvSpPr>
              <p:nvPr/>
            </p:nvSpPr>
            <p:spPr bwMode="auto">
              <a:xfrm flipV="1">
                <a:off x="3433" y="3352"/>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5" name="Line 69"/>
              <p:cNvSpPr>
                <a:spLocks noChangeShapeType="1"/>
              </p:cNvSpPr>
              <p:nvPr/>
            </p:nvSpPr>
            <p:spPr bwMode="auto">
              <a:xfrm flipV="1">
                <a:off x="3459" y="3344"/>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6" name="Line 70"/>
              <p:cNvSpPr>
                <a:spLocks noChangeShapeType="1"/>
              </p:cNvSpPr>
              <p:nvPr/>
            </p:nvSpPr>
            <p:spPr bwMode="auto">
              <a:xfrm flipV="1">
                <a:off x="3485" y="3336"/>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7" name="Line 71"/>
              <p:cNvSpPr>
                <a:spLocks noChangeShapeType="1"/>
              </p:cNvSpPr>
              <p:nvPr/>
            </p:nvSpPr>
            <p:spPr bwMode="auto">
              <a:xfrm>
                <a:off x="3511" y="3336"/>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8" name="Line 72"/>
              <p:cNvSpPr>
                <a:spLocks noChangeShapeType="1"/>
              </p:cNvSpPr>
              <p:nvPr/>
            </p:nvSpPr>
            <p:spPr bwMode="auto">
              <a:xfrm>
                <a:off x="3546" y="3336"/>
                <a:ext cx="26"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29" name="Line 73"/>
              <p:cNvSpPr>
                <a:spLocks noChangeShapeType="1"/>
              </p:cNvSpPr>
              <p:nvPr/>
            </p:nvSpPr>
            <p:spPr bwMode="auto">
              <a:xfrm flipV="1">
                <a:off x="3572" y="3328"/>
                <a:ext cx="27"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0" name="Line 74"/>
              <p:cNvSpPr>
                <a:spLocks noChangeShapeType="1"/>
              </p:cNvSpPr>
              <p:nvPr/>
            </p:nvSpPr>
            <p:spPr bwMode="auto">
              <a:xfrm>
                <a:off x="3599" y="3328"/>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1" name="Line 75"/>
              <p:cNvSpPr>
                <a:spLocks noChangeShapeType="1"/>
              </p:cNvSpPr>
              <p:nvPr/>
            </p:nvSpPr>
            <p:spPr bwMode="auto">
              <a:xfrm flipV="1">
                <a:off x="3634" y="3312"/>
                <a:ext cx="26"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2" name="Line 76"/>
              <p:cNvSpPr>
                <a:spLocks noChangeShapeType="1"/>
              </p:cNvSpPr>
              <p:nvPr/>
            </p:nvSpPr>
            <p:spPr bwMode="auto">
              <a:xfrm flipV="1">
                <a:off x="3660" y="3304"/>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3" name="Line 77"/>
              <p:cNvSpPr>
                <a:spLocks noChangeShapeType="1"/>
              </p:cNvSpPr>
              <p:nvPr/>
            </p:nvSpPr>
            <p:spPr bwMode="auto">
              <a:xfrm flipV="1">
                <a:off x="3686" y="3288"/>
                <a:ext cx="35"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4" name="Line 78"/>
              <p:cNvSpPr>
                <a:spLocks noChangeShapeType="1"/>
              </p:cNvSpPr>
              <p:nvPr/>
            </p:nvSpPr>
            <p:spPr bwMode="auto">
              <a:xfrm>
                <a:off x="3721" y="3288"/>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5" name="Line 79"/>
              <p:cNvSpPr>
                <a:spLocks noChangeShapeType="1"/>
              </p:cNvSpPr>
              <p:nvPr/>
            </p:nvSpPr>
            <p:spPr bwMode="auto">
              <a:xfrm>
                <a:off x="3747" y="3296"/>
                <a:ext cx="26"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6" name="Line 80"/>
              <p:cNvSpPr>
                <a:spLocks noChangeShapeType="1"/>
              </p:cNvSpPr>
              <p:nvPr/>
            </p:nvSpPr>
            <p:spPr bwMode="auto">
              <a:xfrm>
                <a:off x="3773" y="3296"/>
                <a:ext cx="27"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7" name="Line 81"/>
              <p:cNvSpPr>
                <a:spLocks noChangeShapeType="1"/>
              </p:cNvSpPr>
              <p:nvPr/>
            </p:nvSpPr>
            <p:spPr bwMode="auto">
              <a:xfrm flipV="1">
                <a:off x="3800" y="3280"/>
                <a:ext cx="35"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8" name="Line 82"/>
              <p:cNvSpPr>
                <a:spLocks noChangeShapeType="1"/>
              </p:cNvSpPr>
              <p:nvPr/>
            </p:nvSpPr>
            <p:spPr bwMode="auto">
              <a:xfrm flipV="1">
                <a:off x="3835" y="3272"/>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39" name="Line 83"/>
              <p:cNvSpPr>
                <a:spLocks noChangeShapeType="1"/>
              </p:cNvSpPr>
              <p:nvPr/>
            </p:nvSpPr>
            <p:spPr bwMode="auto">
              <a:xfrm>
                <a:off x="3861" y="3272"/>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0" name="Line 84"/>
              <p:cNvSpPr>
                <a:spLocks noChangeShapeType="1"/>
              </p:cNvSpPr>
              <p:nvPr/>
            </p:nvSpPr>
            <p:spPr bwMode="auto">
              <a:xfrm>
                <a:off x="3887" y="3280"/>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1" name="Line 85"/>
              <p:cNvSpPr>
                <a:spLocks noChangeShapeType="1"/>
              </p:cNvSpPr>
              <p:nvPr/>
            </p:nvSpPr>
            <p:spPr bwMode="auto">
              <a:xfrm flipV="1">
                <a:off x="3922" y="3272"/>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2" name="Line 86"/>
              <p:cNvSpPr>
                <a:spLocks noChangeShapeType="1"/>
              </p:cNvSpPr>
              <p:nvPr/>
            </p:nvSpPr>
            <p:spPr bwMode="auto">
              <a:xfrm flipV="1">
                <a:off x="3948" y="3264"/>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3" name="Line 87"/>
              <p:cNvSpPr>
                <a:spLocks noChangeShapeType="1"/>
              </p:cNvSpPr>
              <p:nvPr/>
            </p:nvSpPr>
            <p:spPr bwMode="auto">
              <a:xfrm>
                <a:off x="3974" y="3264"/>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4" name="Line 88"/>
              <p:cNvSpPr>
                <a:spLocks noChangeShapeType="1"/>
              </p:cNvSpPr>
              <p:nvPr/>
            </p:nvSpPr>
            <p:spPr bwMode="auto">
              <a:xfrm flipV="1">
                <a:off x="4009" y="3256"/>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5" name="Line 89"/>
              <p:cNvSpPr>
                <a:spLocks noChangeShapeType="1"/>
              </p:cNvSpPr>
              <p:nvPr/>
            </p:nvSpPr>
            <p:spPr bwMode="auto">
              <a:xfrm flipV="1">
                <a:off x="4035" y="3248"/>
                <a:ext cx="27"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6" name="Line 90"/>
              <p:cNvSpPr>
                <a:spLocks noChangeShapeType="1"/>
              </p:cNvSpPr>
              <p:nvPr/>
            </p:nvSpPr>
            <p:spPr bwMode="auto">
              <a:xfrm flipV="1">
                <a:off x="4062" y="3232"/>
                <a:ext cx="26"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7" name="Line 91"/>
              <p:cNvSpPr>
                <a:spLocks noChangeShapeType="1"/>
              </p:cNvSpPr>
              <p:nvPr/>
            </p:nvSpPr>
            <p:spPr bwMode="auto">
              <a:xfrm flipV="1">
                <a:off x="4088" y="3224"/>
                <a:ext cx="35"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8" name="Line 92"/>
              <p:cNvSpPr>
                <a:spLocks noChangeShapeType="1"/>
              </p:cNvSpPr>
              <p:nvPr/>
            </p:nvSpPr>
            <p:spPr bwMode="auto">
              <a:xfrm flipV="1">
                <a:off x="4123" y="3216"/>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49" name="Line 93"/>
              <p:cNvSpPr>
                <a:spLocks noChangeShapeType="1"/>
              </p:cNvSpPr>
              <p:nvPr/>
            </p:nvSpPr>
            <p:spPr bwMode="auto">
              <a:xfrm flipV="1">
                <a:off x="4149" y="3208"/>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0" name="Line 94"/>
              <p:cNvSpPr>
                <a:spLocks noChangeShapeType="1"/>
              </p:cNvSpPr>
              <p:nvPr/>
            </p:nvSpPr>
            <p:spPr bwMode="auto">
              <a:xfrm>
                <a:off x="4175" y="3208"/>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1" name="Line 95"/>
              <p:cNvSpPr>
                <a:spLocks noChangeShapeType="1"/>
              </p:cNvSpPr>
              <p:nvPr/>
            </p:nvSpPr>
            <p:spPr bwMode="auto">
              <a:xfrm>
                <a:off x="4210" y="3208"/>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2" name="Line 96"/>
              <p:cNvSpPr>
                <a:spLocks noChangeShapeType="1"/>
              </p:cNvSpPr>
              <p:nvPr/>
            </p:nvSpPr>
            <p:spPr bwMode="auto">
              <a:xfrm>
                <a:off x="4236" y="3216"/>
                <a:ext cx="27"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3" name="Line 97"/>
              <p:cNvSpPr>
                <a:spLocks noChangeShapeType="1"/>
              </p:cNvSpPr>
              <p:nvPr/>
            </p:nvSpPr>
            <p:spPr bwMode="auto">
              <a:xfrm>
                <a:off x="4263" y="3216"/>
                <a:ext cx="35"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4" name="Line 98"/>
              <p:cNvSpPr>
                <a:spLocks noChangeShapeType="1"/>
              </p:cNvSpPr>
              <p:nvPr/>
            </p:nvSpPr>
            <p:spPr bwMode="auto">
              <a:xfrm>
                <a:off x="4298" y="3216"/>
                <a:ext cx="26"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5" name="Line 99"/>
              <p:cNvSpPr>
                <a:spLocks noChangeShapeType="1"/>
              </p:cNvSpPr>
              <p:nvPr/>
            </p:nvSpPr>
            <p:spPr bwMode="auto">
              <a:xfrm>
                <a:off x="4324" y="3224"/>
                <a:ext cx="26"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6" name="Line 100"/>
              <p:cNvSpPr>
                <a:spLocks noChangeShapeType="1"/>
              </p:cNvSpPr>
              <p:nvPr/>
            </p:nvSpPr>
            <p:spPr bwMode="auto">
              <a:xfrm>
                <a:off x="4350" y="3240"/>
                <a:ext cx="26"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7" name="Line 101"/>
              <p:cNvSpPr>
                <a:spLocks noChangeShapeType="1"/>
              </p:cNvSpPr>
              <p:nvPr/>
            </p:nvSpPr>
            <p:spPr bwMode="auto">
              <a:xfrm>
                <a:off x="4376" y="3256"/>
                <a:ext cx="35"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8" name="Line 102"/>
              <p:cNvSpPr>
                <a:spLocks noChangeShapeType="1"/>
              </p:cNvSpPr>
              <p:nvPr/>
            </p:nvSpPr>
            <p:spPr bwMode="auto">
              <a:xfrm>
                <a:off x="4411" y="3264"/>
                <a:ext cx="26" cy="16"/>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59" name="Line 103"/>
              <p:cNvSpPr>
                <a:spLocks noChangeShapeType="1"/>
              </p:cNvSpPr>
              <p:nvPr/>
            </p:nvSpPr>
            <p:spPr bwMode="auto">
              <a:xfrm flipV="1">
                <a:off x="4437" y="3272"/>
                <a:ext cx="27" cy="8"/>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89" name="Group 104"/>
            <p:cNvGrpSpPr>
              <a:grpSpLocks/>
            </p:cNvGrpSpPr>
            <p:nvPr/>
          </p:nvGrpSpPr>
          <p:grpSpPr bwMode="auto">
            <a:xfrm>
              <a:off x="1615" y="2912"/>
              <a:ext cx="2849" cy="776"/>
              <a:chOff x="1615" y="2912"/>
              <a:chExt cx="2849" cy="776"/>
            </a:xfrm>
          </p:grpSpPr>
          <p:sp>
            <p:nvSpPr>
              <p:cNvPr id="46798" name="Line 105"/>
              <p:cNvSpPr>
                <a:spLocks noChangeShapeType="1"/>
              </p:cNvSpPr>
              <p:nvPr/>
            </p:nvSpPr>
            <p:spPr bwMode="auto">
              <a:xfrm flipV="1">
                <a:off x="1615" y="3680"/>
                <a:ext cx="27"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9" name="Line 106"/>
              <p:cNvSpPr>
                <a:spLocks noChangeShapeType="1"/>
              </p:cNvSpPr>
              <p:nvPr/>
            </p:nvSpPr>
            <p:spPr bwMode="auto">
              <a:xfrm>
                <a:off x="1685" y="3672"/>
                <a:ext cx="1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0" name="Line 107"/>
              <p:cNvSpPr>
                <a:spLocks noChangeShapeType="1"/>
              </p:cNvSpPr>
              <p:nvPr/>
            </p:nvSpPr>
            <p:spPr bwMode="auto">
              <a:xfrm>
                <a:off x="1703" y="3672"/>
                <a:ext cx="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1" name="Line 108"/>
              <p:cNvSpPr>
                <a:spLocks noChangeShapeType="1"/>
              </p:cNvSpPr>
              <p:nvPr/>
            </p:nvSpPr>
            <p:spPr bwMode="auto">
              <a:xfrm flipV="1">
                <a:off x="1755" y="3632"/>
                <a:ext cx="26"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2" name="Line 109"/>
              <p:cNvSpPr>
                <a:spLocks noChangeShapeType="1"/>
              </p:cNvSpPr>
              <p:nvPr/>
            </p:nvSpPr>
            <p:spPr bwMode="auto">
              <a:xfrm flipV="1">
                <a:off x="1825" y="3592"/>
                <a:ext cx="18"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3" name="Line 110"/>
              <p:cNvSpPr>
                <a:spLocks noChangeShapeType="1"/>
              </p:cNvSpPr>
              <p:nvPr/>
            </p:nvSpPr>
            <p:spPr bwMode="auto">
              <a:xfrm flipV="1">
                <a:off x="1843" y="3584"/>
                <a:ext cx="8"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4" name="Line 111"/>
              <p:cNvSpPr>
                <a:spLocks noChangeShapeType="1"/>
              </p:cNvSpPr>
              <p:nvPr/>
            </p:nvSpPr>
            <p:spPr bwMode="auto">
              <a:xfrm flipV="1">
                <a:off x="1895" y="3536"/>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5" name="Line 112"/>
              <p:cNvSpPr>
                <a:spLocks noChangeShapeType="1"/>
              </p:cNvSpPr>
              <p:nvPr/>
            </p:nvSpPr>
            <p:spPr bwMode="auto">
              <a:xfrm flipV="1">
                <a:off x="1904" y="3520"/>
                <a:ext cx="17"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6" name="Line 113"/>
              <p:cNvSpPr>
                <a:spLocks noChangeShapeType="1"/>
              </p:cNvSpPr>
              <p:nvPr/>
            </p:nvSpPr>
            <p:spPr bwMode="auto">
              <a:xfrm flipV="1">
                <a:off x="1956" y="3464"/>
                <a:ext cx="26"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7" name="Line 114"/>
              <p:cNvSpPr>
                <a:spLocks noChangeShapeType="1"/>
              </p:cNvSpPr>
              <p:nvPr/>
            </p:nvSpPr>
            <p:spPr bwMode="auto">
              <a:xfrm flipV="1">
                <a:off x="2017" y="3400"/>
                <a:ext cx="18"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8" name="Line 115"/>
              <p:cNvSpPr>
                <a:spLocks noChangeShapeType="1"/>
              </p:cNvSpPr>
              <p:nvPr/>
            </p:nvSpPr>
            <p:spPr bwMode="auto">
              <a:xfrm flipV="1">
                <a:off x="2078" y="3336"/>
                <a:ext cx="18"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09" name="Line 116"/>
              <p:cNvSpPr>
                <a:spLocks noChangeShapeType="1"/>
              </p:cNvSpPr>
              <p:nvPr/>
            </p:nvSpPr>
            <p:spPr bwMode="auto">
              <a:xfrm flipV="1">
                <a:off x="2140" y="3272"/>
                <a:ext cx="17"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0" name="Line 117"/>
              <p:cNvSpPr>
                <a:spLocks noChangeShapeType="1"/>
              </p:cNvSpPr>
              <p:nvPr/>
            </p:nvSpPr>
            <p:spPr bwMode="auto">
              <a:xfrm flipV="1">
                <a:off x="2201" y="3208"/>
                <a:ext cx="17"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1" name="Line 118"/>
              <p:cNvSpPr>
                <a:spLocks noChangeShapeType="1"/>
              </p:cNvSpPr>
              <p:nvPr/>
            </p:nvSpPr>
            <p:spPr bwMode="auto">
              <a:xfrm flipV="1">
                <a:off x="2244" y="3144"/>
                <a:ext cx="27"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2" name="Line 119"/>
              <p:cNvSpPr>
                <a:spLocks noChangeShapeType="1"/>
              </p:cNvSpPr>
              <p:nvPr/>
            </p:nvSpPr>
            <p:spPr bwMode="auto">
              <a:xfrm flipV="1">
                <a:off x="2306" y="3080"/>
                <a:ext cx="17"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3" name="Line 120"/>
              <p:cNvSpPr>
                <a:spLocks noChangeShapeType="1"/>
              </p:cNvSpPr>
              <p:nvPr/>
            </p:nvSpPr>
            <p:spPr bwMode="auto">
              <a:xfrm flipV="1">
                <a:off x="2367" y="3016"/>
                <a:ext cx="17"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4" name="Line 121"/>
              <p:cNvSpPr>
                <a:spLocks noChangeShapeType="1"/>
              </p:cNvSpPr>
              <p:nvPr/>
            </p:nvSpPr>
            <p:spPr bwMode="auto">
              <a:xfrm flipV="1">
                <a:off x="2428" y="2960"/>
                <a:ext cx="17"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5" name="Line 122"/>
              <p:cNvSpPr>
                <a:spLocks noChangeShapeType="1"/>
              </p:cNvSpPr>
              <p:nvPr/>
            </p:nvSpPr>
            <p:spPr bwMode="auto">
              <a:xfrm flipV="1">
                <a:off x="2445" y="2952"/>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6" name="Line 123"/>
              <p:cNvSpPr>
                <a:spLocks noChangeShapeType="1"/>
              </p:cNvSpPr>
              <p:nvPr/>
            </p:nvSpPr>
            <p:spPr bwMode="auto">
              <a:xfrm flipV="1">
                <a:off x="2498" y="2920"/>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7" name="Line 124"/>
              <p:cNvSpPr>
                <a:spLocks noChangeShapeType="1"/>
              </p:cNvSpPr>
              <p:nvPr/>
            </p:nvSpPr>
            <p:spPr bwMode="auto">
              <a:xfrm flipV="1">
                <a:off x="2507" y="2912"/>
                <a:ext cx="17"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8" name="Line 125"/>
              <p:cNvSpPr>
                <a:spLocks noChangeShapeType="1"/>
              </p:cNvSpPr>
              <p:nvPr/>
            </p:nvSpPr>
            <p:spPr bwMode="auto">
              <a:xfrm>
                <a:off x="2568" y="2912"/>
                <a:ext cx="26"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19" name="Line 126"/>
              <p:cNvSpPr>
                <a:spLocks noChangeShapeType="1"/>
              </p:cNvSpPr>
              <p:nvPr/>
            </p:nvSpPr>
            <p:spPr bwMode="auto">
              <a:xfrm>
                <a:off x="2638" y="2928"/>
                <a:ext cx="17"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0" name="Line 127"/>
              <p:cNvSpPr>
                <a:spLocks noChangeShapeType="1"/>
              </p:cNvSpPr>
              <p:nvPr/>
            </p:nvSpPr>
            <p:spPr bwMode="auto">
              <a:xfrm>
                <a:off x="2655" y="2928"/>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1" name="Line 128"/>
              <p:cNvSpPr>
                <a:spLocks noChangeShapeType="1"/>
              </p:cNvSpPr>
              <p:nvPr/>
            </p:nvSpPr>
            <p:spPr bwMode="auto">
              <a:xfrm>
                <a:off x="2707" y="2968"/>
                <a:ext cx="27" cy="24"/>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2" name="Line 129"/>
              <p:cNvSpPr>
                <a:spLocks noChangeShapeType="1"/>
              </p:cNvSpPr>
              <p:nvPr/>
            </p:nvSpPr>
            <p:spPr bwMode="auto">
              <a:xfrm>
                <a:off x="2777" y="3032"/>
                <a:ext cx="18"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3" name="Line 130"/>
              <p:cNvSpPr>
                <a:spLocks noChangeShapeType="1"/>
              </p:cNvSpPr>
              <p:nvPr/>
            </p:nvSpPr>
            <p:spPr bwMode="auto">
              <a:xfrm>
                <a:off x="2795" y="3048"/>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4" name="Line 131"/>
              <p:cNvSpPr>
                <a:spLocks noChangeShapeType="1"/>
              </p:cNvSpPr>
              <p:nvPr/>
            </p:nvSpPr>
            <p:spPr bwMode="auto">
              <a:xfrm>
                <a:off x="2847" y="3088"/>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5" name="Line 132"/>
              <p:cNvSpPr>
                <a:spLocks noChangeShapeType="1"/>
              </p:cNvSpPr>
              <p:nvPr/>
            </p:nvSpPr>
            <p:spPr bwMode="auto">
              <a:xfrm>
                <a:off x="2856" y="3096"/>
                <a:ext cx="17"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6" name="Line 133"/>
              <p:cNvSpPr>
                <a:spLocks noChangeShapeType="1"/>
              </p:cNvSpPr>
              <p:nvPr/>
            </p:nvSpPr>
            <p:spPr bwMode="auto">
              <a:xfrm>
                <a:off x="2917" y="3144"/>
                <a:ext cx="26"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7" name="Line 134"/>
              <p:cNvSpPr>
                <a:spLocks noChangeShapeType="1"/>
              </p:cNvSpPr>
              <p:nvPr/>
            </p:nvSpPr>
            <p:spPr bwMode="auto">
              <a:xfrm>
                <a:off x="2987" y="3200"/>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8" name="Line 135"/>
              <p:cNvSpPr>
                <a:spLocks noChangeShapeType="1"/>
              </p:cNvSpPr>
              <p:nvPr/>
            </p:nvSpPr>
            <p:spPr bwMode="auto">
              <a:xfrm>
                <a:off x="2996" y="3208"/>
                <a:ext cx="17"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29" name="Line 136"/>
              <p:cNvSpPr>
                <a:spLocks noChangeShapeType="1"/>
              </p:cNvSpPr>
              <p:nvPr/>
            </p:nvSpPr>
            <p:spPr bwMode="auto">
              <a:xfrm>
                <a:off x="3057" y="3256"/>
                <a:ext cx="26" cy="16"/>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0" name="Line 137"/>
              <p:cNvSpPr>
                <a:spLocks noChangeShapeType="1"/>
              </p:cNvSpPr>
              <p:nvPr/>
            </p:nvSpPr>
            <p:spPr bwMode="auto">
              <a:xfrm>
                <a:off x="3127" y="3296"/>
                <a:ext cx="17"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1" name="Line 138"/>
              <p:cNvSpPr>
                <a:spLocks noChangeShapeType="1"/>
              </p:cNvSpPr>
              <p:nvPr/>
            </p:nvSpPr>
            <p:spPr bwMode="auto">
              <a:xfrm>
                <a:off x="3144" y="3304"/>
                <a:ext cx="9"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2" name="Line 139"/>
              <p:cNvSpPr>
                <a:spLocks noChangeShapeType="1"/>
              </p:cNvSpPr>
              <p:nvPr/>
            </p:nvSpPr>
            <p:spPr bwMode="auto">
              <a:xfrm>
                <a:off x="3197" y="3328"/>
                <a:ext cx="26"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3" name="Line 140"/>
              <p:cNvSpPr>
                <a:spLocks noChangeShapeType="1"/>
              </p:cNvSpPr>
              <p:nvPr/>
            </p:nvSpPr>
            <p:spPr bwMode="auto">
              <a:xfrm>
                <a:off x="3267" y="3344"/>
                <a:ext cx="17"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4" name="Line 141"/>
              <p:cNvSpPr>
                <a:spLocks noChangeShapeType="1"/>
              </p:cNvSpPr>
              <p:nvPr/>
            </p:nvSpPr>
            <p:spPr bwMode="auto">
              <a:xfrm>
                <a:off x="3284" y="3344"/>
                <a:ext cx="9"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5" name="Line 142"/>
              <p:cNvSpPr>
                <a:spLocks noChangeShapeType="1"/>
              </p:cNvSpPr>
              <p:nvPr/>
            </p:nvSpPr>
            <p:spPr bwMode="auto">
              <a:xfrm>
                <a:off x="3337" y="3352"/>
                <a:ext cx="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6" name="Line 143"/>
              <p:cNvSpPr>
                <a:spLocks noChangeShapeType="1"/>
              </p:cNvSpPr>
              <p:nvPr/>
            </p:nvSpPr>
            <p:spPr bwMode="auto">
              <a:xfrm>
                <a:off x="3345" y="3352"/>
                <a:ext cx="18"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7" name="Line 144"/>
              <p:cNvSpPr>
                <a:spLocks noChangeShapeType="1"/>
              </p:cNvSpPr>
              <p:nvPr/>
            </p:nvSpPr>
            <p:spPr bwMode="auto">
              <a:xfrm>
                <a:off x="3406" y="3376"/>
                <a:ext cx="27"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8" name="Line 145"/>
              <p:cNvSpPr>
                <a:spLocks noChangeShapeType="1"/>
              </p:cNvSpPr>
              <p:nvPr/>
            </p:nvSpPr>
            <p:spPr bwMode="auto">
              <a:xfrm>
                <a:off x="3476" y="3392"/>
                <a:ext cx="9"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39" name="Line 146"/>
              <p:cNvSpPr>
                <a:spLocks noChangeShapeType="1"/>
              </p:cNvSpPr>
              <p:nvPr/>
            </p:nvSpPr>
            <p:spPr bwMode="auto">
              <a:xfrm>
                <a:off x="3485" y="3392"/>
                <a:ext cx="1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0" name="Line 147"/>
              <p:cNvSpPr>
                <a:spLocks noChangeShapeType="1"/>
              </p:cNvSpPr>
              <p:nvPr/>
            </p:nvSpPr>
            <p:spPr bwMode="auto">
              <a:xfrm>
                <a:off x="3546" y="3392"/>
                <a:ext cx="26"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1" name="Line 148"/>
              <p:cNvSpPr>
                <a:spLocks noChangeShapeType="1"/>
              </p:cNvSpPr>
              <p:nvPr/>
            </p:nvSpPr>
            <p:spPr bwMode="auto">
              <a:xfrm>
                <a:off x="3616" y="3384"/>
                <a:ext cx="1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2" name="Line 149"/>
              <p:cNvSpPr>
                <a:spLocks noChangeShapeType="1"/>
              </p:cNvSpPr>
              <p:nvPr/>
            </p:nvSpPr>
            <p:spPr bwMode="auto">
              <a:xfrm>
                <a:off x="3634" y="3384"/>
                <a:ext cx="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3" name="Line 150"/>
              <p:cNvSpPr>
                <a:spLocks noChangeShapeType="1"/>
              </p:cNvSpPr>
              <p:nvPr/>
            </p:nvSpPr>
            <p:spPr bwMode="auto">
              <a:xfrm>
                <a:off x="3686" y="3384"/>
                <a:ext cx="26"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4" name="Line 151"/>
              <p:cNvSpPr>
                <a:spLocks noChangeShapeType="1"/>
              </p:cNvSpPr>
              <p:nvPr/>
            </p:nvSpPr>
            <p:spPr bwMode="auto">
              <a:xfrm>
                <a:off x="3756" y="3392"/>
                <a:ext cx="17"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5" name="Line 152"/>
              <p:cNvSpPr>
                <a:spLocks noChangeShapeType="1"/>
              </p:cNvSpPr>
              <p:nvPr/>
            </p:nvSpPr>
            <p:spPr bwMode="auto">
              <a:xfrm>
                <a:off x="3773" y="3392"/>
                <a:ext cx="9"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6" name="Line 153"/>
              <p:cNvSpPr>
                <a:spLocks noChangeShapeType="1"/>
              </p:cNvSpPr>
              <p:nvPr/>
            </p:nvSpPr>
            <p:spPr bwMode="auto">
              <a:xfrm>
                <a:off x="3826" y="3408"/>
                <a:ext cx="9"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7" name="Line 154"/>
              <p:cNvSpPr>
                <a:spLocks noChangeShapeType="1"/>
              </p:cNvSpPr>
              <p:nvPr/>
            </p:nvSpPr>
            <p:spPr bwMode="auto">
              <a:xfrm>
                <a:off x="3835" y="3408"/>
                <a:ext cx="17"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8" name="Line 155"/>
              <p:cNvSpPr>
                <a:spLocks noChangeShapeType="1"/>
              </p:cNvSpPr>
              <p:nvPr/>
            </p:nvSpPr>
            <p:spPr bwMode="auto">
              <a:xfrm>
                <a:off x="3896" y="3416"/>
                <a:ext cx="26"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49" name="Line 156"/>
              <p:cNvSpPr>
                <a:spLocks noChangeShapeType="1"/>
              </p:cNvSpPr>
              <p:nvPr/>
            </p:nvSpPr>
            <p:spPr bwMode="auto">
              <a:xfrm>
                <a:off x="3966" y="3432"/>
                <a:ext cx="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0" name="Line 157"/>
              <p:cNvSpPr>
                <a:spLocks noChangeShapeType="1"/>
              </p:cNvSpPr>
              <p:nvPr/>
            </p:nvSpPr>
            <p:spPr bwMode="auto">
              <a:xfrm>
                <a:off x="3974" y="3432"/>
                <a:ext cx="1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1" name="Line 158"/>
              <p:cNvSpPr>
                <a:spLocks noChangeShapeType="1"/>
              </p:cNvSpPr>
              <p:nvPr/>
            </p:nvSpPr>
            <p:spPr bwMode="auto">
              <a:xfrm>
                <a:off x="4035" y="3440"/>
                <a:ext cx="27"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2" name="Line 159"/>
              <p:cNvSpPr>
                <a:spLocks noChangeShapeType="1"/>
              </p:cNvSpPr>
              <p:nvPr/>
            </p:nvSpPr>
            <p:spPr bwMode="auto">
              <a:xfrm>
                <a:off x="4105" y="3440"/>
                <a:ext cx="1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3" name="Line 160"/>
              <p:cNvSpPr>
                <a:spLocks noChangeShapeType="1"/>
              </p:cNvSpPr>
              <p:nvPr/>
            </p:nvSpPr>
            <p:spPr bwMode="auto">
              <a:xfrm>
                <a:off x="4123" y="3440"/>
                <a:ext cx="9"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4" name="Line 161"/>
              <p:cNvSpPr>
                <a:spLocks noChangeShapeType="1"/>
              </p:cNvSpPr>
              <p:nvPr/>
            </p:nvSpPr>
            <p:spPr bwMode="auto">
              <a:xfrm>
                <a:off x="4175" y="3432"/>
                <a:ext cx="26"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5" name="Line 162"/>
              <p:cNvSpPr>
                <a:spLocks noChangeShapeType="1"/>
              </p:cNvSpPr>
              <p:nvPr/>
            </p:nvSpPr>
            <p:spPr bwMode="auto">
              <a:xfrm>
                <a:off x="4245" y="3440"/>
                <a:ext cx="1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6" name="Line 163"/>
              <p:cNvSpPr>
                <a:spLocks noChangeShapeType="1"/>
              </p:cNvSpPr>
              <p:nvPr/>
            </p:nvSpPr>
            <p:spPr bwMode="auto">
              <a:xfrm>
                <a:off x="4263" y="3440"/>
                <a:ext cx="8"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7" name="Line 164"/>
              <p:cNvSpPr>
                <a:spLocks noChangeShapeType="1"/>
              </p:cNvSpPr>
              <p:nvPr/>
            </p:nvSpPr>
            <p:spPr bwMode="auto">
              <a:xfrm>
                <a:off x="4315" y="3432"/>
                <a:ext cx="9"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8" name="Line 165"/>
              <p:cNvSpPr>
                <a:spLocks noChangeShapeType="1"/>
              </p:cNvSpPr>
              <p:nvPr/>
            </p:nvSpPr>
            <p:spPr bwMode="auto">
              <a:xfrm>
                <a:off x="4324" y="3432"/>
                <a:ext cx="17"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59" name="Line 166"/>
              <p:cNvSpPr>
                <a:spLocks noChangeShapeType="1"/>
              </p:cNvSpPr>
              <p:nvPr/>
            </p:nvSpPr>
            <p:spPr bwMode="auto">
              <a:xfrm>
                <a:off x="4385" y="3432"/>
                <a:ext cx="26"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60" name="Line 167"/>
              <p:cNvSpPr>
                <a:spLocks noChangeShapeType="1"/>
              </p:cNvSpPr>
              <p:nvPr/>
            </p:nvSpPr>
            <p:spPr bwMode="auto">
              <a:xfrm>
                <a:off x="4455" y="3456"/>
                <a:ext cx="9" cy="8"/>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90" name="Group 168"/>
            <p:cNvGrpSpPr>
              <a:grpSpLocks/>
            </p:cNvGrpSpPr>
            <p:nvPr/>
          </p:nvGrpSpPr>
          <p:grpSpPr bwMode="auto">
            <a:xfrm>
              <a:off x="1615" y="2960"/>
              <a:ext cx="2822" cy="721"/>
              <a:chOff x="1615" y="2960"/>
              <a:chExt cx="2822" cy="721"/>
            </a:xfrm>
          </p:grpSpPr>
          <p:sp>
            <p:nvSpPr>
              <p:cNvPr id="46732" name="Line 169"/>
              <p:cNvSpPr>
                <a:spLocks noChangeShapeType="1"/>
              </p:cNvSpPr>
              <p:nvPr/>
            </p:nvSpPr>
            <p:spPr bwMode="auto">
              <a:xfrm>
                <a:off x="1615" y="3680"/>
                <a:ext cx="27"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3" name="Line 170"/>
              <p:cNvSpPr>
                <a:spLocks noChangeShapeType="1"/>
              </p:cNvSpPr>
              <p:nvPr/>
            </p:nvSpPr>
            <p:spPr bwMode="auto">
              <a:xfrm>
                <a:off x="1685" y="3680"/>
                <a:ext cx="18"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4" name="Line 171"/>
              <p:cNvSpPr>
                <a:spLocks noChangeShapeType="1"/>
              </p:cNvSpPr>
              <p:nvPr/>
            </p:nvSpPr>
            <p:spPr bwMode="auto">
              <a:xfrm>
                <a:off x="1703" y="3680"/>
                <a:ext cx="8"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5" name="Line 172"/>
              <p:cNvSpPr>
                <a:spLocks noChangeShapeType="1"/>
              </p:cNvSpPr>
              <p:nvPr/>
            </p:nvSpPr>
            <p:spPr bwMode="auto">
              <a:xfrm flipV="1">
                <a:off x="1755" y="3648"/>
                <a:ext cx="26"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6" name="Line 173"/>
              <p:cNvSpPr>
                <a:spLocks noChangeShapeType="1"/>
              </p:cNvSpPr>
              <p:nvPr/>
            </p:nvSpPr>
            <p:spPr bwMode="auto">
              <a:xfrm flipV="1">
                <a:off x="1825" y="3608"/>
                <a:ext cx="1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7" name="Line 174"/>
              <p:cNvSpPr>
                <a:spLocks noChangeShapeType="1"/>
              </p:cNvSpPr>
              <p:nvPr/>
            </p:nvSpPr>
            <p:spPr bwMode="auto">
              <a:xfrm flipV="1">
                <a:off x="1843" y="3600"/>
                <a:ext cx="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8" name="Line 175"/>
              <p:cNvSpPr>
                <a:spLocks noChangeShapeType="1"/>
              </p:cNvSpPr>
              <p:nvPr/>
            </p:nvSpPr>
            <p:spPr bwMode="auto">
              <a:xfrm flipV="1">
                <a:off x="1895" y="3560"/>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9" name="Line 176"/>
              <p:cNvSpPr>
                <a:spLocks noChangeShapeType="1"/>
              </p:cNvSpPr>
              <p:nvPr/>
            </p:nvSpPr>
            <p:spPr bwMode="auto">
              <a:xfrm flipV="1">
                <a:off x="1904" y="3544"/>
                <a:ext cx="17"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0" name="Line 177"/>
              <p:cNvSpPr>
                <a:spLocks noChangeShapeType="1"/>
              </p:cNvSpPr>
              <p:nvPr/>
            </p:nvSpPr>
            <p:spPr bwMode="auto">
              <a:xfrm flipV="1">
                <a:off x="1956" y="3488"/>
                <a:ext cx="26"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1" name="Line 178"/>
              <p:cNvSpPr>
                <a:spLocks noChangeShapeType="1"/>
              </p:cNvSpPr>
              <p:nvPr/>
            </p:nvSpPr>
            <p:spPr bwMode="auto">
              <a:xfrm flipV="1">
                <a:off x="2026" y="3432"/>
                <a:ext cx="17"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2" name="Line 179"/>
              <p:cNvSpPr>
                <a:spLocks noChangeShapeType="1"/>
              </p:cNvSpPr>
              <p:nvPr/>
            </p:nvSpPr>
            <p:spPr bwMode="auto">
              <a:xfrm flipV="1">
                <a:off x="2043" y="3424"/>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3" name="Line 180"/>
              <p:cNvSpPr>
                <a:spLocks noChangeShapeType="1"/>
              </p:cNvSpPr>
              <p:nvPr/>
            </p:nvSpPr>
            <p:spPr bwMode="auto">
              <a:xfrm flipV="1">
                <a:off x="2087" y="3360"/>
                <a:ext cx="18" cy="24"/>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4" name="Line 181"/>
              <p:cNvSpPr>
                <a:spLocks noChangeShapeType="1"/>
              </p:cNvSpPr>
              <p:nvPr/>
            </p:nvSpPr>
            <p:spPr bwMode="auto">
              <a:xfrm flipV="1">
                <a:off x="2140" y="3296"/>
                <a:ext cx="17" cy="24"/>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5" name="Line 182"/>
              <p:cNvSpPr>
                <a:spLocks noChangeShapeType="1"/>
              </p:cNvSpPr>
              <p:nvPr/>
            </p:nvSpPr>
            <p:spPr bwMode="auto">
              <a:xfrm flipV="1">
                <a:off x="2192" y="3232"/>
                <a:ext cx="17" cy="24"/>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6" name="Line 183"/>
              <p:cNvSpPr>
                <a:spLocks noChangeShapeType="1"/>
              </p:cNvSpPr>
              <p:nvPr/>
            </p:nvSpPr>
            <p:spPr bwMode="auto">
              <a:xfrm flipV="1">
                <a:off x="2236" y="3176"/>
                <a:ext cx="8"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7" name="Line 184"/>
              <p:cNvSpPr>
                <a:spLocks noChangeShapeType="1"/>
              </p:cNvSpPr>
              <p:nvPr/>
            </p:nvSpPr>
            <p:spPr bwMode="auto">
              <a:xfrm flipV="1">
                <a:off x="2244" y="3168"/>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8" name="Line 185"/>
              <p:cNvSpPr>
                <a:spLocks noChangeShapeType="1"/>
              </p:cNvSpPr>
              <p:nvPr/>
            </p:nvSpPr>
            <p:spPr bwMode="auto">
              <a:xfrm flipV="1">
                <a:off x="2288" y="3104"/>
                <a:ext cx="18" cy="24"/>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49" name="Line 186"/>
              <p:cNvSpPr>
                <a:spLocks noChangeShapeType="1"/>
              </p:cNvSpPr>
              <p:nvPr/>
            </p:nvSpPr>
            <p:spPr bwMode="auto">
              <a:xfrm flipV="1">
                <a:off x="2332" y="3040"/>
                <a:ext cx="26" cy="24"/>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0" name="Line 187"/>
              <p:cNvSpPr>
                <a:spLocks noChangeShapeType="1"/>
              </p:cNvSpPr>
              <p:nvPr/>
            </p:nvSpPr>
            <p:spPr bwMode="auto">
              <a:xfrm flipV="1">
                <a:off x="2393" y="2976"/>
                <a:ext cx="17" cy="24"/>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1" name="Line 188"/>
              <p:cNvSpPr>
                <a:spLocks noChangeShapeType="1"/>
              </p:cNvSpPr>
              <p:nvPr/>
            </p:nvSpPr>
            <p:spPr bwMode="auto">
              <a:xfrm>
                <a:off x="2454" y="2960"/>
                <a:ext cx="26"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2" name="Line 189"/>
              <p:cNvSpPr>
                <a:spLocks noChangeShapeType="1"/>
              </p:cNvSpPr>
              <p:nvPr/>
            </p:nvSpPr>
            <p:spPr bwMode="auto">
              <a:xfrm>
                <a:off x="2524" y="2984"/>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3" name="Line 190"/>
              <p:cNvSpPr>
                <a:spLocks noChangeShapeType="1"/>
              </p:cNvSpPr>
              <p:nvPr/>
            </p:nvSpPr>
            <p:spPr bwMode="auto">
              <a:xfrm>
                <a:off x="2533" y="2992"/>
                <a:ext cx="1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4" name="Line 191"/>
              <p:cNvSpPr>
                <a:spLocks noChangeShapeType="1"/>
              </p:cNvSpPr>
              <p:nvPr/>
            </p:nvSpPr>
            <p:spPr bwMode="auto">
              <a:xfrm>
                <a:off x="2594" y="3016"/>
                <a:ext cx="26"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5" name="Line 192"/>
              <p:cNvSpPr>
                <a:spLocks noChangeShapeType="1"/>
              </p:cNvSpPr>
              <p:nvPr/>
            </p:nvSpPr>
            <p:spPr bwMode="auto">
              <a:xfrm>
                <a:off x="2664" y="3048"/>
                <a:ext cx="1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6" name="Line 193"/>
              <p:cNvSpPr>
                <a:spLocks noChangeShapeType="1"/>
              </p:cNvSpPr>
              <p:nvPr/>
            </p:nvSpPr>
            <p:spPr bwMode="auto">
              <a:xfrm>
                <a:off x="2681" y="3056"/>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7" name="Line 194"/>
              <p:cNvSpPr>
                <a:spLocks noChangeShapeType="1"/>
              </p:cNvSpPr>
              <p:nvPr/>
            </p:nvSpPr>
            <p:spPr bwMode="auto">
              <a:xfrm>
                <a:off x="2734" y="3088"/>
                <a:ext cx="26"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8" name="Line 195"/>
              <p:cNvSpPr>
                <a:spLocks noChangeShapeType="1"/>
              </p:cNvSpPr>
              <p:nvPr/>
            </p:nvSpPr>
            <p:spPr bwMode="auto">
              <a:xfrm>
                <a:off x="2804" y="3136"/>
                <a:ext cx="17"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59" name="Line 196"/>
              <p:cNvSpPr>
                <a:spLocks noChangeShapeType="1"/>
              </p:cNvSpPr>
              <p:nvPr/>
            </p:nvSpPr>
            <p:spPr bwMode="auto">
              <a:xfrm>
                <a:off x="2821" y="3152"/>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0" name="Line 197"/>
              <p:cNvSpPr>
                <a:spLocks noChangeShapeType="1"/>
              </p:cNvSpPr>
              <p:nvPr/>
            </p:nvSpPr>
            <p:spPr bwMode="auto">
              <a:xfrm>
                <a:off x="2873" y="3176"/>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1" name="Line 198"/>
              <p:cNvSpPr>
                <a:spLocks noChangeShapeType="1"/>
              </p:cNvSpPr>
              <p:nvPr/>
            </p:nvSpPr>
            <p:spPr bwMode="auto">
              <a:xfrm>
                <a:off x="2882" y="3184"/>
                <a:ext cx="1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2" name="Line 199"/>
              <p:cNvSpPr>
                <a:spLocks noChangeShapeType="1"/>
              </p:cNvSpPr>
              <p:nvPr/>
            </p:nvSpPr>
            <p:spPr bwMode="auto">
              <a:xfrm>
                <a:off x="2943" y="3216"/>
                <a:ext cx="27"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3" name="Line 200"/>
              <p:cNvSpPr>
                <a:spLocks noChangeShapeType="1"/>
              </p:cNvSpPr>
              <p:nvPr/>
            </p:nvSpPr>
            <p:spPr bwMode="auto">
              <a:xfrm>
                <a:off x="3013" y="3264"/>
                <a:ext cx="9"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4" name="Line 201"/>
              <p:cNvSpPr>
                <a:spLocks noChangeShapeType="1"/>
              </p:cNvSpPr>
              <p:nvPr/>
            </p:nvSpPr>
            <p:spPr bwMode="auto">
              <a:xfrm>
                <a:off x="3022" y="3272"/>
                <a:ext cx="1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5" name="Line 202"/>
              <p:cNvSpPr>
                <a:spLocks noChangeShapeType="1"/>
              </p:cNvSpPr>
              <p:nvPr/>
            </p:nvSpPr>
            <p:spPr bwMode="auto">
              <a:xfrm>
                <a:off x="3083" y="3296"/>
                <a:ext cx="26" cy="16"/>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6" name="Line 203"/>
              <p:cNvSpPr>
                <a:spLocks noChangeShapeType="1"/>
              </p:cNvSpPr>
              <p:nvPr/>
            </p:nvSpPr>
            <p:spPr bwMode="auto">
              <a:xfrm>
                <a:off x="3153" y="3336"/>
                <a:ext cx="1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7" name="Line 204"/>
              <p:cNvSpPr>
                <a:spLocks noChangeShapeType="1"/>
              </p:cNvSpPr>
              <p:nvPr/>
            </p:nvSpPr>
            <p:spPr bwMode="auto">
              <a:xfrm>
                <a:off x="3171" y="3344"/>
                <a:ext cx="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8" name="Line 205"/>
              <p:cNvSpPr>
                <a:spLocks noChangeShapeType="1"/>
              </p:cNvSpPr>
              <p:nvPr/>
            </p:nvSpPr>
            <p:spPr bwMode="auto">
              <a:xfrm>
                <a:off x="3223" y="3376"/>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69" name="Line 206"/>
              <p:cNvSpPr>
                <a:spLocks noChangeShapeType="1"/>
              </p:cNvSpPr>
              <p:nvPr/>
            </p:nvSpPr>
            <p:spPr bwMode="auto">
              <a:xfrm>
                <a:off x="3232" y="3376"/>
                <a:ext cx="1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0" name="Line 207"/>
              <p:cNvSpPr>
                <a:spLocks noChangeShapeType="1"/>
              </p:cNvSpPr>
              <p:nvPr/>
            </p:nvSpPr>
            <p:spPr bwMode="auto">
              <a:xfrm>
                <a:off x="3293" y="3400"/>
                <a:ext cx="1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1" name="Line 208"/>
              <p:cNvSpPr>
                <a:spLocks noChangeShapeType="1"/>
              </p:cNvSpPr>
              <p:nvPr/>
            </p:nvSpPr>
            <p:spPr bwMode="auto">
              <a:xfrm>
                <a:off x="3310" y="3408"/>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2" name="Line 209"/>
              <p:cNvSpPr>
                <a:spLocks noChangeShapeType="1"/>
              </p:cNvSpPr>
              <p:nvPr/>
            </p:nvSpPr>
            <p:spPr bwMode="auto">
              <a:xfrm>
                <a:off x="3363" y="3424"/>
                <a:ext cx="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3" name="Line 210"/>
              <p:cNvSpPr>
                <a:spLocks noChangeShapeType="1"/>
              </p:cNvSpPr>
              <p:nvPr/>
            </p:nvSpPr>
            <p:spPr bwMode="auto">
              <a:xfrm>
                <a:off x="3371" y="3432"/>
                <a:ext cx="18"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4" name="Line 211"/>
              <p:cNvSpPr>
                <a:spLocks noChangeShapeType="1"/>
              </p:cNvSpPr>
              <p:nvPr/>
            </p:nvSpPr>
            <p:spPr bwMode="auto">
              <a:xfrm>
                <a:off x="3433" y="3424"/>
                <a:ext cx="26"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5" name="Line 212"/>
              <p:cNvSpPr>
                <a:spLocks noChangeShapeType="1"/>
              </p:cNvSpPr>
              <p:nvPr/>
            </p:nvSpPr>
            <p:spPr bwMode="auto">
              <a:xfrm>
                <a:off x="3503" y="3424"/>
                <a:ext cx="8"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6" name="Line 213"/>
              <p:cNvSpPr>
                <a:spLocks noChangeShapeType="1"/>
              </p:cNvSpPr>
              <p:nvPr/>
            </p:nvSpPr>
            <p:spPr bwMode="auto">
              <a:xfrm>
                <a:off x="3511" y="3424"/>
                <a:ext cx="18"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7" name="Line 214"/>
              <p:cNvSpPr>
                <a:spLocks noChangeShapeType="1"/>
              </p:cNvSpPr>
              <p:nvPr/>
            </p:nvSpPr>
            <p:spPr bwMode="auto">
              <a:xfrm flipV="1">
                <a:off x="3572" y="3408"/>
                <a:ext cx="2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8" name="Line 215"/>
              <p:cNvSpPr>
                <a:spLocks noChangeShapeType="1"/>
              </p:cNvSpPr>
              <p:nvPr/>
            </p:nvSpPr>
            <p:spPr bwMode="auto">
              <a:xfrm flipV="1">
                <a:off x="3642" y="3384"/>
                <a:ext cx="1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79" name="Line 216"/>
              <p:cNvSpPr>
                <a:spLocks noChangeShapeType="1"/>
              </p:cNvSpPr>
              <p:nvPr/>
            </p:nvSpPr>
            <p:spPr bwMode="auto">
              <a:xfrm>
                <a:off x="3660" y="3384"/>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0" name="Line 217"/>
              <p:cNvSpPr>
                <a:spLocks noChangeShapeType="1"/>
              </p:cNvSpPr>
              <p:nvPr/>
            </p:nvSpPr>
            <p:spPr bwMode="auto">
              <a:xfrm>
                <a:off x="3712" y="3376"/>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1" name="Line 218"/>
              <p:cNvSpPr>
                <a:spLocks noChangeShapeType="1"/>
              </p:cNvSpPr>
              <p:nvPr/>
            </p:nvSpPr>
            <p:spPr bwMode="auto">
              <a:xfrm>
                <a:off x="3721" y="3376"/>
                <a:ext cx="17"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2" name="Line 219"/>
              <p:cNvSpPr>
                <a:spLocks noChangeShapeType="1"/>
              </p:cNvSpPr>
              <p:nvPr/>
            </p:nvSpPr>
            <p:spPr bwMode="auto">
              <a:xfrm flipV="1">
                <a:off x="3782" y="3368"/>
                <a:ext cx="18"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3" name="Line 220"/>
              <p:cNvSpPr>
                <a:spLocks noChangeShapeType="1"/>
              </p:cNvSpPr>
              <p:nvPr/>
            </p:nvSpPr>
            <p:spPr bwMode="auto">
              <a:xfrm>
                <a:off x="3800" y="3368"/>
                <a:ext cx="8"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4" name="Line 221"/>
              <p:cNvSpPr>
                <a:spLocks noChangeShapeType="1"/>
              </p:cNvSpPr>
              <p:nvPr/>
            </p:nvSpPr>
            <p:spPr bwMode="auto">
              <a:xfrm>
                <a:off x="3852" y="3360"/>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5" name="Line 222"/>
              <p:cNvSpPr>
                <a:spLocks noChangeShapeType="1"/>
              </p:cNvSpPr>
              <p:nvPr/>
            </p:nvSpPr>
            <p:spPr bwMode="auto">
              <a:xfrm>
                <a:off x="3861" y="3360"/>
                <a:ext cx="17"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6" name="Line 223"/>
              <p:cNvSpPr>
                <a:spLocks noChangeShapeType="1"/>
              </p:cNvSpPr>
              <p:nvPr/>
            </p:nvSpPr>
            <p:spPr bwMode="auto">
              <a:xfrm>
                <a:off x="3922" y="3368"/>
                <a:ext cx="26"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7" name="Line 224"/>
              <p:cNvSpPr>
                <a:spLocks noChangeShapeType="1"/>
              </p:cNvSpPr>
              <p:nvPr/>
            </p:nvSpPr>
            <p:spPr bwMode="auto">
              <a:xfrm>
                <a:off x="3992" y="3392"/>
                <a:ext cx="1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8" name="Line 225"/>
              <p:cNvSpPr>
                <a:spLocks noChangeShapeType="1"/>
              </p:cNvSpPr>
              <p:nvPr/>
            </p:nvSpPr>
            <p:spPr bwMode="auto">
              <a:xfrm>
                <a:off x="4009" y="3400"/>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89" name="Line 226"/>
              <p:cNvSpPr>
                <a:spLocks noChangeShapeType="1"/>
              </p:cNvSpPr>
              <p:nvPr/>
            </p:nvSpPr>
            <p:spPr bwMode="auto">
              <a:xfrm>
                <a:off x="4062" y="3416"/>
                <a:ext cx="26"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0" name="Line 227"/>
              <p:cNvSpPr>
                <a:spLocks noChangeShapeType="1"/>
              </p:cNvSpPr>
              <p:nvPr/>
            </p:nvSpPr>
            <p:spPr bwMode="auto">
              <a:xfrm>
                <a:off x="4132" y="3424"/>
                <a:ext cx="17"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1" name="Line 228"/>
              <p:cNvSpPr>
                <a:spLocks noChangeShapeType="1"/>
              </p:cNvSpPr>
              <p:nvPr/>
            </p:nvSpPr>
            <p:spPr bwMode="auto">
              <a:xfrm>
                <a:off x="4149" y="3424"/>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2" name="Line 229"/>
              <p:cNvSpPr>
                <a:spLocks noChangeShapeType="1"/>
              </p:cNvSpPr>
              <p:nvPr/>
            </p:nvSpPr>
            <p:spPr bwMode="auto">
              <a:xfrm>
                <a:off x="4201" y="3424"/>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3" name="Line 230"/>
              <p:cNvSpPr>
                <a:spLocks noChangeShapeType="1"/>
              </p:cNvSpPr>
              <p:nvPr/>
            </p:nvSpPr>
            <p:spPr bwMode="auto">
              <a:xfrm>
                <a:off x="4210" y="3424"/>
                <a:ext cx="18"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4" name="Line 231"/>
              <p:cNvSpPr>
                <a:spLocks noChangeShapeType="1"/>
              </p:cNvSpPr>
              <p:nvPr/>
            </p:nvSpPr>
            <p:spPr bwMode="auto">
              <a:xfrm flipV="1">
                <a:off x="4271" y="3416"/>
                <a:ext cx="27"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5" name="Line 232"/>
              <p:cNvSpPr>
                <a:spLocks noChangeShapeType="1"/>
              </p:cNvSpPr>
              <p:nvPr/>
            </p:nvSpPr>
            <p:spPr bwMode="auto">
              <a:xfrm>
                <a:off x="4341" y="3416"/>
                <a:ext cx="9"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6" name="Line 233"/>
              <p:cNvSpPr>
                <a:spLocks noChangeShapeType="1"/>
              </p:cNvSpPr>
              <p:nvPr/>
            </p:nvSpPr>
            <p:spPr bwMode="auto">
              <a:xfrm>
                <a:off x="4350" y="3416"/>
                <a:ext cx="17"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97" name="Line 234"/>
              <p:cNvSpPr>
                <a:spLocks noChangeShapeType="1"/>
              </p:cNvSpPr>
              <p:nvPr/>
            </p:nvSpPr>
            <p:spPr bwMode="auto">
              <a:xfrm>
                <a:off x="4411" y="3432"/>
                <a:ext cx="26" cy="8"/>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91" name="Group 235"/>
            <p:cNvGrpSpPr>
              <a:grpSpLocks/>
            </p:cNvGrpSpPr>
            <p:nvPr/>
          </p:nvGrpSpPr>
          <p:grpSpPr bwMode="auto">
            <a:xfrm>
              <a:off x="1615" y="2712"/>
              <a:ext cx="2850" cy="984"/>
              <a:chOff x="1615" y="2712"/>
              <a:chExt cx="2850" cy="984"/>
            </a:xfrm>
          </p:grpSpPr>
          <p:sp>
            <p:nvSpPr>
              <p:cNvPr id="46657" name="Line 236"/>
              <p:cNvSpPr>
                <a:spLocks noChangeShapeType="1"/>
              </p:cNvSpPr>
              <p:nvPr/>
            </p:nvSpPr>
            <p:spPr bwMode="auto">
              <a:xfrm flipV="1">
                <a:off x="1615" y="3688"/>
                <a:ext cx="27"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8" name="Line 237"/>
              <p:cNvSpPr>
                <a:spLocks noChangeShapeType="1"/>
              </p:cNvSpPr>
              <p:nvPr/>
            </p:nvSpPr>
            <p:spPr bwMode="auto">
              <a:xfrm>
                <a:off x="1685" y="3680"/>
                <a:ext cx="1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9" name="Line 238"/>
              <p:cNvSpPr>
                <a:spLocks noChangeShapeType="1"/>
              </p:cNvSpPr>
              <p:nvPr/>
            </p:nvSpPr>
            <p:spPr bwMode="auto">
              <a:xfrm>
                <a:off x="1703" y="3680"/>
                <a:ext cx="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0" name="Line 239"/>
              <p:cNvSpPr>
                <a:spLocks noChangeShapeType="1"/>
              </p:cNvSpPr>
              <p:nvPr/>
            </p:nvSpPr>
            <p:spPr bwMode="auto">
              <a:xfrm flipV="1">
                <a:off x="1755" y="3648"/>
                <a:ext cx="26"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1" name="Line 240"/>
              <p:cNvSpPr>
                <a:spLocks noChangeShapeType="1"/>
              </p:cNvSpPr>
              <p:nvPr/>
            </p:nvSpPr>
            <p:spPr bwMode="auto">
              <a:xfrm flipV="1">
                <a:off x="1825" y="3600"/>
                <a:ext cx="18"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2" name="Line 241"/>
              <p:cNvSpPr>
                <a:spLocks noChangeShapeType="1"/>
              </p:cNvSpPr>
              <p:nvPr/>
            </p:nvSpPr>
            <p:spPr bwMode="auto">
              <a:xfrm flipV="1">
                <a:off x="1886" y="3536"/>
                <a:ext cx="18"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3" name="Line 242"/>
              <p:cNvSpPr>
                <a:spLocks noChangeShapeType="1"/>
              </p:cNvSpPr>
              <p:nvPr/>
            </p:nvSpPr>
            <p:spPr bwMode="auto">
              <a:xfrm flipV="1">
                <a:off x="1930" y="3472"/>
                <a:ext cx="17"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4" name="Line 243"/>
              <p:cNvSpPr>
                <a:spLocks noChangeShapeType="1"/>
              </p:cNvSpPr>
              <p:nvPr/>
            </p:nvSpPr>
            <p:spPr bwMode="auto">
              <a:xfrm flipV="1">
                <a:off x="1974" y="3416"/>
                <a:ext cx="17"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5" name="Line 244"/>
              <p:cNvSpPr>
                <a:spLocks noChangeShapeType="1"/>
              </p:cNvSpPr>
              <p:nvPr/>
            </p:nvSpPr>
            <p:spPr bwMode="auto">
              <a:xfrm flipV="1">
                <a:off x="1991" y="3408"/>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6" name="Line 245"/>
              <p:cNvSpPr>
                <a:spLocks noChangeShapeType="1"/>
              </p:cNvSpPr>
              <p:nvPr/>
            </p:nvSpPr>
            <p:spPr bwMode="auto">
              <a:xfrm flipV="1">
                <a:off x="2017" y="3344"/>
                <a:ext cx="9"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7" name="Line 246"/>
              <p:cNvSpPr>
                <a:spLocks noChangeShapeType="1"/>
              </p:cNvSpPr>
              <p:nvPr/>
            </p:nvSpPr>
            <p:spPr bwMode="auto">
              <a:xfrm flipV="1">
                <a:off x="2052" y="3280"/>
                <a:ext cx="18"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8" name="Line 247"/>
              <p:cNvSpPr>
                <a:spLocks noChangeShapeType="1"/>
              </p:cNvSpPr>
              <p:nvPr/>
            </p:nvSpPr>
            <p:spPr bwMode="auto">
              <a:xfrm flipV="1">
                <a:off x="2087" y="3216"/>
                <a:ext cx="18"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69" name="Line 248"/>
              <p:cNvSpPr>
                <a:spLocks noChangeShapeType="1"/>
              </p:cNvSpPr>
              <p:nvPr/>
            </p:nvSpPr>
            <p:spPr bwMode="auto">
              <a:xfrm flipV="1">
                <a:off x="2122" y="3152"/>
                <a:ext cx="9"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0" name="Line 249"/>
              <p:cNvSpPr>
                <a:spLocks noChangeShapeType="1"/>
              </p:cNvSpPr>
              <p:nvPr/>
            </p:nvSpPr>
            <p:spPr bwMode="auto">
              <a:xfrm flipV="1">
                <a:off x="2148" y="3096"/>
                <a:ext cx="9"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1" name="Line 250"/>
              <p:cNvSpPr>
                <a:spLocks noChangeShapeType="1"/>
              </p:cNvSpPr>
              <p:nvPr/>
            </p:nvSpPr>
            <p:spPr bwMode="auto">
              <a:xfrm flipV="1">
                <a:off x="2157" y="3088"/>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2" name="Line 251"/>
              <p:cNvSpPr>
                <a:spLocks noChangeShapeType="1"/>
              </p:cNvSpPr>
              <p:nvPr/>
            </p:nvSpPr>
            <p:spPr bwMode="auto">
              <a:xfrm flipV="1">
                <a:off x="2183" y="3040"/>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3" name="Line 252"/>
              <p:cNvSpPr>
                <a:spLocks noChangeShapeType="1"/>
              </p:cNvSpPr>
              <p:nvPr/>
            </p:nvSpPr>
            <p:spPr bwMode="auto">
              <a:xfrm flipV="1">
                <a:off x="2192" y="3024"/>
                <a:ext cx="9"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4" name="Line 253"/>
              <p:cNvSpPr>
                <a:spLocks noChangeShapeType="1"/>
              </p:cNvSpPr>
              <p:nvPr/>
            </p:nvSpPr>
            <p:spPr bwMode="auto">
              <a:xfrm flipV="1">
                <a:off x="2218" y="2960"/>
                <a:ext cx="18"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5" name="Line 254"/>
              <p:cNvSpPr>
                <a:spLocks noChangeShapeType="1"/>
              </p:cNvSpPr>
              <p:nvPr/>
            </p:nvSpPr>
            <p:spPr bwMode="auto">
              <a:xfrm flipV="1">
                <a:off x="2253" y="2896"/>
                <a:ext cx="18"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6" name="Line 255"/>
              <p:cNvSpPr>
                <a:spLocks noChangeShapeType="1"/>
              </p:cNvSpPr>
              <p:nvPr/>
            </p:nvSpPr>
            <p:spPr bwMode="auto">
              <a:xfrm flipV="1">
                <a:off x="2297" y="2848"/>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7" name="Line 256"/>
              <p:cNvSpPr>
                <a:spLocks noChangeShapeType="1"/>
              </p:cNvSpPr>
              <p:nvPr/>
            </p:nvSpPr>
            <p:spPr bwMode="auto">
              <a:xfrm flipV="1">
                <a:off x="2306" y="2832"/>
                <a:ext cx="17"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8" name="Line 257"/>
              <p:cNvSpPr>
                <a:spLocks noChangeShapeType="1"/>
              </p:cNvSpPr>
              <p:nvPr/>
            </p:nvSpPr>
            <p:spPr bwMode="auto">
              <a:xfrm flipV="1">
                <a:off x="2358" y="2784"/>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79" name="Line 258"/>
              <p:cNvSpPr>
                <a:spLocks noChangeShapeType="1"/>
              </p:cNvSpPr>
              <p:nvPr/>
            </p:nvSpPr>
            <p:spPr bwMode="auto">
              <a:xfrm flipV="1">
                <a:off x="2367" y="2768"/>
                <a:ext cx="17"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0" name="Line 259"/>
              <p:cNvSpPr>
                <a:spLocks noChangeShapeType="1"/>
              </p:cNvSpPr>
              <p:nvPr/>
            </p:nvSpPr>
            <p:spPr bwMode="auto">
              <a:xfrm flipV="1">
                <a:off x="2419" y="2720"/>
                <a:ext cx="26"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1" name="Line 260"/>
              <p:cNvSpPr>
                <a:spLocks noChangeShapeType="1"/>
              </p:cNvSpPr>
              <p:nvPr/>
            </p:nvSpPr>
            <p:spPr bwMode="auto">
              <a:xfrm>
                <a:off x="2489" y="2712"/>
                <a:ext cx="1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2" name="Line 261"/>
              <p:cNvSpPr>
                <a:spLocks noChangeShapeType="1"/>
              </p:cNvSpPr>
              <p:nvPr/>
            </p:nvSpPr>
            <p:spPr bwMode="auto">
              <a:xfrm>
                <a:off x="2507" y="2712"/>
                <a:ext cx="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3" name="Line 262"/>
              <p:cNvSpPr>
                <a:spLocks noChangeShapeType="1"/>
              </p:cNvSpPr>
              <p:nvPr/>
            </p:nvSpPr>
            <p:spPr bwMode="auto">
              <a:xfrm>
                <a:off x="2559" y="2728"/>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4" name="Line 263"/>
              <p:cNvSpPr>
                <a:spLocks noChangeShapeType="1"/>
              </p:cNvSpPr>
              <p:nvPr/>
            </p:nvSpPr>
            <p:spPr bwMode="auto">
              <a:xfrm>
                <a:off x="2568" y="2728"/>
                <a:ext cx="17"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5" name="Line 264"/>
              <p:cNvSpPr>
                <a:spLocks noChangeShapeType="1"/>
              </p:cNvSpPr>
              <p:nvPr/>
            </p:nvSpPr>
            <p:spPr bwMode="auto">
              <a:xfrm>
                <a:off x="2629" y="2752"/>
                <a:ext cx="26"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6" name="Line 265"/>
              <p:cNvSpPr>
                <a:spLocks noChangeShapeType="1"/>
              </p:cNvSpPr>
              <p:nvPr/>
            </p:nvSpPr>
            <p:spPr bwMode="auto">
              <a:xfrm>
                <a:off x="2681" y="2808"/>
                <a:ext cx="18"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7" name="Line 266"/>
              <p:cNvSpPr>
                <a:spLocks noChangeShapeType="1"/>
              </p:cNvSpPr>
              <p:nvPr/>
            </p:nvSpPr>
            <p:spPr bwMode="auto">
              <a:xfrm>
                <a:off x="2725" y="2872"/>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8" name="Line 267"/>
              <p:cNvSpPr>
                <a:spLocks noChangeShapeType="1"/>
              </p:cNvSpPr>
              <p:nvPr/>
            </p:nvSpPr>
            <p:spPr bwMode="auto">
              <a:xfrm>
                <a:off x="2734" y="2880"/>
                <a:ext cx="17"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89" name="Line 268"/>
              <p:cNvSpPr>
                <a:spLocks noChangeShapeType="1"/>
              </p:cNvSpPr>
              <p:nvPr/>
            </p:nvSpPr>
            <p:spPr bwMode="auto">
              <a:xfrm>
                <a:off x="2786" y="2936"/>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0" name="Line 269"/>
              <p:cNvSpPr>
                <a:spLocks noChangeShapeType="1"/>
              </p:cNvSpPr>
              <p:nvPr/>
            </p:nvSpPr>
            <p:spPr bwMode="auto">
              <a:xfrm>
                <a:off x="2795" y="2944"/>
                <a:ext cx="17"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1" name="Line 270"/>
              <p:cNvSpPr>
                <a:spLocks noChangeShapeType="1"/>
              </p:cNvSpPr>
              <p:nvPr/>
            </p:nvSpPr>
            <p:spPr bwMode="auto">
              <a:xfrm>
                <a:off x="2847" y="3000"/>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2" name="Line 271"/>
              <p:cNvSpPr>
                <a:spLocks noChangeShapeType="1"/>
              </p:cNvSpPr>
              <p:nvPr/>
            </p:nvSpPr>
            <p:spPr bwMode="auto">
              <a:xfrm>
                <a:off x="2856" y="3008"/>
                <a:ext cx="17"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3" name="Line 272"/>
              <p:cNvSpPr>
                <a:spLocks noChangeShapeType="1"/>
              </p:cNvSpPr>
              <p:nvPr/>
            </p:nvSpPr>
            <p:spPr bwMode="auto">
              <a:xfrm>
                <a:off x="2900" y="3064"/>
                <a:ext cx="8"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4" name="Line 273"/>
              <p:cNvSpPr>
                <a:spLocks noChangeShapeType="1"/>
              </p:cNvSpPr>
              <p:nvPr/>
            </p:nvSpPr>
            <p:spPr bwMode="auto">
              <a:xfrm>
                <a:off x="2908" y="3080"/>
                <a:ext cx="9"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5" name="Line 274"/>
              <p:cNvSpPr>
                <a:spLocks noChangeShapeType="1"/>
              </p:cNvSpPr>
              <p:nvPr/>
            </p:nvSpPr>
            <p:spPr bwMode="auto">
              <a:xfrm>
                <a:off x="2961" y="3128"/>
                <a:ext cx="9"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6" name="Line 275"/>
              <p:cNvSpPr>
                <a:spLocks noChangeShapeType="1"/>
              </p:cNvSpPr>
              <p:nvPr/>
            </p:nvSpPr>
            <p:spPr bwMode="auto">
              <a:xfrm>
                <a:off x="2970" y="3144"/>
                <a:ext cx="8"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7" name="Line 276"/>
              <p:cNvSpPr>
                <a:spLocks noChangeShapeType="1"/>
              </p:cNvSpPr>
              <p:nvPr/>
            </p:nvSpPr>
            <p:spPr bwMode="auto">
              <a:xfrm>
                <a:off x="3022" y="3184"/>
                <a:ext cx="26" cy="16"/>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8" name="Line 277"/>
              <p:cNvSpPr>
                <a:spLocks noChangeShapeType="1"/>
              </p:cNvSpPr>
              <p:nvPr/>
            </p:nvSpPr>
            <p:spPr bwMode="auto">
              <a:xfrm>
                <a:off x="3083" y="3240"/>
                <a:ext cx="26"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99" name="Line 278"/>
              <p:cNvSpPr>
                <a:spLocks noChangeShapeType="1"/>
              </p:cNvSpPr>
              <p:nvPr/>
            </p:nvSpPr>
            <p:spPr bwMode="auto">
              <a:xfrm>
                <a:off x="3153" y="3280"/>
                <a:ext cx="18"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0" name="Line 279"/>
              <p:cNvSpPr>
                <a:spLocks noChangeShapeType="1"/>
              </p:cNvSpPr>
              <p:nvPr/>
            </p:nvSpPr>
            <p:spPr bwMode="auto">
              <a:xfrm>
                <a:off x="3171" y="3288"/>
                <a:ext cx="8"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1" name="Line 280"/>
              <p:cNvSpPr>
                <a:spLocks noChangeShapeType="1"/>
              </p:cNvSpPr>
              <p:nvPr/>
            </p:nvSpPr>
            <p:spPr bwMode="auto">
              <a:xfrm>
                <a:off x="3223" y="3320"/>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2" name="Line 281"/>
              <p:cNvSpPr>
                <a:spLocks noChangeShapeType="1"/>
              </p:cNvSpPr>
              <p:nvPr/>
            </p:nvSpPr>
            <p:spPr bwMode="auto">
              <a:xfrm>
                <a:off x="3232" y="3320"/>
                <a:ext cx="17"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3" name="Line 282"/>
              <p:cNvSpPr>
                <a:spLocks noChangeShapeType="1"/>
              </p:cNvSpPr>
              <p:nvPr/>
            </p:nvSpPr>
            <p:spPr bwMode="auto">
              <a:xfrm flipV="1">
                <a:off x="3293" y="3320"/>
                <a:ext cx="17"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4" name="Line 283"/>
              <p:cNvSpPr>
                <a:spLocks noChangeShapeType="1"/>
              </p:cNvSpPr>
              <p:nvPr/>
            </p:nvSpPr>
            <p:spPr bwMode="auto">
              <a:xfrm>
                <a:off x="3310" y="3320"/>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5" name="Line 284"/>
              <p:cNvSpPr>
                <a:spLocks noChangeShapeType="1"/>
              </p:cNvSpPr>
              <p:nvPr/>
            </p:nvSpPr>
            <p:spPr bwMode="auto">
              <a:xfrm>
                <a:off x="3363" y="3336"/>
                <a:ext cx="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6" name="Line 285"/>
              <p:cNvSpPr>
                <a:spLocks noChangeShapeType="1"/>
              </p:cNvSpPr>
              <p:nvPr/>
            </p:nvSpPr>
            <p:spPr bwMode="auto">
              <a:xfrm>
                <a:off x="3371" y="3336"/>
                <a:ext cx="1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7" name="Line 286"/>
              <p:cNvSpPr>
                <a:spLocks noChangeShapeType="1"/>
              </p:cNvSpPr>
              <p:nvPr/>
            </p:nvSpPr>
            <p:spPr bwMode="auto">
              <a:xfrm>
                <a:off x="3433" y="3336"/>
                <a:ext cx="26"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8" name="Line 287"/>
              <p:cNvSpPr>
                <a:spLocks noChangeShapeType="1"/>
              </p:cNvSpPr>
              <p:nvPr/>
            </p:nvSpPr>
            <p:spPr bwMode="auto">
              <a:xfrm>
                <a:off x="3503" y="3336"/>
                <a:ext cx="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09" name="Line 288"/>
              <p:cNvSpPr>
                <a:spLocks noChangeShapeType="1"/>
              </p:cNvSpPr>
              <p:nvPr/>
            </p:nvSpPr>
            <p:spPr bwMode="auto">
              <a:xfrm>
                <a:off x="3511" y="3336"/>
                <a:ext cx="18"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0" name="Line 289"/>
              <p:cNvSpPr>
                <a:spLocks noChangeShapeType="1"/>
              </p:cNvSpPr>
              <p:nvPr/>
            </p:nvSpPr>
            <p:spPr bwMode="auto">
              <a:xfrm>
                <a:off x="3572" y="3344"/>
                <a:ext cx="27"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1" name="Line 290"/>
              <p:cNvSpPr>
                <a:spLocks noChangeShapeType="1"/>
              </p:cNvSpPr>
              <p:nvPr/>
            </p:nvSpPr>
            <p:spPr bwMode="auto">
              <a:xfrm flipV="1">
                <a:off x="3642" y="3344"/>
                <a:ext cx="18"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2" name="Line 291"/>
              <p:cNvSpPr>
                <a:spLocks noChangeShapeType="1"/>
              </p:cNvSpPr>
              <p:nvPr/>
            </p:nvSpPr>
            <p:spPr bwMode="auto">
              <a:xfrm>
                <a:off x="3660" y="3344"/>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3" name="Line 292"/>
              <p:cNvSpPr>
                <a:spLocks noChangeShapeType="1"/>
              </p:cNvSpPr>
              <p:nvPr/>
            </p:nvSpPr>
            <p:spPr bwMode="auto">
              <a:xfrm>
                <a:off x="3712" y="3336"/>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4" name="Line 293"/>
              <p:cNvSpPr>
                <a:spLocks noChangeShapeType="1"/>
              </p:cNvSpPr>
              <p:nvPr/>
            </p:nvSpPr>
            <p:spPr bwMode="auto">
              <a:xfrm>
                <a:off x="3721" y="3336"/>
                <a:ext cx="17"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5" name="Line 294"/>
              <p:cNvSpPr>
                <a:spLocks noChangeShapeType="1"/>
              </p:cNvSpPr>
              <p:nvPr/>
            </p:nvSpPr>
            <p:spPr bwMode="auto">
              <a:xfrm>
                <a:off x="3782" y="3336"/>
                <a:ext cx="1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6" name="Line 295"/>
              <p:cNvSpPr>
                <a:spLocks noChangeShapeType="1"/>
              </p:cNvSpPr>
              <p:nvPr/>
            </p:nvSpPr>
            <p:spPr bwMode="auto">
              <a:xfrm>
                <a:off x="3800" y="3336"/>
                <a:ext cx="8"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7" name="Line 296"/>
              <p:cNvSpPr>
                <a:spLocks noChangeShapeType="1"/>
              </p:cNvSpPr>
              <p:nvPr/>
            </p:nvSpPr>
            <p:spPr bwMode="auto">
              <a:xfrm>
                <a:off x="3852" y="3336"/>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8" name="Line 297"/>
              <p:cNvSpPr>
                <a:spLocks noChangeShapeType="1"/>
              </p:cNvSpPr>
              <p:nvPr/>
            </p:nvSpPr>
            <p:spPr bwMode="auto">
              <a:xfrm>
                <a:off x="3861" y="3336"/>
                <a:ext cx="17"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19" name="Line 298"/>
              <p:cNvSpPr>
                <a:spLocks noChangeShapeType="1"/>
              </p:cNvSpPr>
              <p:nvPr/>
            </p:nvSpPr>
            <p:spPr bwMode="auto">
              <a:xfrm>
                <a:off x="3922" y="3344"/>
                <a:ext cx="26"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0" name="Line 299"/>
              <p:cNvSpPr>
                <a:spLocks noChangeShapeType="1"/>
              </p:cNvSpPr>
              <p:nvPr/>
            </p:nvSpPr>
            <p:spPr bwMode="auto">
              <a:xfrm>
                <a:off x="3992" y="3360"/>
                <a:ext cx="17"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1" name="Line 300"/>
              <p:cNvSpPr>
                <a:spLocks noChangeShapeType="1"/>
              </p:cNvSpPr>
              <p:nvPr/>
            </p:nvSpPr>
            <p:spPr bwMode="auto">
              <a:xfrm>
                <a:off x="4009" y="3360"/>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2" name="Line 301"/>
              <p:cNvSpPr>
                <a:spLocks noChangeShapeType="1"/>
              </p:cNvSpPr>
              <p:nvPr/>
            </p:nvSpPr>
            <p:spPr bwMode="auto">
              <a:xfrm>
                <a:off x="4062" y="3376"/>
                <a:ext cx="26"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3" name="Line 302"/>
              <p:cNvSpPr>
                <a:spLocks noChangeShapeType="1"/>
              </p:cNvSpPr>
              <p:nvPr/>
            </p:nvSpPr>
            <p:spPr bwMode="auto">
              <a:xfrm flipV="1">
                <a:off x="4132" y="3376"/>
                <a:ext cx="17"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4" name="Line 303"/>
              <p:cNvSpPr>
                <a:spLocks noChangeShapeType="1"/>
              </p:cNvSpPr>
              <p:nvPr/>
            </p:nvSpPr>
            <p:spPr bwMode="auto">
              <a:xfrm>
                <a:off x="4149" y="3376"/>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5" name="Line 304"/>
              <p:cNvSpPr>
                <a:spLocks noChangeShapeType="1"/>
              </p:cNvSpPr>
              <p:nvPr/>
            </p:nvSpPr>
            <p:spPr bwMode="auto">
              <a:xfrm>
                <a:off x="4201" y="3368"/>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6" name="Line 305"/>
              <p:cNvSpPr>
                <a:spLocks noChangeShapeType="1"/>
              </p:cNvSpPr>
              <p:nvPr/>
            </p:nvSpPr>
            <p:spPr bwMode="auto">
              <a:xfrm flipV="1">
                <a:off x="4210" y="3360"/>
                <a:ext cx="18"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7" name="Line 306"/>
              <p:cNvSpPr>
                <a:spLocks noChangeShapeType="1"/>
              </p:cNvSpPr>
              <p:nvPr/>
            </p:nvSpPr>
            <p:spPr bwMode="auto">
              <a:xfrm>
                <a:off x="4271" y="3352"/>
                <a:ext cx="27"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8" name="Line 307"/>
              <p:cNvSpPr>
                <a:spLocks noChangeShapeType="1"/>
              </p:cNvSpPr>
              <p:nvPr/>
            </p:nvSpPr>
            <p:spPr bwMode="auto">
              <a:xfrm>
                <a:off x="4341" y="3360"/>
                <a:ext cx="9"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29" name="Line 308"/>
              <p:cNvSpPr>
                <a:spLocks noChangeShapeType="1"/>
              </p:cNvSpPr>
              <p:nvPr/>
            </p:nvSpPr>
            <p:spPr bwMode="auto">
              <a:xfrm>
                <a:off x="4350" y="3360"/>
                <a:ext cx="17"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0" name="Line 309"/>
              <p:cNvSpPr>
                <a:spLocks noChangeShapeType="1"/>
              </p:cNvSpPr>
              <p:nvPr/>
            </p:nvSpPr>
            <p:spPr bwMode="auto">
              <a:xfrm>
                <a:off x="4411" y="3376"/>
                <a:ext cx="26" cy="24"/>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31" name="Line 310"/>
              <p:cNvSpPr>
                <a:spLocks noChangeShapeType="1"/>
              </p:cNvSpPr>
              <p:nvPr/>
            </p:nvSpPr>
            <p:spPr bwMode="auto">
              <a:xfrm>
                <a:off x="4464" y="3440"/>
                <a:ext cx="1" cy="8"/>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92" name="Group 311"/>
            <p:cNvGrpSpPr>
              <a:grpSpLocks/>
            </p:cNvGrpSpPr>
            <p:nvPr/>
          </p:nvGrpSpPr>
          <p:grpSpPr bwMode="auto">
            <a:xfrm>
              <a:off x="1615" y="2560"/>
              <a:ext cx="2849" cy="1120"/>
              <a:chOff x="1615" y="2560"/>
              <a:chExt cx="2849" cy="1120"/>
            </a:xfrm>
          </p:grpSpPr>
          <p:sp>
            <p:nvSpPr>
              <p:cNvPr id="46558" name="Line 312"/>
              <p:cNvSpPr>
                <a:spLocks noChangeShapeType="1"/>
              </p:cNvSpPr>
              <p:nvPr/>
            </p:nvSpPr>
            <p:spPr bwMode="auto">
              <a:xfrm flipV="1">
                <a:off x="1615" y="3672"/>
                <a:ext cx="27"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9" name="Line 313"/>
              <p:cNvSpPr>
                <a:spLocks noChangeShapeType="1"/>
              </p:cNvSpPr>
              <p:nvPr/>
            </p:nvSpPr>
            <p:spPr bwMode="auto">
              <a:xfrm flipV="1">
                <a:off x="1642" y="3664"/>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0" name="Line 314"/>
              <p:cNvSpPr>
                <a:spLocks noChangeShapeType="1"/>
              </p:cNvSpPr>
              <p:nvPr/>
            </p:nvSpPr>
            <p:spPr bwMode="auto">
              <a:xfrm flipV="1">
                <a:off x="1668" y="3656"/>
                <a:ext cx="35"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1" name="Line 315"/>
              <p:cNvSpPr>
                <a:spLocks noChangeShapeType="1"/>
              </p:cNvSpPr>
              <p:nvPr/>
            </p:nvSpPr>
            <p:spPr bwMode="auto">
              <a:xfrm flipV="1">
                <a:off x="1703" y="3648"/>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2" name="Line 316"/>
              <p:cNvSpPr>
                <a:spLocks noChangeShapeType="1"/>
              </p:cNvSpPr>
              <p:nvPr/>
            </p:nvSpPr>
            <p:spPr bwMode="auto">
              <a:xfrm flipV="1">
                <a:off x="1729" y="3640"/>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3" name="Line 317"/>
              <p:cNvSpPr>
                <a:spLocks noChangeShapeType="1"/>
              </p:cNvSpPr>
              <p:nvPr/>
            </p:nvSpPr>
            <p:spPr bwMode="auto">
              <a:xfrm flipV="1">
                <a:off x="1755" y="3616"/>
                <a:ext cx="35" cy="24"/>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4" name="Line 318"/>
              <p:cNvSpPr>
                <a:spLocks noChangeShapeType="1"/>
              </p:cNvSpPr>
              <p:nvPr/>
            </p:nvSpPr>
            <p:spPr bwMode="auto">
              <a:xfrm flipV="1">
                <a:off x="1790" y="3592"/>
                <a:ext cx="26" cy="24"/>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5" name="Line 319"/>
              <p:cNvSpPr>
                <a:spLocks noChangeShapeType="1"/>
              </p:cNvSpPr>
              <p:nvPr/>
            </p:nvSpPr>
            <p:spPr bwMode="auto">
              <a:xfrm flipV="1">
                <a:off x="1816" y="3568"/>
                <a:ext cx="27" cy="24"/>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6" name="Line 320"/>
              <p:cNvSpPr>
                <a:spLocks noChangeShapeType="1"/>
              </p:cNvSpPr>
              <p:nvPr/>
            </p:nvSpPr>
            <p:spPr bwMode="auto">
              <a:xfrm flipV="1">
                <a:off x="1843" y="3536"/>
                <a:ext cx="34"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7" name="Line 321"/>
              <p:cNvSpPr>
                <a:spLocks noChangeShapeType="1"/>
              </p:cNvSpPr>
              <p:nvPr/>
            </p:nvSpPr>
            <p:spPr bwMode="auto">
              <a:xfrm flipV="1">
                <a:off x="1877" y="3504"/>
                <a:ext cx="27"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8" name="Line 322"/>
              <p:cNvSpPr>
                <a:spLocks noChangeShapeType="1"/>
              </p:cNvSpPr>
              <p:nvPr/>
            </p:nvSpPr>
            <p:spPr bwMode="auto">
              <a:xfrm flipV="1">
                <a:off x="1904" y="3464"/>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69" name="Line 323"/>
              <p:cNvSpPr>
                <a:spLocks noChangeShapeType="1"/>
              </p:cNvSpPr>
              <p:nvPr/>
            </p:nvSpPr>
            <p:spPr bwMode="auto">
              <a:xfrm flipV="1">
                <a:off x="1930" y="3424"/>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0" name="Line 324"/>
              <p:cNvSpPr>
                <a:spLocks noChangeShapeType="1"/>
              </p:cNvSpPr>
              <p:nvPr/>
            </p:nvSpPr>
            <p:spPr bwMode="auto">
              <a:xfrm flipV="1">
                <a:off x="1956" y="3384"/>
                <a:ext cx="35"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1" name="Line 325"/>
              <p:cNvSpPr>
                <a:spLocks noChangeShapeType="1"/>
              </p:cNvSpPr>
              <p:nvPr/>
            </p:nvSpPr>
            <p:spPr bwMode="auto">
              <a:xfrm flipV="1">
                <a:off x="1991" y="3344"/>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2" name="Line 326"/>
              <p:cNvSpPr>
                <a:spLocks noChangeShapeType="1"/>
              </p:cNvSpPr>
              <p:nvPr/>
            </p:nvSpPr>
            <p:spPr bwMode="auto">
              <a:xfrm flipV="1">
                <a:off x="2017" y="3288"/>
                <a:ext cx="26" cy="5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3" name="Line 327"/>
              <p:cNvSpPr>
                <a:spLocks noChangeShapeType="1"/>
              </p:cNvSpPr>
              <p:nvPr/>
            </p:nvSpPr>
            <p:spPr bwMode="auto">
              <a:xfrm flipV="1">
                <a:off x="2043" y="3240"/>
                <a:ext cx="35"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4" name="Line 328"/>
              <p:cNvSpPr>
                <a:spLocks noChangeShapeType="1"/>
              </p:cNvSpPr>
              <p:nvPr/>
            </p:nvSpPr>
            <p:spPr bwMode="auto">
              <a:xfrm flipV="1">
                <a:off x="2078" y="3192"/>
                <a:ext cx="27"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5" name="Line 329"/>
              <p:cNvSpPr>
                <a:spLocks noChangeShapeType="1"/>
              </p:cNvSpPr>
              <p:nvPr/>
            </p:nvSpPr>
            <p:spPr bwMode="auto">
              <a:xfrm flipV="1">
                <a:off x="2105" y="3144"/>
                <a:ext cx="26"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6" name="Line 330"/>
              <p:cNvSpPr>
                <a:spLocks noChangeShapeType="1"/>
              </p:cNvSpPr>
              <p:nvPr/>
            </p:nvSpPr>
            <p:spPr bwMode="auto">
              <a:xfrm flipV="1">
                <a:off x="2131" y="3096"/>
                <a:ext cx="26"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7" name="Line 331"/>
              <p:cNvSpPr>
                <a:spLocks noChangeShapeType="1"/>
              </p:cNvSpPr>
              <p:nvPr/>
            </p:nvSpPr>
            <p:spPr bwMode="auto">
              <a:xfrm flipV="1">
                <a:off x="2157" y="3040"/>
                <a:ext cx="35" cy="5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8" name="Line 332"/>
              <p:cNvSpPr>
                <a:spLocks noChangeShapeType="1"/>
              </p:cNvSpPr>
              <p:nvPr/>
            </p:nvSpPr>
            <p:spPr bwMode="auto">
              <a:xfrm flipV="1">
                <a:off x="2192" y="2984"/>
                <a:ext cx="26" cy="5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79" name="Line 333"/>
              <p:cNvSpPr>
                <a:spLocks noChangeShapeType="1"/>
              </p:cNvSpPr>
              <p:nvPr/>
            </p:nvSpPr>
            <p:spPr bwMode="auto">
              <a:xfrm flipV="1">
                <a:off x="2218" y="2928"/>
                <a:ext cx="26" cy="5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0" name="Line 334"/>
              <p:cNvSpPr>
                <a:spLocks noChangeShapeType="1"/>
              </p:cNvSpPr>
              <p:nvPr/>
            </p:nvSpPr>
            <p:spPr bwMode="auto">
              <a:xfrm flipV="1">
                <a:off x="2244" y="2872"/>
                <a:ext cx="35" cy="5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1" name="Line 335"/>
              <p:cNvSpPr>
                <a:spLocks noChangeShapeType="1"/>
              </p:cNvSpPr>
              <p:nvPr/>
            </p:nvSpPr>
            <p:spPr bwMode="auto">
              <a:xfrm flipV="1">
                <a:off x="2279" y="2816"/>
                <a:ext cx="27" cy="5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2" name="Line 336"/>
              <p:cNvSpPr>
                <a:spLocks noChangeShapeType="1"/>
              </p:cNvSpPr>
              <p:nvPr/>
            </p:nvSpPr>
            <p:spPr bwMode="auto">
              <a:xfrm flipV="1">
                <a:off x="2306" y="2768"/>
                <a:ext cx="26"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3" name="Line 337"/>
              <p:cNvSpPr>
                <a:spLocks noChangeShapeType="1"/>
              </p:cNvSpPr>
              <p:nvPr/>
            </p:nvSpPr>
            <p:spPr bwMode="auto">
              <a:xfrm flipV="1">
                <a:off x="2332" y="2720"/>
                <a:ext cx="35"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4" name="Line 338"/>
              <p:cNvSpPr>
                <a:spLocks noChangeShapeType="1"/>
              </p:cNvSpPr>
              <p:nvPr/>
            </p:nvSpPr>
            <p:spPr bwMode="auto">
              <a:xfrm flipV="1">
                <a:off x="2367" y="2672"/>
                <a:ext cx="26"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5" name="Line 339"/>
              <p:cNvSpPr>
                <a:spLocks noChangeShapeType="1"/>
              </p:cNvSpPr>
              <p:nvPr/>
            </p:nvSpPr>
            <p:spPr bwMode="auto">
              <a:xfrm flipV="1">
                <a:off x="2393" y="2632"/>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6" name="Line 340"/>
              <p:cNvSpPr>
                <a:spLocks noChangeShapeType="1"/>
              </p:cNvSpPr>
              <p:nvPr/>
            </p:nvSpPr>
            <p:spPr bwMode="auto">
              <a:xfrm flipV="1">
                <a:off x="2419" y="2592"/>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7" name="Line 341"/>
              <p:cNvSpPr>
                <a:spLocks noChangeShapeType="1"/>
              </p:cNvSpPr>
              <p:nvPr/>
            </p:nvSpPr>
            <p:spPr bwMode="auto">
              <a:xfrm flipV="1">
                <a:off x="2445" y="2568"/>
                <a:ext cx="35" cy="24"/>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8" name="Line 342"/>
              <p:cNvSpPr>
                <a:spLocks noChangeShapeType="1"/>
              </p:cNvSpPr>
              <p:nvPr/>
            </p:nvSpPr>
            <p:spPr bwMode="auto">
              <a:xfrm flipV="1">
                <a:off x="2480" y="2560"/>
                <a:ext cx="27"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89" name="Line 343"/>
              <p:cNvSpPr>
                <a:spLocks noChangeShapeType="1"/>
              </p:cNvSpPr>
              <p:nvPr/>
            </p:nvSpPr>
            <p:spPr bwMode="auto">
              <a:xfrm>
                <a:off x="2507" y="2560"/>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0" name="Line 344"/>
              <p:cNvSpPr>
                <a:spLocks noChangeShapeType="1"/>
              </p:cNvSpPr>
              <p:nvPr/>
            </p:nvSpPr>
            <p:spPr bwMode="auto">
              <a:xfrm>
                <a:off x="2533" y="2568"/>
                <a:ext cx="35" cy="1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1" name="Line 345"/>
              <p:cNvSpPr>
                <a:spLocks noChangeShapeType="1"/>
              </p:cNvSpPr>
              <p:nvPr/>
            </p:nvSpPr>
            <p:spPr bwMode="auto">
              <a:xfrm>
                <a:off x="2568" y="2584"/>
                <a:ext cx="26"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2" name="Line 346"/>
              <p:cNvSpPr>
                <a:spLocks noChangeShapeType="1"/>
              </p:cNvSpPr>
              <p:nvPr/>
            </p:nvSpPr>
            <p:spPr bwMode="auto">
              <a:xfrm>
                <a:off x="2594" y="2616"/>
                <a:ext cx="26"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3" name="Line 347"/>
              <p:cNvSpPr>
                <a:spLocks noChangeShapeType="1"/>
              </p:cNvSpPr>
              <p:nvPr/>
            </p:nvSpPr>
            <p:spPr bwMode="auto">
              <a:xfrm>
                <a:off x="2620" y="2648"/>
                <a:ext cx="35"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4" name="Line 348"/>
              <p:cNvSpPr>
                <a:spLocks noChangeShapeType="1"/>
              </p:cNvSpPr>
              <p:nvPr/>
            </p:nvSpPr>
            <p:spPr bwMode="auto">
              <a:xfrm>
                <a:off x="2655" y="2680"/>
                <a:ext cx="26" cy="24"/>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5" name="Line 349"/>
              <p:cNvSpPr>
                <a:spLocks noChangeShapeType="1"/>
              </p:cNvSpPr>
              <p:nvPr/>
            </p:nvSpPr>
            <p:spPr bwMode="auto">
              <a:xfrm>
                <a:off x="2681" y="2704"/>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6" name="Line 350"/>
              <p:cNvSpPr>
                <a:spLocks noChangeShapeType="1"/>
              </p:cNvSpPr>
              <p:nvPr/>
            </p:nvSpPr>
            <p:spPr bwMode="auto">
              <a:xfrm>
                <a:off x="2707" y="2744"/>
                <a:ext cx="27"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7" name="Line 351"/>
              <p:cNvSpPr>
                <a:spLocks noChangeShapeType="1"/>
              </p:cNvSpPr>
              <p:nvPr/>
            </p:nvSpPr>
            <p:spPr bwMode="auto">
              <a:xfrm>
                <a:off x="2734" y="2792"/>
                <a:ext cx="35" cy="4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8" name="Line 352"/>
              <p:cNvSpPr>
                <a:spLocks noChangeShapeType="1"/>
              </p:cNvSpPr>
              <p:nvPr/>
            </p:nvSpPr>
            <p:spPr bwMode="auto">
              <a:xfrm>
                <a:off x="2769" y="2840"/>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99" name="Line 353"/>
              <p:cNvSpPr>
                <a:spLocks noChangeShapeType="1"/>
              </p:cNvSpPr>
              <p:nvPr/>
            </p:nvSpPr>
            <p:spPr bwMode="auto">
              <a:xfrm>
                <a:off x="2795" y="2880"/>
                <a:ext cx="26"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0" name="Line 354"/>
              <p:cNvSpPr>
                <a:spLocks noChangeShapeType="1"/>
              </p:cNvSpPr>
              <p:nvPr/>
            </p:nvSpPr>
            <p:spPr bwMode="auto">
              <a:xfrm>
                <a:off x="2821" y="2912"/>
                <a:ext cx="35"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1" name="Line 355"/>
              <p:cNvSpPr>
                <a:spLocks noChangeShapeType="1"/>
              </p:cNvSpPr>
              <p:nvPr/>
            </p:nvSpPr>
            <p:spPr bwMode="auto">
              <a:xfrm>
                <a:off x="2856" y="2944"/>
                <a:ext cx="26"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2" name="Line 356"/>
              <p:cNvSpPr>
                <a:spLocks noChangeShapeType="1"/>
              </p:cNvSpPr>
              <p:nvPr/>
            </p:nvSpPr>
            <p:spPr bwMode="auto">
              <a:xfrm>
                <a:off x="2882" y="2976"/>
                <a:ext cx="26"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3" name="Line 357"/>
              <p:cNvSpPr>
                <a:spLocks noChangeShapeType="1"/>
              </p:cNvSpPr>
              <p:nvPr/>
            </p:nvSpPr>
            <p:spPr bwMode="auto">
              <a:xfrm>
                <a:off x="2908" y="3016"/>
                <a:ext cx="35"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4" name="Line 358"/>
              <p:cNvSpPr>
                <a:spLocks noChangeShapeType="1"/>
              </p:cNvSpPr>
              <p:nvPr/>
            </p:nvSpPr>
            <p:spPr bwMode="auto">
              <a:xfrm>
                <a:off x="2943" y="3056"/>
                <a:ext cx="27" cy="40"/>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5" name="Line 359"/>
              <p:cNvSpPr>
                <a:spLocks noChangeShapeType="1"/>
              </p:cNvSpPr>
              <p:nvPr/>
            </p:nvSpPr>
            <p:spPr bwMode="auto">
              <a:xfrm>
                <a:off x="2970" y="3096"/>
                <a:ext cx="26"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6" name="Line 360"/>
              <p:cNvSpPr>
                <a:spLocks noChangeShapeType="1"/>
              </p:cNvSpPr>
              <p:nvPr/>
            </p:nvSpPr>
            <p:spPr bwMode="auto">
              <a:xfrm>
                <a:off x="2996" y="3128"/>
                <a:ext cx="26"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7" name="Line 361"/>
              <p:cNvSpPr>
                <a:spLocks noChangeShapeType="1"/>
              </p:cNvSpPr>
              <p:nvPr/>
            </p:nvSpPr>
            <p:spPr bwMode="auto">
              <a:xfrm>
                <a:off x="3022" y="3160"/>
                <a:ext cx="35" cy="32"/>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8" name="Line 362"/>
              <p:cNvSpPr>
                <a:spLocks noChangeShapeType="1"/>
              </p:cNvSpPr>
              <p:nvPr/>
            </p:nvSpPr>
            <p:spPr bwMode="auto">
              <a:xfrm>
                <a:off x="3057" y="3192"/>
                <a:ext cx="26" cy="24"/>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09" name="Line 363"/>
              <p:cNvSpPr>
                <a:spLocks noChangeShapeType="1"/>
              </p:cNvSpPr>
              <p:nvPr/>
            </p:nvSpPr>
            <p:spPr bwMode="auto">
              <a:xfrm>
                <a:off x="3083" y="3216"/>
                <a:ext cx="26" cy="1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0" name="Line 364"/>
              <p:cNvSpPr>
                <a:spLocks noChangeShapeType="1"/>
              </p:cNvSpPr>
              <p:nvPr/>
            </p:nvSpPr>
            <p:spPr bwMode="auto">
              <a:xfrm>
                <a:off x="3109" y="3232"/>
                <a:ext cx="35" cy="1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1" name="Line 365"/>
              <p:cNvSpPr>
                <a:spLocks noChangeShapeType="1"/>
              </p:cNvSpPr>
              <p:nvPr/>
            </p:nvSpPr>
            <p:spPr bwMode="auto">
              <a:xfrm>
                <a:off x="3144" y="3248"/>
                <a:ext cx="27" cy="1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2" name="Line 366"/>
              <p:cNvSpPr>
                <a:spLocks noChangeShapeType="1"/>
              </p:cNvSpPr>
              <p:nvPr/>
            </p:nvSpPr>
            <p:spPr bwMode="auto">
              <a:xfrm>
                <a:off x="3171" y="3264"/>
                <a:ext cx="26" cy="1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3" name="Line 367"/>
              <p:cNvSpPr>
                <a:spLocks noChangeShapeType="1"/>
              </p:cNvSpPr>
              <p:nvPr/>
            </p:nvSpPr>
            <p:spPr bwMode="auto">
              <a:xfrm>
                <a:off x="3197" y="3280"/>
                <a:ext cx="35"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4" name="Line 368"/>
              <p:cNvSpPr>
                <a:spLocks noChangeShapeType="1"/>
              </p:cNvSpPr>
              <p:nvPr/>
            </p:nvSpPr>
            <p:spPr bwMode="auto">
              <a:xfrm>
                <a:off x="3232" y="3288"/>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5" name="Line 369"/>
              <p:cNvSpPr>
                <a:spLocks noChangeShapeType="1"/>
              </p:cNvSpPr>
              <p:nvPr/>
            </p:nvSpPr>
            <p:spPr bwMode="auto">
              <a:xfrm flipV="1">
                <a:off x="3258" y="3288"/>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6" name="Line 370"/>
              <p:cNvSpPr>
                <a:spLocks noChangeShapeType="1"/>
              </p:cNvSpPr>
              <p:nvPr/>
            </p:nvSpPr>
            <p:spPr bwMode="auto">
              <a:xfrm>
                <a:off x="3284" y="3288"/>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7" name="Line 371"/>
              <p:cNvSpPr>
                <a:spLocks noChangeShapeType="1"/>
              </p:cNvSpPr>
              <p:nvPr/>
            </p:nvSpPr>
            <p:spPr bwMode="auto">
              <a:xfrm flipV="1">
                <a:off x="3310" y="3280"/>
                <a:ext cx="35"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8" name="Line 372"/>
              <p:cNvSpPr>
                <a:spLocks noChangeShapeType="1"/>
              </p:cNvSpPr>
              <p:nvPr/>
            </p:nvSpPr>
            <p:spPr bwMode="auto">
              <a:xfrm>
                <a:off x="3345" y="3280"/>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19" name="Line 373"/>
              <p:cNvSpPr>
                <a:spLocks noChangeShapeType="1"/>
              </p:cNvSpPr>
              <p:nvPr/>
            </p:nvSpPr>
            <p:spPr bwMode="auto">
              <a:xfrm>
                <a:off x="3371" y="3280"/>
                <a:ext cx="27"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0" name="Line 374"/>
              <p:cNvSpPr>
                <a:spLocks noChangeShapeType="1"/>
              </p:cNvSpPr>
              <p:nvPr/>
            </p:nvSpPr>
            <p:spPr bwMode="auto">
              <a:xfrm>
                <a:off x="3398" y="3280"/>
                <a:ext cx="35"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1" name="Line 375"/>
              <p:cNvSpPr>
                <a:spLocks noChangeShapeType="1"/>
              </p:cNvSpPr>
              <p:nvPr/>
            </p:nvSpPr>
            <p:spPr bwMode="auto">
              <a:xfrm>
                <a:off x="3433" y="3288"/>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2" name="Line 376"/>
              <p:cNvSpPr>
                <a:spLocks noChangeShapeType="1"/>
              </p:cNvSpPr>
              <p:nvPr/>
            </p:nvSpPr>
            <p:spPr bwMode="auto">
              <a:xfrm flipV="1">
                <a:off x="3459" y="3280"/>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3" name="Line 377"/>
              <p:cNvSpPr>
                <a:spLocks noChangeShapeType="1"/>
              </p:cNvSpPr>
              <p:nvPr/>
            </p:nvSpPr>
            <p:spPr bwMode="auto">
              <a:xfrm flipV="1">
                <a:off x="3485" y="3272"/>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4" name="Line 378"/>
              <p:cNvSpPr>
                <a:spLocks noChangeShapeType="1"/>
              </p:cNvSpPr>
              <p:nvPr/>
            </p:nvSpPr>
            <p:spPr bwMode="auto">
              <a:xfrm>
                <a:off x="3511" y="3272"/>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5" name="Line 379"/>
              <p:cNvSpPr>
                <a:spLocks noChangeShapeType="1"/>
              </p:cNvSpPr>
              <p:nvPr/>
            </p:nvSpPr>
            <p:spPr bwMode="auto">
              <a:xfrm flipV="1">
                <a:off x="3546" y="3264"/>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6" name="Line 380"/>
              <p:cNvSpPr>
                <a:spLocks noChangeShapeType="1"/>
              </p:cNvSpPr>
              <p:nvPr/>
            </p:nvSpPr>
            <p:spPr bwMode="auto">
              <a:xfrm>
                <a:off x="3572" y="3264"/>
                <a:ext cx="27"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7" name="Line 381"/>
              <p:cNvSpPr>
                <a:spLocks noChangeShapeType="1"/>
              </p:cNvSpPr>
              <p:nvPr/>
            </p:nvSpPr>
            <p:spPr bwMode="auto">
              <a:xfrm>
                <a:off x="3599" y="3272"/>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8" name="Line 382"/>
              <p:cNvSpPr>
                <a:spLocks noChangeShapeType="1"/>
              </p:cNvSpPr>
              <p:nvPr/>
            </p:nvSpPr>
            <p:spPr bwMode="auto">
              <a:xfrm>
                <a:off x="3634" y="3272"/>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29" name="Line 383"/>
              <p:cNvSpPr>
                <a:spLocks noChangeShapeType="1"/>
              </p:cNvSpPr>
              <p:nvPr/>
            </p:nvSpPr>
            <p:spPr bwMode="auto">
              <a:xfrm>
                <a:off x="3660" y="3272"/>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0" name="Line 384"/>
              <p:cNvSpPr>
                <a:spLocks noChangeShapeType="1"/>
              </p:cNvSpPr>
              <p:nvPr/>
            </p:nvSpPr>
            <p:spPr bwMode="auto">
              <a:xfrm>
                <a:off x="3686" y="3272"/>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1" name="Line 385"/>
              <p:cNvSpPr>
                <a:spLocks noChangeShapeType="1"/>
              </p:cNvSpPr>
              <p:nvPr/>
            </p:nvSpPr>
            <p:spPr bwMode="auto">
              <a:xfrm>
                <a:off x="3721" y="3272"/>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2" name="Line 386"/>
              <p:cNvSpPr>
                <a:spLocks noChangeShapeType="1"/>
              </p:cNvSpPr>
              <p:nvPr/>
            </p:nvSpPr>
            <p:spPr bwMode="auto">
              <a:xfrm flipV="1">
                <a:off x="3747" y="3264"/>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3" name="Line 387"/>
              <p:cNvSpPr>
                <a:spLocks noChangeShapeType="1"/>
              </p:cNvSpPr>
              <p:nvPr/>
            </p:nvSpPr>
            <p:spPr bwMode="auto">
              <a:xfrm>
                <a:off x="3773" y="3264"/>
                <a:ext cx="27"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4" name="Line 388"/>
              <p:cNvSpPr>
                <a:spLocks noChangeShapeType="1"/>
              </p:cNvSpPr>
              <p:nvPr/>
            </p:nvSpPr>
            <p:spPr bwMode="auto">
              <a:xfrm>
                <a:off x="3800" y="3264"/>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5" name="Line 389"/>
              <p:cNvSpPr>
                <a:spLocks noChangeShapeType="1"/>
              </p:cNvSpPr>
              <p:nvPr/>
            </p:nvSpPr>
            <p:spPr bwMode="auto">
              <a:xfrm>
                <a:off x="3835" y="3264"/>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6" name="Line 390"/>
              <p:cNvSpPr>
                <a:spLocks noChangeShapeType="1"/>
              </p:cNvSpPr>
              <p:nvPr/>
            </p:nvSpPr>
            <p:spPr bwMode="auto">
              <a:xfrm>
                <a:off x="3861" y="3272"/>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7" name="Line 391"/>
              <p:cNvSpPr>
                <a:spLocks noChangeShapeType="1"/>
              </p:cNvSpPr>
              <p:nvPr/>
            </p:nvSpPr>
            <p:spPr bwMode="auto">
              <a:xfrm>
                <a:off x="3887" y="3280"/>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8" name="Line 392"/>
              <p:cNvSpPr>
                <a:spLocks noChangeShapeType="1"/>
              </p:cNvSpPr>
              <p:nvPr/>
            </p:nvSpPr>
            <p:spPr bwMode="auto">
              <a:xfrm>
                <a:off x="3922" y="3280"/>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39" name="Line 393"/>
              <p:cNvSpPr>
                <a:spLocks noChangeShapeType="1"/>
              </p:cNvSpPr>
              <p:nvPr/>
            </p:nvSpPr>
            <p:spPr bwMode="auto">
              <a:xfrm>
                <a:off x="3948" y="3280"/>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0" name="Line 394"/>
              <p:cNvSpPr>
                <a:spLocks noChangeShapeType="1"/>
              </p:cNvSpPr>
              <p:nvPr/>
            </p:nvSpPr>
            <p:spPr bwMode="auto">
              <a:xfrm>
                <a:off x="3974" y="3280"/>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1" name="Line 395"/>
              <p:cNvSpPr>
                <a:spLocks noChangeShapeType="1"/>
              </p:cNvSpPr>
              <p:nvPr/>
            </p:nvSpPr>
            <p:spPr bwMode="auto">
              <a:xfrm>
                <a:off x="4009" y="3280"/>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2" name="Line 396"/>
              <p:cNvSpPr>
                <a:spLocks noChangeShapeType="1"/>
              </p:cNvSpPr>
              <p:nvPr/>
            </p:nvSpPr>
            <p:spPr bwMode="auto">
              <a:xfrm>
                <a:off x="4035" y="3280"/>
                <a:ext cx="27"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3" name="Line 397"/>
              <p:cNvSpPr>
                <a:spLocks noChangeShapeType="1"/>
              </p:cNvSpPr>
              <p:nvPr/>
            </p:nvSpPr>
            <p:spPr bwMode="auto">
              <a:xfrm>
                <a:off x="4062" y="3288"/>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4" name="Line 398"/>
              <p:cNvSpPr>
                <a:spLocks noChangeShapeType="1"/>
              </p:cNvSpPr>
              <p:nvPr/>
            </p:nvSpPr>
            <p:spPr bwMode="auto">
              <a:xfrm>
                <a:off x="4088" y="3288"/>
                <a:ext cx="35"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5" name="Line 399"/>
              <p:cNvSpPr>
                <a:spLocks noChangeShapeType="1"/>
              </p:cNvSpPr>
              <p:nvPr/>
            </p:nvSpPr>
            <p:spPr bwMode="auto">
              <a:xfrm>
                <a:off x="4123" y="3296"/>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6" name="Line 400"/>
              <p:cNvSpPr>
                <a:spLocks noChangeShapeType="1"/>
              </p:cNvSpPr>
              <p:nvPr/>
            </p:nvSpPr>
            <p:spPr bwMode="auto">
              <a:xfrm>
                <a:off x="4149" y="3304"/>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7" name="Line 401"/>
              <p:cNvSpPr>
                <a:spLocks noChangeShapeType="1"/>
              </p:cNvSpPr>
              <p:nvPr/>
            </p:nvSpPr>
            <p:spPr bwMode="auto">
              <a:xfrm>
                <a:off x="4175" y="3312"/>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8" name="Line 402"/>
              <p:cNvSpPr>
                <a:spLocks noChangeShapeType="1"/>
              </p:cNvSpPr>
              <p:nvPr/>
            </p:nvSpPr>
            <p:spPr bwMode="auto">
              <a:xfrm>
                <a:off x="4210" y="3312"/>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49" name="Line 403"/>
              <p:cNvSpPr>
                <a:spLocks noChangeShapeType="1"/>
              </p:cNvSpPr>
              <p:nvPr/>
            </p:nvSpPr>
            <p:spPr bwMode="auto">
              <a:xfrm>
                <a:off x="4236" y="3312"/>
                <a:ext cx="27"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0" name="Line 404"/>
              <p:cNvSpPr>
                <a:spLocks noChangeShapeType="1"/>
              </p:cNvSpPr>
              <p:nvPr/>
            </p:nvSpPr>
            <p:spPr bwMode="auto">
              <a:xfrm>
                <a:off x="4263" y="3312"/>
                <a:ext cx="35"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1" name="Line 405"/>
              <p:cNvSpPr>
                <a:spLocks noChangeShapeType="1"/>
              </p:cNvSpPr>
              <p:nvPr/>
            </p:nvSpPr>
            <p:spPr bwMode="auto">
              <a:xfrm>
                <a:off x="4298" y="3312"/>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2" name="Line 406"/>
              <p:cNvSpPr>
                <a:spLocks noChangeShapeType="1"/>
              </p:cNvSpPr>
              <p:nvPr/>
            </p:nvSpPr>
            <p:spPr bwMode="auto">
              <a:xfrm>
                <a:off x="4324" y="3312"/>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3" name="Line 407"/>
              <p:cNvSpPr>
                <a:spLocks noChangeShapeType="1"/>
              </p:cNvSpPr>
              <p:nvPr/>
            </p:nvSpPr>
            <p:spPr bwMode="auto">
              <a:xfrm>
                <a:off x="4350" y="3312"/>
                <a:ext cx="26"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4" name="Line 408"/>
              <p:cNvSpPr>
                <a:spLocks noChangeShapeType="1"/>
              </p:cNvSpPr>
              <p:nvPr/>
            </p:nvSpPr>
            <p:spPr bwMode="auto">
              <a:xfrm flipV="1">
                <a:off x="4376" y="3304"/>
                <a:ext cx="35"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5" name="Line 409"/>
              <p:cNvSpPr>
                <a:spLocks noChangeShapeType="1"/>
              </p:cNvSpPr>
              <p:nvPr/>
            </p:nvSpPr>
            <p:spPr bwMode="auto">
              <a:xfrm flipV="1">
                <a:off x="4411" y="3296"/>
                <a:ext cx="26" cy="8"/>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56" name="Line 410"/>
              <p:cNvSpPr>
                <a:spLocks noChangeShapeType="1"/>
              </p:cNvSpPr>
              <p:nvPr/>
            </p:nvSpPr>
            <p:spPr bwMode="auto">
              <a:xfrm flipV="1">
                <a:off x="4437" y="3280"/>
                <a:ext cx="27" cy="16"/>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93" name="Group 411"/>
            <p:cNvGrpSpPr>
              <a:grpSpLocks/>
            </p:cNvGrpSpPr>
            <p:nvPr/>
          </p:nvGrpSpPr>
          <p:grpSpPr bwMode="auto">
            <a:xfrm>
              <a:off x="1580" y="952"/>
              <a:ext cx="53" cy="2769"/>
              <a:chOff x="1580" y="952"/>
              <a:chExt cx="53" cy="2769"/>
            </a:xfrm>
          </p:grpSpPr>
          <p:sp>
            <p:nvSpPr>
              <p:cNvPr id="46550" name="Line 412"/>
              <p:cNvSpPr>
                <a:spLocks noChangeShapeType="1"/>
              </p:cNvSpPr>
              <p:nvPr/>
            </p:nvSpPr>
            <p:spPr bwMode="auto">
              <a:xfrm>
                <a:off x="1580" y="3720"/>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1" name="Line 413"/>
              <p:cNvSpPr>
                <a:spLocks noChangeShapeType="1"/>
              </p:cNvSpPr>
              <p:nvPr/>
            </p:nvSpPr>
            <p:spPr bwMode="auto">
              <a:xfrm>
                <a:off x="1580" y="3328"/>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2" name="Line 414"/>
              <p:cNvSpPr>
                <a:spLocks noChangeShapeType="1"/>
              </p:cNvSpPr>
              <p:nvPr/>
            </p:nvSpPr>
            <p:spPr bwMode="auto">
              <a:xfrm>
                <a:off x="1580" y="2928"/>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3" name="Line 415"/>
              <p:cNvSpPr>
                <a:spLocks noChangeShapeType="1"/>
              </p:cNvSpPr>
              <p:nvPr/>
            </p:nvSpPr>
            <p:spPr bwMode="auto">
              <a:xfrm>
                <a:off x="1580" y="2536"/>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4" name="Line 416"/>
              <p:cNvSpPr>
                <a:spLocks noChangeShapeType="1"/>
              </p:cNvSpPr>
              <p:nvPr/>
            </p:nvSpPr>
            <p:spPr bwMode="auto">
              <a:xfrm>
                <a:off x="1580" y="2136"/>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5" name="Line 417"/>
              <p:cNvSpPr>
                <a:spLocks noChangeShapeType="1"/>
              </p:cNvSpPr>
              <p:nvPr/>
            </p:nvSpPr>
            <p:spPr bwMode="auto">
              <a:xfrm>
                <a:off x="1580" y="1744"/>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6" name="Line 418"/>
              <p:cNvSpPr>
                <a:spLocks noChangeShapeType="1"/>
              </p:cNvSpPr>
              <p:nvPr/>
            </p:nvSpPr>
            <p:spPr bwMode="auto">
              <a:xfrm>
                <a:off x="1580" y="1344"/>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57" name="Line 419"/>
              <p:cNvSpPr>
                <a:spLocks noChangeShapeType="1"/>
              </p:cNvSpPr>
              <p:nvPr/>
            </p:nvSpPr>
            <p:spPr bwMode="auto">
              <a:xfrm>
                <a:off x="1580" y="952"/>
                <a:ext cx="53"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94" name="Group 420"/>
            <p:cNvGrpSpPr>
              <a:grpSpLocks/>
            </p:cNvGrpSpPr>
            <p:nvPr/>
          </p:nvGrpSpPr>
          <p:grpSpPr bwMode="auto">
            <a:xfrm>
              <a:off x="4516" y="952"/>
              <a:ext cx="52" cy="2769"/>
              <a:chOff x="4516" y="952"/>
              <a:chExt cx="52" cy="2769"/>
            </a:xfrm>
          </p:grpSpPr>
          <p:sp>
            <p:nvSpPr>
              <p:cNvPr id="46542" name="Line 421"/>
              <p:cNvSpPr>
                <a:spLocks noChangeShapeType="1"/>
              </p:cNvSpPr>
              <p:nvPr/>
            </p:nvSpPr>
            <p:spPr bwMode="auto">
              <a:xfrm flipH="1">
                <a:off x="4516" y="3720"/>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3" name="Line 422"/>
              <p:cNvSpPr>
                <a:spLocks noChangeShapeType="1"/>
              </p:cNvSpPr>
              <p:nvPr/>
            </p:nvSpPr>
            <p:spPr bwMode="auto">
              <a:xfrm flipH="1">
                <a:off x="4516" y="3328"/>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4" name="Line 423"/>
              <p:cNvSpPr>
                <a:spLocks noChangeShapeType="1"/>
              </p:cNvSpPr>
              <p:nvPr/>
            </p:nvSpPr>
            <p:spPr bwMode="auto">
              <a:xfrm flipH="1">
                <a:off x="4516" y="2928"/>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5" name="Line 424"/>
              <p:cNvSpPr>
                <a:spLocks noChangeShapeType="1"/>
              </p:cNvSpPr>
              <p:nvPr/>
            </p:nvSpPr>
            <p:spPr bwMode="auto">
              <a:xfrm flipH="1">
                <a:off x="4516" y="2536"/>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6" name="Line 425"/>
              <p:cNvSpPr>
                <a:spLocks noChangeShapeType="1"/>
              </p:cNvSpPr>
              <p:nvPr/>
            </p:nvSpPr>
            <p:spPr bwMode="auto">
              <a:xfrm flipH="1">
                <a:off x="4516" y="2136"/>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7" name="Line 426"/>
              <p:cNvSpPr>
                <a:spLocks noChangeShapeType="1"/>
              </p:cNvSpPr>
              <p:nvPr/>
            </p:nvSpPr>
            <p:spPr bwMode="auto">
              <a:xfrm flipH="1">
                <a:off x="4516" y="1744"/>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8" name="Line 427"/>
              <p:cNvSpPr>
                <a:spLocks noChangeShapeType="1"/>
              </p:cNvSpPr>
              <p:nvPr/>
            </p:nvSpPr>
            <p:spPr bwMode="auto">
              <a:xfrm flipH="1">
                <a:off x="4516" y="1344"/>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9" name="Line 428"/>
              <p:cNvSpPr>
                <a:spLocks noChangeShapeType="1"/>
              </p:cNvSpPr>
              <p:nvPr/>
            </p:nvSpPr>
            <p:spPr bwMode="auto">
              <a:xfrm flipH="1">
                <a:off x="4516" y="952"/>
                <a:ext cx="52"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95" name="Group 429"/>
            <p:cNvGrpSpPr>
              <a:grpSpLocks/>
            </p:cNvGrpSpPr>
            <p:nvPr/>
          </p:nvGrpSpPr>
          <p:grpSpPr bwMode="auto">
            <a:xfrm>
              <a:off x="1851" y="3672"/>
              <a:ext cx="2718" cy="48"/>
              <a:chOff x="1851" y="3672"/>
              <a:chExt cx="2718" cy="48"/>
            </a:xfrm>
          </p:grpSpPr>
          <p:sp>
            <p:nvSpPr>
              <p:cNvPr id="46537" name="Line 430"/>
              <p:cNvSpPr>
                <a:spLocks noChangeShapeType="1"/>
              </p:cNvSpPr>
              <p:nvPr/>
            </p:nvSpPr>
            <p:spPr bwMode="auto">
              <a:xfrm flipV="1">
                <a:off x="1851" y="3672"/>
                <a:ext cx="1" cy="48"/>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38" name="Line 431"/>
              <p:cNvSpPr>
                <a:spLocks noChangeShapeType="1"/>
              </p:cNvSpPr>
              <p:nvPr/>
            </p:nvSpPr>
            <p:spPr bwMode="auto">
              <a:xfrm flipV="1">
                <a:off x="2533" y="3672"/>
                <a:ext cx="1" cy="48"/>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39" name="Line 432"/>
              <p:cNvSpPr>
                <a:spLocks noChangeShapeType="1"/>
              </p:cNvSpPr>
              <p:nvPr/>
            </p:nvSpPr>
            <p:spPr bwMode="auto">
              <a:xfrm flipV="1">
                <a:off x="3214" y="3672"/>
                <a:ext cx="1" cy="48"/>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0" name="Line 433"/>
              <p:cNvSpPr>
                <a:spLocks noChangeShapeType="1"/>
              </p:cNvSpPr>
              <p:nvPr/>
            </p:nvSpPr>
            <p:spPr bwMode="auto">
              <a:xfrm flipV="1">
                <a:off x="3887" y="3672"/>
                <a:ext cx="1" cy="48"/>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41" name="Line 434"/>
              <p:cNvSpPr>
                <a:spLocks noChangeShapeType="1"/>
              </p:cNvSpPr>
              <p:nvPr/>
            </p:nvSpPr>
            <p:spPr bwMode="auto">
              <a:xfrm flipV="1">
                <a:off x="4568" y="3672"/>
                <a:ext cx="1" cy="48"/>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096" name="Group 435"/>
            <p:cNvGrpSpPr>
              <a:grpSpLocks/>
            </p:cNvGrpSpPr>
            <p:nvPr/>
          </p:nvGrpSpPr>
          <p:grpSpPr bwMode="auto">
            <a:xfrm>
              <a:off x="1580" y="952"/>
              <a:ext cx="2989" cy="2769"/>
              <a:chOff x="1580" y="952"/>
              <a:chExt cx="2989" cy="2769"/>
            </a:xfrm>
          </p:grpSpPr>
          <p:sp>
            <p:nvSpPr>
              <p:cNvPr id="46337" name="Line 436"/>
              <p:cNvSpPr>
                <a:spLocks noChangeShapeType="1"/>
              </p:cNvSpPr>
              <p:nvPr/>
            </p:nvSpPr>
            <p:spPr bwMode="auto">
              <a:xfrm flipV="1">
                <a:off x="1580" y="952"/>
                <a:ext cx="1" cy="2768"/>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38" name="Line 437"/>
              <p:cNvSpPr>
                <a:spLocks noChangeShapeType="1"/>
              </p:cNvSpPr>
              <p:nvPr/>
            </p:nvSpPr>
            <p:spPr bwMode="auto">
              <a:xfrm flipV="1">
                <a:off x="4568" y="952"/>
                <a:ext cx="1" cy="2768"/>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39" name="Line 438"/>
              <p:cNvSpPr>
                <a:spLocks noChangeShapeType="1"/>
              </p:cNvSpPr>
              <p:nvPr/>
            </p:nvSpPr>
            <p:spPr bwMode="auto">
              <a:xfrm>
                <a:off x="1580" y="3720"/>
                <a:ext cx="2988"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40" name="Line 439"/>
              <p:cNvSpPr>
                <a:spLocks noChangeShapeType="1"/>
              </p:cNvSpPr>
              <p:nvPr/>
            </p:nvSpPr>
            <p:spPr bwMode="auto">
              <a:xfrm>
                <a:off x="1580" y="952"/>
                <a:ext cx="2988"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41" name="Oval 440"/>
              <p:cNvSpPr>
                <a:spLocks noChangeArrowheads="1"/>
              </p:cNvSpPr>
              <p:nvPr/>
            </p:nvSpPr>
            <p:spPr bwMode="auto">
              <a:xfrm>
                <a:off x="1593" y="3660"/>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2" name="Oval 441"/>
              <p:cNvSpPr>
                <a:spLocks noChangeArrowheads="1"/>
              </p:cNvSpPr>
              <p:nvPr/>
            </p:nvSpPr>
            <p:spPr bwMode="auto">
              <a:xfrm>
                <a:off x="1663" y="3660"/>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3" name="Oval 442"/>
              <p:cNvSpPr>
                <a:spLocks noChangeArrowheads="1"/>
              </p:cNvSpPr>
              <p:nvPr/>
            </p:nvSpPr>
            <p:spPr bwMode="auto">
              <a:xfrm>
                <a:off x="1724" y="3652"/>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4" name="Oval 443"/>
              <p:cNvSpPr>
                <a:spLocks noChangeArrowheads="1"/>
              </p:cNvSpPr>
              <p:nvPr/>
            </p:nvSpPr>
            <p:spPr bwMode="auto">
              <a:xfrm>
                <a:off x="1794" y="3636"/>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5" name="Oval 444"/>
              <p:cNvSpPr>
                <a:spLocks noChangeArrowheads="1"/>
              </p:cNvSpPr>
              <p:nvPr/>
            </p:nvSpPr>
            <p:spPr bwMode="auto">
              <a:xfrm>
                <a:off x="1864" y="3588"/>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6" name="Oval 445"/>
              <p:cNvSpPr>
                <a:spLocks noChangeArrowheads="1"/>
              </p:cNvSpPr>
              <p:nvPr/>
            </p:nvSpPr>
            <p:spPr bwMode="auto">
              <a:xfrm>
                <a:off x="1934" y="348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7" name="Oval 446"/>
              <p:cNvSpPr>
                <a:spLocks noChangeArrowheads="1"/>
              </p:cNvSpPr>
              <p:nvPr/>
            </p:nvSpPr>
            <p:spPr bwMode="auto">
              <a:xfrm>
                <a:off x="1995" y="336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8" name="Oval 447"/>
              <p:cNvSpPr>
                <a:spLocks noChangeArrowheads="1"/>
              </p:cNvSpPr>
              <p:nvPr/>
            </p:nvSpPr>
            <p:spPr bwMode="auto">
              <a:xfrm>
                <a:off x="2065" y="3188"/>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49" name="Oval 448"/>
              <p:cNvSpPr>
                <a:spLocks noChangeArrowheads="1"/>
              </p:cNvSpPr>
              <p:nvPr/>
            </p:nvSpPr>
            <p:spPr bwMode="auto">
              <a:xfrm>
                <a:off x="2135" y="2820"/>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0" name="Oval 449"/>
              <p:cNvSpPr>
                <a:spLocks noChangeArrowheads="1"/>
              </p:cNvSpPr>
              <p:nvPr/>
            </p:nvSpPr>
            <p:spPr bwMode="auto">
              <a:xfrm>
                <a:off x="2205" y="244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1" name="Oval 450"/>
              <p:cNvSpPr>
                <a:spLocks noChangeArrowheads="1"/>
              </p:cNvSpPr>
              <p:nvPr/>
            </p:nvSpPr>
            <p:spPr bwMode="auto">
              <a:xfrm>
                <a:off x="2275" y="1940"/>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2" name="Oval 451"/>
              <p:cNvSpPr>
                <a:spLocks noChangeArrowheads="1"/>
              </p:cNvSpPr>
              <p:nvPr/>
            </p:nvSpPr>
            <p:spPr bwMode="auto">
              <a:xfrm>
                <a:off x="2336" y="148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3" name="Oval 452"/>
              <p:cNvSpPr>
                <a:spLocks noChangeArrowheads="1"/>
              </p:cNvSpPr>
              <p:nvPr/>
            </p:nvSpPr>
            <p:spPr bwMode="auto">
              <a:xfrm>
                <a:off x="2406" y="116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4" name="Oval 453"/>
              <p:cNvSpPr>
                <a:spLocks noChangeArrowheads="1"/>
              </p:cNvSpPr>
              <p:nvPr/>
            </p:nvSpPr>
            <p:spPr bwMode="auto">
              <a:xfrm>
                <a:off x="2476" y="1012"/>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5" name="Oval 454"/>
              <p:cNvSpPr>
                <a:spLocks noChangeArrowheads="1"/>
              </p:cNvSpPr>
              <p:nvPr/>
            </p:nvSpPr>
            <p:spPr bwMode="auto">
              <a:xfrm>
                <a:off x="2545" y="1172"/>
                <a:ext cx="54"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6" name="Oval 455"/>
              <p:cNvSpPr>
                <a:spLocks noChangeArrowheads="1"/>
              </p:cNvSpPr>
              <p:nvPr/>
            </p:nvSpPr>
            <p:spPr bwMode="auto">
              <a:xfrm>
                <a:off x="2607" y="1676"/>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7" name="Oval 456"/>
              <p:cNvSpPr>
                <a:spLocks noChangeArrowheads="1"/>
              </p:cNvSpPr>
              <p:nvPr/>
            </p:nvSpPr>
            <p:spPr bwMode="auto">
              <a:xfrm>
                <a:off x="2677" y="188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8" name="Oval 457"/>
              <p:cNvSpPr>
                <a:spLocks noChangeArrowheads="1"/>
              </p:cNvSpPr>
              <p:nvPr/>
            </p:nvSpPr>
            <p:spPr bwMode="auto">
              <a:xfrm>
                <a:off x="2746" y="2524"/>
                <a:ext cx="54"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59" name="Oval 458"/>
              <p:cNvSpPr>
                <a:spLocks noChangeArrowheads="1"/>
              </p:cNvSpPr>
              <p:nvPr/>
            </p:nvSpPr>
            <p:spPr bwMode="auto">
              <a:xfrm>
                <a:off x="2816" y="2836"/>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0" name="Oval 459"/>
              <p:cNvSpPr>
                <a:spLocks noChangeArrowheads="1"/>
              </p:cNvSpPr>
              <p:nvPr/>
            </p:nvSpPr>
            <p:spPr bwMode="auto">
              <a:xfrm>
                <a:off x="2886" y="3076"/>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1" name="Oval 460"/>
              <p:cNvSpPr>
                <a:spLocks noChangeArrowheads="1"/>
              </p:cNvSpPr>
              <p:nvPr/>
            </p:nvSpPr>
            <p:spPr bwMode="auto">
              <a:xfrm>
                <a:off x="2947" y="3212"/>
                <a:ext cx="54"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2" name="Oval 461"/>
              <p:cNvSpPr>
                <a:spLocks noChangeArrowheads="1"/>
              </p:cNvSpPr>
              <p:nvPr/>
            </p:nvSpPr>
            <p:spPr bwMode="auto">
              <a:xfrm>
                <a:off x="3017" y="328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3" name="Oval 462"/>
              <p:cNvSpPr>
                <a:spLocks noChangeArrowheads="1"/>
              </p:cNvSpPr>
              <p:nvPr/>
            </p:nvSpPr>
            <p:spPr bwMode="auto">
              <a:xfrm>
                <a:off x="3087" y="3380"/>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4" name="Oval 463"/>
              <p:cNvSpPr>
                <a:spLocks noChangeArrowheads="1"/>
              </p:cNvSpPr>
              <p:nvPr/>
            </p:nvSpPr>
            <p:spPr bwMode="auto">
              <a:xfrm>
                <a:off x="3157" y="336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5" name="Oval 464"/>
              <p:cNvSpPr>
                <a:spLocks noChangeArrowheads="1"/>
              </p:cNvSpPr>
              <p:nvPr/>
            </p:nvSpPr>
            <p:spPr bwMode="auto">
              <a:xfrm>
                <a:off x="3218" y="3316"/>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6" name="Oval 465"/>
              <p:cNvSpPr>
                <a:spLocks noChangeArrowheads="1"/>
              </p:cNvSpPr>
              <p:nvPr/>
            </p:nvSpPr>
            <p:spPr bwMode="auto">
              <a:xfrm>
                <a:off x="3288" y="3388"/>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7" name="Oval 466"/>
              <p:cNvSpPr>
                <a:spLocks noChangeArrowheads="1"/>
              </p:cNvSpPr>
              <p:nvPr/>
            </p:nvSpPr>
            <p:spPr bwMode="auto">
              <a:xfrm>
                <a:off x="3358" y="3340"/>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8" name="Oval 467"/>
              <p:cNvSpPr>
                <a:spLocks noChangeArrowheads="1"/>
              </p:cNvSpPr>
              <p:nvPr/>
            </p:nvSpPr>
            <p:spPr bwMode="auto">
              <a:xfrm>
                <a:off x="3428" y="336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69" name="Oval 468"/>
              <p:cNvSpPr>
                <a:spLocks noChangeArrowheads="1"/>
              </p:cNvSpPr>
              <p:nvPr/>
            </p:nvSpPr>
            <p:spPr bwMode="auto">
              <a:xfrm>
                <a:off x="3489" y="3292"/>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0" name="Oval 469"/>
              <p:cNvSpPr>
                <a:spLocks noChangeArrowheads="1"/>
              </p:cNvSpPr>
              <p:nvPr/>
            </p:nvSpPr>
            <p:spPr bwMode="auto">
              <a:xfrm>
                <a:off x="3559" y="3332"/>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1" name="Oval 470"/>
              <p:cNvSpPr>
                <a:spLocks noChangeArrowheads="1"/>
              </p:cNvSpPr>
              <p:nvPr/>
            </p:nvSpPr>
            <p:spPr bwMode="auto">
              <a:xfrm>
                <a:off x="3629" y="3316"/>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2" name="Oval 471"/>
              <p:cNvSpPr>
                <a:spLocks noChangeArrowheads="1"/>
              </p:cNvSpPr>
              <p:nvPr/>
            </p:nvSpPr>
            <p:spPr bwMode="auto">
              <a:xfrm>
                <a:off x="3699" y="3212"/>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3" name="Oval 472"/>
              <p:cNvSpPr>
                <a:spLocks noChangeArrowheads="1"/>
              </p:cNvSpPr>
              <p:nvPr/>
            </p:nvSpPr>
            <p:spPr bwMode="auto">
              <a:xfrm>
                <a:off x="3769" y="332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4" name="Oval 473"/>
              <p:cNvSpPr>
                <a:spLocks noChangeArrowheads="1"/>
              </p:cNvSpPr>
              <p:nvPr/>
            </p:nvSpPr>
            <p:spPr bwMode="auto">
              <a:xfrm>
                <a:off x="3830" y="3212"/>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5" name="Oval 474"/>
              <p:cNvSpPr>
                <a:spLocks noChangeArrowheads="1"/>
              </p:cNvSpPr>
              <p:nvPr/>
            </p:nvSpPr>
            <p:spPr bwMode="auto">
              <a:xfrm>
                <a:off x="3900" y="328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6" name="Oval 475"/>
              <p:cNvSpPr>
                <a:spLocks noChangeArrowheads="1"/>
              </p:cNvSpPr>
              <p:nvPr/>
            </p:nvSpPr>
            <p:spPr bwMode="auto">
              <a:xfrm>
                <a:off x="3970" y="324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7" name="Oval 476"/>
              <p:cNvSpPr>
                <a:spLocks noChangeArrowheads="1"/>
              </p:cNvSpPr>
              <p:nvPr/>
            </p:nvSpPr>
            <p:spPr bwMode="auto">
              <a:xfrm>
                <a:off x="4039" y="3276"/>
                <a:ext cx="54"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8" name="Oval 477"/>
              <p:cNvSpPr>
                <a:spLocks noChangeArrowheads="1"/>
              </p:cNvSpPr>
              <p:nvPr/>
            </p:nvSpPr>
            <p:spPr bwMode="auto">
              <a:xfrm>
                <a:off x="4101" y="3164"/>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79" name="Oval 478"/>
              <p:cNvSpPr>
                <a:spLocks noChangeArrowheads="1"/>
              </p:cNvSpPr>
              <p:nvPr/>
            </p:nvSpPr>
            <p:spPr bwMode="auto">
              <a:xfrm>
                <a:off x="4171" y="3148"/>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80" name="Oval 479"/>
              <p:cNvSpPr>
                <a:spLocks noChangeArrowheads="1"/>
              </p:cNvSpPr>
              <p:nvPr/>
            </p:nvSpPr>
            <p:spPr bwMode="auto">
              <a:xfrm>
                <a:off x="4240" y="3204"/>
                <a:ext cx="54"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81" name="Oval 480"/>
              <p:cNvSpPr>
                <a:spLocks noChangeArrowheads="1"/>
              </p:cNvSpPr>
              <p:nvPr/>
            </p:nvSpPr>
            <p:spPr bwMode="auto">
              <a:xfrm>
                <a:off x="4310" y="3196"/>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82" name="Oval 481"/>
              <p:cNvSpPr>
                <a:spLocks noChangeArrowheads="1"/>
              </p:cNvSpPr>
              <p:nvPr/>
            </p:nvSpPr>
            <p:spPr bwMode="auto">
              <a:xfrm>
                <a:off x="4380" y="3252"/>
                <a:ext cx="53"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83" name="Oval 482"/>
              <p:cNvSpPr>
                <a:spLocks noChangeArrowheads="1"/>
              </p:cNvSpPr>
              <p:nvPr/>
            </p:nvSpPr>
            <p:spPr bwMode="auto">
              <a:xfrm>
                <a:off x="4441" y="3252"/>
                <a:ext cx="54"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84" name="Rectangle 483"/>
              <p:cNvSpPr>
                <a:spLocks noChangeArrowheads="1"/>
              </p:cNvSpPr>
              <p:nvPr/>
            </p:nvSpPr>
            <p:spPr bwMode="auto">
              <a:xfrm>
                <a:off x="1598" y="3672"/>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385" name="Line 484"/>
              <p:cNvSpPr>
                <a:spLocks noChangeShapeType="1"/>
              </p:cNvSpPr>
              <p:nvPr/>
            </p:nvSpPr>
            <p:spPr bwMode="auto">
              <a:xfrm>
                <a:off x="1598" y="36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86" name="Line 485"/>
              <p:cNvSpPr>
                <a:spLocks noChangeShapeType="1"/>
              </p:cNvSpPr>
              <p:nvPr/>
            </p:nvSpPr>
            <p:spPr bwMode="auto">
              <a:xfrm>
                <a:off x="1598" y="370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87" name="Line 486"/>
              <p:cNvSpPr>
                <a:spLocks noChangeShapeType="1"/>
              </p:cNvSpPr>
              <p:nvPr/>
            </p:nvSpPr>
            <p:spPr bwMode="auto">
              <a:xfrm flipV="1">
                <a:off x="1633" y="36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88" name="Line 487"/>
              <p:cNvSpPr>
                <a:spLocks noChangeShapeType="1"/>
              </p:cNvSpPr>
              <p:nvPr/>
            </p:nvSpPr>
            <p:spPr bwMode="auto">
              <a:xfrm flipH="1">
                <a:off x="1598" y="367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89" name="Rectangle 488"/>
              <p:cNvSpPr>
                <a:spLocks noChangeArrowheads="1"/>
              </p:cNvSpPr>
              <p:nvPr/>
            </p:nvSpPr>
            <p:spPr bwMode="auto">
              <a:xfrm>
                <a:off x="1668" y="3664"/>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390" name="Line 489"/>
              <p:cNvSpPr>
                <a:spLocks noChangeShapeType="1"/>
              </p:cNvSpPr>
              <p:nvPr/>
            </p:nvSpPr>
            <p:spPr bwMode="auto">
              <a:xfrm>
                <a:off x="1668" y="366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1" name="Line 490"/>
              <p:cNvSpPr>
                <a:spLocks noChangeShapeType="1"/>
              </p:cNvSpPr>
              <p:nvPr/>
            </p:nvSpPr>
            <p:spPr bwMode="auto">
              <a:xfrm>
                <a:off x="1668" y="369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2" name="Line 491"/>
              <p:cNvSpPr>
                <a:spLocks noChangeShapeType="1"/>
              </p:cNvSpPr>
              <p:nvPr/>
            </p:nvSpPr>
            <p:spPr bwMode="auto">
              <a:xfrm flipV="1">
                <a:off x="1703" y="366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3" name="Line 492"/>
              <p:cNvSpPr>
                <a:spLocks noChangeShapeType="1"/>
              </p:cNvSpPr>
              <p:nvPr/>
            </p:nvSpPr>
            <p:spPr bwMode="auto">
              <a:xfrm flipH="1">
                <a:off x="1668" y="366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4" name="Rectangle 493"/>
              <p:cNvSpPr>
                <a:spLocks noChangeArrowheads="1"/>
              </p:cNvSpPr>
              <p:nvPr/>
            </p:nvSpPr>
            <p:spPr bwMode="auto">
              <a:xfrm>
                <a:off x="1729" y="364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395" name="Line 494"/>
              <p:cNvSpPr>
                <a:spLocks noChangeShapeType="1"/>
              </p:cNvSpPr>
              <p:nvPr/>
            </p:nvSpPr>
            <p:spPr bwMode="auto">
              <a:xfrm>
                <a:off x="1729" y="36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6" name="Line 495"/>
              <p:cNvSpPr>
                <a:spLocks noChangeShapeType="1"/>
              </p:cNvSpPr>
              <p:nvPr/>
            </p:nvSpPr>
            <p:spPr bwMode="auto">
              <a:xfrm>
                <a:off x="1729" y="368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7" name="Line 496"/>
              <p:cNvSpPr>
                <a:spLocks noChangeShapeType="1"/>
              </p:cNvSpPr>
              <p:nvPr/>
            </p:nvSpPr>
            <p:spPr bwMode="auto">
              <a:xfrm flipV="1">
                <a:off x="1764" y="36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8" name="Line 497"/>
              <p:cNvSpPr>
                <a:spLocks noChangeShapeType="1"/>
              </p:cNvSpPr>
              <p:nvPr/>
            </p:nvSpPr>
            <p:spPr bwMode="auto">
              <a:xfrm flipH="1">
                <a:off x="1729" y="36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99" name="Rectangle 498"/>
              <p:cNvSpPr>
                <a:spLocks noChangeArrowheads="1"/>
              </p:cNvSpPr>
              <p:nvPr/>
            </p:nvSpPr>
            <p:spPr bwMode="auto">
              <a:xfrm>
                <a:off x="1799" y="3624"/>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00" name="Line 499"/>
              <p:cNvSpPr>
                <a:spLocks noChangeShapeType="1"/>
              </p:cNvSpPr>
              <p:nvPr/>
            </p:nvSpPr>
            <p:spPr bwMode="auto">
              <a:xfrm>
                <a:off x="1799" y="362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1" name="Line 500"/>
              <p:cNvSpPr>
                <a:spLocks noChangeShapeType="1"/>
              </p:cNvSpPr>
              <p:nvPr/>
            </p:nvSpPr>
            <p:spPr bwMode="auto">
              <a:xfrm>
                <a:off x="1799" y="365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2" name="Line 501"/>
              <p:cNvSpPr>
                <a:spLocks noChangeShapeType="1"/>
              </p:cNvSpPr>
              <p:nvPr/>
            </p:nvSpPr>
            <p:spPr bwMode="auto">
              <a:xfrm flipV="1">
                <a:off x="1834" y="362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3" name="Line 502"/>
              <p:cNvSpPr>
                <a:spLocks noChangeShapeType="1"/>
              </p:cNvSpPr>
              <p:nvPr/>
            </p:nvSpPr>
            <p:spPr bwMode="auto">
              <a:xfrm flipH="1">
                <a:off x="1799" y="362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4" name="Rectangle 503"/>
              <p:cNvSpPr>
                <a:spLocks noChangeArrowheads="1"/>
              </p:cNvSpPr>
              <p:nvPr/>
            </p:nvSpPr>
            <p:spPr bwMode="auto">
              <a:xfrm>
                <a:off x="1869" y="3544"/>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05" name="Line 504"/>
              <p:cNvSpPr>
                <a:spLocks noChangeShapeType="1"/>
              </p:cNvSpPr>
              <p:nvPr/>
            </p:nvSpPr>
            <p:spPr bwMode="auto">
              <a:xfrm>
                <a:off x="1869" y="354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6" name="Line 505"/>
              <p:cNvSpPr>
                <a:spLocks noChangeShapeType="1"/>
              </p:cNvSpPr>
              <p:nvPr/>
            </p:nvSpPr>
            <p:spPr bwMode="auto">
              <a:xfrm>
                <a:off x="1869" y="357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7" name="Line 506"/>
              <p:cNvSpPr>
                <a:spLocks noChangeShapeType="1"/>
              </p:cNvSpPr>
              <p:nvPr/>
            </p:nvSpPr>
            <p:spPr bwMode="auto">
              <a:xfrm flipV="1">
                <a:off x="1904" y="354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8" name="Line 507"/>
              <p:cNvSpPr>
                <a:spLocks noChangeShapeType="1"/>
              </p:cNvSpPr>
              <p:nvPr/>
            </p:nvSpPr>
            <p:spPr bwMode="auto">
              <a:xfrm flipH="1">
                <a:off x="1869" y="354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09" name="Rectangle 508"/>
              <p:cNvSpPr>
                <a:spLocks noChangeArrowheads="1"/>
              </p:cNvSpPr>
              <p:nvPr/>
            </p:nvSpPr>
            <p:spPr bwMode="auto">
              <a:xfrm>
                <a:off x="1939" y="3480"/>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10" name="Line 509"/>
              <p:cNvSpPr>
                <a:spLocks noChangeShapeType="1"/>
              </p:cNvSpPr>
              <p:nvPr/>
            </p:nvSpPr>
            <p:spPr bwMode="auto">
              <a:xfrm>
                <a:off x="1939" y="348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1" name="Line 510"/>
              <p:cNvSpPr>
                <a:spLocks noChangeShapeType="1"/>
              </p:cNvSpPr>
              <p:nvPr/>
            </p:nvSpPr>
            <p:spPr bwMode="auto">
              <a:xfrm>
                <a:off x="1939" y="351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2" name="Line 511"/>
              <p:cNvSpPr>
                <a:spLocks noChangeShapeType="1"/>
              </p:cNvSpPr>
              <p:nvPr/>
            </p:nvSpPr>
            <p:spPr bwMode="auto">
              <a:xfrm flipV="1">
                <a:off x="1974" y="348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3" name="Line 512"/>
              <p:cNvSpPr>
                <a:spLocks noChangeShapeType="1"/>
              </p:cNvSpPr>
              <p:nvPr/>
            </p:nvSpPr>
            <p:spPr bwMode="auto">
              <a:xfrm flipH="1">
                <a:off x="1939" y="348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4" name="Rectangle 513"/>
              <p:cNvSpPr>
                <a:spLocks noChangeArrowheads="1"/>
              </p:cNvSpPr>
              <p:nvPr/>
            </p:nvSpPr>
            <p:spPr bwMode="auto">
              <a:xfrm>
                <a:off x="2000" y="3400"/>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15" name="Line 514"/>
              <p:cNvSpPr>
                <a:spLocks noChangeShapeType="1"/>
              </p:cNvSpPr>
              <p:nvPr/>
            </p:nvSpPr>
            <p:spPr bwMode="auto">
              <a:xfrm>
                <a:off x="2000" y="340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6" name="Line 515"/>
              <p:cNvSpPr>
                <a:spLocks noChangeShapeType="1"/>
              </p:cNvSpPr>
              <p:nvPr/>
            </p:nvSpPr>
            <p:spPr bwMode="auto">
              <a:xfrm>
                <a:off x="2000" y="343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7" name="Line 516"/>
              <p:cNvSpPr>
                <a:spLocks noChangeShapeType="1"/>
              </p:cNvSpPr>
              <p:nvPr/>
            </p:nvSpPr>
            <p:spPr bwMode="auto">
              <a:xfrm flipV="1">
                <a:off x="2035" y="340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8" name="Line 517"/>
              <p:cNvSpPr>
                <a:spLocks noChangeShapeType="1"/>
              </p:cNvSpPr>
              <p:nvPr/>
            </p:nvSpPr>
            <p:spPr bwMode="auto">
              <a:xfrm flipH="1">
                <a:off x="2000" y="340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19" name="Rectangle 518"/>
              <p:cNvSpPr>
                <a:spLocks noChangeArrowheads="1"/>
              </p:cNvSpPr>
              <p:nvPr/>
            </p:nvSpPr>
            <p:spPr bwMode="auto">
              <a:xfrm>
                <a:off x="2070" y="3328"/>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20" name="Line 519"/>
              <p:cNvSpPr>
                <a:spLocks noChangeShapeType="1"/>
              </p:cNvSpPr>
              <p:nvPr/>
            </p:nvSpPr>
            <p:spPr bwMode="auto">
              <a:xfrm>
                <a:off x="2070" y="332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1" name="Line 520"/>
              <p:cNvSpPr>
                <a:spLocks noChangeShapeType="1"/>
              </p:cNvSpPr>
              <p:nvPr/>
            </p:nvSpPr>
            <p:spPr bwMode="auto">
              <a:xfrm>
                <a:off x="2070" y="336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2" name="Line 521"/>
              <p:cNvSpPr>
                <a:spLocks noChangeShapeType="1"/>
              </p:cNvSpPr>
              <p:nvPr/>
            </p:nvSpPr>
            <p:spPr bwMode="auto">
              <a:xfrm flipV="1">
                <a:off x="2105" y="332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3" name="Line 522"/>
              <p:cNvSpPr>
                <a:spLocks noChangeShapeType="1"/>
              </p:cNvSpPr>
              <p:nvPr/>
            </p:nvSpPr>
            <p:spPr bwMode="auto">
              <a:xfrm flipH="1">
                <a:off x="2070" y="332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4" name="Rectangle 523"/>
              <p:cNvSpPr>
                <a:spLocks noChangeArrowheads="1"/>
              </p:cNvSpPr>
              <p:nvPr/>
            </p:nvSpPr>
            <p:spPr bwMode="auto">
              <a:xfrm>
                <a:off x="2140" y="3272"/>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25" name="Line 524"/>
              <p:cNvSpPr>
                <a:spLocks noChangeShapeType="1"/>
              </p:cNvSpPr>
              <p:nvPr/>
            </p:nvSpPr>
            <p:spPr bwMode="auto">
              <a:xfrm>
                <a:off x="2140" y="32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6" name="Line 525"/>
              <p:cNvSpPr>
                <a:spLocks noChangeShapeType="1"/>
              </p:cNvSpPr>
              <p:nvPr/>
            </p:nvSpPr>
            <p:spPr bwMode="auto">
              <a:xfrm>
                <a:off x="2140" y="330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7" name="Line 526"/>
              <p:cNvSpPr>
                <a:spLocks noChangeShapeType="1"/>
              </p:cNvSpPr>
              <p:nvPr/>
            </p:nvSpPr>
            <p:spPr bwMode="auto">
              <a:xfrm flipV="1">
                <a:off x="2175" y="32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8" name="Line 527"/>
              <p:cNvSpPr>
                <a:spLocks noChangeShapeType="1"/>
              </p:cNvSpPr>
              <p:nvPr/>
            </p:nvSpPr>
            <p:spPr bwMode="auto">
              <a:xfrm flipH="1">
                <a:off x="2140" y="327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29" name="Rectangle 528"/>
              <p:cNvSpPr>
                <a:spLocks noChangeArrowheads="1"/>
              </p:cNvSpPr>
              <p:nvPr/>
            </p:nvSpPr>
            <p:spPr bwMode="auto">
              <a:xfrm>
                <a:off x="2209" y="3184"/>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30" name="Line 529"/>
              <p:cNvSpPr>
                <a:spLocks noChangeShapeType="1"/>
              </p:cNvSpPr>
              <p:nvPr/>
            </p:nvSpPr>
            <p:spPr bwMode="auto">
              <a:xfrm>
                <a:off x="2209" y="318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1" name="Line 530"/>
              <p:cNvSpPr>
                <a:spLocks noChangeShapeType="1"/>
              </p:cNvSpPr>
              <p:nvPr/>
            </p:nvSpPr>
            <p:spPr bwMode="auto">
              <a:xfrm>
                <a:off x="2209" y="321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2" name="Line 531"/>
              <p:cNvSpPr>
                <a:spLocks noChangeShapeType="1"/>
              </p:cNvSpPr>
              <p:nvPr/>
            </p:nvSpPr>
            <p:spPr bwMode="auto">
              <a:xfrm flipV="1">
                <a:off x="2244" y="318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3" name="Line 532"/>
              <p:cNvSpPr>
                <a:spLocks noChangeShapeType="1"/>
              </p:cNvSpPr>
              <p:nvPr/>
            </p:nvSpPr>
            <p:spPr bwMode="auto">
              <a:xfrm flipH="1">
                <a:off x="2209" y="318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4" name="Rectangle 533"/>
              <p:cNvSpPr>
                <a:spLocks noChangeArrowheads="1"/>
              </p:cNvSpPr>
              <p:nvPr/>
            </p:nvSpPr>
            <p:spPr bwMode="auto">
              <a:xfrm>
                <a:off x="2279" y="308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35" name="Line 534"/>
              <p:cNvSpPr>
                <a:spLocks noChangeShapeType="1"/>
              </p:cNvSpPr>
              <p:nvPr/>
            </p:nvSpPr>
            <p:spPr bwMode="auto">
              <a:xfrm>
                <a:off x="2279" y="308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6" name="Line 535"/>
              <p:cNvSpPr>
                <a:spLocks noChangeShapeType="1"/>
              </p:cNvSpPr>
              <p:nvPr/>
            </p:nvSpPr>
            <p:spPr bwMode="auto">
              <a:xfrm>
                <a:off x="2279" y="312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7" name="Line 536"/>
              <p:cNvSpPr>
                <a:spLocks noChangeShapeType="1"/>
              </p:cNvSpPr>
              <p:nvPr/>
            </p:nvSpPr>
            <p:spPr bwMode="auto">
              <a:xfrm flipV="1">
                <a:off x="2314" y="308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8" name="Line 537"/>
              <p:cNvSpPr>
                <a:spLocks noChangeShapeType="1"/>
              </p:cNvSpPr>
              <p:nvPr/>
            </p:nvSpPr>
            <p:spPr bwMode="auto">
              <a:xfrm flipH="1">
                <a:off x="2279" y="308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39" name="Rectangle 538"/>
              <p:cNvSpPr>
                <a:spLocks noChangeArrowheads="1"/>
              </p:cNvSpPr>
              <p:nvPr/>
            </p:nvSpPr>
            <p:spPr bwMode="auto">
              <a:xfrm>
                <a:off x="2341" y="3024"/>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40" name="Line 539"/>
              <p:cNvSpPr>
                <a:spLocks noChangeShapeType="1"/>
              </p:cNvSpPr>
              <p:nvPr/>
            </p:nvSpPr>
            <p:spPr bwMode="auto">
              <a:xfrm>
                <a:off x="2341" y="302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1" name="Line 540"/>
              <p:cNvSpPr>
                <a:spLocks noChangeShapeType="1"/>
              </p:cNvSpPr>
              <p:nvPr/>
            </p:nvSpPr>
            <p:spPr bwMode="auto">
              <a:xfrm>
                <a:off x="2341" y="3056"/>
                <a:ext cx="34"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2" name="Line 541"/>
              <p:cNvSpPr>
                <a:spLocks noChangeShapeType="1"/>
              </p:cNvSpPr>
              <p:nvPr/>
            </p:nvSpPr>
            <p:spPr bwMode="auto">
              <a:xfrm flipV="1">
                <a:off x="2375" y="302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3" name="Line 542"/>
              <p:cNvSpPr>
                <a:spLocks noChangeShapeType="1"/>
              </p:cNvSpPr>
              <p:nvPr/>
            </p:nvSpPr>
            <p:spPr bwMode="auto">
              <a:xfrm flipH="1">
                <a:off x="2341" y="3024"/>
                <a:ext cx="34"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4" name="Rectangle 543"/>
              <p:cNvSpPr>
                <a:spLocks noChangeArrowheads="1"/>
              </p:cNvSpPr>
              <p:nvPr/>
            </p:nvSpPr>
            <p:spPr bwMode="auto">
              <a:xfrm>
                <a:off x="2410" y="2936"/>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45" name="Line 544"/>
              <p:cNvSpPr>
                <a:spLocks noChangeShapeType="1"/>
              </p:cNvSpPr>
              <p:nvPr/>
            </p:nvSpPr>
            <p:spPr bwMode="auto">
              <a:xfrm>
                <a:off x="2410" y="293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6" name="Line 545"/>
              <p:cNvSpPr>
                <a:spLocks noChangeShapeType="1"/>
              </p:cNvSpPr>
              <p:nvPr/>
            </p:nvSpPr>
            <p:spPr bwMode="auto">
              <a:xfrm>
                <a:off x="2410" y="296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7" name="Line 546"/>
              <p:cNvSpPr>
                <a:spLocks noChangeShapeType="1"/>
              </p:cNvSpPr>
              <p:nvPr/>
            </p:nvSpPr>
            <p:spPr bwMode="auto">
              <a:xfrm flipV="1">
                <a:off x="2445" y="293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8" name="Line 547"/>
              <p:cNvSpPr>
                <a:spLocks noChangeShapeType="1"/>
              </p:cNvSpPr>
              <p:nvPr/>
            </p:nvSpPr>
            <p:spPr bwMode="auto">
              <a:xfrm flipH="1">
                <a:off x="2410" y="293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49" name="Rectangle 548"/>
              <p:cNvSpPr>
                <a:spLocks noChangeArrowheads="1"/>
              </p:cNvSpPr>
              <p:nvPr/>
            </p:nvSpPr>
            <p:spPr bwMode="auto">
              <a:xfrm>
                <a:off x="2480" y="284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50" name="Line 549"/>
              <p:cNvSpPr>
                <a:spLocks noChangeShapeType="1"/>
              </p:cNvSpPr>
              <p:nvPr/>
            </p:nvSpPr>
            <p:spPr bwMode="auto">
              <a:xfrm>
                <a:off x="2480" y="28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1" name="Line 550"/>
              <p:cNvSpPr>
                <a:spLocks noChangeShapeType="1"/>
              </p:cNvSpPr>
              <p:nvPr/>
            </p:nvSpPr>
            <p:spPr bwMode="auto">
              <a:xfrm>
                <a:off x="2480" y="288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2" name="Line 551"/>
              <p:cNvSpPr>
                <a:spLocks noChangeShapeType="1"/>
              </p:cNvSpPr>
              <p:nvPr/>
            </p:nvSpPr>
            <p:spPr bwMode="auto">
              <a:xfrm flipV="1">
                <a:off x="2515" y="28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3" name="Line 552"/>
              <p:cNvSpPr>
                <a:spLocks noChangeShapeType="1"/>
              </p:cNvSpPr>
              <p:nvPr/>
            </p:nvSpPr>
            <p:spPr bwMode="auto">
              <a:xfrm flipH="1">
                <a:off x="2480" y="28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4" name="Rectangle 553"/>
              <p:cNvSpPr>
                <a:spLocks noChangeArrowheads="1"/>
              </p:cNvSpPr>
              <p:nvPr/>
            </p:nvSpPr>
            <p:spPr bwMode="auto">
              <a:xfrm>
                <a:off x="2550" y="2856"/>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55" name="Line 554"/>
              <p:cNvSpPr>
                <a:spLocks noChangeShapeType="1"/>
              </p:cNvSpPr>
              <p:nvPr/>
            </p:nvSpPr>
            <p:spPr bwMode="auto">
              <a:xfrm>
                <a:off x="2550" y="285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6" name="Line 555"/>
              <p:cNvSpPr>
                <a:spLocks noChangeShapeType="1"/>
              </p:cNvSpPr>
              <p:nvPr/>
            </p:nvSpPr>
            <p:spPr bwMode="auto">
              <a:xfrm>
                <a:off x="2550" y="288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7" name="Line 556"/>
              <p:cNvSpPr>
                <a:spLocks noChangeShapeType="1"/>
              </p:cNvSpPr>
              <p:nvPr/>
            </p:nvSpPr>
            <p:spPr bwMode="auto">
              <a:xfrm flipV="1">
                <a:off x="2585" y="285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8" name="Line 557"/>
              <p:cNvSpPr>
                <a:spLocks noChangeShapeType="1"/>
              </p:cNvSpPr>
              <p:nvPr/>
            </p:nvSpPr>
            <p:spPr bwMode="auto">
              <a:xfrm flipH="1">
                <a:off x="2550" y="285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59" name="Rectangle 558"/>
              <p:cNvSpPr>
                <a:spLocks noChangeArrowheads="1"/>
              </p:cNvSpPr>
              <p:nvPr/>
            </p:nvSpPr>
            <p:spPr bwMode="auto">
              <a:xfrm>
                <a:off x="2611" y="284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60" name="Line 559"/>
              <p:cNvSpPr>
                <a:spLocks noChangeShapeType="1"/>
              </p:cNvSpPr>
              <p:nvPr/>
            </p:nvSpPr>
            <p:spPr bwMode="auto">
              <a:xfrm>
                <a:off x="2611" y="28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1" name="Line 560"/>
              <p:cNvSpPr>
                <a:spLocks noChangeShapeType="1"/>
              </p:cNvSpPr>
              <p:nvPr/>
            </p:nvSpPr>
            <p:spPr bwMode="auto">
              <a:xfrm>
                <a:off x="2611" y="288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2" name="Line 561"/>
              <p:cNvSpPr>
                <a:spLocks noChangeShapeType="1"/>
              </p:cNvSpPr>
              <p:nvPr/>
            </p:nvSpPr>
            <p:spPr bwMode="auto">
              <a:xfrm flipV="1">
                <a:off x="2646" y="28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3" name="Line 562"/>
              <p:cNvSpPr>
                <a:spLocks noChangeShapeType="1"/>
              </p:cNvSpPr>
              <p:nvPr/>
            </p:nvSpPr>
            <p:spPr bwMode="auto">
              <a:xfrm flipH="1">
                <a:off x="2611" y="28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4" name="Rectangle 563"/>
              <p:cNvSpPr>
                <a:spLocks noChangeArrowheads="1"/>
              </p:cNvSpPr>
              <p:nvPr/>
            </p:nvSpPr>
            <p:spPr bwMode="auto">
              <a:xfrm>
                <a:off x="2681" y="292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65" name="Line 564"/>
              <p:cNvSpPr>
                <a:spLocks noChangeShapeType="1"/>
              </p:cNvSpPr>
              <p:nvPr/>
            </p:nvSpPr>
            <p:spPr bwMode="auto">
              <a:xfrm>
                <a:off x="2681" y="292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6" name="Line 565"/>
              <p:cNvSpPr>
                <a:spLocks noChangeShapeType="1"/>
              </p:cNvSpPr>
              <p:nvPr/>
            </p:nvSpPr>
            <p:spPr bwMode="auto">
              <a:xfrm>
                <a:off x="2681" y="296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7" name="Line 566"/>
              <p:cNvSpPr>
                <a:spLocks noChangeShapeType="1"/>
              </p:cNvSpPr>
              <p:nvPr/>
            </p:nvSpPr>
            <p:spPr bwMode="auto">
              <a:xfrm flipV="1">
                <a:off x="2716" y="292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8" name="Line 567"/>
              <p:cNvSpPr>
                <a:spLocks noChangeShapeType="1"/>
              </p:cNvSpPr>
              <p:nvPr/>
            </p:nvSpPr>
            <p:spPr bwMode="auto">
              <a:xfrm flipH="1">
                <a:off x="2681" y="292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69" name="Rectangle 568"/>
              <p:cNvSpPr>
                <a:spLocks noChangeArrowheads="1"/>
              </p:cNvSpPr>
              <p:nvPr/>
            </p:nvSpPr>
            <p:spPr bwMode="auto">
              <a:xfrm>
                <a:off x="2751" y="3024"/>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70" name="Line 569"/>
              <p:cNvSpPr>
                <a:spLocks noChangeShapeType="1"/>
              </p:cNvSpPr>
              <p:nvPr/>
            </p:nvSpPr>
            <p:spPr bwMode="auto">
              <a:xfrm>
                <a:off x="2751" y="302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1" name="Line 570"/>
              <p:cNvSpPr>
                <a:spLocks noChangeShapeType="1"/>
              </p:cNvSpPr>
              <p:nvPr/>
            </p:nvSpPr>
            <p:spPr bwMode="auto">
              <a:xfrm>
                <a:off x="2751" y="305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2" name="Line 571"/>
              <p:cNvSpPr>
                <a:spLocks noChangeShapeType="1"/>
              </p:cNvSpPr>
              <p:nvPr/>
            </p:nvSpPr>
            <p:spPr bwMode="auto">
              <a:xfrm flipV="1">
                <a:off x="2786" y="302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3" name="Line 572"/>
              <p:cNvSpPr>
                <a:spLocks noChangeShapeType="1"/>
              </p:cNvSpPr>
              <p:nvPr/>
            </p:nvSpPr>
            <p:spPr bwMode="auto">
              <a:xfrm flipH="1">
                <a:off x="2751" y="302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4" name="Rectangle 573"/>
              <p:cNvSpPr>
                <a:spLocks noChangeArrowheads="1"/>
              </p:cNvSpPr>
              <p:nvPr/>
            </p:nvSpPr>
            <p:spPr bwMode="auto">
              <a:xfrm>
                <a:off x="2821" y="3072"/>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75" name="Line 574"/>
              <p:cNvSpPr>
                <a:spLocks noChangeShapeType="1"/>
              </p:cNvSpPr>
              <p:nvPr/>
            </p:nvSpPr>
            <p:spPr bwMode="auto">
              <a:xfrm>
                <a:off x="2821" y="30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6" name="Line 575"/>
              <p:cNvSpPr>
                <a:spLocks noChangeShapeType="1"/>
              </p:cNvSpPr>
              <p:nvPr/>
            </p:nvSpPr>
            <p:spPr bwMode="auto">
              <a:xfrm>
                <a:off x="2821" y="310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7" name="Line 576"/>
              <p:cNvSpPr>
                <a:spLocks noChangeShapeType="1"/>
              </p:cNvSpPr>
              <p:nvPr/>
            </p:nvSpPr>
            <p:spPr bwMode="auto">
              <a:xfrm flipV="1">
                <a:off x="2856" y="30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8" name="Line 577"/>
              <p:cNvSpPr>
                <a:spLocks noChangeShapeType="1"/>
              </p:cNvSpPr>
              <p:nvPr/>
            </p:nvSpPr>
            <p:spPr bwMode="auto">
              <a:xfrm flipH="1">
                <a:off x="2821" y="307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79" name="Rectangle 578"/>
              <p:cNvSpPr>
                <a:spLocks noChangeArrowheads="1"/>
              </p:cNvSpPr>
              <p:nvPr/>
            </p:nvSpPr>
            <p:spPr bwMode="auto">
              <a:xfrm>
                <a:off x="2891" y="3120"/>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80" name="Line 579"/>
              <p:cNvSpPr>
                <a:spLocks noChangeShapeType="1"/>
              </p:cNvSpPr>
              <p:nvPr/>
            </p:nvSpPr>
            <p:spPr bwMode="auto">
              <a:xfrm>
                <a:off x="2891" y="312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1" name="Line 580"/>
              <p:cNvSpPr>
                <a:spLocks noChangeShapeType="1"/>
              </p:cNvSpPr>
              <p:nvPr/>
            </p:nvSpPr>
            <p:spPr bwMode="auto">
              <a:xfrm>
                <a:off x="2891" y="315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2" name="Line 581"/>
              <p:cNvSpPr>
                <a:spLocks noChangeShapeType="1"/>
              </p:cNvSpPr>
              <p:nvPr/>
            </p:nvSpPr>
            <p:spPr bwMode="auto">
              <a:xfrm flipV="1">
                <a:off x="2926" y="312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3" name="Line 582"/>
              <p:cNvSpPr>
                <a:spLocks noChangeShapeType="1"/>
              </p:cNvSpPr>
              <p:nvPr/>
            </p:nvSpPr>
            <p:spPr bwMode="auto">
              <a:xfrm flipH="1">
                <a:off x="2891" y="312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4" name="Rectangle 583"/>
              <p:cNvSpPr>
                <a:spLocks noChangeArrowheads="1"/>
              </p:cNvSpPr>
              <p:nvPr/>
            </p:nvSpPr>
            <p:spPr bwMode="auto">
              <a:xfrm>
                <a:off x="2952" y="3144"/>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85" name="Line 584"/>
              <p:cNvSpPr>
                <a:spLocks noChangeShapeType="1"/>
              </p:cNvSpPr>
              <p:nvPr/>
            </p:nvSpPr>
            <p:spPr bwMode="auto">
              <a:xfrm>
                <a:off x="2952" y="314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6" name="Line 585"/>
              <p:cNvSpPr>
                <a:spLocks noChangeShapeType="1"/>
              </p:cNvSpPr>
              <p:nvPr/>
            </p:nvSpPr>
            <p:spPr bwMode="auto">
              <a:xfrm>
                <a:off x="2952" y="317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7" name="Line 586"/>
              <p:cNvSpPr>
                <a:spLocks noChangeShapeType="1"/>
              </p:cNvSpPr>
              <p:nvPr/>
            </p:nvSpPr>
            <p:spPr bwMode="auto">
              <a:xfrm flipV="1">
                <a:off x="2987" y="314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8" name="Line 587"/>
              <p:cNvSpPr>
                <a:spLocks noChangeShapeType="1"/>
              </p:cNvSpPr>
              <p:nvPr/>
            </p:nvSpPr>
            <p:spPr bwMode="auto">
              <a:xfrm flipH="1">
                <a:off x="2952" y="314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89" name="Rectangle 588"/>
              <p:cNvSpPr>
                <a:spLocks noChangeArrowheads="1"/>
              </p:cNvSpPr>
              <p:nvPr/>
            </p:nvSpPr>
            <p:spPr bwMode="auto">
              <a:xfrm>
                <a:off x="3022" y="3264"/>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90" name="Line 589"/>
              <p:cNvSpPr>
                <a:spLocks noChangeShapeType="1"/>
              </p:cNvSpPr>
              <p:nvPr/>
            </p:nvSpPr>
            <p:spPr bwMode="auto">
              <a:xfrm>
                <a:off x="3022" y="326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1" name="Line 590"/>
              <p:cNvSpPr>
                <a:spLocks noChangeShapeType="1"/>
              </p:cNvSpPr>
              <p:nvPr/>
            </p:nvSpPr>
            <p:spPr bwMode="auto">
              <a:xfrm>
                <a:off x="3022" y="329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2" name="Line 591"/>
              <p:cNvSpPr>
                <a:spLocks noChangeShapeType="1"/>
              </p:cNvSpPr>
              <p:nvPr/>
            </p:nvSpPr>
            <p:spPr bwMode="auto">
              <a:xfrm flipV="1">
                <a:off x="3057" y="326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3" name="Line 592"/>
              <p:cNvSpPr>
                <a:spLocks noChangeShapeType="1"/>
              </p:cNvSpPr>
              <p:nvPr/>
            </p:nvSpPr>
            <p:spPr bwMode="auto">
              <a:xfrm flipH="1">
                <a:off x="3022" y="326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4" name="Rectangle 593"/>
              <p:cNvSpPr>
                <a:spLocks noChangeArrowheads="1"/>
              </p:cNvSpPr>
              <p:nvPr/>
            </p:nvSpPr>
            <p:spPr bwMode="auto">
              <a:xfrm>
                <a:off x="3092" y="3296"/>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95" name="Line 594"/>
              <p:cNvSpPr>
                <a:spLocks noChangeShapeType="1"/>
              </p:cNvSpPr>
              <p:nvPr/>
            </p:nvSpPr>
            <p:spPr bwMode="auto">
              <a:xfrm>
                <a:off x="3092" y="329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6" name="Line 595"/>
              <p:cNvSpPr>
                <a:spLocks noChangeShapeType="1"/>
              </p:cNvSpPr>
              <p:nvPr/>
            </p:nvSpPr>
            <p:spPr bwMode="auto">
              <a:xfrm>
                <a:off x="3092" y="332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7" name="Line 596"/>
              <p:cNvSpPr>
                <a:spLocks noChangeShapeType="1"/>
              </p:cNvSpPr>
              <p:nvPr/>
            </p:nvSpPr>
            <p:spPr bwMode="auto">
              <a:xfrm flipV="1">
                <a:off x="3127" y="329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8" name="Line 597"/>
              <p:cNvSpPr>
                <a:spLocks noChangeShapeType="1"/>
              </p:cNvSpPr>
              <p:nvPr/>
            </p:nvSpPr>
            <p:spPr bwMode="auto">
              <a:xfrm flipH="1">
                <a:off x="3092" y="329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99" name="Rectangle 598"/>
              <p:cNvSpPr>
                <a:spLocks noChangeArrowheads="1"/>
              </p:cNvSpPr>
              <p:nvPr/>
            </p:nvSpPr>
            <p:spPr bwMode="auto">
              <a:xfrm>
                <a:off x="3162" y="3296"/>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00" name="Line 599"/>
              <p:cNvSpPr>
                <a:spLocks noChangeShapeType="1"/>
              </p:cNvSpPr>
              <p:nvPr/>
            </p:nvSpPr>
            <p:spPr bwMode="auto">
              <a:xfrm>
                <a:off x="3162" y="329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1" name="Line 600"/>
              <p:cNvSpPr>
                <a:spLocks noChangeShapeType="1"/>
              </p:cNvSpPr>
              <p:nvPr/>
            </p:nvSpPr>
            <p:spPr bwMode="auto">
              <a:xfrm>
                <a:off x="3162" y="332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2" name="Line 601"/>
              <p:cNvSpPr>
                <a:spLocks noChangeShapeType="1"/>
              </p:cNvSpPr>
              <p:nvPr/>
            </p:nvSpPr>
            <p:spPr bwMode="auto">
              <a:xfrm flipV="1">
                <a:off x="3197" y="329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3" name="Line 602"/>
              <p:cNvSpPr>
                <a:spLocks noChangeShapeType="1"/>
              </p:cNvSpPr>
              <p:nvPr/>
            </p:nvSpPr>
            <p:spPr bwMode="auto">
              <a:xfrm flipH="1">
                <a:off x="3162" y="329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4" name="Rectangle 603"/>
              <p:cNvSpPr>
                <a:spLocks noChangeArrowheads="1"/>
              </p:cNvSpPr>
              <p:nvPr/>
            </p:nvSpPr>
            <p:spPr bwMode="auto">
              <a:xfrm>
                <a:off x="3223" y="3376"/>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05" name="Line 604"/>
              <p:cNvSpPr>
                <a:spLocks noChangeShapeType="1"/>
              </p:cNvSpPr>
              <p:nvPr/>
            </p:nvSpPr>
            <p:spPr bwMode="auto">
              <a:xfrm>
                <a:off x="3223" y="337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6" name="Line 605"/>
              <p:cNvSpPr>
                <a:spLocks noChangeShapeType="1"/>
              </p:cNvSpPr>
              <p:nvPr/>
            </p:nvSpPr>
            <p:spPr bwMode="auto">
              <a:xfrm>
                <a:off x="3223" y="340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7" name="Line 606"/>
              <p:cNvSpPr>
                <a:spLocks noChangeShapeType="1"/>
              </p:cNvSpPr>
              <p:nvPr/>
            </p:nvSpPr>
            <p:spPr bwMode="auto">
              <a:xfrm flipV="1">
                <a:off x="3258" y="337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8" name="Line 607"/>
              <p:cNvSpPr>
                <a:spLocks noChangeShapeType="1"/>
              </p:cNvSpPr>
              <p:nvPr/>
            </p:nvSpPr>
            <p:spPr bwMode="auto">
              <a:xfrm flipH="1">
                <a:off x="3223" y="337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09" name="Rectangle 608"/>
              <p:cNvSpPr>
                <a:spLocks noChangeArrowheads="1"/>
              </p:cNvSpPr>
              <p:nvPr/>
            </p:nvSpPr>
            <p:spPr bwMode="auto">
              <a:xfrm>
                <a:off x="3293" y="3272"/>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10" name="Line 609"/>
              <p:cNvSpPr>
                <a:spLocks noChangeShapeType="1"/>
              </p:cNvSpPr>
              <p:nvPr/>
            </p:nvSpPr>
            <p:spPr bwMode="auto">
              <a:xfrm>
                <a:off x="3293" y="32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1" name="Line 610"/>
              <p:cNvSpPr>
                <a:spLocks noChangeShapeType="1"/>
              </p:cNvSpPr>
              <p:nvPr/>
            </p:nvSpPr>
            <p:spPr bwMode="auto">
              <a:xfrm>
                <a:off x="3293" y="330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2" name="Line 611"/>
              <p:cNvSpPr>
                <a:spLocks noChangeShapeType="1"/>
              </p:cNvSpPr>
              <p:nvPr/>
            </p:nvSpPr>
            <p:spPr bwMode="auto">
              <a:xfrm flipV="1">
                <a:off x="3328" y="327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3" name="Line 612"/>
              <p:cNvSpPr>
                <a:spLocks noChangeShapeType="1"/>
              </p:cNvSpPr>
              <p:nvPr/>
            </p:nvSpPr>
            <p:spPr bwMode="auto">
              <a:xfrm flipH="1">
                <a:off x="3293" y="327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4" name="Rectangle 613"/>
              <p:cNvSpPr>
                <a:spLocks noChangeArrowheads="1"/>
              </p:cNvSpPr>
              <p:nvPr/>
            </p:nvSpPr>
            <p:spPr bwMode="auto">
              <a:xfrm>
                <a:off x="3363" y="3368"/>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15" name="Line 614"/>
              <p:cNvSpPr>
                <a:spLocks noChangeShapeType="1"/>
              </p:cNvSpPr>
              <p:nvPr/>
            </p:nvSpPr>
            <p:spPr bwMode="auto">
              <a:xfrm>
                <a:off x="3363" y="336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6" name="Line 615"/>
              <p:cNvSpPr>
                <a:spLocks noChangeShapeType="1"/>
              </p:cNvSpPr>
              <p:nvPr/>
            </p:nvSpPr>
            <p:spPr bwMode="auto">
              <a:xfrm>
                <a:off x="3363" y="340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7" name="Line 616"/>
              <p:cNvSpPr>
                <a:spLocks noChangeShapeType="1"/>
              </p:cNvSpPr>
              <p:nvPr/>
            </p:nvSpPr>
            <p:spPr bwMode="auto">
              <a:xfrm flipV="1">
                <a:off x="3398" y="336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8" name="Line 617"/>
              <p:cNvSpPr>
                <a:spLocks noChangeShapeType="1"/>
              </p:cNvSpPr>
              <p:nvPr/>
            </p:nvSpPr>
            <p:spPr bwMode="auto">
              <a:xfrm flipH="1">
                <a:off x="3363" y="336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19" name="Rectangle 618"/>
              <p:cNvSpPr>
                <a:spLocks noChangeArrowheads="1"/>
              </p:cNvSpPr>
              <p:nvPr/>
            </p:nvSpPr>
            <p:spPr bwMode="auto">
              <a:xfrm>
                <a:off x="3433" y="3384"/>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20" name="Line 619"/>
              <p:cNvSpPr>
                <a:spLocks noChangeShapeType="1"/>
              </p:cNvSpPr>
              <p:nvPr/>
            </p:nvSpPr>
            <p:spPr bwMode="auto">
              <a:xfrm>
                <a:off x="3433" y="338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1" name="Line 620"/>
              <p:cNvSpPr>
                <a:spLocks noChangeShapeType="1"/>
              </p:cNvSpPr>
              <p:nvPr/>
            </p:nvSpPr>
            <p:spPr bwMode="auto">
              <a:xfrm>
                <a:off x="3433" y="341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2" name="Line 621"/>
              <p:cNvSpPr>
                <a:spLocks noChangeShapeType="1"/>
              </p:cNvSpPr>
              <p:nvPr/>
            </p:nvSpPr>
            <p:spPr bwMode="auto">
              <a:xfrm flipV="1">
                <a:off x="3468" y="338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3" name="Line 622"/>
              <p:cNvSpPr>
                <a:spLocks noChangeShapeType="1"/>
              </p:cNvSpPr>
              <p:nvPr/>
            </p:nvSpPr>
            <p:spPr bwMode="auto">
              <a:xfrm flipH="1">
                <a:off x="3433" y="338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4" name="Rectangle 623"/>
              <p:cNvSpPr>
                <a:spLocks noChangeArrowheads="1"/>
              </p:cNvSpPr>
              <p:nvPr/>
            </p:nvSpPr>
            <p:spPr bwMode="auto">
              <a:xfrm>
                <a:off x="3494" y="3392"/>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25" name="Line 624"/>
              <p:cNvSpPr>
                <a:spLocks noChangeShapeType="1"/>
              </p:cNvSpPr>
              <p:nvPr/>
            </p:nvSpPr>
            <p:spPr bwMode="auto">
              <a:xfrm>
                <a:off x="3494" y="339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6" name="Line 625"/>
              <p:cNvSpPr>
                <a:spLocks noChangeShapeType="1"/>
              </p:cNvSpPr>
              <p:nvPr/>
            </p:nvSpPr>
            <p:spPr bwMode="auto">
              <a:xfrm>
                <a:off x="3494" y="342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7" name="Line 626"/>
              <p:cNvSpPr>
                <a:spLocks noChangeShapeType="1"/>
              </p:cNvSpPr>
              <p:nvPr/>
            </p:nvSpPr>
            <p:spPr bwMode="auto">
              <a:xfrm flipV="1">
                <a:off x="3529" y="339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8" name="Line 627"/>
              <p:cNvSpPr>
                <a:spLocks noChangeShapeType="1"/>
              </p:cNvSpPr>
              <p:nvPr/>
            </p:nvSpPr>
            <p:spPr bwMode="auto">
              <a:xfrm flipH="1">
                <a:off x="3494" y="339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29" name="Rectangle 628"/>
              <p:cNvSpPr>
                <a:spLocks noChangeArrowheads="1"/>
              </p:cNvSpPr>
              <p:nvPr/>
            </p:nvSpPr>
            <p:spPr bwMode="auto">
              <a:xfrm>
                <a:off x="3564" y="3416"/>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30" name="Line 629"/>
              <p:cNvSpPr>
                <a:spLocks noChangeShapeType="1"/>
              </p:cNvSpPr>
              <p:nvPr/>
            </p:nvSpPr>
            <p:spPr bwMode="auto">
              <a:xfrm>
                <a:off x="3564" y="341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31" name="Line 630"/>
              <p:cNvSpPr>
                <a:spLocks noChangeShapeType="1"/>
              </p:cNvSpPr>
              <p:nvPr/>
            </p:nvSpPr>
            <p:spPr bwMode="auto">
              <a:xfrm>
                <a:off x="3564" y="34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32" name="Line 631"/>
              <p:cNvSpPr>
                <a:spLocks noChangeShapeType="1"/>
              </p:cNvSpPr>
              <p:nvPr/>
            </p:nvSpPr>
            <p:spPr bwMode="auto">
              <a:xfrm flipV="1">
                <a:off x="3599" y="341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33" name="Line 632"/>
              <p:cNvSpPr>
                <a:spLocks noChangeShapeType="1"/>
              </p:cNvSpPr>
              <p:nvPr/>
            </p:nvSpPr>
            <p:spPr bwMode="auto">
              <a:xfrm flipH="1">
                <a:off x="3564" y="341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34" name="Rectangle 633"/>
              <p:cNvSpPr>
                <a:spLocks noChangeArrowheads="1"/>
              </p:cNvSpPr>
              <p:nvPr/>
            </p:nvSpPr>
            <p:spPr bwMode="auto">
              <a:xfrm>
                <a:off x="3634" y="3336"/>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35" name="Line 634"/>
              <p:cNvSpPr>
                <a:spLocks noChangeShapeType="1"/>
              </p:cNvSpPr>
              <p:nvPr/>
            </p:nvSpPr>
            <p:spPr bwMode="auto">
              <a:xfrm>
                <a:off x="3634" y="333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36" name="Line 635"/>
              <p:cNvSpPr>
                <a:spLocks noChangeShapeType="1"/>
              </p:cNvSpPr>
              <p:nvPr/>
            </p:nvSpPr>
            <p:spPr bwMode="auto">
              <a:xfrm>
                <a:off x="3634" y="336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6097" name="Line 636"/>
            <p:cNvSpPr>
              <a:spLocks noChangeShapeType="1"/>
            </p:cNvSpPr>
            <p:nvPr/>
          </p:nvSpPr>
          <p:spPr bwMode="auto">
            <a:xfrm flipV="1">
              <a:off x="3669" y="333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8" name="Line 637"/>
            <p:cNvSpPr>
              <a:spLocks noChangeShapeType="1"/>
            </p:cNvSpPr>
            <p:nvPr/>
          </p:nvSpPr>
          <p:spPr bwMode="auto">
            <a:xfrm flipH="1">
              <a:off x="3634" y="333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9" name="Rectangle 638"/>
            <p:cNvSpPr>
              <a:spLocks noChangeArrowheads="1"/>
            </p:cNvSpPr>
            <p:nvPr/>
          </p:nvSpPr>
          <p:spPr bwMode="auto">
            <a:xfrm>
              <a:off x="3703" y="336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0" name="Line 639"/>
            <p:cNvSpPr>
              <a:spLocks noChangeShapeType="1"/>
            </p:cNvSpPr>
            <p:nvPr/>
          </p:nvSpPr>
          <p:spPr bwMode="auto">
            <a:xfrm>
              <a:off x="3703" y="336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1" name="Line 640"/>
            <p:cNvSpPr>
              <a:spLocks noChangeShapeType="1"/>
            </p:cNvSpPr>
            <p:nvPr/>
          </p:nvSpPr>
          <p:spPr bwMode="auto">
            <a:xfrm>
              <a:off x="3703" y="340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2" name="Line 641"/>
            <p:cNvSpPr>
              <a:spLocks noChangeShapeType="1"/>
            </p:cNvSpPr>
            <p:nvPr/>
          </p:nvSpPr>
          <p:spPr bwMode="auto">
            <a:xfrm flipV="1">
              <a:off x="3738" y="336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3" name="Line 642"/>
            <p:cNvSpPr>
              <a:spLocks noChangeShapeType="1"/>
            </p:cNvSpPr>
            <p:nvPr/>
          </p:nvSpPr>
          <p:spPr bwMode="auto">
            <a:xfrm flipH="1">
              <a:off x="3703" y="336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4" name="Rectangle 643"/>
            <p:cNvSpPr>
              <a:spLocks noChangeArrowheads="1"/>
            </p:cNvSpPr>
            <p:nvPr/>
          </p:nvSpPr>
          <p:spPr bwMode="auto">
            <a:xfrm>
              <a:off x="3773" y="3376"/>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5" name="Line 644"/>
            <p:cNvSpPr>
              <a:spLocks noChangeShapeType="1"/>
            </p:cNvSpPr>
            <p:nvPr/>
          </p:nvSpPr>
          <p:spPr bwMode="auto">
            <a:xfrm>
              <a:off x="3773" y="337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6" name="Line 645"/>
            <p:cNvSpPr>
              <a:spLocks noChangeShapeType="1"/>
            </p:cNvSpPr>
            <p:nvPr/>
          </p:nvSpPr>
          <p:spPr bwMode="auto">
            <a:xfrm>
              <a:off x="3773" y="340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7" name="Line 646"/>
            <p:cNvSpPr>
              <a:spLocks noChangeShapeType="1"/>
            </p:cNvSpPr>
            <p:nvPr/>
          </p:nvSpPr>
          <p:spPr bwMode="auto">
            <a:xfrm flipV="1">
              <a:off x="3808" y="337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8" name="Line 647"/>
            <p:cNvSpPr>
              <a:spLocks noChangeShapeType="1"/>
            </p:cNvSpPr>
            <p:nvPr/>
          </p:nvSpPr>
          <p:spPr bwMode="auto">
            <a:xfrm flipH="1">
              <a:off x="3773" y="337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9" name="Rectangle 648"/>
            <p:cNvSpPr>
              <a:spLocks noChangeArrowheads="1"/>
            </p:cNvSpPr>
            <p:nvPr/>
          </p:nvSpPr>
          <p:spPr bwMode="auto">
            <a:xfrm>
              <a:off x="3835" y="3392"/>
              <a:ext cx="43"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0" name="Line 649"/>
            <p:cNvSpPr>
              <a:spLocks noChangeShapeType="1"/>
            </p:cNvSpPr>
            <p:nvPr/>
          </p:nvSpPr>
          <p:spPr bwMode="auto">
            <a:xfrm>
              <a:off x="3835" y="339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1" name="Line 650"/>
            <p:cNvSpPr>
              <a:spLocks noChangeShapeType="1"/>
            </p:cNvSpPr>
            <p:nvPr/>
          </p:nvSpPr>
          <p:spPr bwMode="auto">
            <a:xfrm>
              <a:off x="3835" y="3424"/>
              <a:ext cx="34"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2" name="Line 651"/>
            <p:cNvSpPr>
              <a:spLocks noChangeShapeType="1"/>
            </p:cNvSpPr>
            <p:nvPr/>
          </p:nvSpPr>
          <p:spPr bwMode="auto">
            <a:xfrm flipV="1">
              <a:off x="3869" y="339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3" name="Line 652"/>
            <p:cNvSpPr>
              <a:spLocks noChangeShapeType="1"/>
            </p:cNvSpPr>
            <p:nvPr/>
          </p:nvSpPr>
          <p:spPr bwMode="auto">
            <a:xfrm flipH="1">
              <a:off x="3835" y="3392"/>
              <a:ext cx="34"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4" name="Rectangle 653"/>
            <p:cNvSpPr>
              <a:spLocks noChangeArrowheads="1"/>
            </p:cNvSpPr>
            <p:nvPr/>
          </p:nvSpPr>
          <p:spPr bwMode="auto">
            <a:xfrm>
              <a:off x="3904" y="340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5" name="Line 654"/>
            <p:cNvSpPr>
              <a:spLocks noChangeShapeType="1"/>
            </p:cNvSpPr>
            <p:nvPr/>
          </p:nvSpPr>
          <p:spPr bwMode="auto">
            <a:xfrm>
              <a:off x="3904" y="340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6" name="Line 655"/>
            <p:cNvSpPr>
              <a:spLocks noChangeShapeType="1"/>
            </p:cNvSpPr>
            <p:nvPr/>
          </p:nvSpPr>
          <p:spPr bwMode="auto">
            <a:xfrm>
              <a:off x="3904" y="344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7" name="Line 656"/>
            <p:cNvSpPr>
              <a:spLocks noChangeShapeType="1"/>
            </p:cNvSpPr>
            <p:nvPr/>
          </p:nvSpPr>
          <p:spPr bwMode="auto">
            <a:xfrm flipV="1">
              <a:off x="3939" y="340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8" name="Line 657"/>
            <p:cNvSpPr>
              <a:spLocks noChangeShapeType="1"/>
            </p:cNvSpPr>
            <p:nvPr/>
          </p:nvSpPr>
          <p:spPr bwMode="auto">
            <a:xfrm flipH="1">
              <a:off x="3904" y="340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19" name="Rectangle 658"/>
            <p:cNvSpPr>
              <a:spLocks noChangeArrowheads="1"/>
            </p:cNvSpPr>
            <p:nvPr/>
          </p:nvSpPr>
          <p:spPr bwMode="auto">
            <a:xfrm>
              <a:off x="3974" y="3416"/>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0" name="Line 659"/>
            <p:cNvSpPr>
              <a:spLocks noChangeShapeType="1"/>
            </p:cNvSpPr>
            <p:nvPr/>
          </p:nvSpPr>
          <p:spPr bwMode="auto">
            <a:xfrm>
              <a:off x="3974" y="341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1" name="Line 660"/>
            <p:cNvSpPr>
              <a:spLocks noChangeShapeType="1"/>
            </p:cNvSpPr>
            <p:nvPr/>
          </p:nvSpPr>
          <p:spPr bwMode="auto">
            <a:xfrm>
              <a:off x="3974" y="34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2" name="Line 661"/>
            <p:cNvSpPr>
              <a:spLocks noChangeShapeType="1"/>
            </p:cNvSpPr>
            <p:nvPr/>
          </p:nvSpPr>
          <p:spPr bwMode="auto">
            <a:xfrm flipV="1">
              <a:off x="4009" y="341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3" name="Line 662"/>
            <p:cNvSpPr>
              <a:spLocks noChangeShapeType="1"/>
            </p:cNvSpPr>
            <p:nvPr/>
          </p:nvSpPr>
          <p:spPr bwMode="auto">
            <a:xfrm flipH="1">
              <a:off x="3974" y="341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4" name="Rectangle 663"/>
            <p:cNvSpPr>
              <a:spLocks noChangeArrowheads="1"/>
            </p:cNvSpPr>
            <p:nvPr/>
          </p:nvSpPr>
          <p:spPr bwMode="auto">
            <a:xfrm>
              <a:off x="4044" y="3432"/>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5" name="Line 664"/>
            <p:cNvSpPr>
              <a:spLocks noChangeShapeType="1"/>
            </p:cNvSpPr>
            <p:nvPr/>
          </p:nvSpPr>
          <p:spPr bwMode="auto">
            <a:xfrm>
              <a:off x="4044" y="343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6" name="Line 665"/>
            <p:cNvSpPr>
              <a:spLocks noChangeShapeType="1"/>
            </p:cNvSpPr>
            <p:nvPr/>
          </p:nvSpPr>
          <p:spPr bwMode="auto">
            <a:xfrm>
              <a:off x="4044" y="346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7" name="Line 666"/>
            <p:cNvSpPr>
              <a:spLocks noChangeShapeType="1"/>
            </p:cNvSpPr>
            <p:nvPr/>
          </p:nvSpPr>
          <p:spPr bwMode="auto">
            <a:xfrm flipV="1">
              <a:off x="4079" y="3432"/>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8" name="Line 667"/>
            <p:cNvSpPr>
              <a:spLocks noChangeShapeType="1"/>
            </p:cNvSpPr>
            <p:nvPr/>
          </p:nvSpPr>
          <p:spPr bwMode="auto">
            <a:xfrm flipH="1">
              <a:off x="4044" y="343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9" name="Rectangle 668"/>
            <p:cNvSpPr>
              <a:spLocks noChangeArrowheads="1"/>
            </p:cNvSpPr>
            <p:nvPr/>
          </p:nvSpPr>
          <p:spPr bwMode="auto">
            <a:xfrm>
              <a:off x="4105" y="3440"/>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0" name="Line 669"/>
            <p:cNvSpPr>
              <a:spLocks noChangeShapeType="1"/>
            </p:cNvSpPr>
            <p:nvPr/>
          </p:nvSpPr>
          <p:spPr bwMode="auto">
            <a:xfrm>
              <a:off x="4105" y="344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1" name="Line 670"/>
            <p:cNvSpPr>
              <a:spLocks noChangeShapeType="1"/>
            </p:cNvSpPr>
            <p:nvPr/>
          </p:nvSpPr>
          <p:spPr bwMode="auto">
            <a:xfrm>
              <a:off x="4105" y="347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2" name="Line 671"/>
            <p:cNvSpPr>
              <a:spLocks noChangeShapeType="1"/>
            </p:cNvSpPr>
            <p:nvPr/>
          </p:nvSpPr>
          <p:spPr bwMode="auto">
            <a:xfrm flipV="1">
              <a:off x="4140" y="344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3" name="Line 672"/>
            <p:cNvSpPr>
              <a:spLocks noChangeShapeType="1"/>
            </p:cNvSpPr>
            <p:nvPr/>
          </p:nvSpPr>
          <p:spPr bwMode="auto">
            <a:xfrm flipH="1">
              <a:off x="4105" y="344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4" name="Rectangle 673"/>
            <p:cNvSpPr>
              <a:spLocks noChangeArrowheads="1"/>
            </p:cNvSpPr>
            <p:nvPr/>
          </p:nvSpPr>
          <p:spPr bwMode="auto">
            <a:xfrm>
              <a:off x="4175" y="3384"/>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5" name="Line 674"/>
            <p:cNvSpPr>
              <a:spLocks noChangeShapeType="1"/>
            </p:cNvSpPr>
            <p:nvPr/>
          </p:nvSpPr>
          <p:spPr bwMode="auto">
            <a:xfrm>
              <a:off x="4175" y="338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6" name="Line 675"/>
            <p:cNvSpPr>
              <a:spLocks noChangeShapeType="1"/>
            </p:cNvSpPr>
            <p:nvPr/>
          </p:nvSpPr>
          <p:spPr bwMode="auto">
            <a:xfrm>
              <a:off x="4175" y="341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7" name="Line 676"/>
            <p:cNvSpPr>
              <a:spLocks noChangeShapeType="1"/>
            </p:cNvSpPr>
            <p:nvPr/>
          </p:nvSpPr>
          <p:spPr bwMode="auto">
            <a:xfrm flipV="1">
              <a:off x="4210" y="3384"/>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8" name="Line 677"/>
            <p:cNvSpPr>
              <a:spLocks noChangeShapeType="1"/>
            </p:cNvSpPr>
            <p:nvPr/>
          </p:nvSpPr>
          <p:spPr bwMode="auto">
            <a:xfrm flipH="1">
              <a:off x="4175" y="3384"/>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9" name="Rectangle 678"/>
            <p:cNvSpPr>
              <a:spLocks noChangeArrowheads="1"/>
            </p:cNvSpPr>
            <p:nvPr/>
          </p:nvSpPr>
          <p:spPr bwMode="auto">
            <a:xfrm>
              <a:off x="4245" y="344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0" name="Line 679"/>
            <p:cNvSpPr>
              <a:spLocks noChangeShapeType="1"/>
            </p:cNvSpPr>
            <p:nvPr/>
          </p:nvSpPr>
          <p:spPr bwMode="auto">
            <a:xfrm>
              <a:off x="4245" y="34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1" name="Line 680"/>
            <p:cNvSpPr>
              <a:spLocks noChangeShapeType="1"/>
            </p:cNvSpPr>
            <p:nvPr/>
          </p:nvSpPr>
          <p:spPr bwMode="auto">
            <a:xfrm>
              <a:off x="4245" y="348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2" name="Line 681"/>
            <p:cNvSpPr>
              <a:spLocks noChangeShapeType="1"/>
            </p:cNvSpPr>
            <p:nvPr/>
          </p:nvSpPr>
          <p:spPr bwMode="auto">
            <a:xfrm flipV="1">
              <a:off x="4280" y="34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3" name="Line 682"/>
            <p:cNvSpPr>
              <a:spLocks noChangeShapeType="1"/>
            </p:cNvSpPr>
            <p:nvPr/>
          </p:nvSpPr>
          <p:spPr bwMode="auto">
            <a:xfrm flipH="1">
              <a:off x="4245" y="34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4" name="Rectangle 683"/>
            <p:cNvSpPr>
              <a:spLocks noChangeArrowheads="1"/>
            </p:cNvSpPr>
            <p:nvPr/>
          </p:nvSpPr>
          <p:spPr bwMode="auto">
            <a:xfrm>
              <a:off x="4315" y="3416"/>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5" name="Line 684"/>
            <p:cNvSpPr>
              <a:spLocks noChangeShapeType="1"/>
            </p:cNvSpPr>
            <p:nvPr/>
          </p:nvSpPr>
          <p:spPr bwMode="auto">
            <a:xfrm>
              <a:off x="4315" y="341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6" name="Line 685"/>
            <p:cNvSpPr>
              <a:spLocks noChangeShapeType="1"/>
            </p:cNvSpPr>
            <p:nvPr/>
          </p:nvSpPr>
          <p:spPr bwMode="auto">
            <a:xfrm>
              <a:off x="4315" y="34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7" name="Line 686"/>
            <p:cNvSpPr>
              <a:spLocks noChangeShapeType="1"/>
            </p:cNvSpPr>
            <p:nvPr/>
          </p:nvSpPr>
          <p:spPr bwMode="auto">
            <a:xfrm flipV="1">
              <a:off x="4350" y="3416"/>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8" name="Line 687"/>
            <p:cNvSpPr>
              <a:spLocks noChangeShapeType="1"/>
            </p:cNvSpPr>
            <p:nvPr/>
          </p:nvSpPr>
          <p:spPr bwMode="auto">
            <a:xfrm flipH="1">
              <a:off x="4315" y="3416"/>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9" name="Rectangle 688"/>
            <p:cNvSpPr>
              <a:spLocks noChangeArrowheads="1"/>
            </p:cNvSpPr>
            <p:nvPr/>
          </p:nvSpPr>
          <p:spPr bwMode="auto">
            <a:xfrm>
              <a:off x="4385" y="3400"/>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0" name="Line 689"/>
            <p:cNvSpPr>
              <a:spLocks noChangeShapeType="1"/>
            </p:cNvSpPr>
            <p:nvPr/>
          </p:nvSpPr>
          <p:spPr bwMode="auto">
            <a:xfrm>
              <a:off x="4385" y="340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1" name="Line 690"/>
            <p:cNvSpPr>
              <a:spLocks noChangeShapeType="1"/>
            </p:cNvSpPr>
            <p:nvPr/>
          </p:nvSpPr>
          <p:spPr bwMode="auto">
            <a:xfrm>
              <a:off x="4385" y="343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2" name="Line 691"/>
            <p:cNvSpPr>
              <a:spLocks noChangeShapeType="1"/>
            </p:cNvSpPr>
            <p:nvPr/>
          </p:nvSpPr>
          <p:spPr bwMode="auto">
            <a:xfrm flipV="1">
              <a:off x="4420" y="340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3" name="Line 692"/>
            <p:cNvSpPr>
              <a:spLocks noChangeShapeType="1"/>
            </p:cNvSpPr>
            <p:nvPr/>
          </p:nvSpPr>
          <p:spPr bwMode="auto">
            <a:xfrm flipH="1">
              <a:off x="4385" y="340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4" name="Rectangle 693"/>
            <p:cNvSpPr>
              <a:spLocks noChangeArrowheads="1"/>
            </p:cNvSpPr>
            <p:nvPr/>
          </p:nvSpPr>
          <p:spPr bwMode="auto">
            <a:xfrm>
              <a:off x="4446" y="3448"/>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5" name="Line 694"/>
            <p:cNvSpPr>
              <a:spLocks noChangeShapeType="1"/>
            </p:cNvSpPr>
            <p:nvPr/>
          </p:nvSpPr>
          <p:spPr bwMode="auto">
            <a:xfrm>
              <a:off x="4446" y="34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6" name="Line 695"/>
            <p:cNvSpPr>
              <a:spLocks noChangeShapeType="1"/>
            </p:cNvSpPr>
            <p:nvPr/>
          </p:nvSpPr>
          <p:spPr bwMode="auto">
            <a:xfrm>
              <a:off x="4446" y="348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7" name="Line 696"/>
            <p:cNvSpPr>
              <a:spLocks noChangeShapeType="1"/>
            </p:cNvSpPr>
            <p:nvPr/>
          </p:nvSpPr>
          <p:spPr bwMode="auto">
            <a:xfrm flipV="1">
              <a:off x="4481" y="3448"/>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8" name="Line 697"/>
            <p:cNvSpPr>
              <a:spLocks noChangeShapeType="1"/>
            </p:cNvSpPr>
            <p:nvPr/>
          </p:nvSpPr>
          <p:spPr bwMode="auto">
            <a:xfrm flipH="1">
              <a:off x="4446" y="3448"/>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9" name="Oval 698"/>
            <p:cNvSpPr>
              <a:spLocks noChangeArrowheads="1"/>
            </p:cNvSpPr>
            <p:nvPr/>
          </p:nvSpPr>
          <p:spPr bwMode="auto">
            <a:xfrm>
              <a:off x="1602" y="3668"/>
              <a:ext cx="36" cy="32"/>
            </a:xfrm>
            <a:prstGeom prst="ellipse">
              <a:avLst/>
            </a:prstGeom>
            <a:solidFill>
              <a:srgbClr val="008011"/>
            </a:solidFill>
            <a:ln w="14288">
              <a:solidFill>
                <a:srgbClr val="008011"/>
              </a:solidFill>
              <a:round/>
              <a:headEnd/>
              <a:tailEnd/>
            </a:ln>
          </p:spPr>
          <p:txBody>
            <a:bodyPr/>
            <a:lstStyle/>
            <a:p>
              <a:endParaRPr lang="en-US"/>
            </a:p>
          </p:txBody>
        </p:sp>
        <p:sp>
          <p:nvSpPr>
            <p:cNvPr id="46160" name="Oval 699"/>
            <p:cNvSpPr>
              <a:spLocks noChangeArrowheads="1"/>
            </p:cNvSpPr>
            <p:nvPr/>
          </p:nvSpPr>
          <p:spPr bwMode="auto">
            <a:xfrm>
              <a:off x="1672" y="3668"/>
              <a:ext cx="35" cy="32"/>
            </a:xfrm>
            <a:prstGeom prst="ellipse">
              <a:avLst/>
            </a:prstGeom>
            <a:solidFill>
              <a:srgbClr val="008011"/>
            </a:solidFill>
            <a:ln w="14288">
              <a:solidFill>
                <a:srgbClr val="008011"/>
              </a:solidFill>
              <a:round/>
              <a:headEnd/>
              <a:tailEnd/>
            </a:ln>
          </p:spPr>
          <p:txBody>
            <a:bodyPr/>
            <a:lstStyle/>
            <a:p>
              <a:endParaRPr lang="en-US"/>
            </a:p>
          </p:txBody>
        </p:sp>
        <p:sp>
          <p:nvSpPr>
            <p:cNvPr id="46161" name="Oval 700"/>
            <p:cNvSpPr>
              <a:spLocks noChangeArrowheads="1"/>
            </p:cNvSpPr>
            <p:nvPr/>
          </p:nvSpPr>
          <p:spPr bwMode="auto">
            <a:xfrm>
              <a:off x="1733" y="3668"/>
              <a:ext cx="36" cy="32"/>
            </a:xfrm>
            <a:prstGeom prst="ellipse">
              <a:avLst/>
            </a:prstGeom>
            <a:solidFill>
              <a:srgbClr val="008011"/>
            </a:solidFill>
            <a:ln w="14288">
              <a:solidFill>
                <a:srgbClr val="008011"/>
              </a:solidFill>
              <a:round/>
              <a:headEnd/>
              <a:tailEnd/>
            </a:ln>
          </p:spPr>
          <p:txBody>
            <a:bodyPr/>
            <a:lstStyle/>
            <a:p>
              <a:endParaRPr lang="en-US"/>
            </a:p>
          </p:txBody>
        </p:sp>
        <p:sp>
          <p:nvSpPr>
            <p:cNvPr id="46162" name="Oval 701"/>
            <p:cNvSpPr>
              <a:spLocks noChangeArrowheads="1"/>
            </p:cNvSpPr>
            <p:nvPr/>
          </p:nvSpPr>
          <p:spPr bwMode="auto">
            <a:xfrm>
              <a:off x="1803" y="3636"/>
              <a:ext cx="36" cy="32"/>
            </a:xfrm>
            <a:prstGeom prst="ellipse">
              <a:avLst/>
            </a:prstGeom>
            <a:solidFill>
              <a:srgbClr val="008011"/>
            </a:solidFill>
            <a:ln w="14288">
              <a:solidFill>
                <a:srgbClr val="008011"/>
              </a:solidFill>
              <a:round/>
              <a:headEnd/>
              <a:tailEnd/>
            </a:ln>
          </p:spPr>
          <p:txBody>
            <a:bodyPr/>
            <a:lstStyle/>
            <a:p>
              <a:endParaRPr lang="en-US"/>
            </a:p>
          </p:txBody>
        </p:sp>
        <p:sp>
          <p:nvSpPr>
            <p:cNvPr id="46163" name="Oval 702"/>
            <p:cNvSpPr>
              <a:spLocks noChangeArrowheads="1"/>
            </p:cNvSpPr>
            <p:nvPr/>
          </p:nvSpPr>
          <p:spPr bwMode="auto">
            <a:xfrm>
              <a:off x="1873" y="3572"/>
              <a:ext cx="35" cy="32"/>
            </a:xfrm>
            <a:prstGeom prst="ellipse">
              <a:avLst/>
            </a:prstGeom>
            <a:solidFill>
              <a:srgbClr val="008011"/>
            </a:solidFill>
            <a:ln w="14288">
              <a:solidFill>
                <a:srgbClr val="008011"/>
              </a:solidFill>
              <a:round/>
              <a:headEnd/>
              <a:tailEnd/>
            </a:ln>
          </p:spPr>
          <p:txBody>
            <a:bodyPr/>
            <a:lstStyle/>
            <a:p>
              <a:endParaRPr lang="en-US"/>
            </a:p>
          </p:txBody>
        </p:sp>
        <p:sp>
          <p:nvSpPr>
            <p:cNvPr id="46164" name="Oval 703"/>
            <p:cNvSpPr>
              <a:spLocks noChangeArrowheads="1"/>
            </p:cNvSpPr>
            <p:nvPr/>
          </p:nvSpPr>
          <p:spPr bwMode="auto">
            <a:xfrm>
              <a:off x="1943" y="3484"/>
              <a:ext cx="35" cy="32"/>
            </a:xfrm>
            <a:prstGeom prst="ellipse">
              <a:avLst/>
            </a:prstGeom>
            <a:solidFill>
              <a:srgbClr val="008011"/>
            </a:solidFill>
            <a:ln w="14288">
              <a:solidFill>
                <a:srgbClr val="008011"/>
              </a:solidFill>
              <a:round/>
              <a:headEnd/>
              <a:tailEnd/>
            </a:ln>
          </p:spPr>
          <p:txBody>
            <a:bodyPr/>
            <a:lstStyle/>
            <a:p>
              <a:endParaRPr lang="en-US"/>
            </a:p>
          </p:txBody>
        </p:sp>
        <p:sp>
          <p:nvSpPr>
            <p:cNvPr id="46165" name="Oval 704"/>
            <p:cNvSpPr>
              <a:spLocks noChangeArrowheads="1"/>
            </p:cNvSpPr>
            <p:nvPr/>
          </p:nvSpPr>
          <p:spPr bwMode="auto">
            <a:xfrm>
              <a:off x="2004" y="3476"/>
              <a:ext cx="35" cy="32"/>
            </a:xfrm>
            <a:prstGeom prst="ellipse">
              <a:avLst/>
            </a:prstGeom>
            <a:solidFill>
              <a:srgbClr val="008011"/>
            </a:solidFill>
            <a:ln w="14288">
              <a:solidFill>
                <a:srgbClr val="008011"/>
              </a:solidFill>
              <a:round/>
              <a:headEnd/>
              <a:tailEnd/>
            </a:ln>
          </p:spPr>
          <p:txBody>
            <a:bodyPr/>
            <a:lstStyle/>
            <a:p>
              <a:endParaRPr lang="en-US"/>
            </a:p>
          </p:txBody>
        </p:sp>
        <p:sp>
          <p:nvSpPr>
            <p:cNvPr id="46166" name="Oval 705"/>
            <p:cNvSpPr>
              <a:spLocks noChangeArrowheads="1"/>
            </p:cNvSpPr>
            <p:nvPr/>
          </p:nvSpPr>
          <p:spPr bwMode="auto">
            <a:xfrm>
              <a:off x="2074" y="3372"/>
              <a:ext cx="35" cy="32"/>
            </a:xfrm>
            <a:prstGeom prst="ellipse">
              <a:avLst/>
            </a:prstGeom>
            <a:solidFill>
              <a:srgbClr val="008011"/>
            </a:solidFill>
            <a:ln w="14288">
              <a:solidFill>
                <a:srgbClr val="008011"/>
              </a:solidFill>
              <a:round/>
              <a:headEnd/>
              <a:tailEnd/>
            </a:ln>
          </p:spPr>
          <p:txBody>
            <a:bodyPr/>
            <a:lstStyle/>
            <a:p>
              <a:endParaRPr lang="en-US"/>
            </a:p>
          </p:txBody>
        </p:sp>
        <p:sp>
          <p:nvSpPr>
            <p:cNvPr id="46167" name="Oval 706"/>
            <p:cNvSpPr>
              <a:spLocks noChangeArrowheads="1"/>
            </p:cNvSpPr>
            <p:nvPr/>
          </p:nvSpPr>
          <p:spPr bwMode="auto">
            <a:xfrm>
              <a:off x="2144" y="3316"/>
              <a:ext cx="35" cy="32"/>
            </a:xfrm>
            <a:prstGeom prst="ellipse">
              <a:avLst/>
            </a:prstGeom>
            <a:solidFill>
              <a:srgbClr val="008011"/>
            </a:solidFill>
            <a:ln w="14288">
              <a:solidFill>
                <a:srgbClr val="008011"/>
              </a:solidFill>
              <a:round/>
              <a:headEnd/>
              <a:tailEnd/>
            </a:ln>
          </p:spPr>
          <p:txBody>
            <a:bodyPr/>
            <a:lstStyle/>
            <a:p>
              <a:endParaRPr lang="en-US"/>
            </a:p>
          </p:txBody>
        </p:sp>
        <p:sp>
          <p:nvSpPr>
            <p:cNvPr id="46168" name="Oval 707"/>
            <p:cNvSpPr>
              <a:spLocks noChangeArrowheads="1"/>
            </p:cNvSpPr>
            <p:nvPr/>
          </p:nvSpPr>
          <p:spPr bwMode="auto">
            <a:xfrm>
              <a:off x="2213" y="3204"/>
              <a:ext cx="36" cy="32"/>
            </a:xfrm>
            <a:prstGeom prst="ellipse">
              <a:avLst/>
            </a:prstGeom>
            <a:solidFill>
              <a:srgbClr val="008011"/>
            </a:solidFill>
            <a:ln w="14288">
              <a:solidFill>
                <a:srgbClr val="008011"/>
              </a:solidFill>
              <a:round/>
              <a:headEnd/>
              <a:tailEnd/>
            </a:ln>
          </p:spPr>
          <p:txBody>
            <a:bodyPr/>
            <a:lstStyle/>
            <a:p>
              <a:endParaRPr lang="en-US"/>
            </a:p>
          </p:txBody>
        </p:sp>
        <p:sp>
          <p:nvSpPr>
            <p:cNvPr id="46169" name="Oval 708"/>
            <p:cNvSpPr>
              <a:spLocks noChangeArrowheads="1"/>
            </p:cNvSpPr>
            <p:nvPr/>
          </p:nvSpPr>
          <p:spPr bwMode="auto">
            <a:xfrm>
              <a:off x="2283" y="3100"/>
              <a:ext cx="36" cy="32"/>
            </a:xfrm>
            <a:prstGeom prst="ellipse">
              <a:avLst/>
            </a:prstGeom>
            <a:solidFill>
              <a:srgbClr val="008011"/>
            </a:solidFill>
            <a:ln w="14288">
              <a:solidFill>
                <a:srgbClr val="008011"/>
              </a:solidFill>
              <a:round/>
              <a:headEnd/>
              <a:tailEnd/>
            </a:ln>
          </p:spPr>
          <p:txBody>
            <a:bodyPr/>
            <a:lstStyle/>
            <a:p>
              <a:endParaRPr lang="en-US"/>
            </a:p>
          </p:txBody>
        </p:sp>
        <p:sp>
          <p:nvSpPr>
            <p:cNvPr id="46170" name="Oval 709"/>
            <p:cNvSpPr>
              <a:spLocks noChangeArrowheads="1"/>
            </p:cNvSpPr>
            <p:nvPr/>
          </p:nvSpPr>
          <p:spPr bwMode="auto">
            <a:xfrm>
              <a:off x="2345" y="2996"/>
              <a:ext cx="35" cy="32"/>
            </a:xfrm>
            <a:prstGeom prst="ellipse">
              <a:avLst/>
            </a:prstGeom>
            <a:solidFill>
              <a:srgbClr val="008011"/>
            </a:solidFill>
            <a:ln w="14288">
              <a:solidFill>
                <a:srgbClr val="008011"/>
              </a:solidFill>
              <a:round/>
              <a:headEnd/>
              <a:tailEnd/>
            </a:ln>
          </p:spPr>
          <p:txBody>
            <a:bodyPr/>
            <a:lstStyle/>
            <a:p>
              <a:endParaRPr lang="en-US"/>
            </a:p>
          </p:txBody>
        </p:sp>
        <p:sp>
          <p:nvSpPr>
            <p:cNvPr id="46171" name="Oval 710"/>
            <p:cNvSpPr>
              <a:spLocks noChangeArrowheads="1"/>
            </p:cNvSpPr>
            <p:nvPr/>
          </p:nvSpPr>
          <p:spPr bwMode="auto">
            <a:xfrm>
              <a:off x="2414" y="2828"/>
              <a:ext cx="36" cy="32"/>
            </a:xfrm>
            <a:prstGeom prst="ellipse">
              <a:avLst/>
            </a:prstGeom>
            <a:solidFill>
              <a:srgbClr val="008011"/>
            </a:solidFill>
            <a:ln w="14288">
              <a:solidFill>
                <a:srgbClr val="008011"/>
              </a:solidFill>
              <a:round/>
              <a:headEnd/>
              <a:tailEnd/>
            </a:ln>
          </p:spPr>
          <p:txBody>
            <a:bodyPr/>
            <a:lstStyle/>
            <a:p>
              <a:endParaRPr lang="en-US"/>
            </a:p>
          </p:txBody>
        </p:sp>
        <p:sp>
          <p:nvSpPr>
            <p:cNvPr id="46172" name="Oval 711"/>
            <p:cNvSpPr>
              <a:spLocks noChangeArrowheads="1"/>
            </p:cNvSpPr>
            <p:nvPr/>
          </p:nvSpPr>
          <p:spPr bwMode="auto">
            <a:xfrm>
              <a:off x="2484" y="2908"/>
              <a:ext cx="36" cy="32"/>
            </a:xfrm>
            <a:prstGeom prst="ellipse">
              <a:avLst/>
            </a:prstGeom>
            <a:solidFill>
              <a:srgbClr val="008011"/>
            </a:solidFill>
            <a:ln w="14288">
              <a:solidFill>
                <a:srgbClr val="008011"/>
              </a:solidFill>
              <a:round/>
              <a:headEnd/>
              <a:tailEnd/>
            </a:ln>
          </p:spPr>
          <p:txBody>
            <a:bodyPr/>
            <a:lstStyle/>
            <a:p>
              <a:endParaRPr lang="en-US"/>
            </a:p>
          </p:txBody>
        </p:sp>
        <p:sp>
          <p:nvSpPr>
            <p:cNvPr id="46173" name="Oval 712"/>
            <p:cNvSpPr>
              <a:spLocks noChangeArrowheads="1"/>
            </p:cNvSpPr>
            <p:nvPr/>
          </p:nvSpPr>
          <p:spPr bwMode="auto">
            <a:xfrm>
              <a:off x="2554" y="3020"/>
              <a:ext cx="36" cy="32"/>
            </a:xfrm>
            <a:prstGeom prst="ellipse">
              <a:avLst/>
            </a:prstGeom>
            <a:solidFill>
              <a:srgbClr val="008011"/>
            </a:solidFill>
            <a:ln w="14288">
              <a:solidFill>
                <a:srgbClr val="008011"/>
              </a:solidFill>
              <a:round/>
              <a:headEnd/>
              <a:tailEnd/>
            </a:ln>
          </p:spPr>
          <p:txBody>
            <a:bodyPr/>
            <a:lstStyle/>
            <a:p>
              <a:endParaRPr lang="en-US"/>
            </a:p>
          </p:txBody>
        </p:sp>
        <p:sp>
          <p:nvSpPr>
            <p:cNvPr id="46174" name="Oval 713"/>
            <p:cNvSpPr>
              <a:spLocks noChangeArrowheads="1"/>
            </p:cNvSpPr>
            <p:nvPr/>
          </p:nvSpPr>
          <p:spPr bwMode="auto">
            <a:xfrm>
              <a:off x="2615" y="3036"/>
              <a:ext cx="36" cy="32"/>
            </a:xfrm>
            <a:prstGeom prst="ellipse">
              <a:avLst/>
            </a:prstGeom>
            <a:solidFill>
              <a:srgbClr val="008011"/>
            </a:solidFill>
            <a:ln w="14288">
              <a:solidFill>
                <a:srgbClr val="008011"/>
              </a:solidFill>
              <a:round/>
              <a:headEnd/>
              <a:tailEnd/>
            </a:ln>
          </p:spPr>
          <p:txBody>
            <a:bodyPr/>
            <a:lstStyle/>
            <a:p>
              <a:endParaRPr lang="en-US"/>
            </a:p>
          </p:txBody>
        </p:sp>
        <p:sp>
          <p:nvSpPr>
            <p:cNvPr id="46175" name="Oval 714"/>
            <p:cNvSpPr>
              <a:spLocks noChangeArrowheads="1"/>
            </p:cNvSpPr>
            <p:nvPr/>
          </p:nvSpPr>
          <p:spPr bwMode="auto">
            <a:xfrm>
              <a:off x="2685" y="3044"/>
              <a:ext cx="36" cy="32"/>
            </a:xfrm>
            <a:prstGeom prst="ellipse">
              <a:avLst/>
            </a:prstGeom>
            <a:solidFill>
              <a:srgbClr val="008011"/>
            </a:solidFill>
            <a:ln w="14288">
              <a:solidFill>
                <a:srgbClr val="008011"/>
              </a:solidFill>
              <a:round/>
              <a:headEnd/>
              <a:tailEnd/>
            </a:ln>
          </p:spPr>
          <p:txBody>
            <a:bodyPr/>
            <a:lstStyle/>
            <a:p>
              <a:endParaRPr lang="en-US"/>
            </a:p>
          </p:txBody>
        </p:sp>
        <p:sp>
          <p:nvSpPr>
            <p:cNvPr id="46176" name="Oval 715"/>
            <p:cNvSpPr>
              <a:spLocks noChangeArrowheads="1"/>
            </p:cNvSpPr>
            <p:nvPr/>
          </p:nvSpPr>
          <p:spPr bwMode="auto">
            <a:xfrm>
              <a:off x="2755" y="3044"/>
              <a:ext cx="36" cy="32"/>
            </a:xfrm>
            <a:prstGeom prst="ellipse">
              <a:avLst/>
            </a:prstGeom>
            <a:solidFill>
              <a:srgbClr val="008011"/>
            </a:solidFill>
            <a:ln w="14288">
              <a:solidFill>
                <a:srgbClr val="008011"/>
              </a:solidFill>
              <a:round/>
              <a:headEnd/>
              <a:tailEnd/>
            </a:ln>
          </p:spPr>
          <p:txBody>
            <a:bodyPr/>
            <a:lstStyle/>
            <a:p>
              <a:endParaRPr lang="en-US"/>
            </a:p>
          </p:txBody>
        </p:sp>
        <p:sp>
          <p:nvSpPr>
            <p:cNvPr id="46177" name="Oval 716"/>
            <p:cNvSpPr>
              <a:spLocks noChangeArrowheads="1"/>
            </p:cNvSpPr>
            <p:nvPr/>
          </p:nvSpPr>
          <p:spPr bwMode="auto">
            <a:xfrm>
              <a:off x="2825" y="3188"/>
              <a:ext cx="36" cy="32"/>
            </a:xfrm>
            <a:prstGeom prst="ellipse">
              <a:avLst/>
            </a:prstGeom>
            <a:solidFill>
              <a:srgbClr val="008011"/>
            </a:solidFill>
            <a:ln w="14288">
              <a:solidFill>
                <a:srgbClr val="008011"/>
              </a:solidFill>
              <a:round/>
              <a:headEnd/>
              <a:tailEnd/>
            </a:ln>
          </p:spPr>
          <p:txBody>
            <a:bodyPr/>
            <a:lstStyle/>
            <a:p>
              <a:endParaRPr lang="en-US"/>
            </a:p>
          </p:txBody>
        </p:sp>
        <p:sp>
          <p:nvSpPr>
            <p:cNvPr id="46178" name="Oval 717"/>
            <p:cNvSpPr>
              <a:spLocks noChangeArrowheads="1"/>
            </p:cNvSpPr>
            <p:nvPr/>
          </p:nvSpPr>
          <p:spPr bwMode="auto">
            <a:xfrm>
              <a:off x="2895" y="3188"/>
              <a:ext cx="36" cy="32"/>
            </a:xfrm>
            <a:prstGeom prst="ellipse">
              <a:avLst/>
            </a:prstGeom>
            <a:solidFill>
              <a:srgbClr val="008011"/>
            </a:solidFill>
            <a:ln w="14288">
              <a:solidFill>
                <a:srgbClr val="008011"/>
              </a:solidFill>
              <a:round/>
              <a:headEnd/>
              <a:tailEnd/>
            </a:ln>
          </p:spPr>
          <p:txBody>
            <a:bodyPr/>
            <a:lstStyle/>
            <a:p>
              <a:endParaRPr lang="en-US"/>
            </a:p>
          </p:txBody>
        </p:sp>
        <p:sp>
          <p:nvSpPr>
            <p:cNvPr id="46179" name="Oval 718"/>
            <p:cNvSpPr>
              <a:spLocks noChangeArrowheads="1"/>
            </p:cNvSpPr>
            <p:nvPr/>
          </p:nvSpPr>
          <p:spPr bwMode="auto">
            <a:xfrm>
              <a:off x="2956" y="3220"/>
              <a:ext cx="36" cy="32"/>
            </a:xfrm>
            <a:prstGeom prst="ellipse">
              <a:avLst/>
            </a:prstGeom>
            <a:solidFill>
              <a:srgbClr val="008011"/>
            </a:solidFill>
            <a:ln w="14288">
              <a:solidFill>
                <a:srgbClr val="008011"/>
              </a:solidFill>
              <a:round/>
              <a:headEnd/>
              <a:tailEnd/>
            </a:ln>
          </p:spPr>
          <p:txBody>
            <a:bodyPr/>
            <a:lstStyle/>
            <a:p>
              <a:endParaRPr lang="en-US"/>
            </a:p>
          </p:txBody>
        </p:sp>
        <p:sp>
          <p:nvSpPr>
            <p:cNvPr id="46180" name="Oval 719"/>
            <p:cNvSpPr>
              <a:spLocks noChangeArrowheads="1"/>
            </p:cNvSpPr>
            <p:nvPr/>
          </p:nvSpPr>
          <p:spPr bwMode="auto">
            <a:xfrm>
              <a:off x="3026" y="3284"/>
              <a:ext cx="36" cy="32"/>
            </a:xfrm>
            <a:prstGeom prst="ellipse">
              <a:avLst/>
            </a:prstGeom>
            <a:solidFill>
              <a:srgbClr val="008011"/>
            </a:solidFill>
            <a:ln w="14288">
              <a:solidFill>
                <a:srgbClr val="008011"/>
              </a:solidFill>
              <a:round/>
              <a:headEnd/>
              <a:tailEnd/>
            </a:ln>
          </p:spPr>
          <p:txBody>
            <a:bodyPr/>
            <a:lstStyle/>
            <a:p>
              <a:endParaRPr lang="en-US"/>
            </a:p>
          </p:txBody>
        </p:sp>
        <p:sp>
          <p:nvSpPr>
            <p:cNvPr id="46181" name="Oval 720"/>
            <p:cNvSpPr>
              <a:spLocks noChangeArrowheads="1"/>
            </p:cNvSpPr>
            <p:nvPr/>
          </p:nvSpPr>
          <p:spPr bwMode="auto">
            <a:xfrm>
              <a:off x="3096" y="3276"/>
              <a:ext cx="36" cy="32"/>
            </a:xfrm>
            <a:prstGeom prst="ellipse">
              <a:avLst/>
            </a:prstGeom>
            <a:solidFill>
              <a:srgbClr val="008011"/>
            </a:solidFill>
            <a:ln w="14288">
              <a:solidFill>
                <a:srgbClr val="008011"/>
              </a:solidFill>
              <a:round/>
              <a:headEnd/>
              <a:tailEnd/>
            </a:ln>
          </p:spPr>
          <p:txBody>
            <a:bodyPr/>
            <a:lstStyle/>
            <a:p>
              <a:endParaRPr lang="en-US"/>
            </a:p>
          </p:txBody>
        </p:sp>
        <p:sp>
          <p:nvSpPr>
            <p:cNvPr id="46182" name="Oval 721"/>
            <p:cNvSpPr>
              <a:spLocks noChangeArrowheads="1"/>
            </p:cNvSpPr>
            <p:nvPr/>
          </p:nvSpPr>
          <p:spPr bwMode="auto">
            <a:xfrm>
              <a:off x="3166" y="3332"/>
              <a:ext cx="35" cy="32"/>
            </a:xfrm>
            <a:prstGeom prst="ellipse">
              <a:avLst/>
            </a:prstGeom>
            <a:solidFill>
              <a:srgbClr val="008011"/>
            </a:solidFill>
            <a:ln w="14288">
              <a:solidFill>
                <a:srgbClr val="008011"/>
              </a:solidFill>
              <a:round/>
              <a:headEnd/>
              <a:tailEnd/>
            </a:ln>
          </p:spPr>
          <p:txBody>
            <a:bodyPr/>
            <a:lstStyle/>
            <a:p>
              <a:endParaRPr lang="en-US"/>
            </a:p>
          </p:txBody>
        </p:sp>
        <p:sp>
          <p:nvSpPr>
            <p:cNvPr id="46183" name="Oval 722"/>
            <p:cNvSpPr>
              <a:spLocks noChangeArrowheads="1"/>
            </p:cNvSpPr>
            <p:nvPr/>
          </p:nvSpPr>
          <p:spPr bwMode="auto">
            <a:xfrm>
              <a:off x="3227" y="3404"/>
              <a:ext cx="36" cy="32"/>
            </a:xfrm>
            <a:prstGeom prst="ellipse">
              <a:avLst/>
            </a:prstGeom>
            <a:solidFill>
              <a:srgbClr val="008011"/>
            </a:solidFill>
            <a:ln w="14288">
              <a:solidFill>
                <a:srgbClr val="008011"/>
              </a:solidFill>
              <a:round/>
              <a:headEnd/>
              <a:tailEnd/>
            </a:ln>
          </p:spPr>
          <p:txBody>
            <a:bodyPr/>
            <a:lstStyle/>
            <a:p>
              <a:endParaRPr lang="en-US"/>
            </a:p>
          </p:txBody>
        </p:sp>
        <p:sp>
          <p:nvSpPr>
            <p:cNvPr id="46184" name="Oval 723"/>
            <p:cNvSpPr>
              <a:spLocks noChangeArrowheads="1"/>
            </p:cNvSpPr>
            <p:nvPr/>
          </p:nvSpPr>
          <p:spPr bwMode="auto">
            <a:xfrm>
              <a:off x="3297" y="3380"/>
              <a:ext cx="36" cy="32"/>
            </a:xfrm>
            <a:prstGeom prst="ellipse">
              <a:avLst/>
            </a:prstGeom>
            <a:solidFill>
              <a:srgbClr val="008011"/>
            </a:solidFill>
            <a:ln w="14288">
              <a:solidFill>
                <a:srgbClr val="008011"/>
              </a:solidFill>
              <a:round/>
              <a:headEnd/>
              <a:tailEnd/>
            </a:ln>
          </p:spPr>
          <p:txBody>
            <a:bodyPr/>
            <a:lstStyle/>
            <a:p>
              <a:endParaRPr lang="en-US"/>
            </a:p>
          </p:txBody>
        </p:sp>
        <p:sp>
          <p:nvSpPr>
            <p:cNvPr id="46185" name="Oval 724"/>
            <p:cNvSpPr>
              <a:spLocks noChangeArrowheads="1"/>
            </p:cNvSpPr>
            <p:nvPr/>
          </p:nvSpPr>
          <p:spPr bwMode="auto">
            <a:xfrm>
              <a:off x="3367" y="3476"/>
              <a:ext cx="35" cy="32"/>
            </a:xfrm>
            <a:prstGeom prst="ellipse">
              <a:avLst/>
            </a:prstGeom>
            <a:solidFill>
              <a:srgbClr val="008011"/>
            </a:solidFill>
            <a:ln w="14288">
              <a:solidFill>
                <a:srgbClr val="008011"/>
              </a:solidFill>
              <a:round/>
              <a:headEnd/>
              <a:tailEnd/>
            </a:ln>
          </p:spPr>
          <p:txBody>
            <a:bodyPr/>
            <a:lstStyle/>
            <a:p>
              <a:endParaRPr lang="en-US"/>
            </a:p>
          </p:txBody>
        </p:sp>
        <p:sp>
          <p:nvSpPr>
            <p:cNvPr id="46186" name="Oval 725"/>
            <p:cNvSpPr>
              <a:spLocks noChangeArrowheads="1"/>
            </p:cNvSpPr>
            <p:nvPr/>
          </p:nvSpPr>
          <p:spPr bwMode="auto">
            <a:xfrm>
              <a:off x="3437" y="3396"/>
              <a:ext cx="35" cy="32"/>
            </a:xfrm>
            <a:prstGeom prst="ellipse">
              <a:avLst/>
            </a:prstGeom>
            <a:solidFill>
              <a:srgbClr val="008011"/>
            </a:solidFill>
            <a:ln w="14288">
              <a:solidFill>
                <a:srgbClr val="008011"/>
              </a:solidFill>
              <a:round/>
              <a:headEnd/>
              <a:tailEnd/>
            </a:ln>
          </p:spPr>
          <p:txBody>
            <a:bodyPr/>
            <a:lstStyle/>
            <a:p>
              <a:endParaRPr lang="en-US"/>
            </a:p>
          </p:txBody>
        </p:sp>
        <p:sp>
          <p:nvSpPr>
            <p:cNvPr id="46187" name="Oval 726"/>
            <p:cNvSpPr>
              <a:spLocks noChangeArrowheads="1"/>
            </p:cNvSpPr>
            <p:nvPr/>
          </p:nvSpPr>
          <p:spPr bwMode="auto">
            <a:xfrm>
              <a:off x="3498" y="3420"/>
              <a:ext cx="35" cy="32"/>
            </a:xfrm>
            <a:prstGeom prst="ellipse">
              <a:avLst/>
            </a:prstGeom>
            <a:solidFill>
              <a:srgbClr val="008011"/>
            </a:solidFill>
            <a:ln w="14288">
              <a:solidFill>
                <a:srgbClr val="008011"/>
              </a:solidFill>
              <a:round/>
              <a:headEnd/>
              <a:tailEnd/>
            </a:ln>
          </p:spPr>
          <p:txBody>
            <a:bodyPr/>
            <a:lstStyle/>
            <a:p>
              <a:endParaRPr lang="en-US"/>
            </a:p>
          </p:txBody>
        </p:sp>
        <p:sp>
          <p:nvSpPr>
            <p:cNvPr id="46188" name="Oval 727"/>
            <p:cNvSpPr>
              <a:spLocks noChangeArrowheads="1"/>
            </p:cNvSpPr>
            <p:nvPr/>
          </p:nvSpPr>
          <p:spPr bwMode="auto">
            <a:xfrm>
              <a:off x="3568" y="3436"/>
              <a:ext cx="35" cy="32"/>
            </a:xfrm>
            <a:prstGeom prst="ellipse">
              <a:avLst/>
            </a:prstGeom>
            <a:solidFill>
              <a:srgbClr val="008011"/>
            </a:solidFill>
            <a:ln w="14288">
              <a:solidFill>
                <a:srgbClr val="008011"/>
              </a:solidFill>
              <a:round/>
              <a:headEnd/>
              <a:tailEnd/>
            </a:ln>
          </p:spPr>
          <p:txBody>
            <a:bodyPr/>
            <a:lstStyle/>
            <a:p>
              <a:endParaRPr lang="en-US"/>
            </a:p>
          </p:txBody>
        </p:sp>
        <p:sp>
          <p:nvSpPr>
            <p:cNvPr id="46189" name="Oval 728"/>
            <p:cNvSpPr>
              <a:spLocks noChangeArrowheads="1"/>
            </p:cNvSpPr>
            <p:nvPr/>
          </p:nvSpPr>
          <p:spPr bwMode="auto">
            <a:xfrm>
              <a:off x="3638" y="3348"/>
              <a:ext cx="35" cy="32"/>
            </a:xfrm>
            <a:prstGeom prst="ellipse">
              <a:avLst/>
            </a:prstGeom>
            <a:solidFill>
              <a:srgbClr val="008011"/>
            </a:solidFill>
            <a:ln w="14288">
              <a:solidFill>
                <a:srgbClr val="008011"/>
              </a:solidFill>
              <a:round/>
              <a:headEnd/>
              <a:tailEnd/>
            </a:ln>
          </p:spPr>
          <p:txBody>
            <a:bodyPr/>
            <a:lstStyle/>
            <a:p>
              <a:endParaRPr lang="en-US"/>
            </a:p>
          </p:txBody>
        </p:sp>
        <p:sp>
          <p:nvSpPr>
            <p:cNvPr id="46190" name="Oval 729"/>
            <p:cNvSpPr>
              <a:spLocks noChangeArrowheads="1"/>
            </p:cNvSpPr>
            <p:nvPr/>
          </p:nvSpPr>
          <p:spPr bwMode="auto">
            <a:xfrm>
              <a:off x="3707" y="3340"/>
              <a:ext cx="36" cy="32"/>
            </a:xfrm>
            <a:prstGeom prst="ellipse">
              <a:avLst/>
            </a:prstGeom>
            <a:solidFill>
              <a:srgbClr val="008011"/>
            </a:solidFill>
            <a:ln w="14288">
              <a:solidFill>
                <a:srgbClr val="008011"/>
              </a:solidFill>
              <a:round/>
              <a:headEnd/>
              <a:tailEnd/>
            </a:ln>
          </p:spPr>
          <p:txBody>
            <a:bodyPr/>
            <a:lstStyle/>
            <a:p>
              <a:endParaRPr lang="en-US"/>
            </a:p>
          </p:txBody>
        </p:sp>
        <p:sp>
          <p:nvSpPr>
            <p:cNvPr id="46191" name="Oval 730"/>
            <p:cNvSpPr>
              <a:spLocks noChangeArrowheads="1"/>
            </p:cNvSpPr>
            <p:nvPr/>
          </p:nvSpPr>
          <p:spPr bwMode="auto">
            <a:xfrm>
              <a:off x="3777" y="3396"/>
              <a:ext cx="36" cy="32"/>
            </a:xfrm>
            <a:prstGeom prst="ellipse">
              <a:avLst/>
            </a:prstGeom>
            <a:solidFill>
              <a:srgbClr val="008011"/>
            </a:solidFill>
            <a:ln w="14288">
              <a:solidFill>
                <a:srgbClr val="008011"/>
              </a:solidFill>
              <a:round/>
              <a:headEnd/>
              <a:tailEnd/>
            </a:ln>
          </p:spPr>
          <p:txBody>
            <a:bodyPr/>
            <a:lstStyle/>
            <a:p>
              <a:endParaRPr lang="en-US"/>
            </a:p>
          </p:txBody>
        </p:sp>
        <p:sp>
          <p:nvSpPr>
            <p:cNvPr id="46192" name="Oval 731"/>
            <p:cNvSpPr>
              <a:spLocks noChangeArrowheads="1"/>
            </p:cNvSpPr>
            <p:nvPr/>
          </p:nvSpPr>
          <p:spPr bwMode="auto">
            <a:xfrm>
              <a:off x="3839" y="3292"/>
              <a:ext cx="35" cy="32"/>
            </a:xfrm>
            <a:prstGeom prst="ellipse">
              <a:avLst/>
            </a:prstGeom>
            <a:solidFill>
              <a:srgbClr val="008011"/>
            </a:solidFill>
            <a:ln w="14288">
              <a:solidFill>
                <a:srgbClr val="008011"/>
              </a:solidFill>
              <a:round/>
              <a:headEnd/>
              <a:tailEnd/>
            </a:ln>
          </p:spPr>
          <p:txBody>
            <a:bodyPr/>
            <a:lstStyle/>
            <a:p>
              <a:endParaRPr lang="en-US"/>
            </a:p>
          </p:txBody>
        </p:sp>
        <p:sp>
          <p:nvSpPr>
            <p:cNvPr id="46193" name="Oval 732"/>
            <p:cNvSpPr>
              <a:spLocks noChangeArrowheads="1"/>
            </p:cNvSpPr>
            <p:nvPr/>
          </p:nvSpPr>
          <p:spPr bwMode="auto">
            <a:xfrm>
              <a:off x="3908" y="3340"/>
              <a:ext cx="36" cy="32"/>
            </a:xfrm>
            <a:prstGeom prst="ellipse">
              <a:avLst/>
            </a:prstGeom>
            <a:solidFill>
              <a:srgbClr val="008011"/>
            </a:solidFill>
            <a:ln w="14288">
              <a:solidFill>
                <a:srgbClr val="008011"/>
              </a:solidFill>
              <a:round/>
              <a:headEnd/>
              <a:tailEnd/>
            </a:ln>
          </p:spPr>
          <p:txBody>
            <a:bodyPr/>
            <a:lstStyle/>
            <a:p>
              <a:endParaRPr lang="en-US"/>
            </a:p>
          </p:txBody>
        </p:sp>
        <p:sp>
          <p:nvSpPr>
            <p:cNvPr id="46194" name="Oval 733"/>
            <p:cNvSpPr>
              <a:spLocks noChangeArrowheads="1"/>
            </p:cNvSpPr>
            <p:nvPr/>
          </p:nvSpPr>
          <p:spPr bwMode="auto">
            <a:xfrm>
              <a:off x="3978" y="3380"/>
              <a:ext cx="36" cy="32"/>
            </a:xfrm>
            <a:prstGeom prst="ellipse">
              <a:avLst/>
            </a:prstGeom>
            <a:solidFill>
              <a:srgbClr val="008011"/>
            </a:solidFill>
            <a:ln w="14288">
              <a:solidFill>
                <a:srgbClr val="008011"/>
              </a:solidFill>
              <a:round/>
              <a:headEnd/>
              <a:tailEnd/>
            </a:ln>
          </p:spPr>
          <p:txBody>
            <a:bodyPr/>
            <a:lstStyle/>
            <a:p>
              <a:endParaRPr lang="en-US"/>
            </a:p>
          </p:txBody>
        </p:sp>
        <p:sp>
          <p:nvSpPr>
            <p:cNvPr id="46195" name="Oval 734"/>
            <p:cNvSpPr>
              <a:spLocks noChangeArrowheads="1"/>
            </p:cNvSpPr>
            <p:nvPr/>
          </p:nvSpPr>
          <p:spPr bwMode="auto">
            <a:xfrm>
              <a:off x="4048" y="3428"/>
              <a:ext cx="36" cy="32"/>
            </a:xfrm>
            <a:prstGeom prst="ellipse">
              <a:avLst/>
            </a:prstGeom>
            <a:solidFill>
              <a:srgbClr val="008011"/>
            </a:solidFill>
            <a:ln w="14288">
              <a:solidFill>
                <a:srgbClr val="008011"/>
              </a:solidFill>
              <a:round/>
              <a:headEnd/>
              <a:tailEnd/>
            </a:ln>
          </p:spPr>
          <p:txBody>
            <a:bodyPr/>
            <a:lstStyle/>
            <a:p>
              <a:endParaRPr lang="en-US"/>
            </a:p>
          </p:txBody>
        </p:sp>
        <p:sp>
          <p:nvSpPr>
            <p:cNvPr id="46196" name="Oval 735"/>
            <p:cNvSpPr>
              <a:spLocks noChangeArrowheads="1"/>
            </p:cNvSpPr>
            <p:nvPr/>
          </p:nvSpPr>
          <p:spPr bwMode="auto">
            <a:xfrm>
              <a:off x="4109" y="3428"/>
              <a:ext cx="36" cy="32"/>
            </a:xfrm>
            <a:prstGeom prst="ellipse">
              <a:avLst/>
            </a:prstGeom>
            <a:solidFill>
              <a:srgbClr val="008011"/>
            </a:solidFill>
            <a:ln w="14288">
              <a:solidFill>
                <a:srgbClr val="008011"/>
              </a:solidFill>
              <a:round/>
              <a:headEnd/>
              <a:tailEnd/>
            </a:ln>
          </p:spPr>
          <p:txBody>
            <a:bodyPr/>
            <a:lstStyle/>
            <a:p>
              <a:endParaRPr lang="en-US"/>
            </a:p>
          </p:txBody>
        </p:sp>
        <p:sp>
          <p:nvSpPr>
            <p:cNvPr id="46197" name="Oval 736"/>
            <p:cNvSpPr>
              <a:spLocks noChangeArrowheads="1"/>
            </p:cNvSpPr>
            <p:nvPr/>
          </p:nvSpPr>
          <p:spPr bwMode="auto">
            <a:xfrm>
              <a:off x="4179" y="3420"/>
              <a:ext cx="36" cy="32"/>
            </a:xfrm>
            <a:prstGeom prst="ellipse">
              <a:avLst/>
            </a:prstGeom>
            <a:solidFill>
              <a:srgbClr val="008011"/>
            </a:solidFill>
            <a:ln w="14288">
              <a:solidFill>
                <a:srgbClr val="008011"/>
              </a:solidFill>
              <a:round/>
              <a:headEnd/>
              <a:tailEnd/>
            </a:ln>
          </p:spPr>
          <p:txBody>
            <a:bodyPr/>
            <a:lstStyle/>
            <a:p>
              <a:endParaRPr lang="en-US"/>
            </a:p>
          </p:txBody>
        </p:sp>
        <p:sp>
          <p:nvSpPr>
            <p:cNvPr id="46198" name="Oval 737"/>
            <p:cNvSpPr>
              <a:spLocks noChangeArrowheads="1"/>
            </p:cNvSpPr>
            <p:nvPr/>
          </p:nvSpPr>
          <p:spPr bwMode="auto">
            <a:xfrm>
              <a:off x="4249" y="3404"/>
              <a:ext cx="36" cy="32"/>
            </a:xfrm>
            <a:prstGeom prst="ellipse">
              <a:avLst/>
            </a:prstGeom>
            <a:solidFill>
              <a:srgbClr val="008011"/>
            </a:solidFill>
            <a:ln w="14288">
              <a:solidFill>
                <a:srgbClr val="008011"/>
              </a:solidFill>
              <a:round/>
              <a:headEnd/>
              <a:tailEnd/>
            </a:ln>
          </p:spPr>
          <p:txBody>
            <a:bodyPr/>
            <a:lstStyle/>
            <a:p>
              <a:endParaRPr lang="en-US"/>
            </a:p>
          </p:txBody>
        </p:sp>
        <p:sp>
          <p:nvSpPr>
            <p:cNvPr id="46199" name="Oval 738"/>
            <p:cNvSpPr>
              <a:spLocks noChangeArrowheads="1"/>
            </p:cNvSpPr>
            <p:nvPr/>
          </p:nvSpPr>
          <p:spPr bwMode="auto">
            <a:xfrm>
              <a:off x="4319" y="3380"/>
              <a:ext cx="36" cy="32"/>
            </a:xfrm>
            <a:prstGeom prst="ellipse">
              <a:avLst/>
            </a:prstGeom>
            <a:solidFill>
              <a:srgbClr val="008011"/>
            </a:solidFill>
            <a:ln w="14288">
              <a:solidFill>
                <a:srgbClr val="008011"/>
              </a:solidFill>
              <a:round/>
              <a:headEnd/>
              <a:tailEnd/>
            </a:ln>
          </p:spPr>
          <p:txBody>
            <a:bodyPr/>
            <a:lstStyle/>
            <a:p>
              <a:endParaRPr lang="en-US"/>
            </a:p>
          </p:txBody>
        </p:sp>
        <p:sp>
          <p:nvSpPr>
            <p:cNvPr id="46200" name="Oval 739"/>
            <p:cNvSpPr>
              <a:spLocks noChangeArrowheads="1"/>
            </p:cNvSpPr>
            <p:nvPr/>
          </p:nvSpPr>
          <p:spPr bwMode="auto">
            <a:xfrm>
              <a:off x="4389" y="3412"/>
              <a:ext cx="36" cy="32"/>
            </a:xfrm>
            <a:prstGeom prst="ellipse">
              <a:avLst/>
            </a:prstGeom>
            <a:solidFill>
              <a:srgbClr val="008011"/>
            </a:solidFill>
            <a:ln w="14288">
              <a:solidFill>
                <a:srgbClr val="008011"/>
              </a:solidFill>
              <a:round/>
              <a:headEnd/>
              <a:tailEnd/>
            </a:ln>
          </p:spPr>
          <p:txBody>
            <a:bodyPr/>
            <a:lstStyle/>
            <a:p>
              <a:endParaRPr lang="en-US"/>
            </a:p>
          </p:txBody>
        </p:sp>
        <p:sp>
          <p:nvSpPr>
            <p:cNvPr id="46201" name="Oval 740"/>
            <p:cNvSpPr>
              <a:spLocks noChangeArrowheads="1"/>
            </p:cNvSpPr>
            <p:nvPr/>
          </p:nvSpPr>
          <p:spPr bwMode="auto">
            <a:xfrm>
              <a:off x="4450" y="3436"/>
              <a:ext cx="36" cy="32"/>
            </a:xfrm>
            <a:prstGeom prst="ellipse">
              <a:avLst/>
            </a:prstGeom>
            <a:solidFill>
              <a:srgbClr val="008011"/>
            </a:solidFill>
            <a:ln w="14288">
              <a:solidFill>
                <a:srgbClr val="008011"/>
              </a:solidFill>
              <a:round/>
              <a:headEnd/>
              <a:tailEnd/>
            </a:ln>
          </p:spPr>
          <p:txBody>
            <a:bodyPr/>
            <a:lstStyle/>
            <a:p>
              <a:endParaRPr lang="en-US"/>
            </a:p>
          </p:txBody>
        </p:sp>
        <p:sp>
          <p:nvSpPr>
            <p:cNvPr id="46202" name="Freeform 741"/>
            <p:cNvSpPr>
              <a:spLocks/>
            </p:cNvSpPr>
            <p:nvPr/>
          </p:nvSpPr>
          <p:spPr bwMode="auto">
            <a:xfrm>
              <a:off x="1589" y="3672"/>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03" name="Freeform 742"/>
            <p:cNvSpPr>
              <a:spLocks/>
            </p:cNvSpPr>
            <p:nvPr/>
          </p:nvSpPr>
          <p:spPr bwMode="auto">
            <a:xfrm>
              <a:off x="1659" y="3656"/>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04" name="Freeform 743"/>
            <p:cNvSpPr>
              <a:spLocks/>
            </p:cNvSpPr>
            <p:nvPr/>
          </p:nvSpPr>
          <p:spPr bwMode="auto">
            <a:xfrm>
              <a:off x="1720" y="3648"/>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05" name="Freeform 744"/>
            <p:cNvSpPr>
              <a:spLocks/>
            </p:cNvSpPr>
            <p:nvPr/>
          </p:nvSpPr>
          <p:spPr bwMode="auto">
            <a:xfrm>
              <a:off x="1790" y="3640"/>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06" name="Freeform 745"/>
            <p:cNvSpPr>
              <a:spLocks/>
            </p:cNvSpPr>
            <p:nvPr/>
          </p:nvSpPr>
          <p:spPr bwMode="auto">
            <a:xfrm>
              <a:off x="1860" y="3568"/>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07" name="Freeform 746"/>
            <p:cNvSpPr>
              <a:spLocks/>
            </p:cNvSpPr>
            <p:nvPr/>
          </p:nvSpPr>
          <p:spPr bwMode="auto">
            <a:xfrm>
              <a:off x="1930" y="3472"/>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08" name="Freeform 747"/>
            <p:cNvSpPr>
              <a:spLocks/>
            </p:cNvSpPr>
            <p:nvPr/>
          </p:nvSpPr>
          <p:spPr bwMode="auto">
            <a:xfrm>
              <a:off x="1991" y="3360"/>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09" name="Freeform 748"/>
            <p:cNvSpPr>
              <a:spLocks/>
            </p:cNvSpPr>
            <p:nvPr/>
          </p:nvSpPr>
          <p:spPr bwMode="auto">
            <a:xfrm>
              <a:off x="2061" y="3224"/>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0" name="Freeform 749"/>
            <p:cNvSpPr>
              <a:spLocks/>
            </p:cNvSpPr>
            <p:nvPr/>
          </p:nvSpPr>
          <p:spPr bwMode="auto">
            <a:xfrm>
              <a:off x="2131" y="3064"/>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1" name="Freeform 750"/>
            <p:cNvSpPr>
              <a:spLocks/>
            </p:cNvSpPr>
            <p:nvPr/>
          </p:nvSpPr>
          <p:spPr bwMode="auto">
            <a:xfrm>
              <a:off x="2201" y="2928"/>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2" name="Freeform 751"/>
            <p:cNvSpPr>
              <a:spLocks/>
            </p:cNvSpPr>
            <p:nvPr/>
          </p:nvSpPr>
          <p:spPr bwMode="auto">
            <a:xfrm>
              <a:off x="2271" y="2808"/>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3" name="Freeform 752"/>
            <p:cNvSpPr>
              <a:spLocks/>
            </p:cNvSpPr>
            <p:nvPr/>
          </p:nvSpPr>
          <p:spPr bwMode="auto">
            <a:xfrm>
              <a:off x="2332" y="2736"/>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4" name="Freeform 753"/>
            <p:cNvSpPr>
              <a:spLocks/>
            </p:cNvSpPr>
            <p:nvPr/>
          </p:nvSpPr>
          <p:spPr bwMode="auto">
            <a:xfrm>
              <a:off x="2402" y="2624"/>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5" name="Freeform 754"/>
            <p:cNvSpPr>
              <a:spLocks/>
            </p:cNvSpPr>
            <p:nvPr/>
          </p:nvSpPr>
          <p:spPr bwMode="auto">
            <a:xfrm>
              <a:off x="2472" y="2656"/>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6" name="Freeform 755"/>
            <p:cNvSpPr>
              <a:spLocks/>
            </p:cNvSpPr>
            <p:nvPr/>
          </p:nvSpPr>
          <p:spPr bwMode="auto">
            <a:xfrm>
              <a:off x="2541" y="2688"/>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7" name="Freeform 756"/>
            <p:cNvSpPr>
              <a:spLocks/>
            </p:cNvSpPr>
            <p:nvPr/>
          </p:nvSpPr>
          <p:spPr bwMode="auto">
            <a:xfrm>
              <a:off x="2603" y="2640"/>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8" name="Freeform 757"/>
            <p:cNvSpPr>
              <a:spLocks/>
            </p:cNvSpPr>
            <p:nvPr/>
          </p:nvSpPr>
          <p:spPr bwMode="auto">
            <a:xfrm>
              <a:off x="2673" y="2800"/>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19" name="Freeform 758"/>
            <p:cNvSpPr>
              <a:spLocks/>
            </p:cNvSpPr>
            <p:nvPr/>
          </p:nvSpPr>
          <p:spPr bwMode="auto">
            <a:xfrm>
              <a:off x="2742" y="2896"/>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0" name="Freeform 759"/>
            <p:cNvSpPr>
              <a:spLocks/>
            </p:cNvSpPr>
            <p:nvPr/>
          </p:nvSpPr>
          <p:spPr bwMode="auto">
            <a:xfrm>
              <a:off x="2812" y="2968"/>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1" name="Freeform 760"/>
            <p:cNvSpPr>
              <a:spLocks/>
            </p:cNvSpPr>
            <p:nvPr/>
          </p:nvSpPr>
          <p:spPr bwMode="auto">
            <a:xfrm>
              <a:off x="2882" y="3056"/>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2" name="Freeform 761"/>
            <p:cNvSpPr>
              <a:spLocks/>
            </p:cNvSpPr>
            <p:nvPr/>
          </p:nvSpPr>
          <p:spPr bwMode="auto">
            <a:xfrm>
              <a:off x="2943" y="3152"/>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3" name="Freeform 762"/>
            <p:cNvSpPr>
              <a:spLocks/>
            </p:cNvSpPr>
            <p:nvPr/>
          </p:nvSpPr>
          <p:spPr bwMode="auto">
            <a:xfrm>
              <a:off x="3013" y="3152"/>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4" name="Freeform 763"/>
            <p:cNvSpPr>
              <a:spLocks/>
            </p:cNvSpPr>
            <p:nvPr/>
          </p:nvSpPr>
          <p:spPr bwMode="auto">
            <a:xfrm>
              <a:off x="3083" y="3280"/>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5" name="Freeform 764"/>
            <p:cNvSpPr>
              <a:spLocks/>
            </p:cNvSpPr>
            <p:nvPr/>
          </p:nvSpPr>
          <p:spPr bwMode="auto">
            <a:xfrm>
              <a:off x="3153" y="3256"/>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6" name="Freeform 765"/>
            <p:cNvSpPr>
              <a:spLocks/>
            </p:cNvSpPr>
            <p:nvPr/>
          </p:nvSpPr>
          <p:spPr bwMode="auto">
            <a:xfrm>
              <a:off x="3214" y="3376"/>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7" name="Freeform 766"/>
            <p:cNvSpPr>
              <a:spLocks/>
            </p:cNvSpPr>
            <p:nvPr/>
          </p:nvSpPr>
          <p:spPr bwMode="auto">
            <a:xfrm>
              <a:off x="3284" y="3256"/>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8" name="Freeform 767"/>
            <p:cNvSpPr>
              <a:spLocks/>
            </p:cNvSpPr>
            <p:nvPr/>
          </p:nvSpPr>
          <p:spPr bwMode="auto">
            <a:xfrm>
              <a:off x="3354" y="3344"/>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29" name="Freeform 768"/>
            <p:cNvSpPr>
              <a:spLocks/>
            </p:cNvSpPr>
            <p:nvPr/>
          </p:nvSpPr>
          <p:spPr bwMode="auto">
            <a:xfrm>
              <a:off x="3424" y="3296"/>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0" name="Freeform 769"/>
            <p:cNvSpPr>
              <a:spLocks/>
            </p:cNvSpPr>
            <p:nvPr/>
          </p:nvSpPr>
          <p:spPr bwMode="auto">
            <a:xfrm>
              <a:off x="3485" y="3304"/>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1" name="Freeform 770"/>
            <p:cNvSpPr>
              <a:spLocks/>
            </p:cNvSpPr>
            <p:nvPr/>
          </p:nvSpPr>
          <p:spPr bwMode="auto">
            <a:xfrm>
              <a:off x="3555" y="3336"/>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2" name="Freeform 771"/>
            <p:cNvSpPr>
              <a:spLocks/>
            </p:cNvSpPr>
            <p:nvPr/>
          </p:nvSpPr>
          <p:spPr bwMode="auto">
            <a:xfrm>
              <a:off x="3625" y="3352"/>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3" name="Freeform 772"/>
            <p:cNvSpPr>
              <a:spLocks/>
            </p:cNvSpPr>
            <p:nvPr/>
          </p:nvSpPr>
          <p:spPr bwMode="auto">
            <a:xfrm>
              <a:off x="3695" y="3288"/>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4" name="Freeform 773"/>
            <p:cNvSpPr>
              <a:spLocks/>
            </p:cNvSpPr>
            <p:nvPr/>
          </p:nvSpPr>
          <p:spPr bwMode="auto">
            <a:xfrm>
              <a:off x="3765" y="3336"/>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5" name="Freeform 774"/>
            <p:cNvSpPr>
              <a:spLocks/>
            </p:cNvSpPr>
            <p:nvPr/>
          </p:nvSpPr>
          <p:spPr bwMode="auto">
            <a:xfrm>
              <a:off x="3826" y="3280"/>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6" name="Freeform 775"/>
            <p:cNvSpPr>
              <a:spLocks/>
            </p:cNvSpPr>
            <p:nvPr/>
          </p:nvSpPr>
          <p:spPr bwMode="auto">
            <a:xfrm>
              <a:off x="3896" y="3304"/>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7" name="Freeform 776"/>
            <p:cNvSpPr>
              <a:spLocks/>
            </p:cNvSpPr>
            <p:nvPr/>
          </p:nvSpPr>
          <p:spPr bwMode="auto">
            <a:xfrm>
              <a:off x="3966" y="3328"/>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8" name="Freeform 777"/>
            <p:cNvSpPr>
              <a:spLocks/>
            </p:cNvSpPr>
            <p:nvPr/>
          </p:nvSpPr>
          <p:spPr bwMode="auto">
            <a:xfrm>
              <a:off x="4035" y="3376"/>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39" name="Freeform 778"/>
            <p:cNvSpPr>
              <a:spLocks/>
            </p:cNvSpPr>
            <p:nvPr/>
          </p:nvSpPr>
          <p:spPr bwMode="auto">
            <a:xfrm>
              <a:off x="4097" y="3400"/>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40" name="Freeform 779"/>
            <p:cNvSpPr>
              <a:spLocks/>
            </p:cNvSpPr>
            <p:nvPr/>
          </p:nvSpPr>
          <p:spPr bwMode="auto">
            <a:xfrm>
              <a:off x="4167" y="3344"/>
              <a:ext cx="52" cy="48"/>
            </a:xfrm>
            <a:custGeom>
              <a:avLst/>
              <a:gdLst>
                <a:gd name="T0" fmla="*/ 0 w 52"/>
                <a:gd name="T1" fmla="*/ 24 h 48"/>
                <a:gd name="T2" fmla="*/ 26 w 52"/>
                <a:gd name="T3" fmla="*/ 0 h 48"/>
                <a:gd name="T4" fmla="*/ 52 w 52"/>
                <a:gd name="T5" fmla="*/ 24 h 48"/>
                <a:gd name="T6" fmla="*/ 26 w 52"/>
                <a:gd name="T7" fmla="*/ 48 h 48"/>
                <a:gd name="T8" fmla="*/ 0 w 52"/>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8">
                  <a:moveTo>
                    <a:pt x="0" y="24"/>
                  </a:moveTo>
                  <a:lnTo>
                    <a:pt x="26" y="0"/>
                  </a:lnTo>
                  <a:lnTo>
                    <a:pt x="52"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41" name="Freeform 780"/>
            <p:cNvSpPr>
              <a:spLocks/>
            </p:cNvSpPr>
            <p:nvPr/>
          </p:nvSpPr>
          <p:spPr bwMode="auto">
            <a:xfrm>
              <a:off x="4236" y="3288"/>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42" name="Freeform 781"/>
            <p:cNvSpPr>
              <a:spLocks/>
            </p:cNvSpPr>
            <p:nvPr/>
          </p:nvSpPr>
          <p:spPr bwMode="auto">
            <a:xfrm>
              <a:off x="4306" y="3328"/>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43" name="Freeform 782"/>
            <p:cNvSpPr>
              <a:spLocks/>
            </p:cNvSpPr>
            <p:nvPr/>
          </p:nvSpPr>
          <p:spPr bwMode="auto">
            <a:xfrm>
              <a:off x="4376" y="3336"/>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44" name="Freeform 783"/>
            <p:cNvSpPr>
              <a:spLocks/>
            </p:cNvSpPr>
            <p:nvPr/>
          </p:nvSpPr>
          <p:spPr bwMode="auto">
            <a:xfrm>
              <a:off x="4437" y="3424"/>
              <a:ext cx="53" cy="48"/>
            </a:xfrm>
            <a:custGeom>
              <a:avLst/>
              <a:gdLst>
                <a:gd name="T0" fmla="*/ 0 w 53"/>
                <a:gd name="T1" fmla="*/ 24 h 48"/>
                <a:gd name="T2" fmla="*/ 27 w 53"/>
                <a:gd name="T3" fmla="*/ 0 h 48"/>
                <a:gd name="T4" fmla="*/ 53 w 53"/>
                <a:gd name="T5" fmla="*/ 24 h 48"/>
                <a:gd name="T6" fmla="*/ 27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7" y="0"/>
                  </a:lnTo>
                  <a:lnTo>
                    <a:pt x="53" y="24"/>
                  </a:lnTo>
                  <a:lnTo>
                    <a:pt x="27"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245" name="Freeform 784"/>
            <p:cNvSpPr>
              <a:spLocks/>
            </p:cNvSpPr>
            <p:nvPr/>
          </p:nvSpPr>
          <p:spPr bwMode="auto">
            <a:xfrm>
              <a:off x="1589" y="3656"/>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46" name="Freeform 785"/>
            <p:cNvSpPr>
              <a:spLocks/>
            </p:cNvSpPr>
            <p:nvPr/>
          </p:nvSpPr>
          <p:spPr bwMode="auto">
            <a:xfrm>
              <a:off x="1659" y="3640"/>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47" name="Freeform 786"/>
            <p:cNvSpPr>
              <a:spLocks/>
            </p:cNvSpPr>
            <p:nvPr/>
          </p:nvSpPr>
          <p:spPr bwMode="auto">
            <a:xfrm>
              <a:off x="1720" y="3624"/>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48" name="Freeform 787"/>
            <p:cNvSpPr>
              <a:spLocks/>
            </p:cNvSpPr>
            <p:nvPr/>
          </p:nvSpPr>
          <p:spPr bwMode="auto">
            <a:xfrm>
              <a:off x="1790" y="3600"/>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49" name="Freeform 788"/>
            <p:cNvSpPr>
              <a:spLocks/>
            </p:cNvSpPr>
            <p:nvPr/>
          </p:nvSpPr>
          <p:spPr bwMode="auto">
            <a:xfrm>
              <a:off x="1860" y="353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0" name="Freeform 789"/>
            <p:cNvSpPr>
              <a:spLocks/>
            </p:cNvSpPr>
            <p:nvPr/>
          </p:nvSpPr>
          <p:spPr bwMode="auto">
            <a:xfrm>
              <a:off x="1930" y="341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1" name="Freeform 790"/>
            <p:cNvSpPr>
              <a:spLocks/>
            </p:cNvSpPr>
            <p:nvPr/>
          </p:nvSpPr>
          <p:spPr bwMode="auto">
            <a:xfrm>
              <a:off x="1991" y="333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2" name="Freeform 791"/>
            <p:cNvSpPr>
              <a:spLocks/>
            </p:cNvSpPr>
            <p:nvPr/>
          </p:nvSpPr>
          <p:spPr bwMode="auto">
            <a:xfrm>
              <a:off x="2061" y="317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3" name="Freeform 792"/>
            <p:cNvSpPr>
              <a:spLocks/>
            </p:cNvSpPr>
            <p:nvPr/>
          </p:nvSpPr>
          <p:spPr bwMode="auto">
            <a:xfrm>
              <a:off x="2131" y="3104"/>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4" name="Freeform 793"/>
            <p:cNvSpPr>
              <a:spLocks/>
            </p:cNvSpPr>
            <p:nvPr/>
          </p:nvSpPr>
          <p:spPr bwMode="auto">
            <a:xfrm>
              <a:off x="2201" y="2952"/>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5" name="Freeform 794"/>
            <p:cNvSpPr>
              <a:spLocks/>
            </p:cNvSpPr>
            <p:nvPr/>
          </p:nvSpPr>
          <p:spPr bwMode="auto">
            <a:xfrm>
              <a:off x="2271" y="2800"/>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6" name="Freeform 795"/>
            <p:cNvSpPr>
              <a:spLocks/>
            </p:cNvSpPr>
            <p:nvPr/>
          </p:nvSpPr>
          <p:spPr bwMode="auto">
            <a:xfrm>
              <a:off x="2332" y="2712"/>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7" name="Freeform 796"/>
            <p:cNvSpPr>
              <a:spLocks/>
            </p:cNvSpPr>
            <p:nvPr/>
          </p:nvSpPr>
          <p:spPr bwMode="auto">
            <a:xfrm>
              <a:off x="2402" y="2512"/>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8" name="Freeform 797"/>
            <p:cNvSpPr>
              <a:spLocks/>
            </p:cNvSpPr>
            <p:nvPr/>
          </p:nvSpPr>
          <p:spPr bwMode="auto">
            <a:xfrm>
              <a:off x="2472" y="241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59" name="Freeform 798"/>
            <p:cNvSpPr>
              <a:spLocks/>
            </p:cNvSpPr>
            <p:nvPr/>
          </p:nvSpPr>
          <p:spPr bwMode="auto">
            <a:xfrm>
              <a:off x="2541" y="2488"/>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0" name="Freeform 799"/>
            <p:cNvSpPr>
              <a:spLocks/>
            </p:cNvSpPr>
            <p:nvPr/>
          </p:nvSpPr>
          <p:spPr bwMode="auto">
            <a:xfrm>
              <a:off x="2603" y="2640"/>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1" name="Freeform 800"/>
            <p:cNvSpPr>
              <a:spLocks/>
            </p:cNvSpPr>
            <p:nvPr/>
          </p:nvSpPr>
          <p:spPr bwMode="auto">
            <a:xfrm>
              <a:off x="2673" y="265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2" name="Freeform 801"/>
            <p:cNvSpPr>
              <a:spLocks/>
            </p:cNvSpPr>
            <p:nvPr/>
          </p:nvSpPr>
          <p:spPr bwMode="auto">
            <a:xfrm>
              <a:off x="2742" y="2888"/>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3" name="Freeform 802"/>
            <p:cNvSpPr>
              <a:spLocks/>
            </p:cNvSpPr>
            <p:nvPr/>
          </p:nvSpPr>
          <p:spPr bwMode="auto">
            <a:xfrm>
              <a:off x="2812" y="2888"/>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4" name="Freeform 803"/>
            <p:cNvSpPr>
              <a:spLocks/>
            </p:cNvSpPr>
            <p:nvPr/>
          </p:nvSpPr>
          <p:spPr bwMode="auto">
            <a:xfrm>
              <a:off x="2882" y="2968"/>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5" name="Freeform 804"/>
            <p:cNvSpPr>
              <a:spLocks/>
            </p:cNvSpPr>
            <p:nvPr/>
          </p:nvSpPr>
          <p:spPr bwMode="auto">
            <a:xfrm>
              <a:off x="2943" y="3088"/>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6" name="Freeform 805"/>
            <p:cNvSpPr>
              <a:spLocks/>
            </p:cNvSpPr>
            <p:nvPr/>
          </p:nvSpPr>
          <p:spPr bwMode="auto">
            <a:xfrm>
              <a:off x="3013" y="3184"/>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7" name="Freeform 806"/>
            <p:cNvSpPr>
              <a:spLocks/>
            </p:cNvSpPr>
            <p:nvPr/>
          </p:nvSpPr>
          <p:spPr bwMode="auto">
            <a:xfrm>
              <a:off x="3083" y="3240"/>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8" name="Freeform 807"/>
            <p:cNvSpPr>
              <a:spLocks/>
            </p:cNvSpPr>
            <p:nvPr/>
          </p:nvSpPr>
          <p:spPr bwMode="auto">
            <a:xfrm>
              <a:off x="3153" y="325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69" name="Freeform 808"/>
            <p:cNvSpPr>
              <a:spLocks/>
            </p:cNvSpPr>
            <p:nvPr/>
          </p:nvSpPr>
          <p:spPr bwMode="auto">
            <a:xfrm>
              <a:off x="3214" y="3328"/>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0" name="Freeform 809"/>
            <p:cNvSpPr>
              <a:spLocks/>
            </p:cNvSpPr>
            <p:nvPr/>
          </p:nvSpPr>
          <p:spPr bwMode="auto">
            <a:xfrm>
              <a:off x="3284" y="3264"/>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1" name="Freeform 810"/>
            <p:cNvSpPr>
              <a:spLocks/>
            </p:cNvSpPr>
            <p:nvPr/>
          </p:nvSpPr>
          <p:spPr bwMode="auto">
            <a:xfrm>
              <a:off x="3354" y="3232"/>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2" name="Freeform 811"/>
            <p:cNvSpPr>
              <a:spLocks/>
            </p:cNvSpPr>
            <p:nvPr/>
          </p:nvSpPr>
          <p:spPr bwMode="auto">
            <a:xfrm>
              <a:off x="3424" y="3288"/>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3" name="Freeform 812"/>
            <p:cNvSpPr>
              <a:spLocks/>
            </p:cNvSpPr>
            <p:nvPr/>
          </p:nvSpPr>
          <p:spPr bwMode="auto">
            <a:xfrm>
              <a:off x="3485" y="3240"/>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4" name="Freeform 813"/>
            <p:cNvSpPr>
              <a:spLocks/>
            </p:cNvSpPr>
            <p:nvPr/>
          </p:nvSpPr>
          <p:spPr bwMode="auto">
            <a:xfrm>
              <a:off x="3555" y="3232"/>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5" name="Freeform 814"/>
            <p:cNvSpPr>
              <a:spLocks/>
            </p:cNvSpPr>
            <p:nvPr/>
          </p:nvSpPr>
          <p:spPr bwMode="auto">
            <a:xfrm>
              <a:off x="3625" y="325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6" name="Freeform 815"/>
            <p:cNvSpPr>
              <a:spLocks/>
            </p:cNvSpPr>
            <p:nvPr/>
          </p:nvSpPr>
          <p:spPr bwMode="auto">
            <a:xfrm>
              <a:off x="3695" y="3264"/>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7" name="Freeform 816"/>
            <p:cNvSpPr>
              <a:spLocks/>
            </p:cNvSpPr>
            <p:nvPr/>
          </p:nvSpPr>
          <p:spPr bwMode="auto">
            <a:xfrm>
              <a:off x="3765" y="321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8" name="Freeform 817"/>
            <p:cNvSpPr>
              <a:spLocks/>
            </p:cNvSpPr>
            <p:nvPr/>
          </p:nvSpPr>
          <p:spPr bwMode="auto">
            <a:xfrm>
              <a:off x="3826" y="3232"/>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79" name="Freeform 818"/>
            <p:cNvSpPr>
              <a:spLocks/>
            </p:cNvSpPr>
            <p:nvPr/>
          </p:nvSpPr>
          <p:spPr bwMode="auto">
            <a:xfrm>
              <a:off x="3896" y="329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0" name="Freeform 819"/>
            <p:cNvSpPr>
              <a:spLocks/>
            </p:cNvSpPr>
            <p:nvPr/>
          </p:nvSpPr>
          <p:spPr bwMode="auto">
            <a:xfrm>
              <a:off x="3966" y="3224"/>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1" name="Freeform 820"/>
            <p:cNvSpPr>
              <a:spLocks/>
            </p:cNvSpPr>
            <p:nvPr/>
          </p:nvSpPr>
          <p:spPr bwMode="auto">
            <a:xfrm>
              <a:off x="4035" y="3256"/>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2" name="Freeform 821"/>
            <p:cNvSpPr>
              <a:spLocks/>
            </p:cNvSpPr>
            <p:nvPr/>
          </p:nvSpPr>
          <p:spPr bwMode="auto">
            <a:xfrm>
              <a:off x="4097" y="325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3" name="Freeform 822"/>
            <p:cNvSpPr>
              <a:spLocks/>
            </p:cNvSpPr>
            <p:nvPr/>
          </p:nvSpPr>
          <p:spPr bwMode="auto">
            <a:xfrm>
              <a:off x="4167" y="3336"/>
              <a:ext cx="52" cy="48"/>
            </a:xfrm>
            <a:custGeom>
              <a:avLst/>
              <a:gdLst>
                <a:gd name="T0" fmla="*/ 0 w 52"/>
                <a:gd name="T1" fmla="*/ 48 h 48"/>
                <a:gd name="T2" fmla="*/ 26 w 52"/>
                <a:gd name="T3" fmla="*/ 0 h 48"/>
                <a:gd name="T4" fmla="*/ 52 w 52"/>
                <a:gd name="T5" fmla="*/ 48 h 48"/>
                <a:gd name="T6" fmla="*/ 0 w 52"/>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8">
                  <a:moveTo>
                    <a:pt x="0" y="48"/>
                  </a:moveTo>
                  <a:lnTo>
                    <a:pt x="26" y="0"/>
                  </a:lnTo>
                  <a:lnTo>
                    <a:pt x="52"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4" name="Freeform 823"/>
            <p:cNvSpPr>
              <a:spLocks/>
            </p:cNvSpPr>
            <p:nvPr/>
          </p:nvSpPr>
          <p:spPr bwMode="auto">
            <a:xfrm>
              <a:off x="4236" y="3272"/>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5" name="Freeform 824"/>
            <p:cNvSpPr>
              <a:spLocks/>
            </p:cNvSpPr>
            <p:nvPr/>
          </p:nvSpPr>
          <p:spPr bwMode="auto">
            <a:xfrm>
              <a:off x="4306" y="3304"/>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6" name="Freeform 825"/>
            <p:cNvSpPr>
              <a:spLocks/>
            </p:cNvSpPr>
            <p:nvPr/>
          </p:nvSpPr>
          <p:spPr bwMode="auto">
            <a:xfrm>
              <a:off x="4376" y="3288"/>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287" name="Freeform 826"/>
            <p:cNvSpPr>
              <a:spLocks/>
            </p:cNvSpPr>
            <p:nvPr/>
          </p:nvSpPr>
          <p:spPr bwMode="auto">
            <a:xfrm>
              <a:off x="4437" y="3256"/>
              <a:ext cx="53" cy="48"/>
            </a:xfrm>
            <a:custGeom>
              <a:avLst/>
              <a:gdLst>
                <a:gd name="T0" fmla="*/ 0 w 53"/>
                <a:gd name="T1" fmla="*/ 48 h 48"/>
                <a:gd name="T2" fmla="*/ 27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7"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grpSp>
          <p:nvGrpSpPr>
            <p:cNvPr id="46288" name="Group 827"/>
            <p:cNvGrpSpPr>
              <a:grpSpLocks/>
            </p:cNvGrpSpPr>
            <p:nvPr/>
          </p:nvGrpSpPr>
          <p:grpSpPr bwMode="auto">
            <a:xfrm>
              <a:off x="1388" y="888"/>
              <a:ext cx="104" cy="2883"/>
              <a:chOff x="1388" y="888"/>
              <a:chExt cx="104" cy="2883"/>
            </a:xfrm>
          </p:grpSpPr>
          <p:sp>
            <p:nvSpPr>
              <p:cNvPr id="46329" name="Rectangle 828"/>
              <p:cNvSpPr>
                <a:spLocks noChangeArrowheads="1"/>
              </p:cNvSpPr>
              <p:nvPr/>
            </p:nvSpPr>
            <p:spPr bwMode="auto">
              <a:xfrm>
                <a:off x="1449" y="3656"/>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0</a:t>
                </a:r>
                <a:endParaRPr lang="en-US" sz="2400" b="0">
                  <a:solidFill>
                    <a:schemeClr val="tx1"/>
                  </a:solidFill>
                  <a:latin typeface="Times New Roman" pitchFamily="18" charset="0"/>
                </a:endParaRPr>
              </a:p>
            </p:txBody>
          </p:sp>
          <p:sp>
            <p:nvSpPr>
              <p:cNvPr id="46330" name="Rectangle 829"/>
              <p:cNvSpPr>
                <a:spLocks noChangeArrowheads="1"/>
              </p:cNvSpPr>
              <p:nvPr/>
            </p:nvSpPr>
            <p:spPr bwMode="auto">
              <a:xfrm>
                <a:off x="1449" y="3256"/>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2</a:t>
                </a:r>
                <a:endParaRPr lang="en-US" sz="2400" b="0">
                  <a:solidFill>
                    <a:schemeClr val="tx1"/>
                  </a:solidFill>
                  <a:latin typeface="Times New Roman" pitchFamily="18" charset="0"/>
                </a:endParaRPr>
              </a:p>
            </p:txBody>
          </p:sp>
          <p:sp>
            <p:nvSpPr>
              <p:cNvPr id="46331" name="Rectangle 830"/>
              <p:cNvSpPr>
                <a:spLocks noChangeArrowheads="1"/>
              </p:cNvSpPr>
              <p:nvPr/>
            </p:nvSpPr>
            <p:spPr bwMode="auto">
              <a:xfrm>
                <a:off x="1449" y="2864"/>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4</a:t>
                </a:r>
                <a:endParaRPr lang="en-US" sz="2400" b="0">
                  <a:solidFill>
                    <a:schemeClr val="tx1"/>
                  </a:solidFill>
                  <a:latin typeface="Times New Roman" pitchFamily="18" charset="0"/>
                </a:endParaRPr>
              </a:p>
            </p:txBody>
          </p:sp>
          <p:sp>
            <p:nvSpPr>
              <p:cNvPr id="46332" name="Rectangle 831"/>
              <p:cNvSpPr>
                <a:spLocks noChangeArrowheads="1"/>
              </p:cNvSpPr>
              <p:nvPr/>
            </p:nvSpPr>
            <p:spPr bwMode="auto">
              <a:xfrm>
                <a:off x="1449" y="2464"/>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6</a:t>
                </a:r>
                <a:endParaRPr lang="en-US" sz="2400" b="0">
                  <a:solidFill>
                    <a:schemeClr val="tx1"/>
                  </a:solidFill>
                  <a:latin typeface="Times New Roman" pitchFamily="18" charset="0"/>
                </a:endParaRPr>
              </a:p>
            </p:txBody>
          </p:sp>
          <p:sp>
            <p:nvSpPr>
              <p:cNvPr id="46333" name="Rectangle 832"/>
              <p:cNvSpPr>
                <a:spLocks noChangeArrowheads="1"/>
              </p:cNvSpPr>
              <p:nvPr/>
            </p:nvSpPr>
            <p:spPr bwMode="auto">
              <a:xfrm>
                <a:off x="1449" y="2072"/>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8</a:t>
                </a:r>
                <a:endParaRPr lang="en-US" sz="2400" b="0">
                  <a:solidFill>
                    <a:schemeClr val="tx1"/>
                  </a:solidFill>
                  <a:latin typeface="Times New Roman" pitchFamily="18" charset="0"/>
                </a:endParaRPr>
              </a:p>
            </p:txBody>
          </p:sp>
          <p:sp>
            <p:nvSpPr>
              <p:cNvPr id="46334" name="Rectangle 833"/>
              <p:cNvSpPr>
                <a:spLocks noChangeArrowheads="1"/>
              </p:cNvSpPr>
              <p:nvPr/>
            </p:nvSpPr>
            <p:spPr bwMode="auto">
              <a:xfrm>
                <a:off x="1388" y="1680"/>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10</a:t>
                </a:r>
                <a:endParaRPr lang="en-US" sz="2400" b="0">
                  <a:solidFill>
                    <a:schemeClr val="tx1"/>
                  </a:solidFill>
                  <a:latin typeface="Times New Roman" pitchFamily="18" charset="0"/>
                </a:endParaRPr>
              </a:p>
            </p:txBody>
          </p:sp>
          <p:sp>
            <p:nvSpPr>
              <p:cNvPr id="46335" name="Rectangle 834"/>
              <p:cNvSpPr>
                <a:spLocks noChangeArrowheads="1"/>
              </p:cNvSpPr>
              <p:nvPr/>
            </p:nvSpPr>
            <p:spPr bwMode="auto">
              <a:xfrm>
                <a:off x="1388" y="1280"/>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12</a:t>
                </a:r>
                <a:endParaRPr lang="en-US" sz="2400" b="0">
                  <a:solidFill>
                    <a:schemeClr val="tx1"/>
                  </a:solidFill>
                  <a:latin typeface="Times New Roman" pitchFamily="18" charset="0"/>
                </a:endParaRPr>
              </a:p>
            </p:txBody>
          </p:sp>
          <p:sp>
            <p:nvSpPr>
              <p:cNvPr id="46336" name="Rectangle 835"/>
              <p:cNvSpPr>
                <a:spLocks noChangeArrowheads="1"/>
              </p:cNvSpPr>
              <p:nvPr/>
            </p:nvSpPr>
            <p:spPr bwMode="auto">
              <a:xfrm>
                <a:off x="1388" y="888"/>
                <a:ext cx="8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14</a:t>
                </a:r>
                <a:endParaRPr lang="en-US" sz="2400" b="0">
                  <a:solidFill>
                    <a:schemeClr val="tx1"/>
                  </a:solidFill>
                  <a:latin typeface="Times New Roman" pitchFamily="18" charset="0"/>
                </a:endParaRPr>
              </a:p>
            </p:txBody>
          </p:sp>
        </p:grpSp>
        <p:grpSp>
          <p:nvGrpSpPr>
            <p:cNvPr id="46289" name="Group 836"/>
            <p:cNvGrpSpPr>
              <a:grpSpLocks/>
            </p:cNvGrpSpPr>
            <p:nvPr/>
          </p:nvGrpSpPr>
          <p:grpSpPr bwMode="auto">
            <a:xfrm>
              <a:off x="1825" y="3752"/>
              <a:ext cx="2784" cy="115"/>
              <a:chOff x="1825" y="3752"/>
              <a:chExt cx="2784" cy="115"/>
            </a:xfrm>
          </p:grpSpPr>
          <p:sp>
            <p:nvSpPr>
              <p:cNvPr id="46324" name="Rectangle 837"/>
              <p:cNvSpPr>
                <a:spLocks noChangeArrowheads="1"/>
              </p:cNvSpPr>
              <p:nvPr/>
            </p:nvSpPr>
            <p:spPr bwMode="auto">
              <a:xfrm>
                <a:off x="1825" y="3752"/>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0</a:t>
                </a:r>
                <a:endParaRPr lang="en-US" sz="2400" b="0">
                  <a:solidFill>
                    <a:schemeClr val="tx1"/>
                  </a:solidFill>
                  <a:latin typeface="Times New Roman" pitchFamily="18" charset="0"/>
                </a:endParaRPr>
              </a:p>
            </p:txBody>
          </p:sp>
          <p:sp>
            <p:nvSpPr>
              <p:cNvPr id="46325" name="Rectangle 838"/>
              <p:cNvSpPr>
                <a:spLocks noChangeArrowheads="1"/>
              </p:cNvSpPr>
              <p:nvPr/>
            </p:nvSpPr>
            <p:spPr bwMode="auto">
              <a:xfrm>
                <a:off x="2463" y="3752"/>
                <a:ext cx="8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50</a:t>
                </a:r>
                <a:endParaRPr lang="en-US" sz="2400" b="0">
                  <a:solidFill>
                    <a:schemeClr val="tx1"/>
                  </a:solidFill>
                  <a:latin typeface="Times New Roman" pitchFamily="18" charset="0"/>
                </a:endParaRPr>
              </a:p>
            </p:txBody>
          </p:sp>
          <p:sp>
            <p:nvSpPr>
              <p:cNvPr id="46326" name="Rectangle 839"/>
              <p:cNvSpPr>
                <a:spLocks noChangeArrowheads="1"/>
              </p:cNvSpPr>
              <p:nvPr/>
            </p:nvSpPr>
            <p:spPr bwMode="auto">
              <a:xfrm>
                <a:off x="3118" y="375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100</a:t>
                </a:r>
                <a:endParaRPr lang="en-US" sz="2400" b="0">
                  <a:solidFill>
                    <a:schemeClr val="tx1"/>
                  </a:solidFill>
                  <a:latin typeface="Times New Roman" pitchFamily="18" charset="0"/>
                </a:endParaRPr>
              </a:p>
            </p:txBody>
          </p:sp>
          <p:sp>
            <p:nvSpPr>
              <p:cNvPr id="46327" name="Rectangle 840"/>
              <p:cNvSpPr>
                <a:spLocks noChangeArrowheads="1"/>
              </p:cNvSpPr>
              <p:nvPr/>
            </p:nvSpPr>
            <p:spPr bwMode="auto">
              <a:xfrm>
                <a:off x="3800" y="375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150</a:t>
                </a:r>
                <a:endParaRPr lang="en-US" sz="2400" b="0">
                  <a:solidFill>
                    <a:schemeClr val="tx1"/>
                  </a:solidFill>
                  <a:latin typeface="Times New Roman" pitchFamily="18" charset="0"/>
                </a:endParaRPr>
              </a:p>
            </p:txBody>
          </p:sp>
          <p:sp>
            <p:nvSpPr>
              <p:cNvPr id="46328" name="Rectangle 841"/>
              <p:cNvSpPr>
                <a:spLocks noChangeArrowheads="1"/>
              </p:cNvSpPr>
              <p:nvPr/>
            </p:nvSpPr>
            <p:spPr bwMode="auto">
              <a:xfrm>
                <a:off x="4481" y="3752"/>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a:solidFill>
                      <a:srgbClr val="000000"/>
                    </a:solidFill>
                    <a:latin typeface="Times" pitchFamily="18" charset="0"/>
                  </a:rPr>
                  <a:t>200</a:t>
                </a:r>
                <a:endParaRPr lang="en-US" sz="2400" b="0">
                  <a:solidFill>
                    <a:schemeClr val="tx1"/>
                  </a:solidFill>
                  <a:latin typeface="Times New Roman" pitchFamily="18" charset="0"/>
                </a:endParaRPr>
              </a:p>
            </p:txBody>
          </p:sp>
        </p:grpSp>
        <p:grpSp>
          <p:nvGrpSpPr>
            <p:cNvPr id="46290" name="Group 842"/>
            <p:cNvGrpSpPr>
              <a:grpSpLocks/>
            </p:cNvGrpSpPr>
            <p:nvPr/>
          </p:nvGrpSpPr>
          <p:grpSpPr bwMode="auto">
            <a:xfrm>
              <a:off x="3179" y="1096"/>
              <a:ext cx="1276" cy="624"/>
              <a:chOff x="3179" y="1096"/>
              <a:chExt cx="1276" cy="624"/>
            </a:xfrm>
          </p:grpSpPr>
          <p:sp>
            <p:nvSpPr>
              <p:cNvPr id="46291" name="Rectangle 843"/>
              <p:cNvSpPr>
                <a:spLocks noChangeArrowheads="1"/>
              </p:cNvSpPr>
              <p:nvPr/>
            </p:nvSpPr>
            <p:spPr bwMode="auto">
              <a:xfrm>
                <a:off x="3183" y="1100"/>
                <a:ext cx="1242" cy="592"/>
              </a:xfrm>
              <a:prstGeom prst="rect">
                <a:avLst/>
              </a:prstGeom>
              <a:solidFill>
                <a:srgbClr val="FFFFFF"/>
              </a:solidFill>
              <a:ln w="14288">
                <a:solidFill>
                  <a:srgbClr val="000000"/>
                </a:solidFill>
                <a:miter lim="800000"/>
                <a:headEnd/>
                <a:tailEnd/>
              </a:ln>
            </p:spPr>
            <p:txBody>
              <a:bodyPr/>
              <a:lstStyle/>
              <a:p>
                <a:endParaRPr lang="en-US"/>
              </a:p>
            </p:txBody>
          </p:sp>
          <p:sp>
            <p:nvSpPr>
              <p:cNvPr id="46292" name="Freeform 844"/>
              <p:cNvSpPr>
                <a:spLocks/>
              </p:cNvSpPr>
              <p:nvPr/>
            </p:nvSpPr>
            <p:spPr bwMode="auto">
              <a:xfrm>
                <a:off x="3179" y="1096"/>
                <a:ext cx="1276" cy="624"/>
              </a:xfrm>
              <a:custGeom>
                <a:avLst/>
                <a:gdLst>
                  <a:gd name="T0" fmla="*/ 9 w 1276"/>
                  <a:gd name="T1" fmla="*/ 8 h 624"/>
                  <a:gd name="T2" fmla="*/ 0 w 1276"/>
                  <a:gd name="T3" fmla="*/ 0 h 624"/>
                  <a:gd name="T4" fmla="*/ 0 w 1276"/>
                  <a:gd name="T5" fmla="*/ 600 h 624"/>
                  <a:gd name="T6" fmla="*/ 26 w 1276"/>
                  <a:gd name="T7" fmla="*/ 624 h 624"/>
                  <a:gd name="T8" fmla="*/ 1276 w 1276"/>
                  <a:gd name="T9" fmla="*/ 624 h 624"/>
                  <a:gd name="T10" fmla="*/ 1276 w 1276"/>
                  <a:gd name="T11" fmla="*/ 24 h 624"/>
                  <a:gd name="T12" fmla="*/ 1250 w 1276"/>
                  <a:gd name="T13" fmla="*/ 0 h 624"/>
                  <a:gd name="T14" fmla="*/ 0 w 1276"/>
                  <a:gd name="T15" fmla="*/ 0 h 624"/>
                  <a:gd name="T16" fmla="*/ 9 w 1276"/>
                  <a:gd name="T17" fmla="*/ 8 h 624"/>
                  <a:gd name="T18" fmla="*/ 9 w 1276"/>
                  <a:gd name="T19" fmla="*/ 592 h 624"/>
                  <a:gd name="T20" fmla="*/ 1241 w 1276"/>
                  <a:gd name="T21" fmla="*/ 592 h 624"/>
                  <a:gd name="T22" fmla="*/ 1241 w 1276"/>
                  <a:gd name="T23" fmla="*/ 8 h 624"/>
                  <a:gd name="T24" fmla="*/ 9 w 1276"/>
                  <a:gd name="T25" fmla="*/ 8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6" h="624">
                    <a:moveTo>
                      <a:pt x="9" y="8"/>
                    </a:moveTo>
                    <a:lnTo>
                      <a:pt x="0" y="0"/>
                    </a:lnTo>
                    <a:lnTo>
                      <a:pt x="0" y="600"/>
                    </a:lnTo>
                    <a:lnTo>
                      <a:pt x="26" y="624"/>
                    </a:lnTo>
                    <a:lnTo>
                      <a:pt x="1276" y="624"/>
                    </a:lnTo>
                    <a:lnTo>
                      <a:pt x="1276" y="24"/>
                    </a:lnTo>
                    <a:lnTo>
                      <a:pt x="1250" y="0"/>
                    </a:lnTo>
                    <a:lnTo>
                      <a:pt x="0" y="0"/>
                    </a:lnTo>
                    <a:lnTo>
                      <a:pt x="9" y="8"/>
                    </a:lnTo>
                    <a:lnTo>
                      <a:pt x="9" y="592"/>
                    </a:lnTo>
                    <a:lnTo>
                      <a:pt x="1241" y="592"/>
                    </a:lnTo>
                    <a:lnTo>
                      <a:pt x="1241" y="8"/>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293" name="Line 845"/>
              <p:cNvSpPr>
                <a:spLocks noChangeShapeType="1"/>
              </p:cNvSpPr>
              <p:nvPr/>
            </p:nvSpPr>
            <p:spPr bwMode="auto">
              <a:xfrm>
                <a:off x="3249" y="1200"/>
                <a:ext cx="297" cy="1"/>
              </a:xfrm>
              <a:prstGeom prst="line">
                <a:avLst/>
              </a:prstGeom>
              <a:noFill/>
              <a:ln w="26988">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294" name="Oval 846"/>
              <p:cNvSpPr>
                <a:spLocks noChangeArrowheads="1"/>
              </p:cNvSpPr>
              <p:nvPr/>
            </p:nvSpPr>
            <p:spPr bwMode="auto">
              <a:xfrm>
                <a:off x="3375" y="1180"/>
                <a:ext cx="54" cy="48"/>
              </a:xfrm>
              <a:prstGeom prst="ellipse">
                <a:avLst/>
              </a:prstGeom>
              <a:noFill/>
              <a:ln w="14288">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95" name="Rectangle 847"/>
              <p:cNvSpPr>
                <a:spLocks noChangeArrowheads="1"/>
              </p:cNvSpPr>
              <p:nvPr/>
            </p:nvSpPr>
            <p:spPr bwMode="auto">
              <a:xfrm>
                <a:off x="3581" y="1144"/>
                <a:ext cx="25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b="0">
                    <a:solidFill>
                      <a:srgbClr val="DD0806"/>
                    </a:solidFill>
                    <a:latin typeface="Geneva" charset="0"/>
                  </a:rPr>
                  <a:t>Young</a:t>
                </a:r>
                <a:endParaRPr lang="en-US" sz="2400" b="0">
                  <a:solidFill>
                    <a:schemeClr val="tx1"/>
                  </a:solidFill>
                  <a:latin typeface="Times New Roman" pitchFamily="18" charset="0"/>
                </a:endParaRPr>
              </a:p>
            </p:txBody>
          </p:sp>
          <p:sp>
            <p:nvSpPr>
              <p:cNvPr id="46296" name="Line 848"/>
              <p:cNvSpPr>
                <a:spLocks noChangeShapeType="1"/>
              </p:cNvSpPr>
              <p:nvPr/>
            </p:nvSpPr>
            <p:spPr bwMode="auto">
              <a:xfrm>
                <a:off x="3249" y="1296"/>
                <a:ext cx="26"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297" name="Line 849"/>
              <p:cNvSpPr>
                <a:spLocks noChangeShapeType="1"/>
              </p:cNvSpPr>
              <p:nvPr/>
            </p:nvSpPr>
            <p:spPr bwMode="auto">
              <a:xfrm>
                <a:off x="3319" y="1296"/>
                <a:ext cx="26"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298" name="Line 850"/>
              <p:cNvSpPr>
                <a:spLocks noChangeShapeType="1"/>
              </p:cNvSpPr>
              <p:nvPr/>
            </p:nvSpPr>
            <p:spPr bwMode="auto">
              <a:xfrm>
                <a:off x="3389" y="1296"/>
                <a:ext cx="26"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299" name="Line 851"/>
              <p:cNvSpPr>
                <a:spLocks noChangeShapeType="1"/>
              </p:cNvSpPr>
              <p:nvPr/>
            </p:nvSpPr>
            <p:spPr bwMode="auto">
              <a:xfrm>
                <a:off x="3459" y="1296"/>
                <a:ext cx="26"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0" name="Line 852"/>
              <p:cNvSpPr>
                <a:spLocks noChangeShapeType="1"/>
              </p:cNvSpPr>
              <p:nvPr/>
            </p:nvSpPr>
            <p:spPr bwMode="auto">
              <a:xfrm>
                <a:off x="3529" y="1296"/>
                <a:ext cx="17" cy="1"/>
              </a:xfrm>
              <a:prstGeom prst="line">
                <a:avLst/>
              </a:prstGeom>
              <a:noFill/>
              <a:ln w="269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1" name="Rectangle 853"/>
              <p:cNvSpPr>
                <a:spLocks noChangeArrowheads="1"/>
              </p:cNvSpPr>
              <p:nvPr/>
            </p:nvSpPr>
            <p:spPr bwMode="auto">
              <a:xfrm>
                <a:off x="3380" y="1280"/>
                <a:ext cx="44" cy="40"/>
              </a:xfrm>
              <a:prstGeom prst="rect">
                <a:avLst/>
              </a:prstGeom>
              <a:solidFill>
                <a:srgbClr val="000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302" name="Line 854"/>
              <p:cNvSpPr>
                <a:spLocks noChangeShapeType="1"/>
              </p:cNvSpPr>
              <p:nvPr/>
            </p:nvSpPr>
            <p:spPr bwMode="auto">
              <a:xfrm>
                <a:off x="3380" y="128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3" name="Line 855"/>
              <p:cNvSpPr>
                <a:spLocks noChangeShapeType="1"/>
              </p:cNvSpPr>
              <p:nvPr/>
            </p:nvSpPr>
            <p:spPr bwMode="auto">
              <a:xfrm>
                <a:off x="3380" y="1312"/>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4" name="Line 856"/>
              <p:cNvSpPr>
                <a:spLocks noChangeShapeType="1"/>
              </p:cNvSpPr>
              <p:nvPr/>
            </p:nvSpPr>
            <p:spPr bwMode="auto">
              <a:xfrm flipV="1">
                <a:off x="3415" y="1280"/>
                <a:ext cx="1" cy="32"/>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5" name="Line 857"/>
              <p:cNvSpPr>
                <a:spLocks noChangeShapeType="1"/>
              </p:cNvSpPr>
              <p:nvPr/>
            </p:nvSpPr>
            <p:spPr bwMode="auto">
              <a:xfrm flipH="1">
                <a:off x="3380" y="1280"/>
                <a:ext cx="35" cy="1"/>
              </a:xfrm>
              <a:prstGeom prst="line">
                <a:avLst/>
              </a:prstGeom>
              <a:noFill/>
              <a:ln w="14288">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6" name="Rectangle 858"/>
              <p:cNvSpPr>
                <a:spLocks noChangeArrowheads="1"/>
              </p:cNvSpPr>
              <p:nvPr/>
            </p:nvSpPr>
            <p:spPr bwMode="auto">
              <a:xfrm>
                <a:off x="3581" y="1240"/>
                <a:ext cx="13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b="0">
                    <a:solidFill>
                      <a:srgbClr val="0000D4"/>
                    </a:solidFill>
                    <a:latin typeface="Geneva" charset="0"/>
                  </a:rPr>
                  <a:t>Old</a:t>
                </a:r>
                <a:endParaRPr lang="en-US" sz="2400" b="0">
                  <a:solidFill>
                    <a:schemeClr val="tx1"/>
                  </a:solidFill>
                  <a:latin typeface="Times New Roman" pitchFamily="18" charset="0"/>
                </a:endParaRPr>
              </a:p>
            </p:txBody>
          </p:sp>
          <p:sp>
            <p:nvSpPr>
              <p:cNvPr id="46307" name="Line 859"/>
              <p:cNvSpPr>
                <a:spLocks noChangeShapeType="1"/>
              </p:cNvSpPr>
              <p:nvPr/>
            </p:nvSpPr>
            <p:spPr bwMode="auto">
              <a:xfrm>
                <a:off x="3249" y="1392"/>
                <a:ext cx="26"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8" name="Line 860"/>
              <p:cNvSpPr>
                <a:spLocks noChangeShapeType="1"/>
              </p:cNvSpPr>
              <p:nvPr/>
            </p:nvSpPr>
            <p:spPr bwMode="auto">
              <a:xfrm>
                <a:off x="3319" y="1392"/>
                <a:ext cx="26"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09" name="Line 861"/>
              <p:cNvSpPr>
                <a:spLocks noChangeShapeType="1"/>
              </p:cNvSpPr>
              <p:nvPr/>
            </p:nvSpPr>
            <p:spPr bwMode="auto">
              <a:xfrm>
                <a:off x="3389" y="1392"/>
                <a:ext cx="26"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0" name="Line 862"/>
              <p:cNvSpPr>
                <a:spLocks noChangeShapeType="1"/>
              </p:cNvSpPr>
              <p:nvPr/>
            </p:nvSpPr>
            <p:spPr bwMode="auto">
              <a:xfrm>
                <a:off x="3459" y="1392"/>
                <a:ext cx="26"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1" name="Line 863"/>
              <p:cNvSpPr>
                <a:spLocks noChangeShapeType="1"/>
              </p:cNvSpPr>
              <p:nvPr/>
            </p:nvSpPr>
            <p:spPr bwMode="auto">
              <a:xfrm>
                <a:off x="3529" y="1392"/>
                <a:ext cx="17" cy="1"/>
              </a:xfrm>
              <a:prstGeom prst="line">
                <a:avLst/>
              </a:prstGeom>
              <a:noFill/>
              <a:ln w="26988">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2" name="Oval 864"/>
              <p:cNvSpPr>
                <a:spLocks noChangeArrowheads="1"/>
              </p:cNvSpPr>
              <p:nvPr/>
            </p:nvSpPr>
            <p:spPr bwMode="auto">
              <a:xfrm>
                <a:off x="3384" y="1380"/>
                <a:ext cx="36" cy="32"/>
              </a:xfrm>
              <a:prstGeom prst="ellipse">
                <a:avLst/>
              </a:prstGeom>
              <a:solidFill>
                <a:srgbClr val="008011"/>
              </a:solidFill>
              <a:ln w="14288">
                <a:solidFill>
                  <a:srgbClr val="008011"/>
                </a:solidFill>
                <a:round/>
                <a:headEnd/>
                <a:tailEnd/>
              </a:ln>
            </p:spPr>
            <p:txBody>
              <a:bodyPr/>
              <a:lstStyle/>
              <a:p>
                <a:endParaRPr lang="en-US"/>
              </a:p>
            </p:txBody>
          </p:sp>
          <p:sp>
            <p:nvSpPr>
              <p:cNvPr id="46313" name="Rectangle 865"/>
              <p:cNvSpPr>
                <a:spLocks noChangeArrowheads="1"/>
              </p:cNvSpPr>
              <p:nvPr/>
            </p:nvSpPr>
            <p:spPr bwMode="auto">
              <a:xfrm>
                <a:off x="3581" y="1336"/>
                <a:ext cx="47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b="0">
                    <a:solidFill>
                      <a:srgbClr val="008011"/>
                    </a:solidFill>
                    <a:latin typeface="Geneva" charset="0"/>
                  </a:rPr>
                  <a:t>Old+ALCAR</a:t>
                </a:r>
                <a:endParaRPr lang="en-US" sz="2400" b="0">
                  <a:solidFill>
                    <a:schemeClr val="tx1"/>
                  </a:solidFill>
                  <a:latin typeface="Times New Roman" pitchFamily="18" charset="0"/>
                </a:endParaRPr>
              </a:p>
            </p:txBody>
          </p:sp>
          <p:sp>
            <p:nvSpPr>
              <p:cNvPr id="46314" name="Line 866"/>
              <p:cNvSpPr>
                <a:spLocks noChangeShapeType="1"/>
              </p:cNvSpPr>
              <p:nvPr/>
            </p:nvSpPr>
            <p:spPr bwMode="auto">
              <a:xfrm>
                <a:off x="3249" y="1488"/>
                <a:ext cx="26"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5" name="Line 867"/>
              <p:cNvSpPr>
                <a:spLocks noChangeShapeType="1"/>
              </p:cNvSpPr>
              <p:nvPr/>
            </p:nvSpPr>
            <p:spPr bwMode="auto">
              <a:xfrm>
                <a:off x="3319" y="1488"/>
                <a:ext cx="26"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6" name="Line 868"/>
              <p:cNvSpPr>
                <a:spLocks noChangeShapeType="1"/>
              </p:cNvSpPr>
              <p:nvPr/>
            </p:nvSpPr>
            <p:spPr bwMode="auto">
              <a:xfrm>
                <a:off x="3389" y="1488"/>
                <a:ext cx="26"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7" name="Line 869"/>
              <p:cNvSpPr>
                <a:spLocks noChangeShapeType="1"/>
              </p:cNvSpPr>
              <p:nvPr/>
            </p:nvSpPr>
            <p:spPr bwMode="auto">
              <a:xfrm>
                <a:off x="3459" y="1488"/>
                <a:ext cx="26"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8" name="Line 870"/>
              <p:cNvSpPr>
                <a:spLocks noChangeShapeType="1"/>
              </p:cNvSpPr>
              <p:nvPr/>
            </p:nvSpPr>
            <p:spPr bwMode="auto">
              <a:xfrm>
                <a:off x="3529" y="1488"/>
                <a:ext cx="17" cy="1"/>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19" name="Freeform 871"/>
              <p:cNvSpPr>
                <a:spLocks/>
              </p:cNvSpPr>
              <p:nvPr/>
            </p:nvSpPr>
            <p:spPr bwMode="auto">
              <a:xfrm>
                <a:off x="3380" y="1472"/>
                <a:ext cx="53" cy="48"/>
              </a:xfrm>
              <a:custGeom>
                <a:avLst/>
                <a:gdLst>
                  <a:gd name="T0" fmla="*/ 0 w 53"/>
                  <a:gd name="T1" fmla="*/ 24 h 48"/>
                  <a:gd name="T2" fmla="*/ 26 w 53"/>
                  <a:gd name="T3" fmla="*/ 0 h 48"/>
                  <a:gd name="T4" fmla="*/ 53 w 53"/>
                  <a:gd name="T5" fmla="*/ 24 h 48"/>
                  <a:gd name="T6" fmla="*/ 26 w 53"/>
                  <a:gd name="T7" fmla="*/ 48 h 48"/>
                  <a:gd name="T8" fmla="*/ 0 w 53"/>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8">
                    <a:moveTo>
                      <a:pt x="0" y="24"/>
                    </a:moveTo>
                    <a:lnTo>
                      <a:pt x="26" y="0"/>
                    </a:lnTo>
                    <a:lnTo>
                      <a:pt x="53" y="24"/>
                    </a:lnTo>
                    <a:lnTo>
                      <a:pt x="26" y="48"/>
                    </a:lnTo>
                    <a:lnTo>
                      <a:pt x="0" y="24"/>
                    </a:lnTo>
                    <a:close/>
                  </a:path>
                </a:pathLst>
              </a:custGeom>
              <a:solidFill>
                <a:srgbClr val="000000"/>
              </a:solidFill>
              <a:ln w="14288">
                <a:solidFill>
                  <a:srgbClr val="000000"/>
                </a:solidFill>
                <a:prstDash val="solid"/>
                <a:round/>
                <a:headEnd/>
                <a:tailEnd/>
              </a:ln>
            </p:spPr>
            <p:txBody>
              <a:bodyPr/>
              <a:lstStyle/>
              <a:p>
                <a:endParaRPr lang="en-US"/>
              </a:p>
            </p:txBody>
          </p:sp>
          <p:sp>
            <p:nvSpPr>
              <p:cNvPr id="46320" name="Rectangle 872"/>
              <p:cNvSpPr>
                <a:spLocks noChangeArrowheads="1"/>
              </p:cNvSpPr>
              <p:nvPr/>
            </p:nvSpPr>
            <p:spPr bwMode="auto">
              <a:xfrm>
                <a:off x="3581" y="1432"/>
                <a:ext cx="3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b="0">
                    <a:solidFill>
                      <a:srgbClr val="000000"/>
                    </a:solidFill>
                    <a:latin typeface="Geneva" charset="0"/>
                  </a:rPr>
                  <a:t>Old+LA</a:t>
                </a:r>
                <a:endParaRPr lang="en-US" sz="2400" b="0">
                  <a:solidFill>
                    <a:schemeClr val="tx1"/>
                  </a:solidFill>
                  <a:latin typeface="Times New Roman" pitchFamily="18" charset="0"/>
                </a:endParaRPr>
              </a:p>
            </p:txBody>
          </p:sp>
          <p:sp>
            <p:nvSpPr>
              <p:cNvPr id="46321" name="Line 873"/>
              <p:cNvSpPr>
                <a:spLocks noChangeShapeType="1"/>
              </p:cNvSpPr>
              <p:nvPr/>
            </p:nvSpPr>
            <p:spPr bwMode="auto">
              <a:xfrm>
                <a:off x="3249" y="1592"/>
                <a:ext cx="297" cy="1"/>
              </a:xfrm>
              <a:prstGeom prst="line">
                <a:avLst/>
              </a:prstGeom>
              <a:noFill/>
              <a:ln w="26988">
                <a:solidFill>
                  <a:srgbClr val="F2088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22" name="Freeform 874"/>
              <p:cNvSpPr>
                <a:spLocks/>
              </p:cNvSpPr>
              <p:nvPr/>
            </p:nvSpPr>
            <p:spPr bwMode="auto">
              <a:xfrm>
                <a:off x="3380" y="1576"/>
                <a:ext cx="53" cy="48"/>
              </a:xfrm>
              <a:custGeom>
                <a:avLst/>
                <a:gdLst>
                  <a:gd name="T0" fmla="*/ 0 w 53"/>
                  <a:gd name="T1" fmla="*/ 48 h 48"/>
                  <a:gd name="T2" fmla="*/ 26 w 53"/>
                  <a:gd name="T3" fmla="*/ 0 h 48"/>
                  <a:gd name="T4" fmla="*/ 53 w 53"/>
                  <a:gd name="T5" fmla="*/ 48 h 48"/>
                  <a:gd name="T6" fmla="*/ 0 w 53"/>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48">
                    <a:moveTo>
                      <a:pt x="0" y="48"/>
                    </a:moveTo>
                    <a:lnTo>
                      <a:pt x="26" y="0"/>
                    </a:lnTo>
                    <a:lnTo>
                      <a:pt x="53" y="48"/>
                    </a:lnTo>
                    <a:lnTo>
                      <a:pt x="0" y="48"/>
                    </a:lnTo>
                    <a:close/>
                  </a:path>
                </a:pathLst>
              </a:custGeom>
              <a:solidFill>
                <a:srgbClr val="F20884"/>
              </a:solidFill>
              <a:ln w="14288">
                <a:solidFill>
                  <a:srgbClr val="F20884"/>
                </a:solidFill>
                <a:prstDash val="solid"/>
                <a:round/>
                <a:headEnd/>
                <a:tailEnd/>
              </a:ln>
            </p:spPr>
            <p:txBody>
              <a:bodyPr/>
              <a:lstStyle/>
              <a:p>
                <a:endParaRPr lang="en-US"/>
              </a:p>
            </p:txBody>
          </p:sp>
          <p:sp>
            <p:nvSpPr>
              <p:cNvPr id="46323" name="Rectangle 875"/>
              <p:cNvSpPr>
                <a:spLocks noChangeArrowheads="1"/>
              </p:cNvSpPr>
              <p:nvPr/>
            </p:nvSpPr>
            <p:spPr bwMode="auto">
              <a:xfrm>
                <a:off x="3581" y="1536"/>
                <a:ext cx="64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200" b="0">
                    <a:solidFill>
                      <a:srgbClr val="F20884"/>
                    </a:solidFill>
                    <a:latin typeface="Geneva" charset="0"/>
                  </a:rPr>
                  <a:t>Old+ALCAR+LA</a:t>
                </a:r>
                <a:endParaRPr lang="en-US" sz="2400" b="0">
                  <a:solidFill>
                    <a:schemeClr val="tx1"/>
                  </a:solidFill>
                  <a:latin typeface="Times New Roman" pitchFamily="18" charset="0"/>
                </a:endParaRPr>
              </a:p>
            </p:txBody>
          </p:sp>
        </p:grpSp>
      </p:grpSp>
      <p:sp>
        <p:nvSpPr>
          <p:cNvPr id="46084" name="Rectangle 876"/>
          <p:cNvSpPr>
            <a:spLocks noChangeArrowheads="1"/>
          </p:cNvSpPr>
          <p:nvPr/>
        </p:nvSpPr>
        <p:spPr bwMode="auto">
          <a:xfrm rot="-5400000">
            <a:off x="-1146175" y="3794125"/>
            <a:ext cx="328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2000">
                <a:solidFill>
                  <a:srgbClr val="000000"/>
                </a:solidFill>
                <a:latin typeface="Times" pitchFamily="18" charset="0"/>
              </a:rPr>
              <a:t>Response rate (responses/min)</a:t>
            </a:r>
            <a:endParaRPr lang="en-US" sz="2400" b="0">
              <a:solidFill>
                <a:schemeClr val="tx1"/>
              </a:solidFill>
              <a:latin typeface="Times New Roman" pitchFamily="18" charset="0"/>
            </a:endParaRPr>
          </a:p>
        </p:txBody>
      </p:sp>
      <p:sp>
        <p:nvSpPr>
          <p:cNvPr id="46085" name="Rectangle 877"/>
          <p:cNvSpPr>
            <a:spLocks noChangeArrowheads="1"/>
          </p:cNvSpPr>
          <p:nvPr/>
        </p:nvSpPr>
        <p:spPr bwMode="auto">
          <a:xfrm>
            <a:off x="3771900" y="6324600"/>
            <a:ext cx="56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2000">
                <a:solidFill>
                  <a:srgbClr val="000000"/>
                </a:solidFill>
                <a:latin typeface="Times" pitchFamily="18" charset="0"/>
              </a:rPr>
              <a:t>Time</a:t>
            </a:r>
            <a:endParaRPr lang="en-US" sz="2400" b="0">
              <a:solidFill>
                <a:schemeClr val="tx1"/>
              </a:solidFill>
              <a:latin typeface="Times New Roman" pitchFamily="18" charset="0"/>
            </a:endParaRPr>
          </a:p>
        </p:txBody>
      </p:sp>
      <p:sp>
        <p:nvSpPr>
          <p:cNvPr id="46086" name="Text Box 878"/>
          <p:cNvSpPr txBox="1">
            <a:spLocks noChangeArrowheads="1"/>
          </p:cNvSpPr>
          <p:nvPr/>
        </p:nvSpPr>
        <p:spPr bwMode="auto">
          <a:xfrm>
            <a:off x="7029450" y="1600200"/>
            <a:ext cx="28289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400" b="0">
                <a:solidFill>
                  <a:schemeClr val="tx1"/>
                </a:solidFill>
                <a:latin typeface="Times New Roman" pitchFamily="18" charset="0"/>
              </a:rPr>
              <a:t>Peak rate measures learning and motivation. </a:t>
            </a:r>
          </a:p>
        </p:txBody>
      </p:sp>
      <p:sp>
        <p:nvSpPr>
          <p:cNvPr id="46087" name="Text Box 879"/>
          <p:cNvSpPr txBox="1">
            <a:spLocks noChangeArrowheads="1"/>
          </p:cNvSpPr>
          <p:nvPr/>
        </p:nvSpPr>
        <p:spPr bwMode="auto">
          <a:xfrm>
            <a:off x="7010400" y="3048000"/>
            <a:ext cx="26574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400" b="0">
                <a:solidFill>
                  <a:schemeClr val="tx1"/>
                </a:solidFill>
                <a:latin typeface="Times New Roman" pitchFamily="18" charset="0"/>
              </a:rPr>
              <a:t>Peak time measures internal clock, because the food is rewarded only when the animals push the lever at 40 sec after they hear or see a signal.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Line 2"/>
          <p:cNvSpPr>
            <a:spLocks noChangeShapeType="1"/>
          </p:cNvSpPr>
          <p:nvPr/>
        </p:nvSpPr>
        <p:spPr bwMode="auto">
          <a:xfrm>
            <a:off x="990600" y="628650"/>
            <a:ext cx="3175" cy="4938713"/>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7" name="Line 3"/>
          <p:cNvSpPr>
            <a:spLocks noChangeShapeType="1"/>
          </p:cNvSpPr>
          <p:nvPr/>
        </p:nvSpPr>
        <p:spPr bwMode="auto">
          <a:xfrm>
            <a:off x="950913" y="5567363"/>
            <a:ext cx="39687" cy="0"/>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8" name="Line 4"/>
          <p:cNvSpPr>
            <a:spLocks noChangeShapeType="1"/>
          </p:cNvSpPr>
          <p:nvPr/>
        </p:nvSpPr>
        <p:spPr bwMode="auto">
          <a:xfrm>
            <a:off x="950913" y="4949825"/>
            <a:ext cx="39687" cy="1588"/>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9" name="Line 5"/>
          <p:cNvSpPr>
            <a:spLocks noChangeShapeType="1"/>
          </p:cNvSpPr>
          <p:nvPr/>
        </p:nvSpPr>
        <p:spPr bwMode="auto">
          <a:xfrm>
            <a:off x="950913" y="4332288"/>
            <a:ext cx="39687" cy="1587"/>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0" name="Line 6"/>
          <p:cNvSpPr>
            <a:spLocks noChangeShapeType="1"/>
          </p:cNvSpPr>
          <p:nvPr/>
        </p:nvSpPr>
        <p:spPr bwMode="auto">
          <a:xfrm>
            <a:off x="950913" y="3714750"/>
            <a:ext cx="39687" cy="1588"/>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1" name="Line 7"/>
          <p:cNvSpPr>
            <a:spLocks noChangeShapeType="1"/>
          </p:cNvSpPr>
          <p:nvPr/>
        </p:nvSpPr>
        <p:spPr bwMode="auto">
          <a:xfrm>
            <a:off x="950913" y="3098800"/>
            <a:ext cx="39687" cy="0"/>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2" name="Line 8"/>
          <p:cNvSpPr>
            <a:spLocks noChangeShapeType="1"/>
          </p:cNvSpPr>
          <p:nvPr/>
        </p:nvSpPr>
        <p:spPr bwMode="auto">
          <a:xfrm>
            <a:off x="950913" y="2479675"/>
            <a:ext cx="39687" cy="1588"/>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3" name="Line 9"/>
          <p:cNvSpPr>
            <a:spLocks noChangeShapeType="1"/>
          </p:cNvSpPr>
          <p:nvPr/>
        </p:nvSpPr>
        <p:spPr bwMode="auto">
          <a:xfrm>
            <a:off x="950913" y="1863725"/>
            <a:ext cx="39687" cy="1588"/>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4" name="Line 10"/>
          <p:cNvSpPr>
            <a:spLocks noChangeShapeType="1"/>
          </p:cNvSpPr>
          <p:nvPr/>
        </p:nvSpPr>
        <p:spPr bwMode="auto">
          <a:xfrm>
            <a:off x="950913" y="1246188"/>
            <a:ext cx="39687" cy="1587"/>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5" name="Line 11"/>
          <p:cNvSpPr>
            <a:spLocks noChangeShapeType="1"/>
          </p:cNvSpPr>
          <p:nvPr/>
        </p:nvSpPr>
        <p:spPr bwMode="auto">
          <a:xfrm>
            <a:off x="950913" y="628650"/>
            <a:ext cx="39687" cy="1588"/>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6" name="Line 12"/>
          <p:cNvSpPr>
            <a:spLocks noChangeShapeType="1"/>
          </p:cNvSpPr>
          <p:nvPr/>
        </p:nvSpPr>
        <p:spPr bwMode="auto">
          <a:xfrm>
            <a:off x="990600" y="5567363"/>
            <a:ext cx="3805238" cy="0"/>
          </a:xfrm>
          <a:prstGeom prst="line">
            <a:avLst/>
          </a:prstGeom>
          <a:noFill/>
          <a:ln w="15875">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7" name="Freeform 13"/>
          <p:cNvSpPr>
            <a:spLocks/>
          </p:cNvSpPr>
          <p:nvPr/>
        </p:nvSpPr>
        <p:spPr bwMode="auto">
          <a:xfrm>
            <a:off x="1036638" y="1371600"/>
            <a:ext cx="3529012" cy="4132263"/>
          </a:xfrm>
          <a:custGeom>
            <a:avLst/>
            <a:gdLst>
              <a:gd name="T0" fmla="*/ 0 w 2380"/>
              <a:gd name="T1" fmla="*/ 2147483647 h 3135"/>
              <a:gd name="T2" fmla="*/ 125321444 w 2380"/>
              <a:gd name="T3" fmla="*/ 2147483647 h 3135"/>
              <a:gd name="T4" fmla="*/ 252841848 w 2380"/>
              <a:gd name="T5" fmla="*/ 2147483647 h 3135"/>
              <a:gd name="T6" fmla="*/ 378164774 w 2380"/>
              <a:gd name="T7" fmla="*/ 2147483647 h 3135"/>
              <a:gd name="T8" fmla="*/ 503486218 w 2380"/>
              <a:gd name="T9" fmla="*/ 2147483647 h 3135"/>
              <a:gd name="T10" fmla="*/ 631006622 w 2380"/>
              <a:gd name="T11" fmla="*/ 2147483647 h 3135"/>
              <a:gd name="T12" fmla="*/ 756329548 w 2380"/>
              <a:gd name="T13" fmla="*/ 2147483647 h 3135"/>
              <a:gd name="T14" fmla="*/ 861863318 w 2380"/>
              <a:gd name="T15" fmla="*/ 2147483647 h 3135"/>
              <a:gd name="T16" fmla="*/ 987184761 w 2380"/>
              <a:gd name="T17" fmla="*/ 2147483647 h 3135"/>
              <a:gd name="T18" fmla="*/ 1114706648 w 2380"/>
              <a:gd name="T19" fmla="*/ 2147483647 h 3135"/>
              <a:gd name="T20" fmla="*/ 1240028092 w 2380"/>
              <a:gd name="T21" fmla="*/ 1909407352 h 3135"/>
              <a:gd name="T22" fmla="*/ 1365349536 w 2380"/>
              <a:gd name="T23" fmla="*/ 979895981 h 3135"/>
              <a:gd name="T24" fmla="*/ 1492869939 w 2380"/>
              <a:gd name="T25" fmla="*/ 316207092 h 3135"/>
              <a:gd name="T26" fmla="*/ 1618192866 w 2380"/>
              <a:gd name="T27" fmla="*/ 0 h 3135"/>
              <a:gd name="T28" fmla="*/ 1743514310 w 2380"/>
              <a:gd name="T29" fmla="*/ 316207092 h 3135"/>
              <a:gd name="T30" fmla="*/ 1871034713 w 2380"/>
              <a:gd name="T31" fmla="*/ 1362124377 h 3135"/>
              <a:gd name="T32" fmla="*/ 1996357640 w 2380"/>
              <a:gd name="T33" fmla="*/ 1794738702 h 3135"/>
              <a:gd name="T34" fmla="*/ 2121679084 w 2380"/>
              <a:gd name="T35" fmla="*/ 2147483647 h 3135"/>
              <a:gd name="T36" fmla="*/ 2147483647 w 2380"/>
              <a:gd name="T37" fmla="*/ 2147483647 h 3135"/>
              <a:gd name="T38" fmla="*/ 2147483647 w 2380"/>
              <a:gd name="T39" fmla="*/ 2147483647 h 3135"/>
              <a:gd name="T40" fmla="*/ 2147483647 w 2380"/>
              <a:gd name="T41" fmla="*/ 2147483647 h 3135"/>
              <a:gd name="T42" fmla="*/ 2147483647 w 2380"/>
              <a:gd name="T43" fmla="*/ 2147483647 h 3135"/>
              <a:gd name="T44" fmla="*/ 2147483647 w 2380"/>
              <a:gd name="T45" fmla="*/ 2147483647 h 3135"/>
              <a:gd name="T46" fmla="*/ 2147483647 w 2380"/>
              <a:gd name="T47" fmla="*/ 2147483647 h 3135"/>
              <a:gd name="T48" fmla="*/ 2147483647 w 2380"/>
              <a:gd name="T49" fmla="*/ 2147483647 h 3135"/>
              <a:gd name="T50" fmla="*/ 2147483647 w 2380"/>
              <a:gd name="T51" fmla="*/ 2147483647 h 3135"/>
              <a:gd name="T52" fmla="*/ 2147483647 w 2380"/>
              <a:gd name="T53" fmla="*/ 2147483647 h 3135"/>
              <a:gd name="T54" fmla="*/ 2147483647 w 2380"/>
              <a:gd name="T55" fmla="*/ 2147483647 h 3135"/>
              <a:gd name="T56" fmla="*/ 2147483647 w 2380"/>
              <a:gd name="T57" fmla="*/ 2147483647 h 3135"/>
              <a:gd name="T58" fmla="*/ 2147483647 w 2380"/>
              <a:gd name="T59" fmla="*/ 2147483647 h 3135"/>
              <a:gd name="T60" fmla="*/ 2147483647 w 2380"/>
              <a:gd name="T61" fmla="*/ 2147483647 h 3135"/>
              <a:gd name="T62" fmla="*/ 2147483647 w 2380"/>
              <a:gd name="T63" fmla="*/ 2147483647 h 3135"/>
              <a:gd name="T64" fmla="*/ 2147483647 w 2380"/>
              <a:gd name="T65" fmla="*/ 2147483647 h 3135"/>
              <a:gd name="T66" fmla="*/ 2147483647 w 2380"/>
              <a:gd name="T67" fmla="*/ 2147483647 h 3135"/>
              <a:gd name="T68" fmla="*/ 2147483647 w 2380"/>
              <a:gd name="T69" fmla="*/ 2147483647 h 3135"/>
              <a:gd name="T70" fmla="*/ 2147483647 w 2380"/>
              <a:gd name="T71" fmla="*/ 2147483647 h 3135"/>
              <a:gd name="T72" fmla="*/ 2147483647 w 2380"/>
              <a:gd name="T73" fmla="*/ 2147483647 h 3135"/>
              <a:gd name="T74" fmla="*/ 2147483647 w 2380"/>
              <a:gd name="T75" fmla="*/ 2147483647 h 3135"/>
              <a:gd name="T76" fmla="*/ 2147483647 w 2380"/>
              <a:gd name="T77" fmla="*/ 2147483647 h 3135"/>
              <a:gd name="T78" fmla="*/ 2147483647 w 2380"/>
              <a:gd name="T79" fmla="*/ 2147483647 h 3135"/>
              <a:gd name="T80" fmla="*/ 2147483647 w 2380"/>
              <a:gd name="T81" fmla="*/ 2147483647 h 3135"/>
              <a:gd name="T82" fmla="*/ 2147483647 w 2380"/>
              <a:gd name="T83" fmla="*/ 2147483647 h 3135"/>
              <a:gd name="T84" fmla="*/ 2147483647 w 2380"/>
              <a:gd name="T85" fmla="*/ 2147483647 h 3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0" h="3135">
                <a:moveTo>
                  <a:pt x="0" y="3135"/>
                </a:moveTo>
                <a:lnTo>
                  <a:pt x="57" y="3135"/>
                </a:lnTo>
                <a:lnTo>
                  <a:pt x="115" y="3126"/>
                </a:lnTo>
                <a:lnTo>
                  <a:pt x="172" y="3107"/>
                </a:lnTo>
                <a:lnTo>
                  <a:pt x="229" y="3049"/>
                </a:lnTo>
                <a:lnTo>
                  <a:pt x="287" y="2925"/>
                </a:lnTo>
                <a:lnTo>
                  <a:pt x="344" y="2791"/>
                </a:lnTo>
                <a:lnTo>
                  <a:pt x="392" y="2571"/>
                </a:lnTo>
                <a:lnTo>
                  <a:pt x="449" y="2141"/>
                </a:lnTo>
                <a:lnTo>
                  <a:pt x="507" y="1702"/>
                </a:lnTo>
                <a:lnTo>
                  <a:pt x="564" y="1099"/>
                </a:lnTo>
                <a:lnTo>
                  <a:pt x="621" y="564"/>
                </a:lnTo>
                <a:lnTo>
                  <a:pt x="679" y="182"/>
                </a:lnTo>
                <a:lnTo>
                  <a:pt x="736" y="0"/>
                </a:lnTo>
                <a:lnTo>
                  <a:pt x="793" y="182"/>
                </a:lnTo>
                <a:lnTo>
                  <a:pt x="851" y="784"/>
                </a:lnTo>
                <a:lnTo>
                  <a:pt x="908" y="1033"/>
                </a:lnTo>
                <a:lnTo>
                  <a:pt x="965" y="1788"/>
                </a:lnTo>
                <a:lnTo>
                  <a:pt x="1023" y="2160"/>
                </a:lnTo>
                <a:lnTo>
                  <a:pt x="1080" y="2447"/>
                </a:lnTo>
                <a:lnTo>
                  <a:pt x="1128" y="2600"/>
                </a:lnTo>
                <a:lnTo>
                  <a:pt x="1185" y="2696"/>
                </a:lnTo>
                <a:lnTo>
                  <a:pt x="1243" y="2801"/>
                </a:lnTo>
                <a:lnTo>
                  <a:pt x="1300" y="2782"/>
                </a:lnTo>
                <a:lnTo>
                  <a:pt x="1357" y="2724"/>
                </a:lnTo>
                <a:lnTo>
                  <a:pt x="1415" y="2810"/>
                </a:lnTo>
                <a:lnTo>
                  <a:pt x="1472" y="2753"/>
                </a:lnTo>
                <a:lnTo>
                  <a:pt x="1529" y="2782"/>
                </a:lnTo>
                <a:lnTo>
                  <a:pt x="1587" y="2696"/>
                </a:lnTo>
                <a:lnTo>
                  <a:pt x="1644" y="2744"/>
                </a:lnTo>
                <a:lnTo>
                  <a:pt x="1701" y="2734"/>
                </a:lnTo>
                <a:lnTo>
                  <a:pt x="1759" y="2610"/>
                </a:lnTo>
                <a:lnTo>
                  <a:pt x="1816" y="2744"/>
                </a:lnTo>
                <a:lnTo>
                  <a:pt x="1864" y="2600"/>
                </a:lnTo>
                <a:lnTo>
                  <a:pt x="1921" y="2696"/>
                </a:lnTo>
                <a:lnTo>
                  <a:pt x="1978" y="2648"/>
                </a:lnTo>
                <a:lnTo>
                  <a:pt x="2036" y="2677"/>
                </a:lnTo>
                <a:lnTo>
                  <a:pt x="2093" y="2543"/>
                </a:lnTo>
                <a:lnTo>
                  <a:pt x="2151" y="2524"/>
                </a:lnTo>
                <a:lnTo>
                  <a:pt x="2208" y="2600"/>
                </a:lnTo>
                <a:lnTo>
                  <a:pt x="2265" y="2581"/>
                </a:lnTo>
                <a:lnTo>
                  <a:pt x="2323" y="2658"/>
                </a:lnTo>
                <a:lnTo>
                  <a:pt x="2380" y="2648"/>
                </a:lnTo>
              </a:path>
            </a:pathLst>
          </a:custGeom>
          <a:noFill/>
          <a:ln w="15875">
            <a:solidFill>
              <a:srgbClr val="1FB71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8" name="Freeform 14"/>
          <p:cNvSpPr>
            <a:spLocks/>
          </p:cNvSpPr>
          <p:nvPr/>
        </p:nvSpPr>
        <p:spPr bwMode="auto">
          <a:xfrm>
            <a:off x="1036638" y="4232275"/>
            <a:ext cx="3529012" cy="1284288"/>
          </a:xfrm>
          <a:custGeom>
            <a:avLst/>
            <a:gdLst>
              <a:gd name="T0" fmla="*/ 0 w 2380"/>
              <a:gd name="T1" fmla="*/ 1691687864 h 975"/>
              <a:gd name="T2" fmla="*/ 125321444 w 2380"/>
              <a:gd name="T3" fmla="*/ 1674337462 h 975"/>
              <a:gd name="T4" fmla="*/ 252841848 w 2380"/>
              <a:gd name="T5" fmla="*/ 1641371436 h 975"/>
              <a:gd name="T6" fmla="*/ 378164774 w 2380"/>
              <a:gd name="T7" fmla="*/ 1592789784 h 975"/>
              <a:gd name="T8" fmla="*/ 503486218 w 2380"/>
              <a:gd name="T9" fmla="*/ 1426223558 h 975"/>
              <a:gd name="T10" fmla="*/ 631006622 w 2380"/>
              <a:gd name="T11" fmla="*/ 1294358135 h 975"/>
              <a:gd name="T12" fmla="*/ 756329548 w 2380"/>
              <a:gd name="T13" fmla="*/ 1127791909 h 975"/>
              <a:gd name="T14" fmla="*/ 861863318 w 2380"/>
              <a:gd name="T15" fmla="*/ 995926486 h 975"/>
              <a:gd name="T16" fmla="*/ 987184761 w 2380"/>
              <a:gd name="T17" fmla="*/ 879678005 h 975"/>
              <a:gd name="T18" fmla="*/ 1114706648 w 2380"/>
              <a:gd name="T19" fmla="*/ 695761377 h 975"/>
              <a:gd name="T20" fmla="*/ 1240028092 w 2380"/>
              <a:gd name="T21" fmla="*/ 497963902 h 975"/>
              <a:gd name="T22" fmla="*/ 1365349536 w 2380"/>
              <a:gd name="T23" fmla="*/ 348748077 h 975"/>
              <a:gd name="T24" fmla="*/ 1492869939 w 2380"/>
              <a:gd name="T25" fmla="*/ 182181851 h 975"/>
              <a:gd name="T26" fmla="*/ 1618192866 w 2380"/>
              <a:gd name="T27" fmla="*/ 0 h 975"/>
              <a:gd name="T28" fmla="*/ 1743514310 w 2380"/>
              <a:gd name="T29" fmla="*/ 17350402 h 975"/>
              <a:gd name="T30" fmla="*/ 1871034713 w 2380"/>
              <a:gd name="T31" fmla="*/ 0 h 975"/>
              <a:gd name="T32" fmla="*/ 1996357640 w 2380"/>
              <a:gd name="T33" fmla="*/ 149215825 h 975"/>
              <a:gd name="T34" fmla="*/ 2121679084 w 2380"/>
              <a:gd name="T35" fmla="*/ 364363702 h 975"/>
              <a:gd name="T36" fmla="*/ 2147483647 w 2380"/>
              <a:gd name="T37" fmla="*/ 464997875 h 975"/>
              <a:gd name="T38" fmla="*/ 2147483647 w 2380"/>
              <a:gd name="T39" fmla="*/ 546545553 h 975"/>
              <a:gd name="T40" fmla="*/ 2147483647 w 2380"/>
              <a:gd name="T41" fmla="*/ 614212383 h 975"/>
              <a:gd name="T42" fmla="*/ 2147483647 w 2380"/>
              <a:gd name="T43" fmla="*/ 862327604 h 975"/>
              <a:gd name="T44" fmla="*/ 2147483647 w 2380"/>
              <a:gd name="T45" fmla="*/ 912644032 h 975"/>
              <a:gd name="T46" fmla="*/ 2147483647 w 2380"/>
              <a:gd name="T47" fmla="*/ 928259656 h 975"/>
              <a:gd name="T48" fmla="*/ 2147483647 w 2380"/>
              <a:gd name="T49" fmla="*/ 1077475481 h 975"/>
              <a:gd name="T50" fmla="*/ 2147483647 w 2380"/>
              <a:gd name="T51" fmla="*/ 879678005 h 975"/>
              <a:gd name="T52" fmla="*/ 2147483647 w 2380"/>
              <a:gd name="T53" fmla="*/ 1061859856 h 975"/>
              <a:gd name="T54" fmla="*/ 2147483647 w 2380"/>
              <a:gd name="T55" fmla="*/ 1094825883 h 975"/>
              <a:gd name="T56" fmla="*/ 2147483647 w 2380"/>
              <a:gd name="T57" fmla="*/ 1110441507 h 975"/>
              <a:gd name="T58" fmla="*/ 2147483647 w 2380"/>
              <a:gd name="T59" fmla="*/ 1160757935 h 975"/>
              <a:gd name="T60" fmla="*/ 2147483647 w 2380"/>
              <a:gd name="T61" fmla="*/ 995926486 h 975"/>
              <a:gd name="T62" fmla="*/ 2147483647 w 2380"/>
              <a:gd name="T63" fmla="*/ 1061859856 h 975"/>
              <a:gd name="T64" fmla="*/ 2147483647 w 2380"/>
              <a:gd name="T65" fmla="*/ 1077475481 h 975"/>
              <a:gd name="T66" fmla="*/ 2147483647 w 2380"/>
              <a:gd name="T67" fmla="*/ 1127791909 h 975"/>
              <a:gd name="T68" fmla="*/ 2147483647 w 2380"/>
              <a:gd name="T69" fmla="*/ 1160757935 h 975"/>
              <a:gd name="T70" fmla="*/ 2147483647 w 2380"/>
              <a:gd name="T71" fmla="*/ 1178108337 h 975"/>
              <a:gd name="T72" fmla="*/ 2147483647 w 2380"/>
              <a:gd name="T73" fmla="*/ 1193723962 h 975"/>
              <a:gd name="T74" fmla="*/ 2147483647 w 2380"/>
              <a:gd name="T75" fmla="*/ 1211074363 h 975"/>
              <a:gd name="T76" fmla="*/ 2147483647 w 2380"/>
              <a:gd name="T77" fmla="*/ 1094825883 h 975"/>
              <a:gd name="T78" fmla="*/ 2147483647 w 2380"/>
              <a:gd name="T79" fmla="*/ 1244041707 h 975"/>
              <a:gd name="T80" fmla="*/ 2147483647 w 2380"/>
              <a:gd name="T81" fmla="*/ 1160757935 h 975"/>
              <a:gd name="T82" fmla="*/ 2147483647 w 2380"/>
              <a:gd name="T83" fmla="*/ 1145142311 h 975"/>
              <a:gd name="T84" fmla="*/ 2147483647 w 2380"/>
              <a:gd name="T85" fmla="*/ 1226689988 h 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0" h="975">
                <a:moveTo>
                  <a:pt x="0" y="975"/>
                </a:moveTo>
                <a:lnTo>
                  <a:pt x="57" y="965"/>
                </a:lnTo>
                <a:lnTo>
                  <a:pt x="115" y="946"/>
                </a:lnTo>
                <a:lnTo>
                  <a:pt x="172" y="918"/>
                </a:lnTo>
                <a:lnTo>
                  <a:pt x="229" y="822"/>
                </a:lnTo>
                <a:lnTo>
                  <a:pt x="287" y="746"/>
                </a:lnTo>
                <a:lnTo>
                  <a:pt x="344" y="650"/>
                </a:lnTo>
                <a:lnTo>
                  <a:pt x="392" y="574"/>
                </a:lnTo>
                <a:lnTo>
                  <a:pt x="449" y="507"/>
                </a:lnTo>
                <a:lnTo>
                  <a:pt x="507" y="401"/>
                </a:lnTo>
                <a:lnTo>
                  <a:pt x="564" y="287"/>
                </a:lnTo>
                <a:lnTo>
                  <a:pt x="621" y="201"/>
                </a:lnTo>
                <a:lnTo>
                  <a:pt x="679" y="105"/>
                </a:lnTo>
                <a:lnTo>
                  <a:pt x="736" y="0"/>
                </a:lnTo>
                <a:lnTo>
                  <a:pt x="793" y="10"/>
                </a:lnTo>
                <a:lnTo>
                  <a:pt x="851" y="0"/>
                </a:lnTo>
                <a:lnTo>
                  <a:pt x="908" y="86"/>
                </a:lnTo>
                <a:lnTo>
                  <a:pt x="965" y="210"/>
                </a:lnTo>
                <a:lnTo>
                  <a:pt x="1023" y="268"/>
                </a:lnTo>
                <a:lnTo>
                  <a:pt x="1080" y="315"/>
                </a:lnTo>
                <a:lnTo>
                  <a:pt x="1128" y="354"/>
                </a:lnTo>
                <a:lnTo>
                  <a:pt x="1185" y="497"/>
                </a:lnTo>
                <a:lnTo>
                  <a:pt x="1243" y="526"/>
                </a:lnTo>
                <a:lnTo>
                  <a:pt x="1300" y="535"/>
                </a:lnTo>
                <a:lnTo>
                  <a:pt x="1357" y="621"/>
                </a:lnTo>
                <a:lnTo>
                  <a:pt x="1415" y="507"/>
                </a:lnTo>
                <a:lnTo>
                  <a:pt x="1472" y="612"/>
                </a:lnTo>
                <a:lnTo>
                  <a:pt x="1529" y="631"/>
                </a:lnTo>
                <a:lnTo>
                  <a:pt x="1587" y="640"/>
                </a:lnTo>
                <a:lnTo>
                  <a:pt x="1644" y="669"/>
                </a:lnTo>
                <a:lnTo>
                  <a:pt x="1701" y="574"/>
                </a:lnTo>
                <a:lnTo>
                  <a:pt x="1759" y="612"/>
                </a:lnTo>
                <a:lnTo>
                  <a:pt x="1816" y="621"/>
                </a:lnTo>
                <a:lnTo>
                  <a:pt x="1864" y="650"/>
                </a:lnTo>
                <a:lnTo>
                  <a:pt x="1921" y="669"/>
                </a:lnTo>
                <a:lnTo>
                  <a:pt x="1978" y="679"/>
                </a:lnTo>
                <a:lnTo>
                  <a:pt x="2036" y="688"/>
                </a:lnTo>
                <a:lnTo>
                  <a:pt x="2093" y="698"/>
                </a:lnTo>
                <a:lnTo>
                  <a:pt x="2151" y="631"/>
                </a:lnTo>
                <a:lnTo>
                  <a:pt x="2208" y="717"/>
                </a:lnTo>
                <a:lnTo>
                  <a:pt x="2265" y="669"/>
                </a:lnTo>
                <a:lnTo>
                  <a:pt x="2323" y="660"/>
                </a:lnTo>
                <a:lnTo>
                  <a:pt x="2380" y="707"/>
                </a:lnTo>
              </a:path>
            </a:pathLst>
          </a:custGeom>
          <a:noFill/>
          <a:ln w="15875">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9" name="Freeform 15"/>
          <p:cNvSpPr>
            <a:spLocks/>
          </p:cNvSpPr>
          <p:nvPr/>
        </p:nvSpPr>
        <p:spPr bwMode="auto">
          <a:xfrm>
            <a:off x="1036638" y="4181475"/>
            <a:ext cx="3529012" cy="1322388"/>
          </a:xfrm>
          <a:custGeom>
            <a:avLst/>
            <a:gdLst>
              <a:gd name="T0" fmla="*/ 0 w 2380"/>
              <a:gd name="T1" fmla="*/ 1743479584 h 1003"/>
              <a:gd name="T2" fmla="*/ 125321444 w 2380"/>
              <a:gd name="T3" fmla="*/ 1743479584 h 1003"/>
              <a:gd name="T4" fmla="*/ 252841848 w 2380"/>
              <a:gd name="T5" fmla="*/ 1743479584 h 1003"/>
              <a:gd name="T6" fmla="*/ 378164774 w 2380"/>
              <a:gd name="T7" fmla="*/ 1677426105 h 1003"/>
              <a:gd name="T8" fmla="*/ 503486218 w 2380"/>
              <a:gd name="T9" fmla="*/ 1560962353 h 1003"/>
              <a:gd name="T10" fmla="*/ 631006622 w 2380"/>
              <a:gd name="T11" fmla="*/ 1362799281 h 1003"/>
              <a:gd name="T12" fmla="*/ 756329548 w 2380"/>
              <a:gd name="T13" fmla="*/ 1345417064 h 1003"/>
              <a:gd name="T14" fmla="*/ 861863318 w 2380"/>
              <a:gd name="T15" fmla="*/ 1129871775 h 1003"/>
              <a:gd name="T16" fmla="*/ 987184761 w 2380"/>
              <a:gd name="T17" fmla="*/ 1029052545 h 1003"/>
              <a:gd name="T18" fmla="*/ 1114706648 w 2380"/>
              <a:gd name="T19" fmla="*/ 780480517 h 1003"/>
              <a:gd name="T20" fmla="*/ 1240028092 w 2380"/>
              <a:gd name="T21" fmla="*/ 580581069 h 1003"/>
              <a:gd name="T22" fmla="*/ 1365349536 w 2380"/>
              <a:gd name="T23" fmla="*/ 365035781 h 1003"/>
              <a:gd name="T24" fmla="*/ 1492869939 w 2380"/>
              <a:gd name="T25" fmla="*/ 0 h 1003"/>
              <a:gd name="T26" fmla="*/ 1618192866 w 2380"/>
              <a:gd name="T27" fmla="*/ 182517231 h 1003"/>
              <a:gd name="T28" fmla="*/ 1743514310 w 2380"/>
              <a:gd name="T29" fmla="*/ 398062520 h 1003"/>
              <a:gd name="T30" fmla="*/ 1871034713 w 2380"/>
              <a:gd name="T31" fmla="*/ 431089259 h 1003"/>
              <a:gd name="T32" fmla="*/ 1996357640 w 2380"/>
              <a:gd name="T33" fmla="*/ 464117317 h 1003"/>
              <a:gd name="T34" fmla="*/ 2121679084 w 2380"/>
              <a:gd name="T35" fmla="*/ 464117317 h 1003"/>
              <a:gd name="T36" fmla="*/ 2147483647 w 2380"/>
              <a:gd name="T37" fmla="*/ 763098300 h 1003"/>
              <a:gd name="T38" fmla="*/ 2147483647 w 2380"/>
              <a:gd name="T39" fmla="*/ 747453778 h 1003"/>
              <a:gd name="T40" fmla="*/ 2147483647 w 2380"/>
              <a:gd name="T41" fmla="*/ 813508575 h 1003"/>
              <a:gd name="T42" fmla="*/ 2147483647 w 2380"/>
              <a:gd name="T43" fmla="*/ 962999067 h 1003"/>
              <a:gd name="T44" fmla="*/ 2147483647 w 2380"/>
              <a:gd name="T45" fmla="*/ 929971009 h 1003"/>
              <a:gd name="T46" fmla="*/ 2147483647 w 2380"/>
              <a:gd name="T47" fmla="*/ 1046434762 h 1003"/>
              <a:gd name="T48" fmla="*/ 2147483647 w 2380"/>
              <a:gd name="T49" fmla="*/ 1195926572 h 1003"/>
              <a:gd name="T50" fmla="*/ 2147483647 w 2380"/>
              <a:gd name="T51" fmla="*/ 1145516298 h 1003"/>
              <a:gd name="T52" fmla="*/ 2147483647 w 2380"/>
              <a:gd name="T53" fmla="*/ 1345417064 h 1003"/>
              <a:gd name="T54" fmla="*/ 2147483647 w 2380"/>
              <a:gd name="T55" fmla="*/ 1178543037 h 1003"/>
              <a:gd name="T56" fmla="*/ 2147483647 w 2380"/>
              <a:gd name="T57" fmla="*/ 1246335528 h 1003"/>
              <a:gd name="T58" fmla="*/ 2147483647 w 2380"/>
              <a:gd name="T59" fmla="*/ 1261980050 h 1003"/>
              <a:gd name="T60" fmla="*/ 2147483647 w 2380"/>
              <a:gd name="T61" fmla="*/ 1096845036 h 1003"/>
              <a:gd name="T62" fmla="*/ 2147483647 w 2380"/>
              <a:gd name="T63" fmla="*/ 1063818297 h 1003"/>
              <a:gd name="T64" fmla="*/ 2147483647 w 2380"/>
              <a:gd name="T65" fmla="*/ 1178543037 h 1003"/>
              <a:gd name="T66" fmla="*/ 2147483647 w 2380"/>
              <a:gd name="T67" fmla="*/ 962999067 h 1003"/>
              <a:gd name="T68" fmla="*/ 2147483647 w 2380"/>
              <a:gd name="T69" fmla="*/ 1063818297 h 1003"/>
              <a:gd name="T70" fmla="*/ 2147483647 w 2380"/>
              <a:gd name="T71" fmla="*/ 1145516298 h 1003"/>
              <a:gd name="T72" fmla="*/ 2147483647 w 2380"/>
              <a:gd name="T73" fmla="*/ 1261980050 h 1003"/>
              <a:gd name="T74" fmla="*/ 2147483647 w 2380"/>
              <a:gd name="T75" fmla="*/ 1261980050 h 1003"/>
              <a:gd name="T76" fmla="*/ 2147483647 w 2380"/>
              <a:gd name="T77" fmla="*/ 1228953311 h 1003"/>
              <a:gd name="T78" fmla="*/ 2147483647 w 2380"/>
              <a:gd name="T79" fmla="*/ 1213308789 h 1003"/>
              <a:gd name="T80" fmla="*/ 2147483647 w 2380"/>
              <a:gd name="T81" fmla="*/ 1162898514 h 1003"/>
              <a:gd name="T82" fmla="*/ 2147483647 w 2380"/>
              <a:gd name="T83" fmla="*/ 1213308789 h 1003"/>
              <a:gd name="T84" fmla="*/ 2147483647 w 2380"/>
              <a:gd name="T85" fmla="*/ 1261980050 h 10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0" h="1003">
                <a:moveTo>
                  <a:pt x="0" y="1003"/>
                </a:moveTo>
                <a:lnTo>
                  <a:pt x="57" y="1003"/>
                </a:lnTo>
                <a:lnTo>
                  <a:pt x="115" y="1003"/>
                </a:lnTo>
                <a:lnTo>
                  <a:pt x="172" y="965"/>
                </a:lnTo>
                <a:lnTo>
                  <a:pt x="229" y="898"/>
                </a:lnTo>
                <a:lnTo>
                  <a:pt x="287" y="784"/>
                </a:lnTo>
                <a:lnTo>
                  <a:pt x="344" y="774"/>
                </a:lnTo>
                <a:lnTo>
                  <a:pt x="392" y="650"/>
                </a:lnTo>
                <a:lnTo>
                  <a:pt x="449" y="592"/>
                </a:lnTo>
                <a:lnTo>
                  <a:pt x="507" y="449"/>
                </a:lnTo>
                <a:lnTo>
                  <a:pt x="564" y="334"/>
                </a:lnTo>
                <a:lnTo>
                  <a:pt x="621" y="210"/>
                </a:lnTo>
                <a:lnTo>
                  <a:pt x="679" y="0"/>
                </a:lnTo>
                <a:lnTo>
                  <a:pt x="736" y="105"/>
                </a:lnTo>
                <a:lnTo>
                  <a:pt x="793" y="229"/>
                </a:lnTo>
                <a:lnTo>
                  <a:pt x="851" y="248"/>
                </a:lnTo>
                <a:lnTo>
                  <a:pt x="908" y="267"/>
                </a:lnTo>
                <a:lnTo>
                  <a:pt x="965" y="267"/>
                </a:lnTo>
                <a:lnTo>
                  <a:pt x="1023" y="439"/>
                </a:lnTo>
                <a:lnTo>
                  <a:pt x="1080" y="430"/>
                </a:lnTo>
                <a:lnTo>
                  <a:pt x="1128" y="468"/>
                </a:lnTo>
                <a:lnTo>
                  <a:pt x="1185" y="554"/>
                </a:lnTo>
                <a:lnTo>
                  <a:pt x="1243" y="535"/>
                </a:lnTo>
                <a:lnTo>
                  <a:pt x="1300" y="602"/>
                </a:lnTo>
                <a:lnTo>
                  <a:pt x="1357" y="688"/>
                </a:lnTo>
                <a:lnTo>
                  <a:pt x="1415" y="659"/>
                </a:lnTo>
                <a:lnTo>
                  <a:pt x="1472" y="774"/>
                </a:lnTo>
                <a:lnTo>
                  <a:pt x="1529" y="678"/>
                </a:lnTo>
                <a:lnTo>
                  <a:pt x="1587" y="717"/>
                </a:lnTo>
                <a:lnTo>
                  <a:pt x="1644" y="726"/>
                </a:lnTo>
                <a:lnTo>
                  <a:pt x="1701" y="631"/>
                </a:lnTo>
                <a:lnTo>
                  <a:pt x="1759" y="612"/>
                </a:lnTo>
                <a:lnTo>
                  <a:pt x="1816" y="678"/>
                </a:lnTo>
                <a:lnTo>
                  <a:pt x="1864" y="554"/>
                </a:lnTo>
                <a:lnTo>
                  <a:pt x="1921" y="612"/>
                </a:lnTo>
                <a:lnTo>
                  <a:pt x="1978" y="659"/>
                </a:lnTo>
                <a:lnTo>
                  <a:pt x="2036" y="726"/>
                </a:lnTo>
                <a:lnTo>
                  <a:pt x="2093" y="726"/>
                </a:lnTo>
                <a:lnTo>
                  <a:pt x="2151" y="707"/>
                </a:lnTo>
                <a:lnTo>
                  <a:pt x="2208" y="698"/>
                </a:lnTo>
                <a:lnTo>
                  <a:pt x="2265" y="669"/>
                </a:lnTo>
                <a:lnTo>
                  <a:pt x="2323" y="698"/>
                </a:lnTo>
                <a:lnTo>
                  <a:pt x="2380" y="726"/>
                </a:lnTo>
              </a:path>
            </a:pathLst>
          </a:custGeom>
          <a:noFill/>
          <a:ln w="1587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0" name="Freeform 16"/>
          <p:cNvSpPr>
            <a:spLocks/>
          </p:cNvSpPr>
          <p:nvPr/>
        </p:nvSpPr>
        <p:spPr bwMode="auto">
          <a:xfrm>
            <a:off x="1036638" y="3890963"/>
            <a:ext cx="3529012" cy="1638300"/>
          </a:xfrm>
          <a:custGeom>
            <a:avLst/>
            <a:gdLst>
              <a:gd name="T0" fmla="*/ 0 w 2380"/>
              <a:gd name="T1" fmla="*/ 2147483647 h 1243"/>
              <a:gd name="T2" fmla="*/ 125321444 w 2380"/>
              <a:gd name="T3" fmla="*/ 2124570637 h 1243"/>
              <a:gd name="T4" fmla="*/ 252841848 w 2380"/>
              <a:gd name="T5" fmla="*/ 2108934955 h 1243"/>
              <a:gd name="T6" fmla="*/ 378164774 w 2380"/>
              <a:gd name="T7" fmla="*/ 2091563439 h 1243"/>
              <a:gd name="T8" fmla="*/ 503486218 w 2380"/>
              <a:gd name="T9" fmla="*/ 1942165768 h 1243"/>
              <a:gd name="T10" fmla="*/ 631006622 w 2380"/>
              <a:gd name="T11" fmla="*/ 1744127853 h 1243"/>
              <a:gd name="T12" fmla="*/ 756329548 w 2380"/>
              <a:gd name="T13" fmla="*/ 1511345589 h 1243"/>
              <a:gd name="T14" fmla="*/ 861863318 w 2380"/>
              <a:gd name="T15" fmla="*/ 1228185929 h 1243"/>
              <a:gd name="T16" fmla="*/ 987184761 w 2380"/>
              <a:gd name="T17" fmla="*/ 913756223 h 1243"/>
              <a:gd name="T18" fmla="*/ 1114706648 w 2380"/>
              <a:gd name="T19" fmla="*/ 630596564 h 1243"/>
              <a:gd name="T20" fmla="*/ 1240028092 w 2380"/>
              <a:gd name="T21" fmla="*/ 382179935 h 1243"/>
              <a:gd name="T22" fmla="*/ 1365349536 w 2380"/>
              <a:gd name="T23" fmla="*/ 232782264 h 1243"/>
              <a:gd name="T24" fmla="*/ 1492869939 w 2380"/>
              <a:gd name="T25" fmla="*/ 0 h 1243"/>
              <a:gd name="T26" fmla="*/ 1618192866 w 2380"/>
              <a:gd name="T27" fmla="*/ 66013078 h 1243"/>
              <a:gd name="T28" fmla="*/ 1743514310 w 2380"/>
              <a:gd name="T29" fmla="*/ 132026155 h 1243"/>
              <a:gd name="T30" fmla="*/ 1871034713 w 2380"/>
              <a:gd name="T31" fmla="*/ 33005880 h 1243"/>
              <a:gd name="T32" fmla="*/ 1996357640 w 2380"/>
              <a:gd name="T33" fmla="*/ 364807102 h 1243"/>
              <a:gd name="T34" fmla="*/ 2121679084 w 2380"/>
              <a:gd name="T35" fmla="*/ 564583486 h 1243"/>
              <a:gd name="T36" fmla="*/ 2147483647 w 2380"/>
              <a:gd name="T37" fmla="*/ 713981157 h 1243"/>
              <a:gd name="T38" fmla="*/ 2147483647 w 2380"/>
              <a:gd name="T39" fmla="*/ 896384708 h 1243"/>
              <a:gd name="T40" fmla="*/ 2147483647 w 2380"/>
              <a:gd name="T41" fmla="*/ 1078788258 h 1243"/>
              <a:gd name="T42" fmla="*/ 2147483647 w 2380"/>
              <a:gd name="T43" fmla="*/ 1096159774 h 1243"/>
              <a:gd name="T44" fmla="*/ 2147483647 w 2380"/>
              <a:gd name="T45" fmla="*/ 1344576403 h 1243"/>
              <a:gd name="T46" fmla="*/ 2147483647 w 2380"/>
              <a:gd name="T47" fmla="*/ 1311570523 h 1243"/>
              <a:gd name="T48" fmla="*/ 2147483647 w 2380"/>
              <a:gd name="T49" fmla="*/ 1544352787 h 1243"/>
              <a:gd name="T50" fmla="*/ 2147483647 w 2380"/>
              <a:gd name="T51" fmla="*/ 1311570523 h 1243"/>
              <a:gd name="T52" fmla="*/ 2147483647 w 2380"/>
              <a:gd name="T53" fmla="*/ 1493974074 h 1243"/>
              <a:gd name="T54" fmla="*/ 2147483647 w 2380"/>
              <a:gd name="T55" fmla="*/ 1377583600 h 1243"/>
              <a:gd name="T56" fmla="*/ 2147483647 w 2380"/>
              <a:gd name="T57" fmla="*/ 1394955116 h 1243"/>
              <a:gd name="T58" fmla="*/ 2147483647 w 2380"/>
              <a:gd name="T59" fmla="*/ 1460968194 h 1243"/>
              <a:gd name="T60" fmla="*/ 2147483647 w 2380"/>
              <a:gd name="T61" fmla="*/ 1493974074 h 1243"/>
              <a:gd name="T62" fmla="*/ 2147483647 w 2380"/>
              <a:gd name="T63" fmla="*/ 1361947918 h 1243"/>
              <a:gd name="T64" fmla="*/ 2147483647 w 2380"/>
              <a:gd name="T65" fmla="*/ 1460968194 h 1243"/>
              <a:gd name="T66" fmla="*/ 2147483647 w 2380"/>
              <a:gd name="T67" fmla="*/ 1344576403 h 1243"/>
              <a:gd name="T68" fmla="*/ 2147483647 w 2380"/>
              <a:gd name="T69" fmla="*/ 1410589480 h 1243"/>
              <a:gd name="T70" fmla="*/ 2147483647 w 2380"/>
              <a:gd name="T71" fmla="*/ 1460968194 h 1243"/>
              <a:gd name="T72" fmla="*/ 2147483647 w 2380"/>
              <a:gd name="T73" fmla="*/ 1544352787 h 1243"/>
              <a:gd name="T74" fmla="*/ 2147483647 w 2380"/>
              <a:gd name="T75" fmla="*/ 1594730183 h 1243"/>
              <a:gd name="T76" fmla="*/ 2147483647 w 2380"/>
              <a:gd name="T77" fmla="*/ 1478339709 h 1243"/>
              <a:gd name="T78" fmla="*/ 2147483647 w 2380"/>
              <a:gd name="T79" fmla="*/ 1377583600 h 1243"/>
              <a:gd name="T80" fmla="*/ 2147483647 w 2380"/>
              <a:gd name="T81" fmla="*/ 1445332512 h 1243"/>
              <a:gd name="T82" fmla="*/ 2147483647 w 2380"/>
              <a:gd name="T83" fmla="*/ 1460968194 h 1243"/>
              <a:gd name="T84" fmla="*/ 2147483647 w 2380"/>
              <a:gd name="T85" fmla="*/ 1643371744 h 12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0" h="1243">
                <a:moveTo>
                  <a:pt x="0" y="1243"/>
                </a:moveTo>
                <a:lnTo>
                  <a:pt x="57" y="1223"/>
                </a:lnTo>
                <a:lnTo>
                  <a:pt x="115" y="1214"/>
                </a:lnTo>
                <a:lnTo>
                  <a:pt x="172" y="1204"/>
                </a:lnTo>
                <a:lnTo>
                  <a:pt x="229" y="1118"/>
                </a:lnTo>
                <a:lnTo>
                  <a:pt x="287" y="1004"/>
                </a:lnTo>
                <a:lnTo>
                  <a:pt x="344" y="870"/>
                </a:lnTo>
                <a:lnTo>
                  <a:pt x="392" y="707"/>
                </a:lnTo>
                <a:lnTo>
                  <a:pt x="449" y="526"/>
                </a:lnTo>
                <a:lnTo>
                  <a:pt x="507" y="363"/>
                </a:lnTo>
                <a:lnTo>
                  <a:pt x="564" y="220"/>
                </a:lnTo>
                <a:lnTo>
                  <a:pt x="621" y="134"/>
                </a:lnTo>
                <a:lnTo>
                  <a:pt x="679" y="0"/>
                </a:lnTo>
                <a:lnTo>
                  <a:pt x="736" y="38"/>
                </a:lnTo>
                <a:lnTo>
                  <a:pt x="793" y="76"/>
                </a:lnTo>
                <a:lnTo>
                  <a:pt x="851" y="19"/>
                </a:lnTo>
                <a:lnTo>
                  <a:pt x="908" y="210"/>
                </a:lnTo>
                <a:lnTo>
                  <a:pt x="965" y="325"/>
                </a:lnTo>
                <a:lnTo>
                  <a:pt x="1023" y="411"/>
                </a:lnTo>
                <a:lnTo>
                  <a:pt x="1080" y="516"/>
                </a:lnTo>
                <a:lnTo>
                  <a:pt x="1128" y="621"/>
                </a:lnTo>
                <a:lnTo>
                  <a:pt x="1185" y="631"/>
                </a:lnTo>
                <a:lnTo>
                  <a:pt x="1243" y="774"/>
                </a:lnTo>
                <a:lnTo>
                  <a:pt x="1300" y="755"/>
                </a:lnTo>
                <a:lnTo>
                  <a:pt x="1357" y="889"/>
                </a:lnTo>
                <a:lnTo>
                  <a:pt x="1415" y="755"/>
                </a:lnTo>
                <a:lnTo>
                  <a:pt x="1472" y="860"/>
                </a:lnTo>
                <a:lnTo>
                  <a:pt x="1529" y="793"/>
                </a:lnTo>
                <a:lnTo>
                  <a:pt x="1587" y="803"/>
                </a:lnTo>
                <a:lnTo>
                  <a:pt x="1644" y="841"/>
                </a:lnTo>
                <a:lnTo>
                  <a:pt x="1701" y="860"/>
                </a:lnTo>
                <a:lnTo>
                  <a:pt x="1759" y="784"/>
                </a:lnTo>
                <a:lnTo>
                  <a:pt x="1816" y="841"/>
                </a:lnTo>
                <a:lnTo>
                  <a:pt x="1864" y="774"/>
                </a:lnTo>
                <a:lnTo>
                  <a:pt x="1921" y="812"/>
                </a:lnTo>
                <a:lnTo>
                  <a:pt x="1978" y="841"/>
                </a:lnTo>
                <a:lnTo>
                  <a:pt x="2036" y="889"/>
                </a:lnTo>
                <a:lnTo>
                  <a:pt x="2093" y="918"/>
                </a:lnTo>
                <a:lnTo>
                  <a:pt x="2151" y="851"/>
                </a:lnTo>
                <a:lnTo>
                  <a:pt x="2208" y="793"/>
                </a:lnTo>
                <a:lnTo>
                  <a:pt x="2265" y="832"/>
                </a:lnTo>
                <a:lnTo>
                  <a:pt x="2323" y="841"/>
                </a:lnTo>
                <a:lnTo>
                  <a:pt x="2380" y="946"/>
                </a:lnTo>
              </a:path>
            </a:pathLst>
          </a:custGeom>
          <a:noFill/>
          <a:ln w="15875">
            <a:solidFill>
              <a:srgbClr val="0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1" name="Freeform 17"/>
          <p:cNvSpPr>
            <a:spLocks/>
          </p:cNvSpPr>
          <p:nvPr/>
        </p:nvSpPr>
        <p:spPr bwMode="auto">
          <a:xfrm>
            <a:off x="1036638" y="3563938"/>
            <a:ext cx="3529012" cy="1939925"/>
          </a:xfrm>
          <a:custGeom>
            <a:avLst/>
            <a:gdLst>
              <a:gd name="T0" fmla="*/ 0 w 2380"/>
              <a:gd name="T1" fmla="*/ 2147483647 h 1472"/>
              <a:gd name="T2" fmla="*/ 125321444 w 2380"/>
              <a:gd name="T3" fmla="*/ 2147483647 h 1472"/>
              <a:gd name="T4" fmla="*/ 252841848 w 2380"/>
              <a:gd name="T5" fmla="*/ 2147483647 h 1472"/>
              <a:gd name="T6" fmla="*/ 378164774 w 2380"/>
              <a:gd name="T7" fmla="*/ 2147483647 h 1472"/>
              <a:gd name="T8" fmla="*/ 503486218 w 2380"/>
              <a:gd name="T9" fmla="*/ 2147483647 h 1472"/>
              <a:gd name="T10" fmla="*/ 631006622 w 2380"/>
              <a:gd name="T11" fmla="*/ 2075497028 h 1472"/>
              <a:gd name="T12" fmla="*/ 756329548 w 2380"/>
              <a:gd name="T13" fmla="*/ 1893130899 h 1472"/>
              <a:gd name="T14" fmla="*/ 861863318 w 2380"/>
              <a:gd name="T15" fmla="*/ 1561399770 h 1472"/>
              <a:gd name="T16" fmla="*/ 987184761 w 2380"/>
              <a:gd name="T17" fmla="*/ 1427664873 h 1472"/>
              <a:gd name="T18" fmla="*/ 1114706648 w 2380"/>
              <a:gd name="T19" fmla="*/ 1113300817 h 1472"/>
              <a:gd name="T20" fmla="*/ 1240028092 w 2380"/>
              <a:gd name="T21" fmla="*/ 797199791 h 1472"/>
              <a:gd name="T22" fmla="*/ 1365349536 w 2380"/>
              <a:gd name="T23" fmla="*/ 614833662 h 1472"/>
              <a:gd name="T24" fmla="*/ 1492869939 w 2380"/>
              <a:gd name="T25" fmla="*/ 199734520 h 1472"/>
              <a:gd name="T26" fmla="*/ 1618192866 w 2380"/>
              <a:gd name="T27" fmla="*/ 0 h 1472"/>
              <a:gd name="T28" fmla="*/ 1743514310 w 2380"/>
              <a:gd name="T29" fmla="*/ 149366318 h 1472"/>
              <a:gd name="T30" fmla="*/ 1871034713 w 2380"/>
              <a:gd name="T31" fmla="*/ 482835735 h 1472"/>
              <a:gd name="T32" fmla="*/ 1996357640 w 2380"/>
              <a:gd name="T33" fmla="*/ 498467155 h 1472"/>
              <a:gd name="T34" fmla="*/ 2121679084 w 2380"/>
              <a:gd name="T35" fmla="*/ 963934499 h 1472"/>
              <a:gd name="T36" fmla="*/ 2147483647 w 2380"/>
              <a:gd name="T37" fmla="*/ 979564602 h 1472"/>
              <a:gd name="T38" fmla="*/ 2147483647 w 2380"/>
              <a:gd name="T39" fmla="*/ 1146299310 h 1472"/>
              <a:gd name="T40" fmla="*/ 2147483647 w 2380"/>
              <a:gd name="T41" fmla="*/ 1379033641 h 1472"/>
              <a:gd name="T42" fmla="*/ 2147483647 w 2380"/>
              <a:gd name="T43" fmla="*/ 1577031190 h 1472"/>
              <a:gd name="T44" fmla="*/ 2147483647 w 2380"/>
              <a:gd name="T45" fmla="*/ 1710766088 h 1472"/>
              <a:gd name="T46" fmla="*/ 2147483647 w 2380"/>
              <a:gd name="T47" fmla="*/ 1728133161 h 1472"/>
              <a:gd name="T48" fmla="*/ 2147483647 w 2380"/>
              <a:gd name="T49" fmla="*/ 1877499479 h 1472"/>
              <a:gd name="T50" fmla="*/ 2147483647 w 2380"/>
              <a:gd name="T51" fmla="*/ 1743764581 h 1472"/>
              <a:gd name="T52" fmla="*/ 2147483647 w 2380"/>
              <a:gd name="T53" fmla="*/ 1693397697 h 1472"/>
              <a:gd name="T54" fmla="*/ 2147483647 w 2380"/>
              <a:gd name="T55" fmla="*/ 1794132783 h 1472"/>
              <a:gd name="T56" fmla="*/ 2147483647 w 2380"/>
              <a:gd name="T57" fmla="*/ 1693397697 h 1472"/>
              <a:gd name="T58" fmla="*/ 2147483647 w 2380"/>
              <a:gd name="T59" fmla="*/ 1677766277 h 1472"/>
              <a:gd name="T60" fmla="*/ 2147483647 w 2380"/>
              <a:gd name="T61" fmla="*/ 1728133161 h 1472"/>
              <a:gd name="T62" fmla="*/ 2147483647 w 2380"/>
              <a:gd name="T63" fmla="*/ 1761132972 h 1472"/>
              <a:gd name="T64" fmla="*/ 2147483647 w 2380"/>
              <a:gd name="T65" fmla="*/ 1644766466 h 1472"/>
              <a:gd name="T66" fmla="*/ 2147483647 w 2380"/>
              <a:gd name="T67" fmla="*/ 1677766277 h 1472"/>
              <a:gd name="T68" fmla="*/ 2147483647 w 2380"/>
              <a:gd name="T69" fmla="*/ 1827132594 h 1472"/>
              <a:gd name="T70" fmla="*/ 2147483647 w 2380"/>
              <a:gd name="T71" fmla="*/ 1660397886 h 1472"/>
              <a:gd name="T72" fmla="*/ 2147483647 w 2380"/>
              <a:gd name="T73" fmla="*/ 1743764581 h 1472"/>
              <a:gd name="T74" fmla="*/ 2147483647 w 2380"/>
              <a:gd name="T75" fmla="*/ 1728133161 h 1472"/>
              <a:gd name="T76" fmla="*/ 2147483647 w 2380"/>
              <a:gd name="T77" fmla="*/ 1893130899 h 1472"/>
              <a:gd name="T78" fmla="*/ 2147483647 w 2380"/>
              <a:gd name="T79" fmla="*/ 1761132972 h 1472"/>
              <a:gd name="T80" fmla="*/ 2147483647 w 2380"/>
              <a:gd name="T81" fmla="*/ 1827132594 h 1472"/>
              <a:gd name="T82" fmla="*/ 2147483647 w 2380"/>
              <a:gd name="T83" fmla="*/ 1794132783 h 1472"/>
              <a:gd name="T84" fmla="*/ 2147483647 w 2380"/>
              <a:gd name="T85" fmla="*/ 1728133161 h 14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0" h="1472">
                <a:moveTo>
                  <a:pt x="0" y="1472"/>
                </a:moveTo>
                <a:lnTo>
                  <a:pt x="57" y="1453"/>
                </a:lnTo>
                <a:lnTo>
                  <a:pt x="115" y="1434"/>
                </a:lnTo>
                <a:lnTo>
                  <a:pt x="172" y="1406"/>
                </a:lnTo>
                <a:lnTo>
                  <a:pt x="229" y="1329"/>
                </a:lnTo>
                <a:lnTo>
                  <a:pt x="287" y="1195"/>
                </a:lnTo>
                <a:lnTo>
                  <a:pt x="344" y="1090"/>
                </a:lnTo>
                <a:lnTo>
                  <a:pt x="392" y="899"/>
                </a:lnTo>
                <a:lnTo>
                  <a:pt x="449" y="822"/>
                </a:lnTo>
                <a:lnTo>
                  <a:pt x="507" y="641"/>
                </a:lnTo>
                <a:lnTo>
                  <a:pt x="564" y="459"/>
                </a:lnTo>
                <a:lnTo>
                  <a:pt x="621" y="354"/>
                </a:lnTo>
                <a:lnTo>
                  <a:pt x="679" y="115"/>
                </a:lnTo>
                <a:lnTo>
                  <a:pt x="736" y="0"/>
                </a:lnTo>
                <a:lnTo>
                  <a:pt x="793" y="86"/>
                </a:lnTo>
                <a:lnTo>
                  <a:pt x="851" y="278"/>
                </a:lnTo>
                <a:lnTo>
                  <a:pt x="908" y="287"/>
                </a:lnTo>
                <a:lnTo>
                  <a:pt x="965" y="555"/>
                </a:lnTo>
                <a:lnTo>
                  <a:pt x="1023" y="564"/>
                </a:lnTo>
                <a:lnTo>
                  <a:pt x="1080" y="660"/>
                </a:lnTo>
                <a:lnTo>
                  <a:pt x="1128" y="794"/>
                </a:lnTo>
                <a:lnTo>
                  <a:pt x="1185" y="908"/>
                </a:lnTo>
                <a:lnTo>
                  <a:pt x="1243" y="985"/>
                </a:lnTo>
                <a:lnTo>
                  <a:pt x="1300" y="995"/>
                </a:lnTo>
                <a:lnTo>
                  <a:pt x="1357" y="1081"/>
                </a:lnTo>
                <a:lnTo>
                  <a:pt x="1415" y="1004"/>
                </a:lnTo>
                <a:lnTo>
                  <a:pt x="1472" y="975"/>
                </a:lnTo>
                <a:lnTo>
                  <a:pt x="1529" y="1033"/>
                </a:lnTo>
                <a:lnTo>
                  <a:pt x="1587" y="975"/>
                </a:lnTo>
                <a:lnTo>
                  <a:pt x="1644" y="966"/>
                </a:lnTo>
                <a:lnTo>
                  <a:pt x="1701" y="995"/>
                </a:lnTo>
                <a:lnTo>
                  <a:pt x="1759" y="1014"/>
                </a:lnTo>
                <a:lnTo>
                  <a:pt x="1816" y="947"/>
                </a:lnTo>
                <a:lnTo>
                  <a:pt x="1864" y="966"/>
                </a:lnTo>
                <a:lnTo>
                  <a:pt x="1921" y="1052"/>
                </a:lnTo>
                <a:lnTo>
                  <a:pt x="1978" y="956"/>
                </a:lnTo>
                <a:lnTo>
                  <a:pt x="2036" y="1004"/>
                </a:lnTo>
                <a:lnTo>
                  <a:pt x="2093" y="995"/>
                </a:lnTo>
                <a:lnTo>
                  <a:pt x="2151" y="1090"/>
                </a:lnTo>
                <a:lnTo>
                  <a:pt x="2208" y="1014"/>
                </a:lnTo>
                <a:lnTo>
                  <a:pt x="2265" y="1052"/>
                </a:lnTo>
                <a:lnTo>
                  <a:pt x="2323" y="1033"/>
                </a:lnTo>
                <a:lnTo>
                  <a:pt x="2380" y="995"/>
                </a:lnTo>
              </a:path>
            </a:pathLst>
          </a:custGeom>
          <a:noFill/>
          <a:ln w="15875">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2" name="Freeform 18"/>
          <p:cNvSpPr>
            <a:spLocks/>
          </p:cNvSpPr>
          <p:nvPr/>
        </p:nvSpPr>
        <p:spPr bwMode="auto">
          <a:xfrm>
            <a:off x="990600" y="5465763"/>
            <a:ext cx="88900" cy="76200"/>
          </a:xfrm>
          <a:custGeom>
            <a:avLst/>
            <a:gdLst>
              <a:gd name="T0" fmla="*/ 68131121 w 58"/>
              <a:gd name="T1" fmla="*/ 0 h 57"/>
              <a:gd name="T2" fmla="*/ 136262241 w 58"/>
              <a:gd name="T3" fmla="*/ 50040674 h 57"/>
              <a:gd name="T4" fmla="*/ 68131121 w 58"/>
              <a:gd name="T5" fmla="*/ 101867368 h 57"/>
              <a:gd name="T6" fmla="*/ 0 w 58"/>
              <a:gd name="T7" fmla="*/ 50040674 h 57"/>
              <a:gd name="T8" fmla="*/ 68131121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23" name="Freeform 19"/>
          <p:cNvSpPr>
            <a:spLocks/>
          </p:cNvSpPr>
          <p:nvPr/>
        </p:nvSpPr>
        <p:spPr bwMode="auto">
          <a:xfrm>
            <a:off x="1079500" y="5465763"/>
            <a:ext cx="82550" cy="76200"/>
          </a:xfrm>
          <a:custGeom>
            <a:avLst/>
            <a:gdLst>
              <a:gd name="T0" fmla="*/ 58727808 w 57"/>
              <a:gd name="T1" fmla="*/ 0 h 57"/>
              <a:gd name="T2" fmla="*/ 119552675 w 57"/>
              <a:gd name="T3" fmla="*/ 50040674 h 57"/>
              <a:gd name="T4" fmla="*/ 58727808 w 57"/>
              <a:gd name="T5" fmla="*/ 101867368 h 57"/>
              <a:gd name="T6" fmla="*/ 0 w 57"/>
              <a:gd name="T7" fmla="*/ 50040674 h 57"/>
              <a:gd name="T8" fmla="*/ 5872780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24" name="Freeform 20"/>
          <p:cNvSpPr>
            <a:spLocks/>
          </p:cNvSpPr>
          <p:nvPr/>
        </p:nvSpPr>
        <p:spPr bwMode="auto">
          <a:xfrm>
            <a:off x="1162050" y="5453063"/>
            <a:ext cx="84138" cy="76200"/>
          </a:xfrm>
          <a:custGeom>
            <a:avLst/>
            <a:gdLst>
              <a:gd name="T0" fmla="*/ 63187638 w 57"/>
              <a:gd name="T1" fmla="*/ 0 h 58"/>
              <a:gd name="T2" fmla="*/ 124196545 w 57"/>
              <a:gd name="T3" fmla="*/ 50055517 h 58"/>
              <a:gd name="T4" fmla="*/ 63187638 w 57"/>
              <a:gd name="T5" fmla="*/ 100111034 h 58"/>
              <a:gd name="T6" fmla="*/ 0 w 57"/>
              <a:gd name="T7" fmla="*/ 50055517 h 58"/>
              <a:gd name="T8" fmla="*/ 6318763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25" name="Freeform 21"/>
          <p:cNvSpPr>
            <a:spLocks/>
          </p:cNvSpPr>
          <p:nvPr/>
        </p:nvSpPr>
        <p:spPr bwMode="auto">
          <a:xfrm>
            <a:off x="1246188" y="5427663"/>
            <a:ext cx="85725" cy="76200"/>
          </a:xfrm>
          <a:custGeom>
            <a:avLst/>
            <a:gdLst>
              <a:gd name="T0" fmla="*/ 63352253 w 58"/>
              <a:gd name="T1" fmla="*/ 0 h 57"/>
              <a:gd name="T2" fmla="*/ 126703028 w 58"/>
              <a:gd name="T3" fmla="*/ 51826695 h 57"/>
              <a:gd name="T4" fmla="*/ 63352253 w 58"/>
              <a:gd name="T5" fmla="*/ 101867368 h 57"/>
              <a:gd name="T6" fmla="*/ 0 w 58"/>
              <a:gd name="T7" fmla="*/ 51826695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26" name="Freeform 22"/>
          <p:cNvSpPr>
            <a:spLocks/>
          </p:cNvSpPr>
          <p:nvPr/>
        </p:nvSpPr>
        <p:spPr bwMode="auto">
          <a:xfrm>
            <a:off x="1331913" y="5353050"/>
            <a:ext cx="85725" cy="74613"/>
          </a:xfrm>
          <a:custGeom>
            <a:avLst/>
            <a:gdLst>
              <a:gd name="T0" fmla="*/ 63332728 w 57"/>
              <a:gd name="T1" fmla="*/ 0 h 57"/>
              <a:gd name="T2" fmla="*/ 128925888 w 57"/>
              <a:gd name="T3" fmla="*/ 47977468 h 57"/>
              <a:gd name="T4" fmla="*/ 63332728 w 57"/>
              <a:gd name="T5" fmla="*/ 97668417 h 57"/>
              <a:gd name="T6" fmla="*/ 0 w 57"/>
              <a:gd name="T7" fmla="*/ 47977468 h 57"/>
              <a:gd name="T8" fmla="*/ 6333272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27" name="Freeform 23"/>
          <p:cNvSpPr>
            <a:spLocks/>
          </p:cNvSpPr>
          <p:nvPr/>
        </p:nvSpPr>
        <p:spPr bwMode="auto">
          <a:xfrm>
            <a:off x="1417638" y="5187950"/>
            <a:ext cx="84137" cy="76200"/>
          </a:xfrm>
          <a:custGeom>
            <a:avLst/>
            <a:gdLst>
              <a:gd name="T0" fmla="*/ 63186887 w 57"/>
              <a:gd name="T1" fmla="*/ 0 h 58"/>
              <a:gd name="T2" fmla="*/ 124193592 w 57"/>
              <a:gd name="T3" fmla="*/ 50055517 h 58"/>
              <a:gd name="T4" fmla="*/ 63186887 w 57"/>
              <a:gd name="T5" fmla="*/ 100111034 h 58"/>
              <a:gd name="T6" fmla="*/ 0 w 57"/>
              <a:gd name="T7" fmla="*/ 50055517 h 58"/>
              <a:gd name="T8" fmla="*/ 6318688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28" name="Freeform 24"/>
          <p:cNvSpPr>
            <a:spLocks/>
          </p:cNvSpPr>
          <p:nvPr/>
        </p:nvSpPr>
        <p:spPr bwMode="auto">
          <a:xfrm>
            <a:off x="1501775" y="5013325"/>
            <a:ext cx="85725" cy="74613"/>
          </a:xfrm>
          <a:custGeom>
            <a:avLst/>
            <a:gdLst>
              <a:gd name="T0" fmla="*/ 63352253 w 58"/>
              <a:gd name="T1" fmla="*/ 0 h 57"/>
              <a:gd name="T2" fmla="*/ 126703028 w 58"/>
              <a:gd name="T3" fmla="*/ 47977468 h 57"/>
              <a:gd name="T4" fmla="*/ 63352253 w 58"/>
              <a:gd name="T5" fmla="*/ 97668417 h 57"/>
              <a:gd name="T6" fmla="*/ 0 w 58"/>
              <a:gd name="T7" fmla="*/ 47977468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29" name="Freeform 25"/>
          <p:cNvSpPr>
            <a:spLocks/>
          </p:cNvSpPr>
          <p:nvPr/>
        </p:nvSpPr>
        <p:spPr bwMode="auto">
          <a:xfrm>
            <a:off x="1573213" y="4722813"/>
            <a:ext cx="85725" cy="76200"/>
          </a:xfrm>
          <a:custGeom>
            <a:avLst/>
            <a:gdLst>
              <a:gd name="T0" fmla="*/ 63352253 w 58"/>
              <a:gd name="T1" fmla="*/ 0 h 57"/>
              <a:gd name="T2" fmla="*/ 126703028 w 58"/>
              <a:gd name="T3" fmla="*/ 50040674 h 57"/>
              <a:gd name="T4" fmla="*/ 63352253 w 58"/>
              <a:gd name="T5" fmla="*/ 101867368 h 57"/>
              <a:gd name="T6" fmla="*/ 0 w 58"/>
              <a:gd name="T7" fmla="*/ 50040674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30" name="Freeform 26"/>
          <p:cNvSpPr>
            <a:spLocks/>
          </p:cNvSpPr>
          <p:nvPr/>
        </p:nvSpPr>
        <p:spPr bwMode="auto">
          <a:xfrm>
            <a:off x="1658938" y="4156075"/>
            <a:ext cx="84137" cy="76200"/>
          </a:xfrm>
          <a:custGeom>
            <a:avLst/>
            <a:gdLst>
              <a:gd name="T0" fmla="*/ 61006705 w 57"/>
              <a:gd name="T1" fmla="*/ 0 h 57"/>
              <a:gd name="T2" fmla="*/ 124193592 w 57"/>
              <a:gd name="T3" fmla="*/ 50040674 h 57"/>
              <a:gd name="T4" fmla="*/ 61006705 w 57"/>
              <a:gd name="T5" fmla="*/ 101867368 h 57"/>
              <a:gd name="T6" fmla="*/ 0 w 57"/>
              <a:gd name="T7" fmla="*/ 50040674 h 57"/>
              <a:gd name="T8" fmla="*/ 61006705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31" name="Freeform 27"/>
          <p:cNvSpPr>
            <a:spLocks/>
          </p:cNvSpPr>
          <p:nvPr/>
        </p:nvSpPr>
        <p:spPr bwMode="auto">
          <a:xfrm>
            <a:off x="1743075" y="3576638"/>
            <a:ext cx="85725" cy="74612"/>
          </a:xfrm>
          <a:custGeom>
            <a:avLst/>
            <a:gdLst>
              <a:gd name="T0" fmla="*/ 65593161 w 57"/>
              <a:gd name="T1" fmla="*/ 0 h 57"/>
              <a:gd name="T2" fmla="*/ 128925888 w 57"/>
              <a:gd name="T3" fmla="*/ 49688974 h 57"/>
              <a:gd name="T4" fmla="*/ 65593161 w 57"/>
              <a:gd name="T5" fmla="*/ 97665799 h 57"/>
              <a:gd name="T6" fmla="*/ 0 w 57"/>
              <a:gd name="T7" fmla="*/ 49688974 h 57"/>
              <a:gd name="T8" fmla="*/ 65593161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32" name="Freeform 28"/>
          <p:cNvSpPr>
            <a:spLocks/>
          </p:cNvSpPr>
          <p:nvPr/>
        </p:nvSpPr>
        <p:spPr bwMode="auto">
          <a:xfrm>
            <a:off x="1828800" y="2782888"/>
            <a:ext cx="85725" cy="74612"/>
          </a:xfrm>
          <a:custGeom>
            <a:avLst/>
            <a:gdLst>
              <a:gd name="T0" fmla="*/ 63352253 w 58"/>
              <a:gd name="T1" fmla="*/ 0 h 57"/>
              <a:gd name="T2" fmla="*/ 126703028 w 58"/>
              <a:gd name="T3" fmla="*/ 47976825 h 57"/>
              <a:gd name="T4" fmla="*/ 63352253 w 58"/>
              <a:gd name="T5" fmla="*/ 97665799 h 57"/>
              <a:gd name="T6" fmla="*/ 0 w 58"/>
              <a:gd name="T7" fmla="*/ 47976825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33" name="Freeform 29"/>
          <p:cNvSpPr>
            <a:spLocks/>
          </p:cNvSpPr>
          <p:nvPr/>
        </p:nvSpPr>
        <p:spPr bwMode="auto">
          <a:xfrm>
            <a:off x="1914525" y="2076450"/>
            <a:ext cx="84138" cy="76200"/>
          </a:xfrm>
          <a:custGeom>
            <a:avLst/>
            <a:gdLst>
              <a:gd name="T0" fmla="*/ 61008907 w 57"/>
              <a:gd name="T1" fmla="*/ 0 h 58"/>
              <a:gd name="T2" fmla="*/ 124196545 w 57"/>
              <a:gd name="T3" fmla="*/ 50055517 h 58"/>
              <a:gd name="T4" fmla="*/ 61008907 w 57"/>
              <a:gd name="T5" fmla="*/ 100111034 h 58"/>
              <a:gd name="T6" fmla="*/ 0 w 57"/>
              <a:gd name="T7" fmla="*/ 50055517 h 58"/>
              <a:gd name="T8" fmla="*/ 6100890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8" y="0"/>
                </a:moveTo>
                <a:lnTo>
                  <a:pt x="57" y="29"/>
                </a:lnTo>
                <a:lnTo>
                  <a:pt x="28" y="58"/>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34" name="Freeform 30"/>
          <p:cNvSpPr>
            <a:spLocks/>
          </p:cNvSpPr>
          <p:nvPr/>
        </p:nvSpPr>
        <p:spPr bwMode="auto">
          <a:xfrm>
            <a:off x="1998663" y="1573213"/>
            <a:ext cx="85725" cy="74612"/>
          </a:xfrm>
          <a:custGeom>
            <a:avLst/>
            <a:gdLst>
              <a:gd name="T0" fmla="*/ 65593161 w 57"/>
              <a:gd name="T1" fmla="*/ 0 h 57"/>
              <a:gd name="T2" fmla="*/ 128925888 w 57"/>
              <a:gd name="T3" fmla="*/ 49688974 h 57"/>
              <a:gd name="T4" fmla="*/ 65593161 w 57"/>
              <a:gd name="T5" fmla="*/ 97665799 h 57"/>
              <a:gd name="T6" fmla="*/ 0 w 57"/>
              <a:gd name="T7" fmla="*/ 49688974 h 57"/>
              <a:gd name="T8" fmla="*/ 65593161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35" name="Freeform 31"/>
          <p:cNvSpPr>
            <a:spLocks/>
          </p:cNvSpPr>
          <p:nvPr/>
        </p:nvSpPr>
        <p:spPr bwMode="auto">
          <a:xfrm>
            <a:off x="2084388" y="1333500"/>
            <a:ext cx="85725" cy="76200"/>
          </a:xfrm>
          <a:custGeom>
            <a:avLst/>
            <a:gdLst>
              <a:gd name="T0" fmla="*/ 63352253 w 58"/>
              <a:gd name="T1" fmla="*/ 0 h 58"/>
              <a:gd name="T2" fmla="*/ 126703028 w 58"/>
              <a:gd name="T3" fmla="*/ 50055517 h 58"/>
              <a:gd name="T4" fmla="*/ 63352253 w 58"/>
              <a:gd name="T5" fmla="*/ 100111034 h 58"/>
              <a:gd name="T6" fmla="*/ 0 w 58"/>
              <a:gd name="T7" fmla="*/ 50055517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36" name="Freeform 32"/>
          <p:cNvSpPr>
            <a:spLocks/>
          </p:cNvSpPr>
          <p:nvPr/>
        </p:nvSpPr>
        <p:spPr bwMode="auto">
          <a:xfrm>
            <a:off x="2170113" y="1573213"/>
            <a:ext cx="84137" cy="74612"/>
          </a:xfrm>
          <a:custGeom>
            <a:avLst/>
            <a:gdLst>
              <a:gd name="T0" fmla="*/ 61006705 w 57"/>
              <a:gd name="T1" fmla="*/ 0 h 57"/>
              <a:gd name="T2" fmla="*/ 124193592 w 57"/>
              <a:gd name="T3" fmla="*/ 49688974 h 57"/>
              <a:gd name="T4" fmla="*/ 61006705 w 57"/>
              <a:gd name="T5" fmla="*/ 97665799 h 57"/>
              <a:gd name="T6" fmla="*/ 0 w 57"/>
              <a:gd name="T7" fmla="*/ 49688974 h 57"/>
              <a:gd name="T8" fmla="*/ 61006705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37" name="Freeform 33"/>
          <p:cNvSpPr>
            <a:spLocks/>
          </p:cNvSpPr>
          <p:nvPr/>
        </p:nvSpPr>
        <p:spPr bwMode="auto">
          <a:xfrm>
            <a:off x="2254250" y="2366963"/>
            <a:ext cx="85725" cy="76200"/>
          </a:xfrm>
          <a:custGeom>
            <a:avLst/>
            <a:gdLst>
              <a:gd name="T0" fmla="*/ 65593161 w 57"/>
              <a:gd name="T1" fmla="*/ 0 h 58"/>
              <a:gd name="T2" fmla="*/ 128925888 w 57"/>
              <a:gd name="T3" fmla="*/ 50055517 h 58"/>
              <a:gd name="T4" fmla="*/ 65593161 w 57"/>
              <a:gd name="T5" fmla="*/ 100111034 h 58"/>
              <a:gd name="T6" fmla="*/ 0 w 57"/>
              <a:gd name="T7" fmla="*/ 50055517 h 58"/>
              <a:gd name="T8" fmla="*/ 65593161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38" name="Freeform 34"/>
          <p:cNvSpPr>
            <a:spLocks/>
          </p:cNvSpPr>
          <p:nvPr/>
        </p:nvSpPr>
        <p:spPr bwMode="auto">
          <a:xfrm>
            <a:off x="2339975" y="2695575"/>
            <a:ext cx="85725" cy="74613"/>
          </a:xfrm>
          <a:custGeom>
            <a:avLst/>
            <a:gdLst>
              <a:gd name="T0" fmla="*/ 63352253 w 58"/>
              <a:gd name="T1" fmla="*/ 0 h 57"/>
              <a:gd name="T2" fmla="*/ 126703028 w 58"/>
              <a:gd name="T3" fmla="*/ 49690949 h 57"/>
              <a:gd name="T4" fmla="*/ 63352253 w 58"/>
              <a:gd name="T5" fmla="*/ 97668417 h 57"/>
              <a:gd name="T6" fmla="*/ 0 w 58"/>
              <a:gd name="T7" fmla="*/ 49690949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39" name="Freeform 35"/>
          <p:cNvSpPr>
            <a:spLocks/>
          </p:cNvSpPr>
          <p:nvPr/>
        </p:nvSpPr>
        <p:spPr bwMode="auto">
          <a:xfrm>
            <a:off x="2425700" y="3689350"/>
            <a:ext cx="84138" cy="76200"/>
          </a:xfrm>
          <a:custGeom>
            <a:avLst/>
            <a:gdLst>
              <a:gd name="T0" fmla="*/ 61008907 w 57"/>
              <a:gd name="T1" fmla="*/ 0 h 57"/>
              <a:gd name="T2" fmla="*/ 124196545 w 57"/>
              <a:gd name="T3" fmla="*/ 51826695 h 57"/>
              <a:gd name="T4" fmla="*/ 61008907 w 57"/>
              <a:gd name="T5" fmla="*/ 101867368 h 57"/>
              <a:gd name="T6" fmla="*/ 0 w 57"/>
              <a:gd name="T7" fmla="*/ 51826695 h 57"/>
              <a:gd name="T8" fmla="*/ 6100890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40" name="Freeform 36"/>
          <p:cNvSpPr>
            <a:spLocks/>
          </p:cNvSpPr>
          <p:nvPr/>
        </p:nvSpPr>
        <p:spPr bwMode="auto">
          <a:xfrm>
            <a:off x="2509838" y="4181475"/>
            <a:ext cx="84137" cy="74613"/>
          </a:xfrm>
          <a:custGeom>
            <a:avLst/>
            <a:gdLst>
              <a:gd name="T0" fmla="*/ 63186887 w 57"/>
              <a:gd name="T1" fmla="*/ 0 h 57"/>
              <a:gd name="T2" fmla="*/ 124193592 w 57"/>
              <a:gd name="T3" fmla="*/ 47977468 h 57"/>
              <a:gd name="T4" fmla="*/ 63186887 w 57"/>
              <a:gd name="T5" fmla="*/ 97668417 h 57"/>
              <a:gd name="T6" fmla="*/ 0 w 57"/>
              <a:gd name="T7" fmla="*/ 47977468 h 57"/>
              <a:gd name="T8" fmla="*/ 6318688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8"/>
                </a:lnTo>
                <a:lnTo>
                  <a:pt x="29" y="57"/>
                </a:lnTo>
                <a:lnTo>
                  <a:pt x="0" y="28"/>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41" name="Freeform 37"/>
          <p:cNvSpPr>
            <a:spLocks/>
          </p:cNvSpPr>
          <p:nvPr/>
        </p:nvSpPr>
        <p:spPr bwMode="auto">
          <a:xfrm>
            <a:off x="2593975" y="4559300"/>
            <a:ext cx="87313" cy="76200"/>
          </a:xfrm>
          <a:custGeom>
            <a:avLst/>
            <a:gdLst>
              <a:gd name="T0" fmla="*/ 65721097 w 58"/>
              <a:gd name="T1" fmla="*/ 0 h 57"/>
              <a:gd name="T2" fmla="*/ 131440689 w 58"/>
              <a:gd name="T3" fmla="*/ 50040674 h 57"/>
              <a:gd name="T4" fmla="*/ 65721097 w 58"/>
              <a:gd name="T5" fmla="*/ 101867368 h 57"/>
              <a:gd name="T6" fmla="*/ 0 w 58"/>
              <a:gd name="T7" fmla="*/ 50040674 h 57"/>
              <a:gd name="T8" fmla="*/ 65721097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42" name="Freeform 38"/>
          <p:cNvSpPr>
            <a:spLocks/>
          </p:cNvSpPr>
          <p:nvPr/>
        </p:nvSpPr>
        <p:spPr bwMode="auto">
          <a:xfrm>
            <a:off x="2665413" y="4759325"/>
            <a:ext cx="85725" cy="77788"/>
          </a:xfrm>
          <a:custGeom>
            <a:avLst/>
            <a:gdLst>
              <a:gd name="T0" fmla="*/ 63352253 w 58"/>
              <a:gd name="T1" fmla="*/ 0 h 58"/>
              <a:gd name="T2" fmla="*/ 126703028 w 58"/>
              <a:gd name="T3" fmla="*/ 52163560 h 58"/>
              <a:gd name="T4" fmla="*/ 63352253 w 58"/>
              <a:gd name="T5" fmla="*/ 104327120 h 58"/>
              <a:gd name="T6" fmla="*/ 0 w 58"/>
              <a:gd name="T7" fmla="*/ 52163560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43" name="Freeform 39"/>
          <p:cNvSpPr>
            <a:spLocks/>
          </p:cNvSpPr>
          <p:nvPr/>
        </p:nvSpPr>
        <p:spPr bwMode="auto">
          <a:xfrm>
            <a:off x="2751138" y="4886325"/>
            <a:ext cx="85725" cy="76200"/>
          </a:xfrm>
          <a:custGeom>
            <a:avLst/>
            <a:gdLst>
              <a:gd name="T0" fmla="*/ 63332728 w 57"/>
              <a:gd name="T1" fmla="*/ 0 h 57"/>
              <a:gd name="T2" fmla="*/ 128925888 w 57"/>
              <a:gd name="T3" fmla="*/ 51826695 h 57"/>
              <a:gd name="T4" fmla="*/ 63332728 w 57"/>
              <a:gd name="T5" fmla="*/ 101867368 h 57"/>
              <a:gd name="T6" fmla="*/ 0 w 57"/>
              <a:gd name="T7" fmla="*/ 51826695 h 57"/>
              <a:gd name="T8" fmla="*/ 6333272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44" name="Freeform 40"/>
          <p:cNvSpPr>
            <a:spLocks/>
          </p:cNvSpPr>
          <p:nvPr/>
        </p:nvSpPr>
        <p:spPr bwMode="auto">
          <a:xfrm>
            <a:off x="2836863" y="5024438"/>
            <a:ext cx="82550" cy="77787"/>
          </a:xfrm>
          <a:custGeom>
            <a:avLst/>
            <a:gdLst>
              <a:gd name="T0" fmla="*/ 60824868 w 57"/>
              <a:gd name="T1" fmla="*/ 0 h 58"/>
              <a:gd name="T2" fmla="*/ 119552675 w 57"/>
              <a:gd name="T3" fmla="*/ 52162889 h 58"/>
              <a:gd name="T4" fmla="*/ 60824868 w 57"/>
              <a:gd name="T5" fmla="*/ 104324437 h 58"/>
              <a:gd name="T6" fmla="*/ 0 w 57"/>
              <a:gd name="T7" fmla="*/ 52162889 h 58"/>
              <a:gd name="T8" fmla="*/ 6082486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45" name="Freeform 41"/>
          <p:cNvSpPr>
            <a:spLocks/>
          </p:cNvSpPr>
          <p:nvPr/>
        </p:nvSpPr>
        <p:spPr bwMode="auto">
          <a:xfrm>
            <a:off x="2919413" y="5000625"/>
            <a:ext cx="85725" cy="74613"/>
          </a:xfrm>
          <a:custGeom>
            <a:avLst/>
            <a:gdLst>
              <a:gd name="T0" fmla="*/ 63352253 w 58"/>
              <a:gd name="T1" fmla="*/ 0 h 57"/>
              <a:gd name="T2" fmla="*/ 126703028 w 58"/>
              <a:gd name="T3" fmla="*/ 49690949 h 57"/>
              <a:gd name="T4" fmla="*/ 63352253 w 58"/>
              <a:gd name="T5" fmla="*/ 97668417 h 57"/>
              <a:gd name="T6" fmla="*/ 0 w 58"/>
              <a:gd name="T7" fmla="*/ 49690949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46" name="Freeform 42"/>
          <p:cNvSpPr>
            <a:spLocks/>
          </p:cNvSpPr>
          <p:nvPr/>
        </p:nvSpPr>
        <p:spPr bwMode="auto">
          <a:xfrm>
            <a:off x="3005138" y="4924425"/>
            <a:ext cx="85725" cy="76200"/>
          </a:xfrm>
          <a:custGeom>
            <a:avLst/>
            <a:gdLst>
              <a:gd name="T0" fmla="*/ 63332728 w 57"/>
              <a:gd name="T1" fmla="*/ 0 h 57"/>
              <a:gd name="T2" fmla="*/ 128925888 w 57"/>
              <a:gd name="T3" fmla="*/ 50040674 h 57"/>
              <a:gd name="T4" fmla="*/ 63332728 w 57"/>
              <a:gd name="T5" fmla="*/ 101867368 h 57"/>
              <a:gd name="T6" fmla="*/ 0 w 57"/>
              <a:gd name="T7" fmla="*/ 50040674 h 57"/>
              <a:gd name="T8" fmla="*/ 6333272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47" name="Freeform 43"/>
          <p:cNvSpPr>
            <a:spLocks/>
          </p:cNvSpPr>
          <p:nvPr/>
        </p:nvSpPr>
        <p:spPr bwMode="auto">
          <a:xfrm>
            <a:off x="3090863" y="5038725"/>
            <a:ext cx="84137" cy="74613"/>
          </a:xfrm>
          <a:custGeom>
            <a:avLst/>
            <a:gdLst>
              <a:gd name="T0" fmla="*/ 63186887 w 57"/>
              <a:gd name="T1" fmla="*/ 0 h 57"/>
              <a:gd name="T2" fmla="*/ 124193592 w 57"/>
              <a:gd name="T3" fmla="*/ 47977468 h 57"/>
              <a:gd name="T4" fmla="*/ 63186887 w 57"/>
              <a:gd name="T5" fmla="*/ 97668417 h 57"/>
              <a:gd name="T6" fmla="*/ 0 w 57"/>
              <a:gd name="T7" fmla="*/ 47977468 h 57"/>
              <a:gd name="T8" fmla="*/ 6318688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8"/>
                </a:lnTo>
                <a:lnTo>
                  <a:pt x="29" y="57"/>
                </a:lnTo>
                <a:lnTo>
                  <a:pt x="0" y="28"/>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48" name="Freeform 44"/>
          <p:cNvSpPr>
            <a:spLocks/>
          </p:cNvSpPr>
          <p:nvPr/>
        </p:nvSpPr>
        <p:spPr bwMode="auto">
          <a:xfrm>
            <a:off x="3175000" y="4962525"/>
            <a:ext cx="85725" cy="76200"/>
          </a:xfrm>
          <a:custGeom>
            <a:avLst/>
            <a:gdLst>
              <a:gd name="T0" fmla="*/ 63352253 w 58"/>
              <a:gd name="T1" fmla="*/ 0 h 58"/>
              <a:gd name="T2" fmla="*/ 126703028 w 58"/>
              <a:gd name="T3" fmla="*/ 50055517 h 58"/>
              <a:gd name="T4" fmla="*/ 63352253 w 58"/>
              <a:gd name="T5" fmla="*/ 100111034 h 58"/>
              <a:gd name="T6" fmla="*/ 0 w 58"/>
              <a:gd name="T7" fmla="*/ 50055517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49" name="Freeform 45"/>
          <p:cNvSpPr>
            <a:spLocks/>
          </p:cNvSpPr>
          <p:nvPr/>
        </p:nvSpPr>
        <p:spPr bwMode="auto">
          <a:xfrm>
            <a:off x="3260725" y="5000625"/>
            <a:ext cx="84138" cy="74613"/>
          </a:xfrm>
          <a:custGeom>
            <a:avLst/>
            <a:gdLst>
              <a:gd name="T0" fmla="*/ 61008907 w 57"/>
              <a:gd name="T1" fmla="*/ 0 h 57"/>
              <a:gd name="T2" fmla="*/ 124196545 w 57"/>
              <a:gd name="T3" fmla="*/ 49690949 h 57"/>
              <a:gd name="T4" fmla="*/ 61008907 w 57"/>
              <a:gd name="T5" fmla="*/ 97668417 h 57"/>
              <a:gd name="T6" fmla="*/ 0 w 57"/>
              <a:gd name="T7" fmla="*/ 49690949 h 57"/>
              <a:gd name="T8" fmla="*/ 6100890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50" name="Freeform 46"/>
          <p:cNvSpPr>
            <a:spLocks/>
          </p:cNvSpPr>
          <p:nvPr/>
        </p:nvSpPr>
        <p:spPr bwMode="auto">
          <a:xfrm>
            <a:off x="3344863" y="4886325"/>
            <a:ext cx="85725" cy="76200"/>
          </a:xfrm>
          <a:custGeom>
            <a:avLst/>
            <a:gdLst>
              <a:gd name="T0" fmla="*/ 65593161 w 57"/>
              <a:gd name="T1" fmla="*/ 0 h 57"/>
              <a:gd name="T2" fmla="*/ 128925888 w 57"/>
              <a:gd name="T3" fmla="*/ 51826695 h 57"/>
              <a:gd name="T4" fmla="*/ 65593161 w 57"/>
              <a:gd name="T5" fmla="*/ 101867368 h 57"/>
              <a:gd name="T6" fmla="*/ 0 w 57"/>
              <a:gd name="T7" fmla="*/ 51826695 h 57"/>
              <a:gd name="T8" fmla="*/ 65593161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51" name="Freeform 47"/>
          <p:cNvSpPr>
            <a:spLocks/>
          </p:cNvSpPr>
          <p:nvPr/>
        </p:nvSpPr>
        <p:spPr bwMode="auto">
          <a:xfrm>
            <a:off x="3430588" y="4949825"/>
            <a:ext cx="85725" cy="74613"/>
          </a:xfrm>
          <a:custGeom>
            <a:avLst/>
            <a:gdLst>
              <a:gd name="T0" fmla="*/ 63352253 w 58"/>
              <a:gd name="T1" fmla="*/ 0 h 57"/>
              <a:gd name="T2" fmla="*/ 126703028 w 58"/>
              <a:gd name="T3" fmla="*/ 49690949 h 57"/>
              <a:gd name="T4" fmla="*/ 63352253 w 58"/>
              <a:gd name="T5" fmla="*/ 97668417 h 57"/>
              <a:gd name="T6" fmla="*/ 0 w 58"/>
              <a:gd name="T7" fmla="*/ 49690949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52" name="Freeform 48"/>
          <p:cNvSpPr>
            <a:spLocks/>
          </p:cNvSpPr>
          <p:nvPr/>
        </p:nvSpPr>
        <p:spPr bwMode="auto">
          <a:xfrm>
            <a:off x="3516313" y="4937125"/>
            <a:ext cx="84137" cy="76200"/>
          </a:xfrm>
          <a:custGeom>
            <a:avLst/>
            <a:gdLst>
              <a:gd name="T0" fmla="*/ 61006705 w 57"/>
              <a:gd name="T1" fmla="*/ 0 h 58"/>
              <a:gd name="T2" fmla="*/ 124193592 w 57"/>
              <a:gd name="T3" fmla="*/ 50055517 h 58"/>
              <a:gd name="T4" fmla="*/ 61006705 w 57"/>
              <a:gd name="T5" fmla="*/ 100111034 h 58"/>
              <a:gd name="T6" fmla="*/ 0 w 57"/>
              <a:gd name="T7" fmla="*/ 50055517 h 58"/>
              <a:gd name="T8" fmla="*/ 61006705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8" y="0"/>
                </a:moveTo>
                <a:lnTo>
                  <a:pt x="57" y="29"/>
                </a:lnTo>
                <a:lnTo>
                  <a:pt x="28" y="58"/>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53" name="Freeform 49"/>
          <p:cNvSpPr>
            <a:spLocks/>
          </p:cNvSpPr>
          <p:nvPr/>
        </p:nvSpPr>
        <p:spPr bwMode="auto">
          <a:xfrm>
            <a:off x="3600450" y="4773613"/>
            <a:ext cx="85725" cy="74612"/>
          </a:xfrm>
          <a:custGeom>
            <a:avLst/>
            <a:gdLst>
              <a:gd name="T0" fmla="*/ 65593161 w 57"/>
              <a:gd name="T1" fmla="*/ 0 h 57"/>
              <a:gd name="T2" fmla="*/ 128925888 w 57"/>
              <a:gd name="T3" fmla="*/ 49688974 h 57"/>
              <a:gd name="T4" fmla="*/ 65593161 w 57"/>
              <a:gd name="T5" fmla="*/ 97665799 h 57"/>
              <a:gd name="T6" fmla="*/ 0 w 57"/>
              <a:gd name="T7" fmla="*/ 49688974 h 57"/>
              <a:gd name="T8" fmla="*/ 65593161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54" name="Freeform 50"/>
          <p:cNvSpPr>
            <a:spLocks/>
          </p:cNvSpPr>
          <p:nvPr/>
        </p:nvSpPr>
        <p:spPr bwMode="auto">
          <a:xfrm>
            <a:off x="3686175" y="4949825"/>
            <a:ext cx="85725" cy="74613"/>
          </a:xfrm>
          <a:custGeom>
            <a:avLst/>
            <a:gdLst>
              <a:gd name="T0" fmla="*/ 63352253 w 58"/>
              <a:gd name="T1" fmla="*/ 0 h 57"/>
              <a:gd name="T2" fmla="*/ 126703028 w 58"/>
              <a:gd name="T3" fmla="*/ 49690949 h 57"/>
              <a:gd name="T4" fmla="*/ 63352253 w 58"/>
              <a:gd name="T5" fmla="*/ 97668417 h 57"/>
              <a:gd name="T6" fmla="*/ 0 w 58"/>
              <a:gd name="T7" fmla="*/ 49690949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55" name="Freeform 51"/>
          <p:cNvSpPr>
            <a:spLocks/>
          </p:cNvSpPr>
          <p:nvPr/>
        </p:nvSpPr>
        <p:spPr bwMode="auto">
          <a:xfrm>
            <a:off x="3757613" y="4759325"/>
            <a:ext cx="84137" cy="77788"/>
          </a:xfrm>
          <a:custGeom>
            <a:avLst/>
            <a:gdLst>
              <a:gd name="T0" fmla="*/ 63186887 w 57"/>
              <a:gd name="T1" fmla="*/ 0 h 58"/>
              <a:gd name="T2" fmla="*/ 124193592 w 57"/>
              <a:gd name="T3" fmla="*/ 52163560 h 58"/>
              <a:gd name="T4" fmla="*/ 63186887 w 57"/>
              <a:gd name="T5" fmla="*/ 104327120 h 58"/>
              <a:gd name="T6" fmla="*/ 0 w 57"/>
              <a:gd name="T7" fmla="*/ 52163560 h 58"/>
              <a:gd name="T8" fmla="*/ 6318688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56" name="Freeform 52"/>
          <p:cNvSpPr>
            <a:spLocks/>
          </p:cNvSpPr>
          <p:nvPr/>
        </p:nvSpPr>
        <p:spPr bwMode="auto">
          <a:xfrm>
            <a:off x="3841750" y="4886325"/>
            <a:ext cx="85725" cy="76200"/>
          </a:xfrm>
          <a:custGeom>
            <a:avLst/>
            <a:gdLst>
              <a:gd name="T0" fmla="*/ 63352253 w 58"/>
              <a:gd name="T1" fmla="*/ 0 h 57"/>
              <a:gd name="T2" fmla="*/ 126703028 w 58"/>
              <a:gd name="T3" fmla="*/ 51826695 h 57"/>
              <a:gd name="T4" fmla="*/ 63352253 w 58"/>
              <a:gd name="T5" fmla="*/ 101867368 h 57"/>
              <a:gd name="T6" fmla="*/ 0 w 58"/>
              <a:gd name="T7" fmla="*/ 51826695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57" name="Freeform 53"/>
          <p:cNvSpPr>
            <a:spLocks/>
          </p:cNvSpPr>
          <p:nvPr/>
        </p:nvSpPr>
        <p:spPr bwMode="auto">
          <a:xfrm>
            <a:off x="3927475" y="4822825"/>
            <a:ext cx="84138" cy="76200"/>
          </a:xfrm>
          <a:custGeom>
            <a:avLst/>
            <a:gdLst>
              <a:gd name="T0" fmla="*/ 61008907 w 57"/>
              <a:gd name="T1" fmla="*/ 0 h 58"/>
              <a:gd name="T2" fmla="*/ 124196545 w 57"/>
              <a:gd name="T3" fmla="*/ 50055517 h 58"/>
              <a:gd name="T4" fmla="*/ 61008907 w 57"/>
              <a:gd name="T5" fmla="*/ 100111034 h 58"/>
              <a:gd name="T6" fmla="*/ 0 w 57"/>
              <a:gd name="T7" fmla="*/ 50055517 h 58"/>
              <a:gd name="T8" fmla="*/ 6100890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8" y="0"/>
                </a:moveTo>
                <a:lnTo>
                  <a:pt x="57" y="29"/>
                </a:lnTo>
                <a:lnTo>
                  <a:pt x="28" y="58"/>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58" name="Freeform 54"/>
          <p:cNvSpPr>
            <a:spLocks/>
          </p:cNvSpPr>
          <p:nvPr/>
        </p:nvSpPr>
        <p:spPr bwMode="auto">
          <a:xfrm>
            <a:off x="4011613" y="4860925"/>
            <a:ext cx="85725" cy="76200"/>
          </a:xfrm>
          <a:custGeom>
            <a:avLst/>
            <a:gdLst>
              <a:gd name="T0" fmla="*/ 65593161 w 57"/>
              <a:gd name="T1" fmla="*/ 0 h 57"/>
              <a:gd name="T2" fmla="*/ 128925888 w 57"/>
              <a:gd name="T3" fmla="*/ 51826695 h 57"/>
              <a:gd name="T4" fmla="*/ 65593161 w 57"/>
              <a:gd name="T5" fmla="*/ 101867368 h 57"/>
              <a:gd name="T6" fmla="*/ 0 w 57"/>
              <a:gd name="T7" fmla="*/ 51826695 h 57"/>
              <a:gd name="T8" fmla="*/ 65593161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59" name="Freeform 55"/>
          <p:cNvSpPr>
            <a:spLocks/>
          </p:cNvSpPr>
          <p:nvPr/>
        </p:nvSpPr>
        <p:spPr bwMode="auto">
          <a:xfrm>
            <a:off x="4097338" y="4684713"/>
            <a:ext cx="85725" cy="74612"/>
          </a:xfrm>
          <a:custGeom>
            <a:avLst/>
            <a:gdLst>
              <a:gd name="T0" fmla="*/ 63352253 w 58"/>
              <a:gd name="T1" fmla="*/ 0 h 57"/>
              <a:gd name="T2" fmla="*/ 126703028 w 58"/>
              <a:gd name="T3" fmla="*/ 49688974 h 57"/>
              <a:gd name="T4" fmla="*/ 63352253 w 58"/>
              <a:gd name="T5" fmla="*/ 97665799 h 57"/>
              <a:gd name="T6" fmla="*/ 0 w 58"/>
              <a:gd name="T7" fmla="*/ 49688974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60" name="Freeform 56"/>
          <p:cNvSpPr>
            <a:spLocks/>
          </p:cNvSpPr>
          <p:nvPr/>
        </p:nvSpPr>
        <p:spPr bwMode="auto">
          <a:xfrm>
            <a:off x="4183063" y="4659313"/>
            <a:ext cx="84137" cy="76200"/>
          </a:xfrm>
          <a:custGeom>
            <a:avLst/>
            <a:gdLst>
              <a:gd name="T0" fmla="*/ 63186887 w 57"/>
              <a:gd name="T1" fmla="*/ 0 h 57"/>
              <a:gd name="T2" fmla="*/ 124193592 w 57"/>
              <a:gd name="T3" fmla="*/ 51826695 h 57"/>
              <a:gd name="T4" fmla="*/ 63186887 w 57"/>
              <a:gd name="T5" fmla="*/ 101867368 h 57"/>
              <a:gd name="T6" fmla="*/ 0 w 57"/>
              <a:gd name="T7" fmla="*/ 51826695 h 57"/>
              <a:gd name="T8" fmla="*/ 6318688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61" name="Freeform 57"/>
          <p:cNvSpPr>
            <a:spLocks/>
          </p:cNvSpPr>
          <p:nvPr/>
        </p:nvSpPr>
        <p:spPr bwMode="auto">
          <a:xfrm>
            <a:off x="4267200" y="4759325"/>
            <a:ext cx="85725" cy="77788"/>
          </a:xfrm>
          <a:custGeom>
            <a:avLst/>
            <a:gdLst>
              <a:gd name="T0" fmla="*/ 63352253 w 58"/>
              <a:gd name="T1" fmla="*/ 0 h 58"/>
              <a:gd name="T2" fmla="*/ 126703028 w 58"/>
              <a:gd name="T3" fmla="*/ 52163560 h 58"/>
              <a:gd name="T4" fmla="*/ 63352253 w 58"/>
              <a:gd name="T5" fmla="*/ 104327120 h 58"/>
              <a:gd name="T6" fmla="*/ 0 w 58"/>
              <a:gd name="T7" fmla="*/ 52163560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62" name="Freeform 58"/>
          <p:cNvSpPr>
            <a:spLocks/>
          </p:cNvSpPr>
          <p:nvPr/>
        </p:nvSpPr>
        <p:spPr bwMode="auto">
          <a:xfrm>
            <a:off x="4352925" y="4735513"/>
            <a:ext cx="85725" cy="76200"/>
          </a:xfrm>
          <a:custGeom>
            <a:avLst/>
            <a:gdLst>
              <a:gd name="T0" fmla="*/ 63332728 w 57"/>
              <a:gd name="T1" fmla="*/ 0 h 58"/>
              <a:gd name="T2" fmla="*/ 128925888 w 57"/>
              <a:gd name="T3" fmla="*/ 50055517 h 58"/>
              <a:gd name="T4" fmla="*/ 63332728 w 57"/>
              <a:gd name="T5" fmla="*/ 100111034 h 58"/>
              <a:gd name="T6" fmla="*/ 0 w 57"/>
              <a:gd name="T7" fmla="*/ 50055517 h 58"/>
              <a:gd name="T8" fmla="*/ 6333272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8" y="0"/>
                </a:moveTo>
                <a:lnTo>
                  <a:pt x="57" y="29"/>
                </a:lnTo>
                <a:lnTo>
                  <a:pt x="28" y="58"/>
                </a:lnTo>
                <a:lnTo>
                  <a:pt x="0" y="29"/>
                </a:lnTo>
                <a:lnTo>
                  <a:pt x="28" y="0"/>
                </a:lnTo>
                <a:close/>
              </a:path>
            </a:pathLst>
          </a:custGeom>
          <a:solidFill>
            <a:srgbClr val="1FB714"/>
          </a:solidFill>
          <a:ln w="15875">
            <a:solidFill>
              <a:srgbClr val="1FB714"/>
            </a:solidFill>
            <a:prstDash val="solid"/>
            <a:round/>
            <a:headEnd/>
            <a:tailEnd/>
          </a:ln>
        </p:spPr>
        <p:txBody>
          <a:bodyPr/>
          <a:lstStyle/>
          <a:p>
            <a:endParaRPr lang="en-US"/>
          </a:p>
        </p:txBody>
      </p:sp>
      <p:sp>
        <p:nvSpPr>
          <p:cNvPr id="47163" name="Freeform 59"/>
          <p:cNvSpPr>
            <a:spLocks/>
          </p:cNvSpPr>
          <p:nvPr/>
        </p:nvSpPr>
        <p:spPr bwMode="auto">
          <a:xfrm>
            <a:off x="4438650" y="4837113"/>
            <a:ext cx="84138" cy="74612"/>
          </a:xfrm>
          <a:custGeom>
            <a:avLst/>
            <a:gdLst>
              <a:gd name="T0" fmla="*/ 63187638 w 57"/>
              <a:gd name="T1" fmla="*/ 0 h 57"/>
              <a:gd name="T2" fmla="*/ 124196545 w 57"/>
              <a:gd name="T3" fmla="*/ 49688974 h 57"/>
              <a:gd name="T4" fmla="*/ 63187638 w 57"/>
              <a:gd name="T5" fmla="*/ 97665799 h 57"/>
              <a:gd name="T6" fmla="*/ 0 w 57"/>
              <a:gd name="T7" fmla="*/ 49688974 h 57"/>
              <a:gd name="T8" fmla="*/ 6318763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64" name="Freeform 60"/>
          <p:cNvSpPr>
            <a:spLocks/>
          </p:cNvSpPr>
          <p:nvPr/>
        </p:nvSpPr>
        <p:spPr bwMode="auto">
          <a:xfrm>
            <a:off x="4522788" y="4822825"/>
            <a:ext cx="85725" cy="76200"/>
          </a:xfrm>
          <a:custGeom>
            <a:avLst/>
            <a:gdLst>
              <a:gd name="T0" fmla="*/ 63352253 w 58"/>
              <a:gd name="T1" fmla="*/ 0 h 58"/>
              <a:gd name="T2" fmla="*/ 126703028 w 58"/>
              <a:gd name="T3" fmla="*/ 50055517 h 58"/>
              <a:gd name="T4" fmla="*/ 63352253 w 58"/>
              <a:gd name="T5" fmla="*/ 100111034 h 58"/>
              <a:gd name="T6" fmla="*/ 0 w 58"/>
              <a:gd name="T7" fmla="*/ 50055517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1FB714"/>
          </a:solidFill>
          <a:ln w="15875">
            <a:solidFill>
              <a:srgbClr val="1FB714"/>
            </a:solidFill>
            <a:prstDash val="solid"/>
            <a:round/>
            <a:headEnd/>
            <a:tailEnd/>
          </a:ln>
        </p:spPr>
        <p:txBody>
          <a:bodyPr/>
          <a:lstStyle/>
          <a:p>
            <a:endParaRPr lang="en-US"/>
          </a:p>
        </p:txBody>
      </p:sp>
      <p:sp>
        <p:nvSpPr>
          <p:cNvPr id="47165" name="Rectangle 61"/>
          <p:cNvSpPr>
            <a:spLocks noChangeArrowheads="1"/>
          </p:cNvSpPr>
          <p:nvPr/>
        </p:nvSpPr>
        <p:spPr bwMode="auto">
          <a:xfrm>
            <a:off x="990600" y="5478463"/>
            <a:ext cx="88900" cy="76200"/>
          </a:xfrm>
          <a:prstGeom prst="rect">
            <a:avLst/>
          </a:prstGeom>
          <a:solidFill>
            <a:srgbClr val="FF00FF"/>
          </a:solidFill>
          <a:ln w="15875">
            <a:solidFill>
              <a:srgbClr val="FF00FF"/>
            </a:solidFill>
            <a:miter lim="800000"/>
            <a:headEnd/>
            <a:tailEnd/>
          </a:ln>
        </p:spPr>
        <p:txBody>
          <a:bodyPr/>
          <a:lstStyle/>
          <a:p>
            <a:endParaRPr lang="en-US"/>
          </a:p>
        </p:txBody>
      </p:sp>
      <p:sp>
        <p:nvSpPr>
          <p:cNvPr id="47166" name="Rectangle 62"/>
          <p:cNvSpPr>
            <a:spLocks noChangeArrowheads="1"/>
          </p:cNvSpPr>
          <p:nvPr/>
        </p:nvSpPr>
        <p:spPr bwMode="auto">
          <a:xfrm>
            <a:off x="1079500" y="5465763"/>
            <a:ext cx="82550" cy="76200"/>
          </a:xfrm>
          <a:prstGeom prst="rect">
            <a:avLst/>
          </a:prstGeom>
          <a:solidFill>
            <a:srgbClr val="FF00FF"/>
          </a:solidFill>
          <a:ln w="15875">
            <a:solidFill>
              <a:srgbClr val="FF00FF"/>
            </a:solidFill>
            <a:miter lim="800000"/>
            <a:headEnd/>
            <a:tailEnd/>
          </a:ln>
        </p:spPr>
        <p:txBody>
          <a:bodyPr/>
          <a:lstStyle/>
          <a:p>
            <a:endParaRPr lang="en-US"/>
          </a:p>
        </p:txBody>
      </p:sp>
      <p:sp>
        <p:nvSpPr>
          <p:cNvPr id="47167" name="Rectangle 63"/>
          <p:cNvSpPr>
            <a:spLocks noChangeArrowheads="1"/>
          </p:cNvSpPr>
          <p:nvPr/>
        </p:nvSpPr>
        <p:spPr bwMode="auto">
          <a:xfrm>
            <a:off x="1162050" y="5441950"/>
            <a:ext cx="84138" cy="74613"/>
          </a:xfrm>
          <a:prstGeom prst="rect">
            <a:avLst/>
          </a:prstGeom>
          <a:solidFill>
            <a:srgbClr val="FF00FF"/>
          </a:solidFill>
          <a:ln w="15875">
            <a:solidFill>
              <a:srgbClr val="FF00FF"/>
            </a:solidFill>
            <a:miter lim="800000"/>
            <a:headEnd/>
            <a:tailEnd/>
          </a:ln>
        </p:spPr>
        <p:txBody>
          <a:bodyPr/>
          <a:lstStyle/>
          <a:p>
            <a:endParaRPr lang="en-US"/>
          </a:p>
        </p:txBody>
      </p:sp>
      <p:sp>
        <p:nvSpPr>
          <p:cNvPr id="47168" name="Rectangle 64"/>
          <p:cNvSpPr>
            <a:spLocks noChangeArrowheads="1"/>
          </p:cNvSpPr>
          <p:nvPr/>
        </p:nvSpPr>
        <p:spPr bwMode="auto">
          <a:xfrm>
            <a:off x="1246188" y="5403850"/>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69" name="Rectangle 65"/>
          <p:cNvSpPr>
            <a:spLocks noChangeArrowheads="1"/>
          </p:cNvSpPr>
          <p:nvPr/>
        </p:nvSpPr>
        <p:spPr bwMode="auto">
          <a:xfrm>
            <a:off x="1331913" y="5276850"/>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70" name="Rectangle 66"/>
          <p:cNvSpPr>
            <a:spLocks noChangeArrowheads="1"/>
          </p:cNvSpPr>
          <p:nvPr/>
        </p:nvSpPr>
        <p:spPr bwMode="auto">
          <a:xfrm>
            <a:off x="1417638" y="5176838"/>
            <a:ext cx="84137" cy="74612"/>
          </a:xfrm>
          <a:prstGeom prst="rect">
            <a:avLst/>
          </a:prstGeom>
          <a:solidFill>
            <a:srgbClr val="FF00FF"/>
          </a:solidFill>
          <a:ln w="15875">
            <a:solidFill>
              <a:srgbClr val="FF00FF"/>
            </a:solidFill>
            <a:miter lim="800000"/>
            <a:headEnd/>
            <a:tailEnd/>
          </a:ln>
        </p:spPr>
        <p:txBody>
          <a:bodyPr/>
          <a:lstStyle/>
          <a:p>
            <a:endParaRPr lang="en-US"/>
          </a:p>
        </p:txBody>
      </p:sp>
      <p:sp>
        <p:nvSpPr>
          <p:cNvPr id="47171" name="Rectangle 67"/>
          <p:cNvSpPr>
            <a:spLocks noChangeArrowheads="1"/>
          </p:cNvSpPr>
          <p:nvPr/>
        </p:nvSpPr>
        <p:spPr bwMode="auto">
          <a:xfrm>
            <a:off x="1501775" y="5049838"/>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72" name="Rectangle 68"/>
          <p:cNvSpPr>
            <a:spLocks noChangeArrowheads="1"/>
          </p:cNvSpPr>
          <p:nvPr/>
        </p:nvSpPr>
        <p:spPr bwMode="auto">
          <a:xfrm>
            <a:off x="1573213" y="49498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73" name="Rectangle 69"/>
          <p:cNvSpPr>
            <a:spLocks noChangeArrowheads="1"/>
          </p:cNvSpPr>
          <p:nvPr/>
        </p:nvSpPr>
        <p:spPr bwMode="auto">
          <a:xfrm>
            <a:off x="1658938" y="4860925"/>
            <a:ext cx="84137" cy="76200"/>
          </a:xfrm>
          <a:prstGeom prst="rect">
            <a:avLst/>
          </a:prstGeom>
          <a:solidFill>
            <a:srgbClr val="FF00FF"/>
          </a:solidFill>
          <a:ln w="15875">
            <a:solidFill>
              <a:srgbClr val="FF00FF"/>
            </a:solidFill>
            <a:miter lim="800000"/>
            <a:headEnd/>
            <a:tailEnd/>
          </a:ln>
        </p:spPr>
        <p:txBody>
          <a:bodyPr/>
          <a:lstStyle/>
          <a:p>
            <a:endParaRPr lang="en-US"/>
          </a:p>
        </p:txBody>
      </p:sp>
      <p:sp>
        <p:nvSpPr>
          <p:cNvPr id="47174" name="Rectangle 70"/>
          <p:cNvSpPr>
            <a:spLocks noChangeArrowheads="1"/>
          </p:cNvSpPr>
          <p:nvPr/>
        </p:nvSpPr>
        <p:spPr bwMode="auto">
          <a:xfrm>
            <a:off x="1743075" y="4722813"/>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75" name="Rectangle 71"/>
          <p:cNvSpPr>
            <a:spLocks noChangeArrowheads="1"/>
          </p:cNvSpPr>
          <p:nvPr/>
        </p:nvSpPr>
        <p:spPr bwMode="auto">
          <a:xfrm>
            <a:off x="1828800" y="4572000"/>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76" name="Rectangle 72"/>
          <p:cNvSpPr>
            <a:spLocks noChangeArrowheads="1"/>
          </p:cNvSpPr>
          <p:nvPr/>
        </p:nvSpPr>
        <p:spPr bwMode="auto">
          <a:xfrm>
            <a:off x="1914525" y="4457700"/>
            <a:ext cx="84138" cy="76200"/>
          </a:xfrm>
          <a:prstGeom prst="rect">
            <a:avLst/>
          </a:prstGeom>
          <a:solidFill>
            <a:srgbClr val="FF00FF"/>
          </a:solidFill>
          <a:ln w="15875">
            <a:solidFill>
              <a:srgbClr val="FF00FF"/>
            </a:solidFill>
            <a:miter lim="800000"/>
            <a:headEnd/>
            <a:tailEnd/>
          </a:ln>
        </p:spPr>
        <p:txBody>
          <a:bodyPr/>
          <a:lstStyle/>
          <a:p>
            <a:endParaRPr lang="en-US"/>
          </a:p>
        </p:txBody>
      </p:sp>
      <p:sp>
        <p:nvSpPr>
          <p:cNvPr id="47177" name="Rectangle 73"/>
          <p:cNvSpPr>
            <a:spLocks noChangeArrowheads="1"/>
          </p:cNvSpPr>
          <p:nvPr/>
        </p:nvSpPr>
        <p:spPr bwMode="auto">
          <a:xfrm>
            <a:off x="1998663" y="4332288"/>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78" name="Rectangle 74"/>
          <p:cNvSpPr>
            <a:spLocks noChangeArrowheads="1"/>
          </p:cNvSpPr>
          <p:nvPr/>
        </p:nvSpPr>
        <p:spPr bwMode="auto">
          <a:xfrm>
            <a:off x="2084388" y="4194175"/>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79" name="Rectangle 75"/>
          <p:cNvSpPr>
            <a:spLocks noChangeArrowheads="1"/>
          </p:cNvSpPr>
          <p:nvPr/>
        </p:nvSpPr>
        <p:spPr bwMode="auto">
          <a:xfrm>
            <a:off x="2170113" y="4206875"/>
            <a:ext cx="84137" cy="74613"/>
          </a:xfrm>
          <a:prstGeom prst="rect">
            <a:avLst/>
          </a:prstGeom>
          <a:solidFill>
            <a:srgbClr val="FF00FF"/>
          </a:solidFill>
          <a:ln w="15875">
            <a:solidFill>
              <a:srgbClr val="FF00FF"/>
            </a:solidFill>
            <a:miter lim="800000"/>
            <a:headEnd/>
            <a:tailEnd/>
          </a:ln>
        </p:spPr>
        <p:txBody>
          <a:bodyPr/>
          <a:lstStyle/>
          <a:p>
            <a:endParaRPr lang="en-US"/>
          </a:p>
        </p:txBody>
      </p:sp>
      <p:sp>
        <p:nvSpPr>
          <p:cNvPr id="47180" name="Rectangle 76"/>
          <p:cNvSpPr>
            <a:spLocks noChangeArrowheads="1"/>
          </p:cNvSpPr>
          <p:nvPr/>
        </p:nvSpPr>
        <p:spPr bwMode="auto">
          <a:xfrm>
            <a:off x="2254250" y="4194175"/>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81" name="Rectangle 77"/>
          <p:cNvSpPr>
            <a:spLocks noChangeArrowheads="1"/>
          </p:cNvSpPr>
          <p:nvPr/>
        </p:nvSpPr>
        <p:spPr bwMode="auto">
          <a:xfrm>
            <a:off x="2339975" y="4306888"/>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82" name="Rectangle 78"/>
          <p:cNvSpPr>
            <a:spLocks noChangeArrowheads="1"/>
          </p:cNvSpPr>
          <p:nvPr/>
        </p:nvSpPr>
        <p:spPr bwMode="auto">
          <a:xfrm>
            <a:off x="2425700" y="4471988"/>
            <a:ext cx="84138" cy="74612"/>
          </a:xfrm>
          <a:prstGeom prst="rect">
            <a:avLst/>
          </a:prstGeom>
          <a:solidFill>
            <a:srgbClr val="FF00FF"/>
          </a:solidFill>
          <a:ln w="15875">
            <a:solidFill>
              <a:srgbClr val="FF00FF"/>
            </a:solidFill>
            <a:miter lim="800000"/>
            <a:headEnd/>
            <a:tailEnd/>
          </a:ln>
        </p:spPr>
        <p:txBody>
          <a:bodyPr/>
          <a:lstStyle/>
          <a:p>
            <a:endParaRPr lang="en-US"/>
          </a:p>
        </p:txBody>
      </p:sp>
      <p:sp>
        <p:nvSpPr>
          <p:cNvPr id="47183" name="Rectangle 79"/>
          <p:cNvSpPr>
            <a:spLocks noChangeArrowheads="1"/>
          </p:cNvSpPr>
          <p:nvPr/>
        </p:nvSpPr>
        <p:spPr bwMode="auto">
          <a:xfrm>
            <a:off x="2509838" y="4546600"/>
            <a:ext cx="84137" cy="74613"/>
          </a:xfrm>
          <a:prstGeom prst="rect">
            <a:avLst/>
          </a:prstGeom>
          <a:solidFill>
            <a:srgbClr val="FF00FF"/>
          </a:solidFill>
          <a:ln w="15875">
            <a:solidFill>
              <a:srgbClr val="FF00FF"/>
            </a:solidFill>
            <a:miter lim="800000"/>
            <a:headEnd/>
            <a:tailEnd/>
          </a:ln>
        </p:spPr>
        <p:txBody>
          <a:bodyPr/>
          <a:lstStyle/>
          <a:p>
            <a:endParaRPr lang="en-US"/>
          </a:p>
        </p:txBody>
      </p:sp>
      <p:sp>
        <p:nvSpPr>
          <p:cNvPr id="47184" name="Rectangle 80"/>
          <p:cNvSpPr>
            <a:spLocks noChangeArrowheads="1"/>
          </p:cNvSpPr>
          <p:nvPr/>
        </p:nvSpPr>
        <p:spPr bwMode="auto">
          <a:xfrm>
            <a:off x="2593975" y="4610100"/>
            <a:ext cx="87313" cy="74613"/>
          </a:xfrm>
          <a:prstGeom prst="rect">
            <a:avLst/>
          </a:prstGeom>
          <a:solidFill>
            <a:srgbClr val="FF00FF"/>
          </a:solidFill>
          <a:ln w="15875">
            <a:solidFill>
              <a:srgbClr val="FF00FF"/>
            </a:solidFill>
            <a:miter lim="800000"/>
            <a:headEnd/>
            <a:tailEnd/>
          </a:ln>
        </p:spPr>
        <p:txBody>
          <a:bodyPr/>
          <a:lstStyle/>
          <a:p>
            <a:endParaRPr lang="en-US"/>
          </a:p>
        </p:txBody>
      </p:sp>
      <p:sp>
        <p:nvSpPr>
          <p:cNvPr id="47185" name="Rectangle 81"/>
          <p:cNvSpPr>
            <a:spLocks noChangeArrowheads="1"/>
          </p:cNvSpPr>
          <p:nvPr/>
        </p:nvSpPr>
        <p:spPr bwMode="auto">
          <a:xfrm>
            <a:off x="2665413" y="4659313"/>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86" name="Rectangle 82"/>
          <p:cNvSpPr>
            <a:spLocks noChangeArrowheads="1"/>
          </p:cNvSpPr>
          <p:nvPr/>
        </p:nvSpPr>
        <p:spPr bwMode="auto">
          <a:xfrm>
            <a:off x="2751138" y="4848225"/>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87" name="Rectangle 83"/>
          <p:cNvSpPr>
            <a:spLocks noChangeArrowheads="1"/>
          </p:cNvSpPr>
          <p:nvPr/>
        </p:nvSpPr>
        <p:spPr bwMode="auto">
          <a:xfrm>
            <a:off x="2836863" y="4886325"/>
            <a:ext cx="82550" cy="76200"/>
          </a:xfrm>
          <a:prstGeom prst="rect">
            <a:avLst/>
          </a:prstGeom>
          <a:solidFill>
            <a:srgbClr val="FF00FF"/>
          </a:solidFill>
          <a:ln w="15875">
            <a:solidFill>
              <a:srgbClr val="FF00FF"/>
            </a:solidFill>
            <a:miter lim="800000"/>
            <a:headEnd/>
            <a:tailEnd/>
          </a:ln>
        </p:spPr>
        <p:txBody>
          <a:bodyPr/>
          <a:lstStyle/>
          <a:p>
            <a:endParaRPr lang="en-US"/>
          </a:p>
        </p:txBody>
      </p:sp>
      <p:sp>
        <p:nvSpPr>
          <p:cNvPr id="47188" name="Rectangle 84"/>
          <p:cNvSpPr>
            <a:spLocks noChangeArrowheads="1"/>
          </p:cNvSpPr>
          <p:nvPr/>
        </p:nvSpPr>
        <p:spPr bwMode="auto">
          <a:xfrm>
            <a:off x="2919413" y="4899025"/>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89" name="Rectangle 85"/>
          <p:cNvSpPr>
            <a:spLocks noChangeArrowheads="1"/>
          </p:cNvSpPr>
          <p:nvPr/>
        </p:nvSpPr>
        <p:spPr bwMode="auto">
          <a:xfrm>
            <a:off x="3005138" y="50133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90" name="Rectangle 86"/>
          <p:cNvSpPr>
            <a:spLocks noChangeArrowheads="1"/>
          </p:cNvSpPr>
          <p:nvPr/>
        </p:nvSpPr>
        <p:spPr bwMode="auto">
          <a:xfrm>
            <a:off x="3090863" y="4860925"/>
            <a:ext cx="84137" cy="76200"/>
          </a:xfrm>
          <a:prstGeom prst="rect">
            <a:avLst/>
          </a:prstGeom>
          <a:solidFill>
            <a:srgbClr val="FF00FF"/>
          </a:solidFill>
          <a:ln w="15875">
            <a:solidFill>
              <a:srgbClr val="FF00FF"/>
            </a:solidFill>
            <a:miter lim="800000"/>
            <a:headEnd/>
            <a:tailEnd/>
          </a:ln>
        </p:spPr>
        <p:txBody>
          <a:bodyPr/>
          <a:lstStyle/>
          <a:p>
            <a:endParaRPr lang="en-US"/>
          </a:p>
        </p:txBody>
      </p:sp>
      <p:sp>
        <p:nvSpPr>
          <p:cNvPr id="47191" name="Rectangle 87"/>
          <p:cNvSpPr>
            <a:spLocks noChangeArrowheads="1"/>
          </p:cNvSpPr>
          <p:nvPr/>
        </p:nvSpPr>
        <p:spPr bwMode="auto">
          <a:xfrm>
            <a:off x="3175000" y="50006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92" name="Rectangle 88"/>
          <p:cNvSpPr>
            <a:spLocks noChangeArrowheads="1"/>
          </p:cNvSpPr>
          <p:nvPr/>
        </p:nvSpPr>
        <p:spPr bwMode="auto">
          <a:xfrm>
            <a:off x="3260725" y="5024438"/>
            <a:ext cx="84138" cy="77787"/>
          </a:xfrm>
          <a:prstGeom prst="rect">
            <a:avLst/>
          </a:prstGeom>
          <a:solidFill>
            <a:srgbClr val="FF00FF"/>
          </a:solidFill>
          <a:ln w="15875">
            <a:solidFill>
              <a:srgbClr val="FF00FF"/>
            </a:solidFill>
            <a:miter lim="800000"/>
            <a:headEnd/>
            <a:tailEnd/>
          </a:ln>
        </p:spPr>
        <p:txBody>
          <a:bodyPr/>
          <a:lstStyle/>
          <a:p>
            <a:endParaRPr lang="en-US"/>
          </a:p>
        </p:txBody>
      </p:sp>
      <p:sp>
        <p:nvSpPr>
          <p:cNvPr id="47193" name="Rectangle 89"/>
          <p:cNvSpPr>
            <a:spLocks noChangeArrowheads="1"/>
          </p:cNvSpPr>
          <p:nvPr/>
        </p:nvSpPr>
        <p:spPr bwMode="auto">
          <a:xfrm>
            <a:off x="3344863" y="50387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94" name="Rectangle 90"/>
          <p:cNvSpPr>
            <a:spLocks noChangeArrowheads="1"/>
          </p:cNvSpPr>
          <p:nvPr/>
        </p:nvSpPr>
        <p:spPr bwMode="auto">
          <a:xfrm>
            <a:off x="3430588" y="5075238"/>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195" name="Rectangle 91"/>
          <p:cNvSpPr>
            <a:spLocks noChangeArrowheads="1"/>
          </p:cNvSpPr>
          <p:nvPr/>
        </p:nvSpPr>
        <p:spPr bwMode="auto">
          <a:xfrm>
            <a:off x="3516313" y="4949825"/>
            <a:ext cx="84137" cy="74613"/>
          </a:xfrm>
          <a:prstGeom prst="rect">
            <a:avLst/>
          </a:prstGeom>
          <a:solidFill>
            <a:srgbClr val="FF00FF"/>
          </a:solidFill>
          <a:ln w="15875">
            <a:solidFill>
              <a:srgbClr val="FF00FF"/>
            </a:solidFill>
            <a:miter lim="800000"/>
            <a:headEnd/>
            <a:tailEnd/>
          </a:ln>
        </p:spPr>
        <p:txBody>
          <a:bodyPr/>
          <a:lstStyle/>
          <a:p>
            <a:endParaRPr lang="en-US"/>
          </a:p>
        </p:txBody>
      </p:sp>
      <p:sp>
        <p:nvSpPr>
          <p:cNvPr id="47196" name="Rectangle 92"/>
          <p:cNvSpPr>
            <a:spLocks noChangeArrowheads="1"/>
          </p:cNvSpPr>
          <p:nvPr/>
        </p:nvSpPr>
        <p:spPr bwMode="auto">
          <a:xfrm>
            <a:off x="3600450" y="50006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97" name="Rectangle 93"/>
          <p:cNvSpPr>
            <a:spLocks noChangeArrowheads="1"/>
          </p:cNvSpPr>
          <p:nvPr/>
        </p:nvSpPr>
        <p:spPr bwMode="auto">
          <a:xfrm>
            <a:off x="3686175" y="50133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198" name="Rectangle 94"/>
          <p:cNvSpPr>
            <a:spLocks noChangeArrowheads="1"/>
          </p:cNvSpPr>
          <p:nvPr/>
        </p:nvSpPr>
        <p:spPr bwMode="auto">
          <a:xfrm>
            <a:off x="3757613" y="5049838"/>
            <a:ext cx="84137" cy="76200"/>
          </a:xfrm>
          <a:prstGeom prst="rect">
            <a:avLst/>
          </a:prstGeom>
          <a:solidFill>
            <a:srgbClr val="FF00FF"/>
          </a:solidFill>
          <a:ln w="15875">
            <a:solidFill>
              <a:srgbClr val="FF00FF"/>
            </a:solidFill>
            <a:miter lim="800000"/>
            <a:headEnd/>
            <a:tailEnd/>
          </a:ln>
        </p:spPr>
        <p:txBody>
          <a:bodyPr/>
          <a:lstStyle/>
          <a:p>
            <a:endParaRPr lang="en-US"/>
          </a:p>
        </p:txBody>
      </p:sp>
      <p:sp>
        <p:nvSpPr>
          <p:cNvPr id="47199" name="Rectangle 95"/>
          <p:cNvSpPr>
            <a:spLocks noChangeArrowheads="1"/>
          </p:cNvSpPr>
          <p:nvPr/>
        </p:nvSpPr>
        <p:spPr bwMode="auto">
          <a:xfrm>
            <a:off x="3852863" y="5049838"/>
            <a:ext cx="87312" cy="76200"/>
          </a:xfrm>
          <a:prstGeom prst="rect">
            <a:avLst/>
          </a:prstGeom>
          <a:solidFill>
            <a:srgbClr val="FF00FF"/>
          </a:solidFill>
          <a:ln w="15875">
            <a:solidFill>
              <a:srgbClr val="FF00FF"/>
            </a:solidFill>
            <a:miter lim="800000"/>
            <a:headEnd/>
            <a:tailEnd/>
          </a:ln>
        </p:spPr>
        <p:txBody>
          <a:bodyPr/>
          <a:lstStyle/>
          <a:p>
            <a:endParaRPr lang="en-US"/>
          </a:p>
        </p:txBody>
      </p:sp>
      <p:sp>
        <p:nvSpPr>
          <p:cNvPr id="47200" name="Rectangle 96"/>
          <p:cNvSpPr>
            <a:spLocks noChangeArrowheads="1"/>
          </p:cNvSpPr>
          <p:nvPr/>
        </p:nvSpPr>
        <p:spPr bwMode="auto">
          <a:xfrm>
            <a:off x="3940175" y="5062538"/>
            <a:ext cx="84138" cy="76200"/>
          </a:xfrm>
          <a:prstGeom prst="rect">
            <a:avLst/>
          </a:prstGeom>
          <a:solidFill>
            <a:srgbClr val="FF00FF"/>
          </a:solidFill>
          <a:ln w="15875">
            <a:solidFill>
              <a:srgbClr val="FF00FF"/>
            </a:solidFill>
            <a:miter lim="800000"/>
            <a:headEnd/>
            <a:tailEnd/>
          </a:ln>
        </p:spPr>
        <p:txBody>
          <a:bodyPr/>
          <a:lstStyle/>
          <a:p>
            <a:endParaRPr lang="en-US"/>
          </a:p>
        </p:txBody>
      </p:sp>
      <p:sp>
        <p:nvSpPr>
          <p:cNvPr id="47201" name="Rectangle 97"/>
          <p:cNvSpPr>
            <a:spLocks noChangeArrowheads="1"/>
          </p:cNvSpPr>
          <p:nvPr/>
        </p:nvSpPr>
        <p:spPr bwMode="auto">
          <a:xfrm>
            <a:off x="4024313" y="5076825"/>
            <a:ext cx="84137" cy="74613"/>
          </a:xfrm>
          <a:prstGeom prst="rect">
            <a:avLst/>
          </a:prstGeom>
          <a:solidFill>
            <a:srgbClr val="FF00FF"/>
          </a:solidFill>
          <a:ln w="15875">
            <a:solidFill>
              <a:srgbClr val="FF00FF"/>
            </a:solidFill>
            <a:miter lim="800000"/>
            <a:headEnd/>
            <a:tailEnd/>
          </a:ln>
        </p:spPr>
        <p:txBody>
          <a:bodyPr/>
          <a:lstStyle/>
          <a:p>
            <a:endParaRPr lang="en-US"/>
          </a:p>
        </p:txBody>
      </p:sp>
      <p:sp>
        <p:nvSpPr>
          <p:cNvPr id="47202" name="Rectangle 98"/>
          <p:cNvSpPr>
            <a:spLocks noChangeArrowheads="1"/>
          </p:cNvSpPr>
          <p:nvPr/>
        </p:nvSpPr>
        <p:spPr bwMode="auto">
          <a:xfrm>
            <a:off x="4108450" y="5087938"/>
            <a:ext cx="87313" cy="76200"/>
          </a:xfrm>
          <a:prstGeom prst="rect">
            <a:avLst/>
          </a:prstGeom>
          <a:solidFill>
            <a:srgbClr val="FF00FF"/>
          </a:solidFill>
          <a:ln w="15875">
            <a:solidFill>
              <a:srgbClr val="FF00FF"/>
            </a:solidFill>
            <a:miter lim="800000"/>
            <a:headEnd/>
            <a:tailEnd/>
          </a:ln>
        </p:spPr>
        <p:txBody>
          <a:bodyPr/>
          <a:lstStyle/>
          <a:p>
            <a:endParaRPr lang="en-US"/>
          </a:p>
        </p:txBody>
      </p:sp>
      <p:sp>
        <p:nvSpPr>
          <p:cNvPr id="47203" name="Rectangle 99"/>
          <p:cNvSpPr>
            <a:spLocks noChangeArrowheads="1"/>
          </p:cNvSpPr>
          <p:nvPr/>
        </p:nvSpPr>
        <p:spPr bwMode="auto">
          <a:xfrm>
            <a:off x="4195763" y="5000625"/>
            <a:ext cx="84137" cy="76200"/>
          </a:xfrm>
          <a:prstGeom prst="rect">
            <a:avLst/>
          </a:prstGeom>
          <a:solidFill>
            <a:srgbClr val="FF00FF"/>
          </a:solidFill>
          <a:ln w="15875">
            <a:solidFill>
              <a:srgbClr val="FF00FF"/>
            </a:solidFill>
            <a:miter lim="800000"/>
            <a:headEnd/>
            <a:tailEnd/>
          </a:ln>
        </p:spPr>
        <p:txBody>
          <a:bodyPr/>
          <a:lstStyle/>
          <a:p>
            <a:endParaRPr lang="en-US"/>
          </a:p>
        </p:txBody>
      </p:sp>
      <p:sp>
        <p:nvSpPr>
          <p:cNvPr id="47204" name="Rectangle 100"/>
          <p:cNvSpPr>
            <a:spLocks noChangeArrowheads="1"/>
          </p:cNvSpPr>
          <p:nvPr/>
        </p:nvSpPr>
        <p:spPr bwMode="auto">
          <a:xfrm>
            <a:off x="4279900" y="5113338"/>
            <a:ext cx="85725" cy="76200"/>
          </a:xfrm>
          <a:prstGeom prst="rect">
            <a:avLst/>
          </a:prstGeom>
          <a:solidFill>
            <a:srgbClr val="FF00FF"/>
          </a:solidFill>
          <a:ln w="15875">
            <a:solidFill>
              <a:srgbClr val="FF00FF"/>
            </a:solidFill>
            <a:miter lim="800000"/>
            <a:headEnd/>
            <a:tailEnd/>
          </a:ln>
        </p:spPr>
        <p:txBody>
          <a:bodyPr/>
          <a:lstStyle/>
          <a:p>
            <a:endParaRPr lang="en-US"/>
          </a:p>
        </p:txBody>
      </p:sp>
      <p:sp>
        <p:nvSpPr>
          <p:cNvPr id="47205" name="Rectangle 101"/>
          <p:cNvSpPr>
            <a:spLocks noChangeArrowheads="1"/>
          </p:cNvSpPr>
          <p:nvPr/>
        </p:nvSpPr>
        <p:spPr bwMode="auto">
          <a:xfrm>
            <a:off x="4365625" y="5049838"/>
            <a:ext cx="82550" cy="76200"/>
          </a:xfrm>
          <a:prstGeom prst="rect">
            <a:avLst/>
          </a:prstGeom>
          <a:solidFill>
            <a:srgbClr val="FF00FF"/>
          </a:solidFill>
          <a:ln w="15875">
            <a:solidFill>
              <a:srgbClr val="FF00FF"/>
            </a:solidFill>
            <a:miter lim="800000"/>
            <a:headEnd/>
            <a:tailEnd/>
          </a:ln>
        </p:spPr>
        <p:txBody>
          <a:bodyPr/>
          <a:lstStyle/>
          <a:p>
            <a:endParaRPr lang="en-US"/>
          </a:p>
        </p:txBody>
      </p:sp>
      <p:sp>
        <p:nvSpPr>
          <p:cNvPr id="47206" name="Rectangle 102"/>
          <p:cNvSpPr>
            <a:spLocks noChangeArrowheads="1"/>
          </p:cNvSpPr>
          <p:nvPr/>
        </p:nvSpPr>
        <p:spPr bwMode="auto">
          <a:xfrm>
            <a:off x="4448175" y="50387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207" name="Rectangle 103"/>
          <p:cNvSpPr>
            <a:spLocks noChangeArrowheads="1"/>
          </p:cNvSpPr>
          <p:nvPr/>
        </p:nvSpPr>
        <p:spPr bwMode="auto">
          <a:xfrm>
            <a:off x="4533900" y="5102225"/>
            <a:ext cx="85725" cy="74613"/>
          </a:xfrm>
          <a:prstGeom prst="rect">
            <a:avLst/>
          </a:prstGeom>
          <a:solidFill>
            <a:srgbClr val="FF00FF"/>
          </a:solidFill>
          <a:ln w="15875">
            <a:solidFill>
              <a:srgbClr val="FF00FF"/>
            </a:solidFill>
            <a:miter lim="800000"/>
            <a:headEnd/>
            <a:tailEnd/>
          </a:ln>
        </p:spPr>
        <p:txBody>
          <a:bodyPr/>
          <a:lstStyle/>
          <a:p>
            <a:endParaRPr lang="en-US"/>
          </a:p>
        </p:txBody>
      </p:sp>
      <p:sp>
        <p:nvSpPr>
          <p:cNvPr id="47208" name="Freeform 104"/>
          <p:cNvSpPr>
            <a:spLocks/>
          </p:cNvSpPr>
          <p:nvPr/>
        </p:nvSpPr>
        <p:spPr bwMode="auto">
          <a:xfrm>
            <a:off x="1003300" y="5441950"/>
            <a:ext cx="85725" cy="74613"/>
          </a:xfrm>
          <a:custGeom>
            <a:avLst/>
            <a:gdLst>
              <a:gd name="T0" fmla="*/ 63352253 w 58"/>
              <a:gd name="T1" fmla="*/ 0 h 57"/>
              <a:gd name="T2" fmla="*/ 126703028 w 58"/>
              <a:gd name="T3" fmla="*/ 97668417 h 57"/>
              <a:gd name="T4" fmla="*/ 0 w 58"/>
              <a:gd name="T5" fmla="*/ 97668417 h 57"/>
              <a:gd name="T6" fmla="*/ 63352253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09" name="Freeform 105"/>
          <p:cNvSpPr>
            <a:spLocks/>
          </p:cNvSpPr>
          <p:nvPr/>
        </p:nvSpPr>
        <p:spPr bwMode="auto">
          <a:xfrm>
            <a:off x="1089025" y="5441950"/>
            <a:ext cx="85725" cy="74613"/>
          </a:xfrm>
          <a:custGeom>
            <a:avLst/>
            <a:gdLst>
              <a:gd name="T0" fmla="*/ 63332728 w 57"/>
              <a:gd name="T1" fmla="*/ 0 h 57"/>
              <a:gd name="T2" fmla="*/ 128925888 w 57"/>
              <a:gd name="T3" fmla="*/ 97668417 h 57"/>
              <a:gd name="T4" fmla="*/ 0 w 57"/>
              <a:gd name="T5" fmla="*/ 97668417 h 57"/>
              <a:gd name="T6" fmla="*/ 6333272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10" name="Freeform 106"/>
          <p:cNvSpPr>
            <a:spLocks/>
          </p:cNvSpPr>
          <p:nvPr/>
        </p:nvSpPr>
        <p:spPr bwMode="auto">
          <a:xfrm>
            <a:off x="1174750" y="5441950"/>
            <a:ext cx="84138" cy="74613"/>
          </a:xfrm>
          <a:custGeom>
            <a:avLst/>
            <a:gdLst>
              <a:gd name="T0" fmla="*/ 63187638 w 57"/>
              <a:gd name="T1" fmla="*/ 0 h 57"/>
              <a:gd name="T2" fmla="*/ 124196545 w 57"/>
              <a:gd name="T3" fmla="*/ 97668417 h 57"/>
              <a:gd name="T4" fmla="*/ 0 w 57"/>
              <a:gd name="T5" fmla="*/ 97668417 h 57"/>
              <a:gd name="T6" fmla="*/ 6318763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11" name="Freeform 107"/>
          <p:cNvSpPr>
            <a:spLocks/>
          </p:cNvSpPr>
          <p:nvPr/>
        </p:nvSpPr>
        <p:spPr bwMode="auto">
          <a:xfrm>
            <a:off x="1258888" y="5391150"/>
            <a:ext cx="85725" cy="74613"/>
          </a:xfrm>
          <a:custGeom>
            <a:avLst/>
            <a:gdLst>
              <a:gd name="T0" fmla="*/ 63352253 w 58"/>
              <a:gd name="T1" fmla="*/ 0 h 57"/>
              <a:gd name="T2" fmla="*/ 126703028 w 58"/>
              <a:gd name="T3" fmla="*/ 97668417 h 57"/>
              <a:gd name="T4" fmla="*/ 0 w 58"/>
              <a:gd name="T5" fmla="*/ 97668417 h 57"/>
              <a:gd name="T6" fmla="*/ 63352253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12" name="Freeform 108"/>
          <p:cNvSpPr>
            <a:spLocks/>
          </p:cNvSpPr>
          <p:nvPr/>
        </p:nvSpPr>
        <p:spPr bwMode="auto">
          <a:xfrm>
            <a:off x="1344613" y="5303838"/>
            <a:ext cx="84137" cy="74612"/>
          </a:xfrm>
          <a:custGeom>
            <a:avLst/>
            <a:gdLst>
              <a:gd name="T0" fmla="*/ 61006705 w 57"/>
              <a:gd name="T1" fmla="*/ 0 h 57"/>
              <a:gd name="T2" fmla="*/ 124193592 w 57"/>
              <a:gd name="T3" fmla="*/ 97665799 h 57"/>
              <a:gd name="T4" fmla="*/ 0 w 57"/>
              <a:gd name="T5" fmla="*/ 97665799 h 57"/>
              <a:gd name="T6" fmla="*/ 61006705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13" name="Freeform 109"/>
          <p:cNvSpPr>
            <a:spLocks/>
          </p:cNvSpPr>
          <p:nvPr/>
        </p:nvSpPr>
        <p:spPr bwMode="auto">
          <a:xfrm>
            <a:off x="1428750" y="5151438"/>
            <a:ext cx="85725" cy="74612"/>
          </a:xfrm>
          <a:custGeom>
            <a:avLst/>
            <a:gdLst>
              <a:gd name="T0" fmla="*/ 65593161 w 57"/>
              <a:gd name="T1" fmla="*/ 0 h 57"/>
              <a:gd name="T2" fmla="*/ 128925888 w 57"/>
              <a:gd name="T3" fmla="*/ 97665799 h 57"/>
              <a:gd name="T4" fmla="*/ 0 w 57"/>
              <a:gd name="T5" fmla="*/ 97665799 h 57"/>
              <a:gd name="T6" fmla="*/ 65593161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14" name="Freeform 110"/>
          <p:cNvSpPr>
            <a:spLocks/>
          </p:cNvSpPr>
          <p:nvPr/>
        </p:nvSpPr>
        <p:spPr bwMode="auto">
          <a:xfrm>
            <a:off x="1514475" y="5138738"/>
            <a:ext cx="85725" cy="76200"/>
          </a:xfrm>
          <a:custGeom>
            <a:avLst/>
            <a:gdLst>
              <a:gd name="T0" fmla="*/ 63352253 w 58"/>
              <a:gd name="T1" fmla="*/ 0 h 58"/>
              <a:gd name="T2" fmla="*/ 126703028 w 58"/>
              <a:gd name="T3" fmla="*/ 100111034 h 58"/>
              <a:gd name="T4" fmla="*/ 0 w 58"/>
              <a:gd name="T5" fmla="*/ 100111034 h 58"/>
              <a:gd name="T6" fmla="*/ 63352253 w 58"/>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8">
                <a:moveTo>
                  <a:pt x="29" y="0"/>
                </a:moveTo>
                <a:lnTo>
                  <a:pt x="58"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15" name="Freeform 111"/>
          <p:cNvSpPr>
            <a:spLocks/>
          </p:cNvSpPr>
          <p:nvPr/>
        </p:nvSpPr>
        <p:spPr bwMode="auto">
          <a:xfrm>
            <a:off x="1585913" y="4975225"/>
            <a:ext cx="85725" cy="74613"/>
          </a:xfrm>
          <a:custGeom>
            <a:avLst/>
            <a:gdLst>
              <a:gd name="T0" fmla="*/ 63352253 w 58"/>
              <a:gd name="T1" fmla="*/ 0 h 57"/>
              <a:gd name="T2" fmla="*/ 126703028 w 58"/>
              <a:gd name="T3" fmla="*/ 97668417 h 57"/>
              <a:gd name="T4" fmla="*/ 0 w 58"/>
              <a:gd name="T5" fmla="*/ 97668417 h 57"/>
              <a:gd name="T6" fmla="*/ 63352253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16" name="Freeform 112"/>
          <p:cNvSpPr>
            <a:spLocks/>
          </p:cNvSpPr>
          <p:nvPr/>
        </p:nvSpPr>
        <p:spPr bwMode="auto">
          <a:xfrm>
            <a:off x="1671638" y="4899025"/>
            <a:ext cx="84137" cy="76200"/>
          </a:xfrm>
          <a:custGeom>
            <a:avLst/>
            <a:gdLst>
              <a:gd name="T0" fmla="*/ 61006705 w 57"/>
              <a:gd name="T1" fmla="*/ 0 h 57"/>
              <a:gd name="T2" fmla="*/ 124193592 w 57"/>
              <a:gd name="T3" fmla="*/ 101867368 h 57"/>
              <a:gd name="T4" fmla="*/ 0 w 57"/>
              <a:gd name="T5" fmla="*/ 101867368 h 57"/>
              <a:gd name="T6" fmla="*/ 61006705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17" name="Freeform 113"/>
          <p:cNvSpPr>
            <a:spLocks/>
          </p:cNvSpPr>
          <p:nvPr/>
        </p:nvSpPr>
        <p:spPr bwMode="auto">
          <a:xfrm>
            <a:off x="1755775" y="4710113"/>
            <a:ext cx="84138" cy="76200"/>
          </a:xfrm>
          <a:custGeom>
            <a:avLst/>
            <a:gdLst>
              <a:gd name="T0" fmla="*/ 63187638 w 57"/>
              <a:gd name="T1" fmla="*/ 0 h 58"/>
              <a:gd name="T2" fmla="*/ 124196545 w 57"/>
              <a:gd name="T3" fmla="*/ 100111034 h 58"/>
              <a:gd name="T4" fmla="*/ 0 w 57"/>
              <a:gd name="T5" fmla="*/ 100111034 h 58"/>
              <a:gd name="T6" fmla="*/ 63187638 w 57"/>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8">
                <a:moveTo>
                  <a:pt x="29" y="0"/>
                </a:moveTo>
                <a:lnTo>
                  <a:pt x="57"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18" name="Freeform 114"/>
          <p:cNvSpPr>
            <a:spLocks/>
          </p:cNvSpPr>
          <p:nvPr/>
        </p:nvSpPr>
        <p:spPr bwMode="auto">
          <a:xfrm>
            <a:off x="1839913" y="4559300"/>
            <a:ext cx="87312" cy="76200"/>
          </a:xfrm>
          <a:custGeom>
            <a:avLst/>
            <a:gdLst>
              <a:gd name="T0" fmla="*/ 65718839 w 58"/>
              <a:gd name="T1" fmla="*/ 0 h 57"/>
              <a:gd name="T2" fmla="*/ 131437678 w 58"/>
              <a:gd name="T3" fmla="*/ 101867368 h 57"/>
              <a:gd name="T4" fmla="*/ 0 w 58"/>
              <a:gd name="T5" fmla="*/ 101867368 h 57"/>
              <a:gd name="T6" fmla="*/ 65718839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19" name="Freeform 115"/>
          <p:cNvSpPr>
            <a:spLocks/>
          </p:cNvSpPr>
          <p:nvPr/>
        </p:nvSpPr>
        <p:spPr bwMode="auto">
          <a:xfrm>
            <a:off x="1927225" y="4395788"/>
            <a:ext cx="84138" cy="76200"/>
          </a:xfrm>
          <a:custGeom>
            <a:avLst/>
            <a:gdLst>
              <a:gd name="T0" fmla="*/ 61008907 w 57"/>
              <a:gd name="T1" fmla="*/ 0 h 58"/>
              <a:gd name="T2" fmla="*/ 124196545 w 57"/>
              <a:gd name="T3" fmla="*/ 100111034 h 58"/>
              <a:gd name="T4" fmla="*/ 0 w 57"/>
              <a:gd name="T5" fmla="*/ 100111034 h 58"/>
              <a:gd name="T6" fmla="*/ 61008907 w 57"/>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8">
                <a:moveTo>
                  <a:pt x="28" y="0"/>
                </a:moveTo>
                <a:lnTo>
                  <a:pt x="57" y="58"/>
                </a:lnTo>
                <a:lnTo>
                  <a:pt x="0" y="58"/>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20" name="Freeform 116"/>
          <p:cNvSpPr>
            <a:spLocks/>
          </p:cNvSpPr>
          <p:nvPr/>
        </p:nvSpPr>
        <p:spPr bwMode="auto">
          <a:xfrm>
            <a:off x="2011363" y="4117975"/>
            <a:ext cx="84137" cy="76200"/>
          </a:xfrm>
          <a:custGeom>
            <a:avLst/>
            <a:gdLst>
              <a:gd name="T0" fmla="*/ 63186887 w 57"/>
              <a:gd name="T1" fmla="*/ 0 h 57"/>
              <a:gd name="T2" fmla="*/ 124193592 w 57"/>
              <a:gd name="T3" fmla="*/ 101867368 h 57"/>
              <a:gd name="T4" fmla="*/ 0 w 57"/>
              <a:gd name="T5" fmla="*/ 101867368 h 57"/>
              <a:gd name="T6" fmla="*/ 63186887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21" name="Freeform 117"/>
          <p:cNvSpPr>
            <a:spLocks/>
          </p:cNvSpPr>
          <p:nvPr/>
        </p:nvSpPr>
        <p:spPr bwMode="auto">
          <a:xfrm>
            <a:off x="2095500" y="4256088"/>
            <a:ext cx="85725" cy="77787"/>
          </a:xfrm>
          <a:custGeom>
            <a:avLst/>
            <a:gdLst>
              <a:gd name="T0" fmla="*/ 63352253 w 58"/>
              <a:gd name="T1" fmla="*/ 0 h 58"/>
              <a:gd name="T2" fmla="*/ 126703028 w 58"/>
              <a:gd name="T3" fmla="*/ 104324437 h 58"/>
              <a:gd name="T4" fmla="*/ 0 w 58"/>
              <a:gd name="T5" fmla="*/ 104324437 h 58"/>
              <a:gd name="T6" fmla="*/ 63352253 w 58"/>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8">
                <a:moveTo>
                  <a:pt x="29" y="0"/>
                </a:moveTo>
                <a:lnTo>
                  <a:pt x="58"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22" name="Freeform 118"/>
          <p:cNvSpPr>
            <a:spLocks/>
          </p:cNvSpPr>
          <p:nvPr/>
        </p:nvSpPr>
        <p:spPr bwMode="auto">
          <a:xfrm>
            <a:off x="2181225" y="4421188"/>
            <a:ext cx="85725" cy="74612"/>
          </a:xfrm>
          <a:custGeom>
            <a:avLst/>
            <a:gdLst>
              <a:gd name="T0" fmla="*/ 63332728 w 57"/>
              <a:gd name="T1" fmla="*/ 0 h 57"/>
              <a:gd name="T2" fmla="*/ 128925888 w 57"/>
              <a:gd name="T3" fmla="*/ 97665799 h 57"/>
              <a:gd name="T4" fmla="*/ 0 w 57"/>
              <a:gd name="T5" fmla="*/ 97665799 h 57"/>
              <a:gd name="T6" fmla="*/ 6333272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23" name="Freeform 119"/>
          <p:cNvSpPr>
            <a:spLocks/>
          </p:cNvSpPr>
          <p:nvPr/>
        </p:nvSpPr>
        <p:spPr bwMode="auto">
          <a:xfrm>
            <a:off x="2266950" y="4446588"/>
            <a:ext cx="84138" cy="74612"/>
          </a:xfrm>
          <a:custGeom>
            <a:avLst/>
            <a:gdLst>
              <a:gd name="T0" fmla="*/ 63187638 w 57"/>
              <a:gd name="T1" fmla="*/ 0 h 57"/>
              <a:gd name="T2" fmla="*/ 124196545 w 57"/>
              <a:gd name="T3" fmla="*/ 97665799 h 57"/>
              <a:gd name="T4" fmla="*/ 0 w 57"/>
              <a:gd name="T5" fmla="*/ 97665799 h 57"/>
              <a:gd name="T6" fmla="*/ 6318763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24" name="Freeform 120"/>
          <p:cNvSpPr>
            <a:spLocks/>
          </p:cNvSpPr>
          <p:nvPr/>
        </p:nvSpPr>
        <p:spPr bwMode="auto">
          <a:xfrm>
            <a:off x="2351088" y="4471988"/>
            <a:ext cx="85725" cy="74612"/>
          </a:xfrm>
          <a:custGeom>
            <a:avLst/>
            <a:gdLst>
              <a:gd name="T0" fmla="*/ 63352253 w 58"/>
              <a:gd name="T1" fmla="*/ 0 h 57"/>
              <a:gd name="T2" fmla="*/ 126703028 w 58"/>
              <a:gd name="T3" fmla="*/ 97665799 h 57"/>
              <a:gd name="T4" fmla="*/ 0 w 58"/>
              <a:gd name="T5" fmla="*/ 97665799 h 57"/>
              <a:gd name="T6" fmla="*/ 63352253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25" name="Freeform 121"/>
          <p:cNvSpPr>
            <a:spLocks/>
          </p:cNvSpPr>
          <p:nvPr/>
        </p:nvSpPr>
        <p:spPr bwMode="auto">
          <a:xfrm>
            <a:off x="2436813" y="4471988"/>
            <a:ext cx="85725" cy="74612"/>
          </a:xfrm>
          <a:custGeom>
            <a:avLst/>
            <a:gdLst>
              <a:gd name="T0" fmla="*/ 63332728 w 57"/>
              <a:gd name="T1" fmla="*/ 0 h 57"/>
              <a:gd name="T2" fmla="*/ 128925888 w 57"/>
              <a:gd name="T3" fmla="*/ 97665799 h 57"/>
              <a:gd name="T4" fmla="*/ 0 w 57"/>
              <a:gd name="T5" fmla="*/ 97665799 h 57"/>
              <a:gd name="T6" fmla="*/ 6333272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26" name="Freeform 122"/>
          <p:cNvSpPr>
            <a:spLocks/>
          </p:cNvSpPr>
          <p:nvPr/>
        </p:nvSpPr>
        <p:spPr bwMode="auto">
          <a:xfrm>
            <a:off x="2522538" y="4697413"/>
            <a:ext cx="82550" cy="76200"/>
          </a:xfrm>
          <a:custGeom>
            <a:avLst/>
            <a:gdLst>
              <a:gd name="T0" fmla="*/ 60824868 w 57"/>
              <a:gd name="T1" fmla="*/ 0 h 57"/>
              <a:gd name="T2" fmla="*/ 119552675 w 57"/>
              <a:gd name="T3" fmla="*/ 101867368 h 57"/>
              <a:gd name="T4" fmla="*/ 0 w 57"/>
              <a:gd name="T5" fmla="*/ 101867368 h 57"/>
              <a:gd name="T6" fmla="*/ 6082486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27" name="Freeform 123"/>
          <p:cNvSpPr>
            <a:spLocks/>
          </p:cNvSpPr>
          <p:nvPr/>
        </p:nvSpPr>
        <p:spPr bwMode="auto">
          <a:xfrm>
            <a:off x="2605088" y="4684713"/>
            <a:ext cx="85725" cy="76200"/>
          </a:xfrm>
          <a:custGeom>
            <a:avLst/>
            <a:gdLst>
              <a:gd name="T0" fmla="*/ 63352253 w 58"/>
              <a:gd name="T1" fmla="*/ 0 h 58"/>
              <a:gd name="T2" fmla="*/ 126703028 w 58"/>
              <a:gd name="T3" fmla="*/ 100111034 h 58"/>
              <a:gd name="T4" fmla="*/ 0 w 58"/>
              <a:gd name="T5" fmla="*/ 100111034 h 58"/>
              <a:gd name="T6" fmla="*/ 63352253 w 58"/>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8">
                <a:moveTo>
                  <a:pt x="29" y="0"/>
                </a:moveTo>
                <a:lnTo>
                  <a:pt x="58"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28" name="Freeform 124"/>
          <p:cNvSpPr>
            <a:spLocks/>
          </p:cNvSpPr>
          <p:nvPr/>
        </p:nvSpPr>
        <p:spPr bwMode="auto">
          <a:xfrm>
            <a:off x="2676525" y="4735513"/>
            <a:ext cx="85725" cy="76200"/>
          </a:xfrm>
          <a:custGeom>
            <a:avLst/>
            <a:gdLst>
              <a:gd name="T0" fmla="*/ 63352253 w 58"/>
              <a:gd name="T1" fmla="*/ 0 h 58"/>
              <a:gd name="T2" fmla="*/ 126703028 w 58"/>
              <a:gd name="T3" fmla="*/ 100111034 h 58"/>
              <a:gd name="T4" fmla="*/ 0 w 58"/>
              <a:gd name="T5" fmla="*/ 100111034 h 58"/>
              <a:gd name="T6" fmla="*/ 63352253 w 58"/>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8">
                <a:moveTo>
                  <a:pt x="29" y="0"/>
                </a:moveTo>
                <a:lnTo>
                  <a:pt x="58"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29" name="Freeform 125"/>
          <p:cNvSpPr>
            <a:spLocks/>
          </p:cNvSpPr>
          <p:nvPr/>
        </p:nvSpPr>
        <p:spPr bwMode="auto">
          <a:xfrm>
            <a:off x="2762250" y="4849813"/>
            <a:ext cx="84138" cy="74612"/>
          </a:xfrm>
          <a:custGeom>
            <a:avLst/>
            <a:gdLst>
              <a:gd name="T0" fmla="*/ 61008907 w 57"/>
              <a:gd name="T1" fmla="*/ 0 h 57"/>
              <a:gd name="T2" fmla="*/ 124196545 w 57"/>
              <a:gd name="T3" fmla="*/ 97665799 h 57"/>
              <a:gd name="T4" fmla="*/ 0 w 57"/>
              <a:gd name="T5" fmla="*/ 97665799 h 57"/>
              <a:gd name="T6" fmla="*/ 61008907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30" name="Freeform 126"/>
          <p:cNvSpPr>
            <a:spLocks/>
          </p:cNvSpPr>
          <p:nvPr/>
        </p:nvSpPr>
        <p:spPr bwMode="auto">
          <a:xfrm>
            <a:off x="2846388" y="4822825"/>
            <a:ext cx="85725" cy="76200"/>
          </a:xfrm>
          <a:custGeom>
            <a:avLst/>
            <a:gdLst>
              <a:gd name="T0" fmla="*/ 65593161 w 57"/>
              <a:gd name="T1" fmla="*/ 0 h 58"/>
              <a:gd name="T2" fmla="*/ 128925888 w 57"/>
              <a:gd name="T3" fmla="*/ 100111034 h 58"/>
              <a:gd name="T4" fmla="*/ 0 w 57"/>
              <a:gd name="T5" fmla="*/ 100111034 h 58"/>
              <a:gd name="T6" fmla="*/ 65593161 w 57"/>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8">
                <a:moveTo>
                  <a:pt x="29" y="0"/>
                </a:moveTo>
                <a:lnTo>
                  <a:pt x="57"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31" name="Freeform 127"/>
          <p:cNvSpPr>
            <a:spLocks/>
          </p:cNvSpPr>
          <p:nvPr/>
        </p:nvSpPr>
        <p:spPr bwMode="auto">
          <a:xfrm>
            <a:off x="2932113" y="4911725"/>
            <a:ext cx="85725" cy="76200"/>
          </a:xfrm>
          <a:custGeom>
            <a:avLst/>
            <a:gdLst>
              <a:gd name="T0" fmla="*/ 63352253 w 58"/>
              <a:gd name="T1" fmla="*/ 0 h 58"/>
              <a:gd name="T2" fmla="*/ 126703028 w 58"/>
              <a:gd name="T3" fmla="*/ 100111034 h 58"/>
              <a:gd name="T4" fmla="*/ 0 w 58"/>
              <a:gd name="T5" fmla="*/ 100111034 h 58"/>
              <a:gd name="T6" fmla="*/ 63352253 w 58"/>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8">
                <a:moveTo>
                  <a:pt x="29" y="0"/>
                </a:moveTo>
                <a:lnTo>
                  <a:pt x="58"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32" name="Freeform 128"/>
          <p:cNvSpPr>
            <a:spLocks/>
          </p:cNvSpPr>
          <p:nvPr/>
        </p:nvSpPr>
        <p:spPr bwMode="auto">
          <a:xfrm>
            <a:off x="3017838" y="5024438"/>
            <a:ext cx="84137" cy="77787"/>
          </a:xfrm>
          <a:custGeom>
            <a:avLst/>
            <a:gdLst>
              <a:gd name="T0" fmla="*/ 61006705 w 57"/>
              <a:gd name="T1" fmla="*/ 0 h 58"/>
              <a:gd name="T2" fmla="*/ 124193592 w 57"/>
              <a:gd name="T3" fmla="*/ 104324437 h 58"/>
              <a:gd name="T4" fmla="*/ 0 w 57"/>
              <a:gd name="T5" fmla="*/ 104324437 h 58"/>
              <a:gd name="T6" fmla="*/ 61006705 w 57"/>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8">
                <a:moveTo>
                  <a:pt x="28" y="0"/>
                </a:moveTo>
                <a:lnTo>
                  <a:pt x="57" y="58"/>
                </a:lnTo>
                <a:lnTo>
                  <a:pt x="0" y="58"/>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33" name="Freeform 129"/>
          <p:cNvSpPr>
            <a:spLocks/>
          </p:cNvSpPr>
          <p:nvPr/>
        </p:nvSpPr>
        <p:spPr bwMode="auto">
          <a:xfrm>
            <a:off x="3101975" y="4987925"/>
            <a:ext cx="85725" cy="74613"/>
          </a:xfrm>
          <a:custGeom>
            <a:avLst/>
            <a:gdLst>
              <a:gd name="T0" fmla="*/ 65593161 w 57"/>
              <a:gd name="T1" fmla="*/ 0 h 57"/>
              <a:gd name="T2" fmla="*/ 128925888 w 57"/>
              <a:gd name="T3" fmla="*/ 97668417 h 57"/>
              <a:gd name="T4" fmla="*/ 0 w 57"/>
              <a:gd name="T5" fmla="*/ 97668417 h 57"/>
              <a:gd name="T6" fmla="*/ 65593161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34" name="Freeform 130"/>
          <p:cNvSpPr>
            <a:spLocks/>
          </p:cNvSpPr>
          <p:nvPr/>
        </p:nvSpPr>
        <p:spPr bwMode="auto">
          <a:xfrm>
            <a:off x="3187700" y="5138738"/>
            <a:ext cx="85725" cy="76200"/>
          </a:xfrm>
          <a:custGeom>
            <a:avLst/>
            <a:gdLst>
              <a:gd name="T0" fmla="*/ 63352253 w 58"/>
              <a:gd name="T1" fmla="*/ 0 h 58"/>
              <a:gd name="T2" fmla="*/ 126703028 w 58"/>
              <a:gd name="T3" fmla="*/ 100111034 h 58"/>
              <a:gd name="T4" fmla="*/ 0 w 58"/>
              <a:gd name="T5" fmla="*/ 100111034 h 58"/>
              <a:gd name="T6" fmla="*/ 63352253 w 58"/>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8">
                <a:moveTo>
                  <a:pt x="29" y="0"/>
                </a:moveTo>
                <a:lnTo>
                  <a:pt x="58"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35" name="Freeform 131"/>
          <p:cNvSpPr>
            <a:spLocks/>
          </p:cNvSpPr>
          <p:nvPr/>
        </p:nvSpPr>
        <p:spPr bwMode="auto">
          <a:xfrm>
            <a:off x="3273425" y="5013325"/>
            <a:ext cx="84138" cy="74613"/>
          </a:xfrm>
          <a:custGeom>
            <a:avLst/>
            <a:gdLst>
              <a:gd name="T0" fmla="*/ 61008907 w 57"/>
              <a:gd name="T1" fmla="*/ 0 h 57"/>
              <a:gd name="T2" fmla="*/ 124196545 w 57"/>
              <a:gd name="T3" fmla="*/ 97668417 h 57"/>
              <a:gd name="T4" fmla="*/ 0 w 57"/>
              <a:gd name="T5" fmla="*/ 97668417 h 57"/>
              <a:gd name="T6" fmla="*/ 61008907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36" name="Freeform 132"/>
          <p:cNvSpPr>
            <a:spLocks/>
          </p:cNvSpPr>
          <p:nvPr/>
        </p:nvSpPr>
        <p:spPr bwMode="auto">
          <a:xfrm>
            <a:off x="3357563" y="5062538"/>
            <a:ext cx="84137" cy="76200"/>
          </a:xfrm>
          <a:custGeom>
            <a:avLst/>
            <a:gdLst>
              <a:gd name="T0" fmla="*/ 63186887 w 57"/>
              <a:gd name="T1" fmla="*/ 0 h 57"/>
              <a:gd name="T2" fmla="*/ 124193592 w 57"/>
              <a:gd name="T3" fmla="*/ 101867368 h 57"/>
              <a:gd name="T4" fmla="*/ 0 w 57"/>
              <a:gd name="T5" fmla="*/ 101867368 h 57"/>
              <a:gd name="T6" fmla="*/ 63186887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37" name="Freeform 133"/>
          <p:cNvSpPr>
            <a:spLocks/>
          </p:cNvSpPr>
          <p:nvPr/>
        </p:nvSpPr>
        <p:spPr bwMode="auto">
          <a:xfrm>
            <a:off x="3441700" y="5076825"/>
            <a:ext cx="87313" cy="74613"/>
          </a:xfrm>
          <a:custGeom>
            <a:avLst/>
            <a:gdLst>
              <a:gd name="T0" fmla="*/ 65721097 w 58"/>
              <a:gd name="T1" fmla="*/ 0 h 57"/>
              <a:gd name="T2" fmla="*/ 131440689 w 58"/>
              <a:gd name="T3" fmla="*/ 97668417 h 57"/>
              <a:gd name="T4" fmla="*/ 0 w 58"/>
              <a:gd name="T5" fmla="*/ 97668417 h 57"/>
              <a:gd name="T6" fmla="*/ 65721097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38" name="Freeform 134"/>
          <p:cNvSpPr>
            <a:spLocks/>
          </p:cNvSpPr>
          <p:nvPr/>
        </p:nvSpPr>
        <p:spPr bwMode="auto">
          <a:xfrm>
            <a:off x="3529013" y="4949825"/>
            <a:ext cx="84137" cy="74613"/>
          </a:xfrm>
          <a:custGeom>
            <a:avLst/>
            <a:gdLst>
              <a:gd name="T0" fmla="*/ 61006705 w 57"/>
              <a:gd name="T1" fmla="*/ 0 h 57"/>
              <a:gd name="T2" fmla="*/ 124193592 w 57"/>
              <a:gd name="T3" fmla="*/ 97668417 h 57"/>
              <a:gd name="T4" fmla="*/ 0 w 57"/>
              <a:gd name="T5" fmla="*/ 97668417 h 57"/>
              <a:gd name="T6" fmla="*/ 61006705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39" name="Freeform 135"/>
          <p:cNvSpPr>
            <a:spLocks/>
          </p:cNvSpPr>
          <p:nvPr/>
        </p:nvSpPr>
        <p:spPr bwMode="auto">
          <a:xfrm>
            <a:off x="3613150" y="4924425"/>
            <a:ext cx="84138" cy="76200"/>
          </a:xfrm>
          <a:custGeom>
            <a:avLst/>
            <a:gdLst>
              <a:gd name="T0" fmla="*/ 63187638 w 57"/>
              <a:gd name="T1" fmla="*/ 0 h 57"/>
              <a:gd name="T2" fmla="*/ 124196545 w 57"/>
              <a:gd name="T3" fmla="*/ 101867368 h 57"/>
              <a:gd name="T4" fmla="*/ 0 w 57"/>
              <a:gd name="T5" fmla="*/ 101867368 h 57"/>
              <a:gd name="T6" fmla="*/ 6318763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0" name="Freeform 136"/>
          <p:cNvSpPr>
            <a:spLocks/>
          </p:cNvSpPr>
          <p:nvPr/>
        </p:nvSpPr>
        <p:spPr bwMode="auto">
          <a:xfrm>
            <a:off x="3697288" y="5013325"/>
            <a:ext cx="85725" cy="74613"/>
          </a:xfrm>
          <a:custGeom>
            <a:avLst/>
            <a:gdLst>
              <a:gd name="T0" fmla="*/ 63352253 w 58"/>
              <a:gd name="T1" fmla="*/ 0 h 57"/>
              <a:gd name="T2" fmla="*/ 126703028 w 58"/>
              <a:gd name="T3" fmla="*/ 97668417 h 57"/>
              <a:gd name="T4" fmla="*/ 0 w 58"/>
              <a:gd name="T5" fmla="*/ 97668417 h 57"/>
              <a:gd name="T6" fmla="*/ 63352253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1" name="Freeform 137"/>
          <p:cNvSpPr>
            <a:spLocks/>
          </p:cNvSpPr>
          <p:nvPr/>
        </p:nvSpPr>
        <p:spPr bwMode="auto">
          <a:xfrm>
            <a:off x="3768725" y="4849813"/>
            <a:ext cx="84138" cy="74612"/>
          </a:xfrm>
          <a:custGeom>
            <a:avLst/>
            <a:gdLst>
              <a:gd name="T0" fmla="*/ 63187638 w 57"/>
              <a:gd name="T1" fmla="*/ 0 h 57"/>
              <a:gd name="T2" fmla="*/ 124196545 w 57"/>
              <a:gd name="T3" fmla="*/ 97665799 h 57"/>
              <a:gd name="T4" fmla="*/ 0 w 57"/>
              <a:gd name="T5" fmla="*/ 97665799 h 57"/>
              <a:gd name="T6" fmla="*/ 63187638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2" name="Freeform 138"/>
          <p:cNvSpPr>
            <a:spLocks/>
          </p:cNvSpPr>
          <p:nvPr/>
        </p:nvSpPr>
        <p:spPr bwMode="auto">
          <a:xfrm>
            <a:off x="3852863" y="4924425"/>
            <a:ext cx="87312" cy="76200"/>
          </a:xfrm>
          <a:custGeom>
            <a:avLst/>
            <a:gdLst>
              <a:gd name="T0" fmla="*/ 65718839 w 58"/>
              <a:gd name="T1" fmla="*/ 0 h 57"/>
              <a:gd name="T2" fmla="*/ 131437678 w 58"/>
              <a:gd name="T3" fmla="*/ 101867368 h 57"/>
              <a:gd name="T4" fmla="*/ 0 w 58"/>
              <a:gd name="T5" fmla="*/ 101867368 h 57"/>
              <a:gd name="T6" fmla="*/ 65718839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3" name="Freeform 139"/>
          <p:cNvSpPr>
            <a:spLocks/>
          </p:cNvSpPr>
          <p:nvPr/>
        </p:nvSpPr>
        <p:spPr bwMode="auto">
          <a:xfrm>
            <a:off x="3940175" y="4987925"/>
            <a:ext cx="84138" cy="74613"/>
          </a:xfrm>
          <a:custGeom>
            <a:avLst/>
            <a:gdLst>
              <a:gd name="T0" fmla="*/ 61008907 w 57"/>
              <a:gd name="T1" fmla="*/ 0 h 57"/>
              <a:gd name="T2" fmla="*/ 124196545 w 57"/>
              <a:gd name="T3" fmla="*/ 97668417 h 57"/>
              <a:gd name="T4" fmla="*/ 0 w 57"/>
              <a:gd name="T5" fmla="*/ 97668417 h 57"/>
              <a:gd name="T6" fmla="*/ 61008907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8" y="0"/>
                </a:moveTo>
                <a:lnTo>
                  <a:pt x="57" y="57"/>
                </a:lnTo>
                <a:lnTo>
                  <a:pt x="0" y="57"/>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44" name="Freeform 140"/>
          <p:cNvSpPr>
            <a:spLocks/>
          </p:cNvSpPr>
          <p:nvPr/>
        </p:nvSpPr>
        <p:spPr bwMode="auto">
          <a:xfrm>
            <a:off x="4024313" y="5076825"/>
            <a:ext cx="84137" cy="74613"/>
          </a:xfrm>
          <a:custGeom>
            <a:avLst/>
            <a:gdLst>
              <a:gd name="T0" fmla="*/ 63186887 w 57"/>
              <a:gd name="T1" fmla="*/ 0 h 57"/>
              <a:gd name="T2" fmla="*/ 124193592 w 57"/>
              <a:gd name="T3" fmla="*/ 97668417 h 57"/>
              <a:gd name="T4" fmla="*/ 0 w 57"/>
              <a:gd name="T5" fmla="*/ 97668417 h 57"/>
              <a:gd name="T6" fmla="*/ 63186887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5" name="Freeform 141"/>
          <p:cNvSpPr>
            <a:spLocks/>
          </p:cNvSpPr>
          <p:nvPr/>
        </p:nvSpPr>
        <p:spPr bwMode="auto">
          <a:xfrm>
            <a:off x="4108450" y="5076825"/>
            <a:ext cx="87313" cy="74613"/>
          </a:xfrm>
          <a:custGeom>
            <a:avLst/>
            <a:gdLst>
              <a:gd name="T0" fmla="*/ 65721097 w 58"/>
              <a:gd name="T1" fmla="*/ 0 h 57"/>
              <a:gd name="T2" fmla="*/ 131440689 w 58"/>
              <a:gd name="T3" fmla="*/ 97668417 h 57"/>
              <a:gd name="T4" fmla="*/ 0 w 58"/>
              <a:gd name="T5" fmla="*/ 97668417 h 57"/>
              <a:gd name="T6" fmla="*/ 65721097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6" name="Freeform 142"/>
          <p:cNvSpPr>
            <a:spLocks/>
          </p:cNvSpPr>
          <p:nvPr/>
        </p:nvSpPr>
        <p:spPr bwMode="auto">
          <a:xfrm>
            <a:off x="4195763" y="5049838"/>
            <a:ext cx="84137" cy="76200"/>
          </a:xfrm>
          <a:custGeom>
            <a:avLst/>
            <a:gdLst>
              <a:gd name="T0" fmla="*/ 63186887 w 57"/>
              <a:gd name="T1" fmla="*/ 0 h 58"/>
              <a:gd name="T2" fmla="*/ 124193592 w 57"/>
              <a:gd name="T3" fmla="*/ 100111034 h 58"/>
              <a:gd name="T4" fmla="*/ 0 w 57"/>
              <a:gd name="T5" fmla="*/ 100111034 h 58"/>
              <a:gd name="T6" fmla="*/ 63186887 w 57"/>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8">
                <a:moveTo>
                  <a:pt x="29" y="0"/>
                </a:moveTo>
                <a:lnTo>
                  <a:pt x="57" y="58"/>
                </a:lnTo>
                <a:lnTo>
                  <a:pt x="0" y="58"/>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7" name="Freeform 143"/>
          <p:cNvSpPr>
            <a:spLocks/>
          </p:cNvSpPr>
          <p:nvPr/>
        </p:nvSpPr>
        <p:spPr bwMode="auto">
          <a:xfrm>
            <a:off x="4279900" y="5038725"/>
            <a:ext cx="85725" cy="74613"/>
          </a:xfrm>
          <a:custGeom>
            <a:avLst/>
            <a:gdLst>
              <a:gd name="T0" fmla="*/ 63352253 w 58"/>
              <a:gd name="T1" fmla="*/ 0 h 57"/>
              <a:gd name="T2" fmla="*/ 126703028 w 58"/>
              <a:gd name="T3" fmla="*/ 97668417 h 57"/>
              <a:gd name="T4" fmla="*/ 0 w 58"/>
              <a:gd name="T5" fmla="*/ 97668417 h 57"/>
              <a:gd name="T6" fmla="*/ 63352253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48" name="Freeform 144"/>
          <p:cNvSpPr>
            <a:spLocks/>
          </p:cNvSpPr>
          <p:nvPr/>
        </p:nvSpPr>
        <p:spPr bwMode="auto">
          <a:xfrm>
            <a:off x="4365625" y="5000625"/>
            <a:ext cx="82550" cy="76200"/>
          </a:xfrm>
          <a:custGeom>
            <a:avLst/>
            <a:gdLst>
              <a:gd name="T0" fmla="*/ 58727808 w 57"/>
              <a:gd name="T1" fmla="*/ 0 h 58"/>
              <a:gd name="T2" fmla="*/ 119552675 w 57"/>
              <a:gd name="T3" fmla="*/ 100111034 h 58"/>
              <a:gd name="T4" fmla="*/ 0 w 57"/>
              <a:gd name="T5" fmla="*/ 100111034 h 58"/>
              <a:gd name="T6" fmla="*/ 58727808 w 57"/>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8">
                <a:moveTo>
                  <a:pt x="28" y="0"/>
                </a:moveTo>
                <a:lnTo>
                  <a:pt x="57" y="58"/>
                </a:lnTo>
                <a:lnTo>
                  <a:pt x="0" y="58"/>
                </a:lnTo>
                <a:lnTo>
                  <a:pt x="28" y="0"/>
                </a:lnTo>
                <a:close/>
              </a:path>
            </a:pathLst>
          </a:custGeom>
          <a:solidFill>
            <a:srgbClr val="FFFF00"/>
          </a:solidFill>
          <a:ln w="15875">
            <a:solidFill>
              <a:srgbClr val="FFFF00"/>
            </a:solidFill>
            <a:prstDash val="solid"/>
            <a:round/>
            <a:headEnd/>
            <a:tailEnd/>
          </a:ln>
        </p:spPr>
        <p:txBody>
          <a:bodyPr/>
          <a:lstStyle/>
          <a:p>
            <a:endParaRPr lang="en-US"/>
          </a:p>
        </p:txBody>
      </p:sp>
      <p:sp>
        <p:nvSpPr>
          <p:cNvPr id="47249" name="Freeform 145"/>
          <p:cNvSpPr>
            <a:spLocks/>
          </p:cNvSpPr>
          <p:nvPr/>
        </p:nvSpPr>
        <p:spPr bwMode="auto">
          <a:xfrm>
            <a:off x="4448175" y="5038725"/>
            <a:ext cx="85725" cy="74613"/>
          </a:xfrm>
          <a:custGeom>
            <a:avLst/>
            <a:gdLst>
              <a:gd name="T0" fmla="*/ 65593161 w 57"/>
              <a:gd name="T1" fmla="*/ 0 h 57"/>
              <a:gd name="T2" fmla="*/ 128925888 w 57"/>
              <a:gd name="T3" fmla="*/ 97668417 h 57"/>
              <a:gd name="T4" fmla="*/ 0 w 57"/>
              <a:gd name="T5" fmla="*/ 97668417 h 57"/>
              <a:gd name="T6" fmla="*/ 65593161 w 57"/>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57">
                <a:moveTo>
                  <a:pt x="29" y="0"/>
                </a:moveTo>
                <a:lnTo>
                  <a:pt x="57"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50" name="Freeform 146"/>
          <p:cNvSpPr>
            <a:spLocks/>
          </p:cNvSpPr>
          <p:nvPr/>
        </p:nvSpPr>
        <p:spPr bwMode="auto">
          <a:xfrm>
            <a:off x="4533900" y="5076825"/>
            <a:ext cx="85725" cy="74613"/>
          </a:xfrm>
          <a:custGeom>
            <a:avLst/>
            <a:gdLst>
              <a:gd name="T0" fmla="*/ 63352253 w 58"/>
              <a:gd name="T1" fmla="*/ 0 h 57"/>
              <a:gd name="T2" fmla="*/ 126703028 w 58"/>
              <a:gd name="T3" fmla="*/ 97668417 h 57"/>
              <a:gd name="T4" fmla="*/ 0 w 58"/>
              <a:gd name="T5" fmla="*/ 97668417 h 57"/>
              <a:gd name="T6" fmla="*/ 63352253 w 58"/>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7">
                <a:moveTo>
                  <a:pt x="29" y="0"/>
                </a:moveTo>
                <a:lnTo>
                  <a:pt x="58" y="57"/>
                </a:lnTo>
                <a:lnTo>
                  <a:pt x="0" y="57"/>
                </a:lnTo>
                <a:lnTo>
                  <a:pt x="29" y="0"/>
                </a:lnTo>
                <a:close/>
              </a:path>
            </a:pathLst>
          </a:custGeom>
          <a:solidFill>
            <a:srgbClr val="FFFF00"/>
          </a:solidFill>
          <a:ln w="15875">
            <a:solidFill>
              <a:srgbClr val="FFFF00"/>
            </a:solidFill>
            <a:prstDash val="solid"/>
            <a:round/>
            <a:headEnd/>
            <a:tailEnd/>
          </a:ln>
        </p:spPr>
        <p:txBody>
          <a:bodyPr/>
          <a:lstStyle/>
          <a:p>
            <a:endParaRPr lang="en-US"/>
          </a:p>
        </p:txBody>
      </p:sp>
      <p:sp>
        <p:nvSpPr>
          <p:cNvPr id="47251" name="Freeform 147"/>
          <p:cNvSpPr>
            <a:spLocks/>
          </p:cNvSpPr>
          <p:nvPr/>
        </p:nvSpPr>
        <p:spPr bwMode="auto">
          <a:xfrm>
            <a:off x="1003300" y="5465763"/>
            <a:ext cx="85725" cy="76200"/>
          </a:xfrm>
          <a:custGeom>
            <a:avLst/>
            <a:gdLst>
              <a:gd name="T0" fmla="*/ 63352253 w 58"/>
              <a:gd name="T1" fmla="*/ 0 h 57"/>
              <a:gd name="T2" fmla="*/ 126703028 w 58"/>
              <a:gd name="T3" fmla="*/ 51826695 h 57"/>
              <a:gd name="T4" fmla="*/ 63352253 w 58"/>
              <a:gd name="T5" fmla="*/ 101867368 h 57"/>
              <a:gd name="T6" fmla="*/ 0 w 58"/>
              <a:gd name="T7" fmla="*/ 51826695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52" name="Freeform 148"/>
          <p:cNvSpPr>
            <a:spLocks/>
          </p:cNvSpPr>
          <p:nvPr/>
        </p:nvSpPr>
        <p:spPr bwMode="auto">
          <a:xfrm>
            <a:off x="1089025" y="5441950"/>
            <a:ext cx="85725" cy="74613"/>
          </a:xfrm>
          <a:custGeom>
            <a:avLst/>
            <a:gdLst>
              <a:gd name="T0" fmla="*/ 63332728 w 57"/>
              <a:gd name="T1" fmla="*/ 0 h 57"/>
              <a:gd name="T2" fmla="*/ 128925888 w 57"/>
              <a:gd name="T3" fmla="*/ 47977468 h 57"/>
              <a:gd name="T4" fmla="*/ 63332728 w 57"/>
              <a:gd name="T5" fmla="*/ 97668417 h 57"/>
              <a:gd name="T6" fmla="*/ 0 w 57"/>
              <a:gd name="T7" fmla="*/ 47977468 h 57"/>
              <a:gd name="T8" fmla="*/ 6333272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53" name="Freeform 149"/>
          <p:cNvSpPr>
            <a:spLocks/>
          </p:cNvSpPr>
          <p:nvPr/>
        </p:nvSpPr>
        <p:spPr bwMode="auto">
          <a:xfrm>
            <a:off x="1174750" y="5427663"/>
            <a:ext cx="84138" cy="77787"/>
          </a:xfrm>
          <a:custGeom>
            <a:avLst/>
            <a:gdLst>
              <a:gd name="T0" fmla="*/ 63187638 w 57"/>
              <a:gd name="T1" fmla="*/ 0 h 58"/>
              <a:gd name="T2" fmla="*/ 124196545 w 57"/>
              <a:gd name="T3" fmla="*/ 52162889 h 58"/>
              <a:gd name="T4" fmla="*/ 63187638 w 57"/>
              <a:gd name="T5" fmla="*/ 104324437 h 58"/>
              <a:gd name="T6" fmla="*/ 0 w 57"/>
              <a:gd name="T7" fmla="*/ 52162889 h 58"/>
              <a:gd name="T8" fmla="*/ 6318763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54" name="Freeform 150"/>
          <p:cNvSpPr>
            <a:spLocks/>
          </p:cNvSpPr>
          <p:nvPr/>
        </p:nvSpPr>
        <p:spPr bwMode="auto">
          <a:xfrm>
            <a:off x="1258888" y="5416550"/>
            <a:ext cx="85725" cy="74613"/>
          </a:xfrm>
          <a:custGeom>
            <a:avLst/>
            <a:gdLst>
              <a:gd name="T0" fmla="*/ 63352253 w 58"/>
              <a:gd name="T1" fmla="*/ 0 h 57"/>
              <a:gd name="T2" fmla="*/ 126703028 w 58"/>
              <a:gd name="T3" fmla="*/ 47977468 h 57"/>
              <a:gd name="T4" fmla="*/ 63352253 w 58"/>
              <a:gd name="T5" fmla="*/ 97668417 h 57"/>
              <a:gd name="T6" fmla="*/ 0 w 58"/>
              <a:gd name="T7" fmla="*/ 47977468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55" name="Freeform 151"/>
          <p:cNvSpPr>
            <a:spLocks/>
          </p:cNvSpPr>
          <p:nvPr/>
        </p:nvSpPr>
        <p:spPr bwMode="auto">
          <a:xfrm>
            <a:off x="1344613" y="5303838"/>
            <a:ext cx="84137" cy="74612"/>
          </a:xfrm>
          <a:custGeom>
            <a:avLst/>
            <a:gdLst>
              <a:gd name="T0" fmla="*/ 61006705 w 57"/>
              <a:gd name="T1" fmla="*/ 0 h 57"/>
              <a:gd name="T2" fmla="*/ 124193592 w 57"/>
              <a:gd name="T3" fmla="*/ 47976825 h 57"/>
              <a:gd name="T4" fmla="*/ 61006705 w 57"/>
              <a:gd name="T5" fmla="*/ 97665799 h 57"/>
              <a:gd name="T6" fmla="*/ 0 w 57"/>
              <a:gd name="T7" fmla="*/ 47976825 h 57"/>
              <a:gd name="T8" fmla="*/ 61006705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56" name="Freeform 152"/>
          <p:cNvSpPr>
            <a:spLocks/>
          </p:cNvSpPr>
          <p:nvPr/>
        </p:nvSpPr>
        <p:spPr bwMode="auto">
          <a:xfrm>
            <a:off x="1428750" y="5151438"/>
            <a:ext cx="85725" cy="74612"/>
          </a:xfrm>
          <a:custGeom>
            <a:avLst/>
            <a:gdLst>
              <a:gd name="T0" fmla="*/ 65593161 w 57"/>
              <a:gd name="T1" fmla="*/ 0 h 57"/>
              <a:gd name="T2" fmla="*/ 128925888 w 57"/>
              <a:gd name="T3" fmla="*/ 49688974 h 57"/>
              <a:gd name="T4" fmla="*/ 65593161 w 57"/>
              <a:gd name="T5" fmla="*/ 97665799 h 57"/>
              <a:gd name="T6" fmla="*/ 0 w 57"/>
              <a:gd name="T7" fmla="*/ 49688974 h 57"/>
              <a:gd name="T8" fmla="*/ 65593161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57" name="Freeform 153"/>
          <p:cNvSpPr>
            <a:spLocks/>
          </p:cNvSpPr>
          <p:nvPr/>
        </p:nvSpPr>
        <p:spPr bwMode="auto">
          <a:xfrm>
            <a:off x="1514475" y="4975225"/>
            <a:ext cx="85725" cy="74613"/>
          </a:xfrm>
          <a:custGeom>
            <a:avLst/>
            <a:gdLst>
              <a:gd name="T0" fmla="*/ 63352253 w 58"/>
              <a:gd name="T1" fmla="*/ 0 h 57"/>
              <a:gd name="T2" fmla="*/ 126703028 w 58"/>
              <a:gd name="T3" fmla="*/ 49690949 h 57"/>
              <a:gd name="T4" fmla="*/ 63352253 w 58"/>
              <a:gd name="T5" fmla="*/ 97668417 h 57"/>
              <a:gd name="T6" fmla="*/ 0 w 58"/>
              <a:gd name="T7" fmla="*/ 49690949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58" name="Freeform 154"/>
          <p:cNvSpPr>
            <a:spLocks/>
          </p:cNvSpPr>
          <p:nvPr/>
        </p:nvSpPr>
        <p:spPr bwMode="auto">
          <a:xfrm>
            <a:off x="1585913" y="4760913"/>
            <a:ext cx="85725" cy="76200"/>
          </a:xfrm>
          <a:custGeom>
            <a:avLst/>
            <a:gdLst>
              <a:gd name="T0" fmla="*/ 63352253 w 58"/>
              <a:gd name="T1" fmla="*/ 0 h 57"/>
              <a:gd name="T2" fmla="*/ 126703028 w 58"/>
              <a:gd name="T3" fmla="*/ 50040674 h 57"/>
              <a:gd name="T4" fmla="*/ 63352253 w 58"/>
              <a:gd name="T5" fmla="*/ 101867368 h 57"/>
              <a:gd name="T6" fmla="*/ 0 w 58"/>
              <a:gd name="T7" fmla="*/ 50040674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59" name="Freeform 155"/>
          <p:cNvSpPr>
            <a:spLocks/>
          </p:cNvSpPr>
          <p:nvPr/>
        </p:nvSpPr>
        <p:spPr bwMode="auto">
          <a:xfrm>
            <a:off x="1671638" y="4521200"/>
            <a:ext cx="84137" cy="76200"/>
          </a:xfrm>
          <a:custGeom>
            <a:avLst/>
            <a:gdLst>
              <a:gd name="T0" fmla="*/ 61006705 w 57"/>
              <a:gd name="T1" fmla="*/ 0 h 57"/>
              <a:gd name="T2" fmla="*/ 124193592 w 57"/>
              <a:gd name="T3" fmla="*/ 51826695 h 57"/>
              <a:gd name="T4" fmla="*/ 61006705 w 57"/>
              <a:gd name="T5" fmla="*/ 101867368 h 57"/>
              <a:gd name="T6" fmla="*/ 0 w 57"/>
              <a:gd name="T7" fmla="*/ 51826695 h 57"/>
              <a:gd name="T8" fmla="*/ 61006705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60" name="Freeform 156"/>
          <p:cNvSpPr>
            <a:spLocks/>
          </p:cNvSpPr>
          <p:nvPr/>
        </p:nvSpPr>
        <p:spPr bwMode="auto">
          <a:xfrm>
            <a:off x="1755775" y="4306888"/>
            <a:ext cx="84138" cy="76200"/>
          </a:xfrm>
          <a:custGeom>
            <a:avLst/>
            <a:gdLst>
              <a:gd name="T0" fmla="*/ 63187638 w 57"/>
              <a:gd name="T1" fmla="*/ 0 h 58"/>
              <a:gd name="T2" fmla="*/ 124196545 w 57"/>
              <a:gd name="T3" fmla="*/ 50055517 h 58"/>
              <a:gd name="T4" fmla="*/ 63187638 w 57"/>
              <a:gd name="T5" fmla="*/ 100111034 h 58"/>
              <a:gd name="T6" fmla="*/ 0 w 57"/>
              <a:gd name="T7" fmla="*/ 50055517 h 58"/>
              <a:gd name="T8" fmla="*/ 6318763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61" name="Freeform 157"/>
          <p:cNvSpPr>
            <a:spLocks/>
          </p:cNvSpPr>
          <p:nvPr/>
        </p:nvSpPr>
        <p:spPr bwMode="auto">
          <a:xfrm>
            <a:off x="1839913" y="4117975"/>
            <a:ext cx="87312" cy="76200"/>
          </a:xfrm>
          <a:custGeom>
            <a:avLst/>
            <a:gdLst>
              <a:gd name="T0" fmla="*/ 65718839 w 58"/>
              <a:gd name="T1" fmla="*/ 0 h 57"/>
              <a:gd name="T2" fmla="*/ 131437678 w 58"/>
              <a:gd name="T3" fmla="*/ 51826695 h 57"/>
              <a:gd name="T4" fmla="*/ 65718839 w 58"/>
              <a:gd name="T5" fmla="*/ 101867368 h 57"/>
              <a:gd name="T6" fmla="*/ 0 w 58"/>
              <a:gd name="T7" fmla="*/ 51826695 h 57"/>
              <a:gd name="T8" fmla="*/ 65718839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62" name="Freeform 158"/>
          <p:cNvSpPr>
            <a:spLocks/>
          </p:cNvSpPr>
          <p:nvPr/>
        </p:nvSpPr>
        <p:spPr bwMode="auto">
          <a:xfrm>
            <a:off x="1927225" y="4005263"/>
            <a:ext cx="84138" cy="74612"/>
          </a:xfrm>
          <a:custGeom>
            <a:avLst/>
            <a:gdLst>
              <a:gd name="T0" fmla="*/ 61008907 w 57"/>
              <a:gd name="T1" fmla="*/ 0 h 57"/>
              <a:gd name="T2" fmla="*/ 124196545 w 57"/>
              <a:gd name="T3" fmla="*/ 49688974 h 57"/>
              <a:gd name="T4" fmla="*/ 61008907 w 57"/>
              <a:gd name="T5" fmla="*/ 97665799 h 57"/>
              <a:gd name="T6" fmla="*/ 0 w 57"/>
              <a:gd name="T7" fmla="*/ 49688974 h 57"/>
              <a:gd name="T8" fmla="*/ 6100890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63" name="Freeform 159"/>
          <p:cNvSpPr>
            <a:spLocks/>
          </p:cNvSpPr>
          <p:nvPr/>
        </p:nvSpPr>
        <p:spPr bwMode="auto">
          <a:xfrm>
            <a:off x="2011363" y="3829050"/>
            <a:ext cx="84137" cy="76200"/>
          </a:xfrm>
          <a:custGeom>
            <a:avLst/>
            <a:gdLst>
              <a:gd name="T0" fmla="*/ 63186887 w 57"/>
              <a:gd name="T1" fmla="*/ 0 h 58"/>
              <a:gd name="T2" fmla="*/ 124193592 w 57"/>
              <a:gd name="T3" fmla="*/ 50055517 h 58"/>
              <a:gd name="T4" fmla="*/ 63186887 w 57"/>
              <a:gd name="T5" fmla="*/ 100111034 h 58"/>
              <a:gd name="T6" fmla="*/ 0 w 57"/>
              <a:gd name="T7" fmla="*/ 50055517 h 58"/>
              <a:gd name="T8" fmla="*/ 6318688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64" name="Freeform 160"/>
          <p:cNvSpPr>
            <a:spLocks/>
          </p:cNvSpPr>
          <p:nvPr/>
        </p:nvSpPr>
        <p:spPr bwMode="auto">
          <a:xfrm>
            <a:off x="2095500" y="3878263"/>
            <a:ext cx="85725" cy="76200"/>
          </a:xfrm>
          <a:custGeom>
            <a:avLst/>
            <a:gdLst>
              <a:gd name="T0" fmla="*/ 63352253 w 58"/>
              <a:gd name="T1" fmla="*/ 0 h 58"/>
              <a:gd name="T2" fmla="*/ 126703028 w 58"/>
              <a:gd name="T3" fmla="*/ 50055517 h 58"/>
              <a:gd name="T4" fmla="*/ 63352253 w 58"/>
              <a:gd name="T5" fmla="*/ 100111034 h 58"/>
              <a:gd name="T6" fmla="*/ 0 w 58"/>
              <a:gd name="T7" fmla="*/ 50055517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65" name="Freeform 161"/>
          <p:cNvSpPr>
            <a:spLocks/>
          </p:cNvSpPr>
          <p:nvPr/>
        </p:nvSpPr>
        <p:spPr bwMode="auto">
          <a:xfrm>
            <a:off x="2181225" y="3929063"/>
            <a:ext cx="85725" cy="76200"/>
          </a:xfrm>
          <a:custGeom>
            <a:avLst/>
            <a:gdLst>
              <a:gd name="T0" fmla="*/ 63332728 w 57"/>
              <a:gd name="T1" fmla="*/ 0 h 57"/>
              <a:gd name="T2" fmla="*/ 128925888 w 57"/>
              <a:gd name="T3" fmla="*/ 50040674 h 57"/>
              <a:gd name="T4" fmla="*/ 63332728 w 57"/>
              <a:gd name="T5" fmla="*/ 101867368 h 57"/>
              <a:gd name="T6" fmla="*/ 0 w 57"/>
              <a:gd name="T7" fmla="*/ 50040674 h 57"/>
              <a:gd name="T8" fmla="*/ 6333272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66" name="Freeform 162"/>
          <p:cNvSpPr>
            <a:spLocks/>
          </p:cNvSpPr>
          <p:nvPr/>
        </p:nvSpPr>
        <p:spPr bwMode="auto">
          <a:xfrm>
            <a:off x="2266950" y="3852863"/>
            <a:ext cx="84138" cy="76200"/>
          </a:xfrm>
          <a:custGeom>
            <a:avLst/>
            <a:gdLst>
              <a:gd name="T0" fmla="*/ 63187638 w 57"/>
              <a:gd name="T1" fmla="*/ 0 h 58"/>
              <a:gd name="T2" fmla="*/ 124196545 w 57"/>
              <a:gd name="T3" fmla="*/ 50055517 h 58"/>
              <a:gd name="T4" fmla="*/ 63187638 w 57"/>
              <a:gd name="T5" fmla="*/ 100111034 h 58"/>
              <a:gd name="T6" fmla="*/ 0 w 57"/>
              <a:gd name="T7" fmla="*/ 50055517 h 58"/>
              <a:gd name="T8" fmla="*/ 6318763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67" name="Freeform 163"/>
          <p:cNvSpPr>
            <a:spLocks/>
          </p:cNvSpPr>
          <p:nvPr/>
        </p:nvSpPr>
        <p:spPr bwMode="auto">
          <a:xfrm>
            <a:off x="2351088" y="4106863"/>
            <a:ext cx="85725" cy="74612"/>
          </a:xfrm>
          <a:custGeom>
            <a:avLst/>
            <a:gdLst>
              <a:gd name="T0" fmla="*/ 63352253 w 58"/>
              <a:gd name="T1" fmla="*/ 0 h 57"/>
              <a:gd name="T2" fmla="*/ 126703028 w 58"/>
              <a:gd name="T3" fmla="*/ 47976825 h 57"/>
              <a:gd name="T4" fmla="*/ 63352253 w 58"/>
              <a:gd name="T5" fmla="*/ 97665799 h 57"/>
              <a:gd name="T6" fmla="*/ 0 w 58"/>
              <a:gd name="T7" fmla="*/ 47976825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68" name="Freeform 164"/>
          <p:cNvSpPr>
            <a:spLocks/>
          </p:cNvSpPr>
          <p:nvPr/>
        </p:nvSpPr>
        <p:spPr bwMode="auto">
          <a:xfrm>
            <a:off x="2436813" y="4256088"/>
            <a:ext cx="85725" cy="77787"/>
          </a:xfrm>
          <a:custGeom>
            <a:avLst/>
            <a:gdLst>
              <a:gd name="T0" fmla="*/ 63332728 w 57"/>
              <a:gd name="T1" fmla="*/ 0 h 58"/>
              <a:gd name="T2" fmla="*/ 128925888 w 57"/>
              <a:gd name="T3" fmla="*/ 52162889 h 58"/>
              <a:gd name="T4" fmla="*/ 63332728 w 57"/>
              <a:gd name="T5" fmla="*/ 104324437 h 58"/>
              <a:gd name="T6" fmla="*/ 0 w 57"/>
              <a:gd name="T7" fmla="*/ 52162889 h 58"/>
              <a:gd name="T8" fmla="*/ 6333272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8" y="0"/>
                </a:moveTo>
                <a:lnTo>
                  <a:pt x="57" y="29"/>
                </a:lnTo>
                <a:lnTo>
                  <a:pt x="28" y="58"/>
                </a:lnTo>
                <a:lnTo>
                  <a:pt x="0" y="29"/>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69" name="Freeform 165"/>
          <p:cNvSpPr>
            <a:spLocks/>
          </p:cNvSpPr>
          <p:nvPr/>
        </p:nvSpPr>
        <p:spPr bwMode="auto">
          <a:xfrm>
            <a:off x="2522538" y="4370388"/>
            <a:ext cx="82550" cy="76200"/>
          </a:xfrm>
          <a:custGeom>
            <a:avLst/>
            <a:gdLst>
              <a:gd name="T0" fmla="*/ 60824868 w 57"/>
              <a:gd name="T1" fmla="*/ 0 h 58"/>
              <a:gd name="T2" fmla="*/ 119552675 w 57"/>
              <a:gd name="T3" fmla="*/ 50055517 h 58"/>
              <a:gd name="T4" fmla="*/ 60824868 w 57"/>
              <a:gd name="T5" fmla="*/ 100111034 h 58"/>
              <a:gd name="T6" fmla="*/ 0 w 57"/>
              <a:gd name="T7" fmla="*/ 50055517 h 58"/>
              <a:gd name="T8" fmla="*/ 60824868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70" name="Freeform 166"/>
          <p:cNvSpPr>
            <a:spLocks/>
          </p:cNvSpPr>
          <p:nvPr/>
        </p:nvSpPr>
        <p:spPr bwMode="auto">
          <a:xfrm>
            <a:off x="2605088" y="4508500"/>
            <a:ext cx="85725" cy="76200"/>
          </a:xfrm>
          <a:custGeom>
            <a:avLst/>
            <a:gdLst>
              <a:gd name="T0" fmla="*/ 63352253 w 58"/>
              <a:gd name="T1" fmla="*/ 0 h 58"/>
              <a:gd name="T2" fmla="*/ 126703028 w 58"/>
              <a:gd name="T3" fmla="*/ 50055517 h 58"/>
              <a:gd name="T4" fmla="*/ 63352253 w 58"/>
              <a:gd name="T5" fmla="*/ 100111034 h 58"/>
              <a:gd name="T6" fmla="*/ 0 w 58"/>
              <a:gd name="T7" fmla="*/ 50055517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71" name="Freeform 167"/>
          <p:cNvSpPr>
            <a:spLocks/>
          </p:cNvSpPr>
          <p:nvPr/>
        </p:nvSpPr>
        <p:spPr bwMode="auto">
          <a:xfrm>
            <a:off x="2676525" y="4648200"/>
            <a:ext cx="85725" cy="74613"/>
          </a:xfrm>
          <a:custGeom>
            <a:avLst/>
            <a:gdLst>
              <a:gd name="T0" fmla="*/ 63352253 w 58"/>
              <a:gd name="T1" fmla="*/ 0 h 57"/>
              <a:gd name="T2" fmla="*/ 126703028 w 58"/>
              <a:gd name="T3" fmla="*/ 47977468 h 57"/>
              <a:gd name="T4" fmla="*/ 63352253 w 58"/>
              <a:gd name="T5" fmla="*/ 97668417 h 57"/>
              <a:gd name="T6" fmla="*/ 0 w 58"/>
              <a:gd name="T7" fmla="*/ 47977468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72" name="Freeform 168"/>
          <p:cNvSpPr>
            <a:spLocks/>
          </p:cNvSpPr>
          <p:nvPr/>
        </p:nvSpPr>
        <p:spPr bwMode="auto">
          <a:xfrm>
            <a:off x="2762250" y="4659313"/>
            <a:ext cx="84138" cy="76200"/>
          </a:xfrm>
          <a:custGeom>
            <a:avLst/>
            <a:gdLst>
              <a:gd name="T0" fmla="*/ 61008907 w 57"/>
              <a:gd name="T1" fmla="*/ 0 h 57"/>
              <a:gd name="T2" fmla="*/ 124196545 w 57"/>
              <a:gd name="T3" fmla="*/ 51826695 h 57"/>
              <a:gd name="T4" fmla="*/ 61008907 w 57"/>
              <a:gd name="T5" fmla="*/ 101867368 h 57"/>
              <a:gd name="T6" fmla="*/ 0 w 57"/>
              <a:gd name="T7" fmla="*/ 51826695 h 57"/>
              <a:gd name="T8" fmla="*/ 6100890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73" name="Freeform 169"/>
          <p:cNvSpPr>
            <a:spLocks/>
          </p:cNvSpPr>
          <p:nvPr/>
        </p:nvSpPr>
        <p:spPr bwMode="auto">
          <a:xfrm>
            <a:off x="2846388" y="4849813"/>
            <a:ext cx="85725" cy="74612"/>
          </a:xfrm>
          <a:custGeom>
            <a:avLst/>
            <a:gdLst>
              <a:gd name="T0" fmla="*/ 65593161 w 57"/>
              <a:gd name="T1" fmla="*/ 0 h 57"/>
              <a:gd name="T2" fmla="*/ 128925888 w 57"/>
              <a:gd name="T3" fmla="*/ 47976825 h 57"/>
              <a:gd name="T4" fmla="*/ 65593161 w 57"/>
              <a:gd name="T5" fmla="*/ 97665799 h 57"/>
              <a:gd name="T6" fmla="*/ 0 w 57"/>
              <a:gd name="T7" fmla="*/ 47976825 h 57"/>
              <a:gd name="T8" fmla="*/ 65593161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74" name="Freeform 170"/>
          <p:cNvSpPr>
            <a:spLocks/>
          </p:cNvSpPr>
          <p:nvPr/>
        </p:nvSpPr>
        <p:spPr bwMode="auto">
          <a:xfrm>
            <a:off x="2932113" y="4822825"/>
            <a:ext cx="85725" cy="76200"/>
          </a:xfrm>
          <a:custGeom>
            <a:avLst/>
            <a:gdLst>
              <a:gd name="T0" fmla="*/ 63352253 w 58"/>
              <a:gd name="T1" fmla="*/ 0 h 58"/>
              <a:gd name="T2" fmla="*/ 126703028 w 58"/>
              <a:gd name="T3" fmla="*/ 50055517 h 58"/>
              <a:gd name="T4" fmla="*/ 63352253 w 58"/>
              <a:gd name="T5" fmla="*/ 100111034 h 58"/>
              <a:gd name="T6" fmla="*/ 0 w 58"/>
              <a:gd name="T7" fmla="*/ 50055517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75" name="Freeform 171"/>
          <p:cNvSpPr>
            <a:spLocks/>
          </p:cNvSpPr>
          <p:nvPr/>
        </p:nvSpPr>
        <p:spPr bwMode="auto">
          <a:xfrm>
            <a:off x="3017838" y="5000625"/>
            <a:ext cx="84137" cy="76200"/>
          </a:xfrm>
          <a:custGeom>
            <a:avLst/>
            <a:gdLst>
              <a:gd name="T0" fmla="*/ 61006705 w 57"/>
              <a:gd name="T1" fmla="*/ 0 h 58"/>
              <a:gd name="T2" fmla="*/ 124193592 w 57"/>
              <a:gd name="T3" fmla="*/ 50055517 h 58"/>
              <a:gd name="T4" fmla="*/ 61006705 w 57"/>
              <a:gd name="T5" fmla="*/ 100111034 h 58"/>
              <a:gd name="T6" fmla="*/ 0 w 57"/>
              <a:gd name="T7" fmla="*/ 50055517 h 58"/>
              <a:gd name="T8" fmla="*/ 61006705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8" y="0"/>
                </a:moveTo>
                <a:lnTo>
                  <a:pt x="57" y="29"/>
                </a:lnTo>
                <a:lnTo>
                  <a:pt x="28" y="58"/>
                </a:lnTo>
                <a:lnTo>
                  <a:pt x="0" y="29"/>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76" name="Freeform 172"/>
          <p:cNvSpPr>
            <a:spLocks/>
          </p:cNvSpPr>
          <p:nvPr/>
        </p:nvSpPr>
        <p:spPr bwMode="auto">
          <a:xfrm>
            <a:off x="3101975" y="4822825"/>
            <a:ext cx="85725" cy="76200"/>
          </a:xfrm>
          <a:custGeom>
            <a:avLst/>
            <a:gdLst>
              <a:gd name="T0" fmla="*/ 65593161 w 57"/>
              <a:gd name="T1" fmla="*/ 0 h 58"/>
              <a:gd name="T2" fmla="*/ 128925888 w 57"/>
              <a:gd name="T3" fmla="*/ 50055517 h 58"/>
              <a:gd name="T4" fmla="*/ 65593161 w 57"/>
              <a:gd name="T5" fmla="*/ 100111034 h 58"/>
              <a:gd name="T6" fmla="*/ 0 w 57"/>
              <a:gd name="T7" fmla="*/ 50055517 h 58"/>
              <a:gd name="T8" fmla="*/ 65593161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77" name="Freeform 173"/>
          <p:cNvSpPr>
            <a:spLocks/>
          </p:cNvSpPr>
          <p:nvPr/>
        </p:nvSpPr>
        <p:spPr bwMode="auto">
          <a:xfrm>
            <a:off x="3187700" y="4962525"/>
            <a:ext cx="85725" cy="76200"/>
          </a:xfrm>
          <a:custGeom>
            <a:avLst/>
            <a:gdLst>
              <a:gd name="T0" fmla="*/ 63352253 w 58"/>
              <a:gd name="T1" fmla="*/ 0 h 57"/>
              <a:gd name="T2" fmla="*/ 126703028 w 58"/>
              <a:gd name="T3" fmla="*/ 50040674 h 57"/>
              <a:gd name="T4" fmla="*/ 63352253 w 58"/>
              <a:gd name="T5" fmla="*/ 101867368 h 57"/>
              <a:gd name="T6" fmla="*/ 0 w 58"/>
              <a:gd name="T7" fmla="*/ 50040674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78" name="Freeform 174"/>
          <p:cNvSpPr>
            <a:spLocks/>
          </p:cNvSpPr>
          <p:nvPr/>
        </p:nvSpPr>
        <p:spPr bwMode="auto">
          <a:xfrm>
            <a:off x="3273425" y="4875213"/>
            <a:ext cx="84138" cy="74612"/>
          </a:xfrm>
          <a:custGeom>
            <a:avLst/>
            <a:gdLst>
              <a:gd name="T0" fmla="*/ 61008907 w 57"/>
              <a:gd name="T1" fmla="*/ 0 h 57"/>
              <a:gd name="T2" fmla="*/ 124196545 w 57"/>
              <a:gd name="T3" fmla="*/ 47976825 h 57"/>
              <a:gd name="T4" fmla="*/ 61008907 w 57"/>
              <a:gd name="T5" fmla="*/ 97665799 h 57"/>
              <a:gd name="T6" fmla="*/ 0 w 57"/>
              <a:gd name="T7" fmla="*/ 47976825 h 57"/>
              <a:gd name="T8" fmla="*/ 6100890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79" name="Freeform 175"/>
          <p:cNvSpPr>
            <a:spLocks/>
          </p:cNvSpPr>
          <p:nvPr/>
        </p:nvSpPr>
        <p:spPr bwMode="auto">
          <a:xfrm>
            <a:off x="3357563" y="4886325"/>
            <a:ext cx="84137" cy="76200"/>
          </a:xfrm>
          <a:custGeom>
            <a:avLst/>
            <a:gdLst>
              <a:gd name="T0" fmla="*/ 63186887 w 57"/>
              <a:gd name="T1" fmla="*/ 0 h 58"/>
              <a:gd name="T2" fmla="*/ 124193592 w 57"/>
              <a:gd name="T3" fmla="*/ 50055517 h 58"/>
              <a:gd name="T4" fmla="*/ 63186887 w 57"/>
              <a:gd name="T5" fmla="*/ 100111034 h 58"/>
              <a:gd name="T6" fmla="*/ 0 w 57"/>
              <a:gd name="T7" fmla="*/ 50055517 h 58"/>
              <a:gd name="T8" fmla="*/ 6318688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0" name="Freeform 176"/>
          <p:cNvSpPr>
            <a:spLocks/>
          </p:cNvSpPr>
          <p:nvPr/>
        </p:nvSpPr>
        <p:spPr bwMode="auto">
          <a:xfrm>
            <a:off x="3441700" y="4937125"/>
            <a:ext cx="87313" cy="76200"/>
          </a:xfrm>
          <a:custGeom>
            <a:avLst/>
            <a:gdLst>
              <a:gd name="T0" fmla="*/ 65721097 w 58"/>
              <a:gd name="T1" fmla="*/ 0 h 58"/>
              <a:gd name="T2" fmla="*/ 131440689 w 58"/>
              <a:gd name="T3" fmla="*/ 50055517 h 58"/>
              <a:gd name="T4" fmla="*/ 65721097 w 58"/>
              <a:gd name="T5" fmla="*/ 100111034 h 58"/>
              <a:gd name="T6" fmla="*/ 0 w 58"/>
              <a:gd name="T7" fmla="*/ 50055517 h 58"/>
              <a:gd name="T8" fmla="*/ 65721097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1" name="Freeform 177"/>
          <p:cNvSpPr>
            <a:spLocks/>
          </p:cNvSpPr>
          <p:nvPr/>
        </p:nvSpPr>
        <p:spPr bwMode="auto">
          <a:xfrm>
            <a:off x="3529013" y="4962525"/>
            <a:ext cx="84137" cy="76200"/>
          </a:xfrm>
          <a:custGeom>
            <a:avLst/>
            <a:gdLst>
              <a:gd name="T0" fmla="*/ 61006705 w 57"/>
              <a:gd name="T1" fmla="*/ 0 h 57"/>
              <a:gd name="T2" fmla="*/ 124193592 w 57"/>
              <a:gd name="T3" fmla="*/ 50040674 h 57"/>
              <a:gd name="T4" fmla="*/ 61006705 w 57"/>
              <a:gd name="T5" fmla="*/ 101867368 h 57"/>
              <a:gd name="T6" fmla="*/ 0 w 57"/>
              <a:gd name="T7" fmla="*/ 50040674 h 57"/>
              <a:gd name="T8" fmla="*/ 61006705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8"/>
                </a:lnTo>
                <a:lnTo>
                  <a:pt x="28" y="57"/>
                </a:lnTo>
                <a:lnTo>
                  <a:pt x="0" y="28"/>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82" name="Freeform 178"/>
          <p:cNvSpPr>
            <a:spLocks/>
          </p:cNvSpPr>
          <p:nvPr/>
        </p:nvSpPr>
        <p:spPr bwMode="auto">
          <a:xfrm>
            <a:off x="3613150" y="4860925"/>
            <a:ext cx="84138" cy="76200"/>
          </a:xfrm>
          <a:custGeom>
            <a:avLst/>
            <a:gdLst>
              <a:gd name="T0" fmla="*/ 63187638 w 57"/>
              <a:gd name="T1" fmla="*/ 0 h 57"/>
              <a:gd name="T2" fmla="*/ 124196545 w 57"/>
              <a:gd name="T3" fmla="*/ 51826695 h 57"/>
              <a:gd name="T4" fmla="*/ 63187638 w 57"/>
              <a:gd name="T5" fmla="*/ 101867368 h 57"/>
              <a:gd name="T6" fmla="*/ 0 w 57"/>
              <a:gd name="T7" fmla="*/ 51826695 h 57"/>
              <a:gd name="T8" fmla="*/ 6318763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3" name="Freeform 179"/>
          <p:cNvSpPr>
            <a:spLocks/>
          </p:cNvSpPr>
          <p:nvPr/>
        </p:nvSpPr>
        <p:spPr bwMode="auto">
          <a:xfrm>
            <a:off x="3697288" y="4937125"/>
            <a:ext cx="85725" cy="76200"/>
          </a:xfrm>
          <a:custGeom>
            <a:avLst/>
            <a:gdLst>
              <a:gd name="T0" fmla="*/ 63352253 w 58"/>
              <a:gd name="T1" fmla="*/ 0 h 58"/>
              <a:gd name="T2" fmla="*/ 126703028 w 58"/>
              <a:gd name="T3" fmla="*/ 50055517 h 58"/>
              <a:gd name="T4" fmla="*/ 63352253 w 58"/>
              <a:gd name="T5" fmla="*/ 100111034 h 58"/>
              <a:gd name="T6" fmla="*/ 0 w 58"/>
              <a:gd name="T7" fmla="*/ 50055517 h 58"/>
              <a:gd name="T8" fmla="*/ 63352253 w 58"/>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8">
                <a:moveTo>
                  <a:pt x="29" y="0"/>
                </a:moveTo>
                <a:lnTo>
                  <a:pt x="58"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4" name="Freeform 180"/>
          <p:cNvSpPr>
            <a:spLocks/>
          </p:cNvSpPr>
          <p:nvPr/>
        </p:nvSpPr>
        <p:spPr bwMode="auto">
          <a:xfrm>
            <a:off x="3768725" y="4849813"/>
            <a:ext cx="84138" cy="74612"/>
          </a:xfrm>
          <a:custGeom>
            <a:avLst/>
            <a:gdLst>
              <a:gd name="T0" fmla="*/ 63187638 w 57"/>
              <a:gd name="T1" fmla="*/ 0 h 57"/>
              <a:gd name="T2" fmla="*/ 124196545 w 57"/>
              <a:gd name="T3" fmla="*/ 47976825 h 57"/>
              <a:gd name="T4" fmla="*/ 63187638 w 57"/>
              <a:gd name="T5" fmla="*/ 97665799 h 57"/>
              <a:gd name="T6" fmla="*/ 0 w 57"/>
              <a:gd name="T7" fmla="*/ 47976825 h 57"/>
              <a:gd name="T8" fmla="*/ 6318763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5" name="Freeform 181"/>
          <p:cNvSpPr>
            <a:spLocks/>
          </p:cNvSpPr>
          <p:nvPr/>
        </p:nvSpPr>
        <p:spPr bwMode="auto">
          <a:xfrm>
            <a:off x="3852863" y="4899025"/>
            <a:ext cx="87312" cy="76200"/>
          </a:xfrm>
          <a:custGeom>
            <a:avLst/>
            <a:gdLst>
              <a:gd name="T0" fmla="*/ 65718839 w 58"/>
              <a:gd name="T1" fmla="*/ 0 h 57"/>
              <a:gd name="T2" fmla="*/ 131437678 w 58"/>
              <a:gd name="T3" fmla="*/ 50040674 h 57"/>
              <a:gd name="T4" fmla="*/ 65718839 w 58"/>
              <a:gd name="T5" fmla="*/ 101867368 h 57"/>
              <a:gd name="T6" fmla="*/ 0 w 58"/>
              <a:gd name="T7" fmla="*/ 50040674 h 57"/>
              <a:gd name="T8" fmla="*/ 65718839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6" name="Freeform 182"/>
          <p:cNvSpPr>
            <a:spLocks/>
          </p:cNvSpPr>
          <p:nvPr/>
        </p:nvSpPr>
        <p:spPr bwMode="auto">
          <a:xfrm>
            <a:off x="3940175" y="4937125"/>
            <a:ext cx="84138" cy="76200"/>
          </a:xfrm>
          <a:custGeom>
            <a:avLst/>
            <a:gdLst>
              <a:gd name="T0" fmla="*/ 61008907 w 57"/>
              <a:gd name="T1" fmla="*/ 0 h 58"/>
              <a:gd name="T2" fmla="*/ 124196545 w 57"/>
              <a:gd name="T3" fmla="*/ 50055517 h 58"/>
              <a:gd name="T4" fmla="*/ 61008907 w 57"/>
              <a:gd name="T5" fmla="*/ 100111034 h 58"/>
              <a:gd name="T6" fmla="*/ 0 w 57"/>
              <a:gd name="T7" fmla="*/ 50055517 h 58"/>
              <a:gd name="T8" fmla="*/ 6100890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8" y="0"/>
                </a:moveTo>
                <a:lnTo>
                  <a:pt x="57" y="29"/>
                </a:lnTo>
                <a:lnTo>
                  <a:pt x="28" y="58"/>
                </a:lnTo>
                <a:lnTo>
                  <a:pt x="0" y="29"/>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87" name="Freeform 183"/>
          <p:cNvSpPr>
            <a:spLocks/>
          </p:cNvSpPr>
          <p:nvPr/>
        </p:nvSpPr>
        <p:spPr bwMode="auto">
          <a:xfrm>
            <a:off x="4024313" y="5000625"/>
            <a:ext cx="84137" cy="76200"/>
          </a:xfrm>
          <a:custGeom>
            <a:avLst/>
            <a:gdLst>
              <a:gd name="T0" fmla="*/ 63186887 w 57"/>
              <a:gd name="T1" fmla="*/ 0 h 58"/>
              <a:gd name="T2" fmla="*/ 124193592 w 57"/>
              <a:gd name="T3" fmla="*/ 50055517 h 58"/>
              <a:gd name="T4" fmla="*/ 63186887 w 57"/>
              <a:gd name="T5" fmla="*/ 100111034 h 58"/>
              <a:gd name="T6" fmla="*/ 0 w 57"/>
              <a:gd name="T7" fmla="*/ 50055517 h 58"/>
              <a:gd name="T8" fmla="*/ 63186887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8" name="Freeform 184"/>
          <p:cNvSpPr>
            <a:spLocks/>
          </p:cNvSpPr>
          <p:nvPr/>
        </p:nvSpPr>
        <p:spPr bwMode="auto">
          <a:xfrm>
            <a:off x="4108450" y="5038725"/>
            <a:ext cx="87313" cy="74613"/>
          </a:xfrm>
          <a:custGeom>
            <a:avLst/>
            <a:gdLst>
              <a:gd name="T0" fmla="*/ 65721097 w 58"/>
              <a:gd name="T1" fmla="*/ 0 h 57"/>
              <a:gd name="T2" fmla="*/ 131440689 w 58"/>
              <a:gd name="T3" fmla="*/ 49690949 h 57"/>
              <a:gd name="T4" fmla="*/ 65721097 w 58"/>
              <a:gd name="T5" fmla="*/ 97668417 h 57"/>
              <a:gd name="T6" fmla="*/ 0 w 58"/>
              <a:gd name="T7" fmla="*/ 49690949 h 57"/>
              <a:gd name="T8" fmla="*/ 65721097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9"/>
                </a:lnTo>
                <a:lnTo>
                  <a:pt x="29" y="57"/>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89" name="Freeform 185"/>
          <p:cNvSpPr>
            <a:spLocks/>
          </p:cNvSpPr>
          <p:nvPr/>
        </p:nvSpPr>
        <p:spPr bwMode="auto">
          <a:xfrm>
            <a:off x="4195763" y="4949825"/>
            <a:ext cx="84137" cy="74613"/>
          </a:xfrm>
          <a:custGeom>
            <a:avLst/>
            <a:gdLst>
              <a:gd name="T0" fmla="*/ 63186887 w 57"/>
              <a:gd name="T1" fmla="*/ 0 h 57"/>
              <a:gd name="T2" fmla="*/ 124193592 w 57"/>
              <a:gd name="T3" fmla="*/ 49690949 h 57"/>
              <a:gd name="T4" fmla="*/ 63186887 w 57"/>
              <a:gd name="T5" fmla="*/ 97668417 h 57"/>
              <a:gd name="T6" fmla="*/ 0 w 57"/>
              <a:gd name="T7" fmla="*/ 49690949 h 57"/>
              <a:gd name="T8" fmla="*/ 63186887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9" y="0"/>
                </a:moveTo>
                <a:lnTo>
                  <a:pt x="57" y="29"/>
                </a:lnTo>
                <a:lnTo>
                  <a:pt x="29" y="57"/>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90" name="Freeform 186"/>
          <p:cNvSpPr>
            <a:spLocks/>
          </p:cNvSpPr>
          <p:nvPr/>
        </p:nvSpPr>
        <p:spPr bwMode="auto">
          <a:xfrm>
            <a:off x="4279900" y="4875213"/>
            <a:ext cx="85725" cy="74612"/>
          </a:xfrm>
          <a:custGeom>
            <a:avLst/>
            <a:gdLst>
              <a:gd name="T0" fmla="*/ 63352253 w 58"/>
              <a:gd name="T1" fmla="*/ 0 h 57"/>
              <a:gd name="T2" fmla="*/ 126703028 w 58"/>
              <a:gd name="T3" fmla="*/ 47976825 h 57"/>
              <a:gd name="T4" fmla="*/ 63352253 w 58"/>
              <a:gd name="T5" fmla="*/ 97665799 h 57"/>
              <a:gd name="T6" fmla="*/ 0 w 58"/>
              <a:gd name="T7" fmla="*/ 47976825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91" name="Freeform 187"/>
          <p:cNvSpPr>
            <a:spLocks/>
          </p:cNvSpPr>
          <p:nvPr/>
        </p:nvSpPr>
        <p:spPr bwMode="auto">
          <a:xfrm>
            <a:off x="4365625" y="4924425"/>
            <a:ext cx="82550" cy="76200"/>
          </a:xfrm>
          <a:custGeom>
            <a:avLst/>
            <a:gdLst>
              <a:gd name="T0" fmla="*/ 58727808 w 57"/>
              <a:gd name="T1" fmla="*/ 0 h 57"/>
              <a:gd name="T2" fmla="*/ 119552675 w 57"/>
              <a:gd name="T3" fmla="*/ 51826695 h 57"/>
              <a:gd name="T4" fmla="*/ 58727808 w 57"/>
              <a:gd name="T5" fmla="*/ 101867368 h 57"/>
              <a:gd name="T6" fmla="*/ 0 w 57"/>
              <a:gd name="T7" fmla="*/ 51826695 h 57"/>
              <a:gd name="T8" fmla="*/ 58727808 w 57"/>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7">
                <a:moveTo>
                  <a:pt x="28" y="0"/>
                </a:moveTo>
                <a:lnTo>
                  <a:pt x="57" y="29"/>
                </a:lnTo>
                <a:lnTo>
                  <a:pt x="28" y="57"/>
                </a:lnTo>
                <a:lnTo>
                  <a:pt x="0" y="29"/>
                </a:lnTo>
                <a:lnTo>
                  <a:pt x="28" y="0"/>
                </a:lnTo>
                <a:close/>
              </a:path>
            </a:pathLst>
          </a:custGeom>
          <a:solidFill>
            <a:srgbClr val="008080"/>
          </a:solidFill>
          <a:ln w="15875">
            <a:solidFill>
              <a:srgbClr val="008080"/>
            </a:solidFill>
            <a:prstDash val="solid"/>
            <a:round/>
            <a:headEnd/>
            <a:tailEnd/>
          </a:ln>
        </p:spPr>
        <p:txBody>
          <a:bodyPr/>
          <a:lstStyle/>
          <a:p>
            <a:endParaRPr lang="en-US"/>
          </a:p>
        </p:txBody>
      </p:sp>
      <p:sp>
        <p:nvSpPr>
          <p:cNvPr id="47292" name="Freeform 188"/>
          <p:cNvSpPr>
            <a:spLocks/>
          </p:cNvSpPr>
          <p:nvPr/>
        </p:nvSpPr>
        <p:spPr bwMode="auto">
          <a:xfrm>
            <a:off x="4448175" y="4937125"/>
            <a:ext cx="85725" cy="76200"/>
          </a:xfrm>
          <a:custGeom>
            <a:avLst/>
            <a:gdLst>
              <a:gd name="T0" fmla="*/ 65593161 w 57"/>
              <a:gd name="T1" fmla="*/ 0 h 58"/>
              <a:gd name="T2" fmla="*/ 128925888 w 57"/>
              <a:gd name="T3" fmla="*/ 50055517 h 58"/>
              <a:gd name="T4" fmla="*/ 65593161 w 57"/>
              <a:gd name="T5" fmla="*/ 100111034 h 58"/>
              <a:gd name="T6" fmla="*/ 0 w 57"/>
              <a:gd name="T7" fmla="*/ 50055517 h 58"/>
              <a:gd name="T8" fmla="*/ 65593161 w 57"/>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29" y="0"/>
                </a:moveTo>
                <a:lnTo>
                  <a:pt x="57" y="29"/>
                </a:lnTo>
                <a:lnTo>
                  <a:pt x="29" y="58"/>
                </a:lnTo>
                <a:lnTo>
                  <a:pt x="0" y="29"/>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93" name="Freeform 189"/>
          <p:cNvSpPr>
            <a:spLocks/>
          </p:cNvSpPr>
          <p:nvPr/>
        </p:nvSpPr>
        <p:spPr bwMode="auto">
          <a:xfrm>
            <a:off x="4533900" y="5076825"/>
            <a:ext cx="85725" cy="74613"/>
          </a:xfrm>
          <a:custGeom>
            <a:avLst/>
            <a:gdLst>
              <a:gd name="T0" fmla="*/ 63352253 w 58"/>
              <a:gd name="T1" fmla="*/ 0 h 57"/>
              <a:gd name="T2" fmla="*/ 126703028 w 58"/>
              <a:gd name="T3" fmla="*/ 47977468 h 57"/>
              <a:gd name="T4" fmla="*/ 63352253 w 58"/>
              <a:gd name="T5" fmla="*/ 97668417 h 57"/>
              <a:gd name="T6" fmla="*/ 0 w 58"/>
              <a:gd name="T7" fmla="*/ 47977468 h 57"/>
              <a:gd name="T8" fmla="*/ 63352253 w 58"/>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57">
                <a:moveTo>
                  <a:pt x="29" y="0"/>
                </a:moveTo>
                <a:lnTo>
                  <a:pt x="58" y="28"/>
                </a:lnTo>
                <a:lnTo>
                  <a:pt x="29" y="57"/>
                </a:lnTo>
                <a:lnTo>
                  <a:pt x="0" y="28"/>
                </a:lnTo>
                <a:lnTo>
                  <a:pt x="29" y="0"/>
                </a:lnTo>
                <a:close/>
              </a:path>
            </a:pathLst>
          </a:custGeom>
          <a:solidFill>
            <a:srgbClr val="008080"/>
          </a:solidFill>
          <a:ln w="15875">
            <a:solidFill>
              <a:srgbClr val="008080"/>
            </a:solidFill>
            <a:prstDash val="solid"/>
            <a:round/>
            <a:headEnd/>
            <a:tailEnd/>
          </a:ln>
        </p:spPr>
        <p:txBody>
          <a:bodyPr/>
          <a:lstStyle/>
          <a:p>
            <a:endParaRPr lang="en-US"/>
          </a:p>
        </p:txBody>
      </p:sp>
      <p:sp>
        <p:nvSpPr>
          <p:cNvPr id="47294" name="Oval 190"/>
          <p:cNvSpPr>
            <a:spLocks noChangeArrowheads="1"/>
          </p:cNvSpPr>
          <p:nvPr/>
        </p:nvSpPr>
        <p:spPr bwMode="auto">
          <a:xfrm>
            <a:off x="1003300" y="5441950"/>
            <a:ext cx="85725" cy="74613"/>
          </a:xfrm>
          <a:prstGeom prst="ellipse">
            <a:avLst/>
          </a:prstGeom>
          <a:solidFill>
            <a:srgbClr val="800080"/>
          </a:solidFill>
          <a:ln w="15875">
            <a:solidFill>
              <a:srgbClr val="800080"/>
            </a:solidFill>
            <a:round/>
            <a:headEnd/>
            <a:tailEnd/>
          </a:ln>
        </p:spPr>
        <p:txBody>
          <a:bodyPr/>
          <a:lstStyle/>
          <a:p>
            <a:endParaRPr lang="en-US"/>
          </a:p>
        </p:txBody>
      </p:sp>
      <p:sp>
        <p:nvSpPr>
          <p:cNvPr id="47295" name="Oval 191"/>
          <p:cNvSpPr>
            <a:spLocks noChangeArrowheads="1"/>
          </p:cNvSpPr>
          <p:nvPr/>
        </p:nvSpPr>
        <p:spPr bwMode="auto">
          <a:xfrm>
            <a:off x="1089025" y="5416550"/>
            <a:ext cx="85725" cy="74613"/>
          </a:xfrm>
          <a:prstGeom prst="ellipse">
            <a:avLst/>
          </a:prstGeom>
          <a:solidFill>
            <a:srgbClr val="800080"/>
          </a:solidFill>
          <a:ln w="15875">
            <a:solidFill>
              <a:srgbClr val="800080"/>
            </a:solidFill>
            <a:round/>
            <a:headEnd/>
            <a:tailEnd/>
          </a:ln>
        </p:spPr>
        <p:txBody>
          <a:bodyPr/>
          <a:lstStyle/>
          <a:p>
            <a:endParaRPr lang="en-US"/>
          </a:p>
        </p:txBody>
      </p:sp>
      <p:sp>
        <p:nvSpPr>
          <p:cNvPr id="47296" name="Oval 192"/>
          <p:cNvSpPr>
            <a:spLocks noChangeArrowheads="1"/>
          </p:cNvSpPr>
          <p:nvPr/>
        </p:nvSpPr>
        <p:spPr bwMode="auto">
          <a:xfrm>
            <a:off x="1174750" y="5391150"/>
            <a:ext cx="84138" cy="74613"/>
          </a:xfrm>
          <a:prstGeom prst="ellipse">
            <a:avLst/>
          </a:prstGeom>
          <a:solidFill>
            <a:srgbClr val="800080"/>
          </a:solidFill>
          <a:ln w="15875">
            <a:solidFill>
              <a:srgbClr val="800080"/>
            </a:solidFill>
            <a:round/>
            <a:headEnd/>
            <a:tailEnd/>
          </a:ln>
        </p:spPr>
        <p:txBody>
          <a:bodyPr/>
          <a:lstStyle/>
          <a:p>
            <a:endParaRPr lang="en-US"/>
          </a:p>
        </p:txBody>
      </p:sp>
      <p:sp>
        <p:nvSpPr>
          <p:cNvPr id="47297" name="Oval 193"/>
          <p:cNvSpPr>
            <a:spLocks noChangeArrowheads="1"/>
          </p:cNvSpPr>
          <p:nvPr/>
        </p:nvSpPr>
        <p:spPr bwMode="auto">
          <a:xfrm>
            <a:off x="1258888" y="5353050"/>
            <a:ext cx="85725" cy="74613"/>
          </a:xfrm>
          <a:prstGeom prst="ellipse">
            <a:avLst/>
          </a:prstGeom>
          <a:solidFill>
            <a:srgbClr val="800080"/>
          </a:solidFill>
          <a:ln w="15875">
            <a:solidFill>
              <a:srgbClr val="800080"/>
            </a:solidFill>
            <a:round/>
            <a:headEnd/>
            <a:tailEnd/>
          </a:ln>
        </p:spPr>
        <p:txBody>
          <a:bodyPr/>
          <a:lstStyle/>
          <a:p>
            <a:endParaRPr lang="en-US"/>
          </a:p>
        </p:txBody>
      </p:sp>
      <p:sp>
        <p:nvSpPr>
          <p:cNvPr id="47298" name="Oval 194"/>
          <p:cNvSpPr>
            <a:spLocks noChangeArrowheads="1"/>
          </p:cNvSpPr>
          <p:nvPr/>
        </p:nvSpPr>
        <p:spPr bwMode="auto">
          <a:xfrm>
            <a:off x="1344613" y="5251450"/>
            <a:ext cx="84137" cy="76200"/>
          </a:xfrm>
          <a:prstGeom prst="ellipse">
            <a:avLst/>
          </a:prstGeom>
          <a:solidFill>
            <a:srgbClr val="800080"/>
          </a:solidFill>
          <a:ln w="15875">
            <a:solidFill>
              <a:srgbClr val="800080"/>
            </a:solidFill>
            <a:round/>
            <a:headEnd/>
            <a:tailEnd/>
          </a:ln>
        </p:spPr>
        <p:txBody>
          <a:bodyPr/>
          <a:lstStyle/>
          <a:p>
            <a:endParaRPr lang="en-US"/>
          </a:p>
        </p:txBody>
      </p:sp>
      <p:sp>
        <p:nvSpPr>
          <p:cNvPr id="47299" name="Oval 195"/>
          <p:cNvSpPr>
            <a:spLocks noChangeArrowheads="1"/>
          </p:cNvSpPr>
          <p:nvPr/>
        </p:nvSpPr>
        <p:spPr bwMode="auto">
          <a:xfrm>
            <a:off x="1428750" y="5076825"/>
            <a:ext cx="85725" cy="74613"/>
          </a:xfrm>
          <a:prstGeom prst="ellipse">
            <a:avLst/>
          </a:prstGeom>
          <a:solidFill>
            <a:srgbClr val="800080"/>
          </a:solidFill>
          <a:ln w="15875">
            <a:solidFill>
              <a:srgbClr val="800080"/>
            </a:solidFill>
            <a:round/>
            <a:headEnd/>
            <a:tailEnd/>
          </a:ln>
        </p:spPr>
        <p:txBody>
          <a:bodyPr/>
          <a:lstStyle/>
          <a:p>
            <a:endParaRPr lang="en-US"/>
          </a:p>
        </p:txBody>
      </p:sp>
      <p:sp>
        <p:nvSpPr>
          <p:cNvPr id="47300" name="Oval 196"/>
          <p:cNvSpPr>
            <a:spLocks noChangeArrowheads="1"/>
          </p:cNvSpPr>
          <p:nvPr/>
        </p:nvSpPr>
        <p:spPr bwMode="auto">
          <a:xfrm>
            <a:off x="1514475" y="4937125"/>
            <a:ext cx="85725" cy="76200"/>
          </a:xfrm>
          <a:prstGeom prst="ellipse">
            <a:avLst/>
          </a:prstGeom>
          <a:solidFill>
            <a:srgbClr val="800080"/>
          </a:solidFill>
          <a:ln w="15875">
            <a:solidFill>
              <a:srgbClr val="800080"/>
            </a:solidFill>
            <a:round/>
            <a:headEnd/>
            <a:tailEnd/>
          </a:ln>
        </p:spPr>
        <p:txBody>
          <a:bodyPr/>
          <a:lstStyle/>
          <a:p>
            <a:endParaRPr lang="en-US"/>
          </a:p>
        </p:txBody>
      </p:sp>
      <p:sp>
        <p:nvSpPr>
          <p:cNvPr id="47301" name="Oval 197"/>
          <p:cNvSpPr>
            <a:spLocks noChangeArrowheads="1"/>
          </p:cNvSpPr>
          <p:nvPr/>
        </p:nvSpPr>
        <p:spPr bwMode="auto">
          <a:xfrm>
            <a:off x="1585913" y="4684713"/>
            <a:ext cx="85725" cy="76200"/>
          </a:xfrm>
          <a:prstGeom prst="ellipse">
            <a:avLst/>
          </a:prstGeom>
          <a:solidFill>
            <a:srgbClr val="800080"/>
          </a:solidFill>
          <a:ln w="15875">
            <a:solidFill>
              <a:srgbClr val="800080"/>
            </a:solidFill>
            <a:round/>
            <a:headEnd/>
            <a:tailEnd/>
          </a:ln>
        </p:spPr>
        <p:txBody>
          <a:bodyPr/>
          <a:lstStyle/>
          <a:p>
            <a:endParaRPr lang="en-US"/>
          </a:p>
        </p:txBody>
      </p:sp>
      <p:sp>
        <p:nvSpPr>
          <p:cNvPr id="47302" name="Oval 198"/>
          <p:cNvSpPr>
            <a:spLocks noChangeArrowheads="1"/>
          </p:cNvSpPr>
          <p:nvPr/>
        </p:nvSpPr>
        <p:spPr bwMode="auto">
          <a:xfrm>
            <a:off x="1671638" y="4584700"/>
            <a:ext cx="84137" cy="74613"/>
          </a:xfrm>
          <a:prstGeom prst="ellipse">
            <a:avLst/>
          </a:prstGeom>
          <a:solidFill>
            <a:srgbClr val="800080"/>
          </a:solidFill>
          <a:ln w="15875">
            <a:solidFill>
              <a:srgbClr val="800080"/>
            </a:solidFill>
            <a:round/>
            <a:headEnd/>
            <a:tailEnd/>
          </a:ln>
        </p:spPr>
        <p:txBody>
          <a:bodyPr/>
          <a:lstStyle/>
          <a:p>
            <a:endParaRPr lang="en-US"/>
          </a:p>
        </p:txBody>
      </p:sp>
      <p:sp>
        <p:nvSpPr>
          <p:cNvPr id="47303" name="Oval 199"/>
          <p:cNvSpPr>
            <a:spLocks noChangeArrowheads="1"/>
          </p:cNvSpPr>
          <p:nvPr/>
        </p:nvSpPr>
        <p:spPr bwMode="auto">
          <a:xfrm>
            <a:off x="1755775" y="4344988"/>
            <a:ext cx="84138" cy="76200"/>
          </a:xfrm>
          <a:prstGeom prst="ellipse">
            <a:avLst/>
          </a:prstGeom>
          <a:solidFill>
            <a:srgbClr val="800080"/>
          </a:solidFill>
          <a:ln w="15875">
            <a:solidFill>
              <a:srgbClr val="800080"/>
            </a:solidFill>
            <a:round/>
            <a:headEnd/>
            <a:tailEnd/>
          </a:ln>
        </p:spPr>
        <p:txBody>
          <a:bodyPr/>
          <a:lstStyle/>
          <a:p>
            <a:endParaRPr lang="en-US"/>
          </a:p>
        </p:txBody>
      </p:sp>
      <p:sp>
        <p:nvSpPr>
          <p:cNvPr id="47304" name="Oval 200"/>
          <p:cNvSpPr>
            <a:spLocks noChangeArrowheads="1"/>
          </p:cNvSpPr>
          <p:nvPr/>
        </p:nvSpPr>
        <p:spPr bwMode="auto">
          <a:xfrm>
            <a:off x="1839913" y="4106863"/>
            <a:ext cx="87312" cy="74612"/>
          </a:xfrm>
          <a:prstGeom prst="ellipse">
            <a:avLst/>
          </a:prstGeom>
          <a:solidFill>
            <a:srgbClr val="800080"/>
          </a:solidFill>
          <a:ln w="15875">
            <a:solidFill>
              <a:srgbClr val="800080"/>
            </a:solidFill>
            <a:round/>
            <a:headEnd/>
            <a:tailEnd/>
          </a:ln>
        </p:spPr>
        <p:txBody>
          <a:bodyPr/>
          <a:lstStyle/>
          <a:p>
            <a:endParaRPr lang="en-US"/>
          </a:p>
        </p:txBody>
      </p:sp>
      <p:sp>
        <p:nvSpPr>
          <p:cNvPr id="47305" name="Oval 201"/>
          <p:cNvSpPr>
            <a:spLocks noChangeArrowheads="1"/>
          </p:cNvSpPr>
          <p:nvPr/>
        </p:nvSpPr>
        <p:spPr bwMode="auto">
          <a:xfrm>
            <a:off x="1927225" y="3967163"/>
            <a:ext cx="84138" cy="76200"/>
          </a:xfrm>
          <a:prstGeom prst="ellipse">
            <a:avLst/>
          </a:prstGeom>
          <a:solidFill>
            <a:srgbClr val="800080"/>
          </a:solidFill>
          <a:ln w="15875">
            <a:solidFill>
              <a:srgbClr val="800080"/>
            </a:solidFill>
            <a:round/>
            <a:headEnd/>
            <a:tailEnd/>
          </a:ln>
        </p:spPr>
        <p:txBody>
          <a:bodyPr/>
          <a:lstStyle/>
          <a:p>
            <a:endParaRPr lang="en-US"/>
          </a:p>
        </p:txBody>
      </p:sp>
      <p:sp>
        <p:nvSpPr>
          <p:cNvPr id="47306" name="Oval 202"/>
          <p:cNvSpPr>
            <a:spLocks noChangeArrowheads="1"/>
          </p:cNvSpPr>
          <p:nvPr/>
        </p:nvSpPr>
        <p:spPr bwMode="auto">
          <a:xfrm>
            <a:off x="2011363" y="3651250"/>
            <a:ext cx="84137" cy="76200"/>
          </a:xfrm>
          <a:prstGeom prst="ellipse">
            <a:avLst/>
          </a:prstGeom>
          <a:solidFill>
            <a:srgbClr val="800080"/>
          </a:solidFill>
          <a:ln w="15875">
            <a:solidFill>
              <a:srgbClr val="800080"/>
            </a:solidFill>
            <a:round/>
            <a:headEnd/>
            <a:tailEnd/>
          </a:ln>
        </p:spPr>
        <p:txBody>
          <a:bodyPr/>
          <a:lstStyle/>
          <a:p>
            <a:endParaRPr lang="en-US"/>
          </a:p>
        </p:txBody>
      </p:sp>
      <p:sp>
        <p:nvSpPr>
          <p:cNvPr id="47307" name="Oval 203"/>
          <p:cNvSpPr>
            <a:spLocks noChangeArrowheads="1"/>
          </p:cNvSpPr>
          <p:nvPr/>
        </p:nvSpPr>
        <p:spPr bwMode="auto">
          <a:xfrm>
            <a:off x="2095500" y="3502025"/>
            <a:ext cx="85725" cy="74613"/>
          </a:xfrm>
          <a:prstGeom prst="ellipse">
            <a:avLst/>
          </a:prstGeom>
          <a:solidFill>
            <a:srgbClr val="800080"/>
          </a:solidFill>
          <a:ln w="15875">
            <a:solidFill>
              <a:srgbClr val="800080"/>
            </a:solidFill>
            <a:round/>
            <a:headEnd/>
            <a:tailEnd/>
          </a:ln>
        </p:spPr>
        <p:txBody>
          <a:bodyPr/>
          <a:lstStyle/>
          <a:p>
            <a:endParaRPr lang="en-US"/>
          </a:p>
        </p:txBody>
      </p:sp>
      <p:sp>
        <p:nvSpPr>
          <p:cNvPr id="47308" name="Oval 204"/>
          <p:cNvSpPr>
            <a:spLocks noChangeArrowheads="1"/>
          </p:cNvSpPr>
          <p:nvPr/>
        </p:nvSpPr>
        <p:spPr bwMode="auto">
          <a:xfrm>
            <a:off x="2181225" y="3614738"/>
            <a:ext cx="85725" cy="74612"/>
          </a:xfrm>
          <a:prstGeom prst="ellipse">
            <a:avLst/>
          </a:prstGeom>
          <a:solidFill>
            <a:srgbClr val="800080"/>
          </a:solidFill>
          <a:ln w="15875">
            <a:solidFill>
              <a:srgbClr val="800080"/>
            </a:solidFill>
            <a:round/>
            <a:headEnd/>
            <a:tailEnd/>
          </a:ln>
        </p:spPr>
        <p:txBody>
          <a:bodyPr/>
          <a:lstStyle/>
          <a:p>
            <a:endParaRPr lang="en-US"/>
          </a:p>
        </p:txBody>
      </p:sp>
      <p:sp>
        <p:nvSpPr>
          <p:cNvPr id="47309" name="Oval 205"/>
          <p:cNvSpPr>
            <a:spLocks noChangeArrowheads="1"/>
          </p:cNvSpPr>
          <p:nvPr/>
        </p:nvSpPr>
        <p:spPr bwMode="auto">
          <a:xfrm>
            <a:off x="2266950" y="3867150"/>
            <a:ext cx="84138" cy="74613"/>
          </a:xfrm>
          <a:prstGeom prst="ellipse">
            <a:avLst/>
          </a:prstGeom>
          <a:solidFill>
            <a:srgbClr val="800080"/>
          </a:solidFill>
          <a:ln w="15875">
            <a:solidFill>
              <a:srgbClr val="800080"/>
            </a:solidFill>
            <a:round/>
            <a:headEnd/>
            <a:tailEnd/>
          </a:ln>
        </p:spPr>
        <p:txBody>
          <a:bodyPr/>
          <a:lstStyle/>
          <a:p>
            <a:endParaRPr lang="en-US"/>
          </a:p>
        </p:txBody>
      </p:sp>
      <p:sp>
        <p:nvSpPr>
          <p:cNvPr id="47310" name="Oval 206"/>
          <p:cNvSpPr>
            <a:spLocks noChangeArrowheads="1"/>
          </p:cNvSpPr>
          <p:nvPr/>
        </p:nvSpPr>
        <p:spPr bwMode="auto">
          <a:xfrm>
            <a:off x="2351088" y="3878263"/>
            <a:ext cx="85725" cy="76200"/>
          </a:xfrm>
          <a:prstGeom prst="ellipse">
            <a:avLst/>
          </a:prstGeom>
          <a:solidFill>
            <a:srgbClr val="800080"/>
          </a:solidFill>
          <a:ln w="15875">
            <a:solidFill>
              <a:srgbClr val="800080"/>
            </a:solidFill>
            <a:round/>
            <a:headEnd/>
            <a:tailEnd/>
          </a:ln>
        </p:spPr>
        <p:txBody>
          <a:bodyPr/>
          <a:lstStyle/>
          <a:p>
            <a:endParaRPr lang="en-US"/>
          </a:p>
        </p:txBody>
      </p:sp>
      <p:sp>
        <p:nvSpPr>
          <p:cNvPr id="47311" name="Oval 207"/>
          <p:cNvSpPr>
            <a:spLocks noChangeArrowheads="1"/>
          </p:cNvSpPr>
          <p:nvPr/>
        </p:nvSpPr>
        <p:spPr bwMode="auto">
          <a:xfrm>
            <a:off x="2436813" y="4232275"/>
            <a:ext cx="85725" cy="74613"/>
          </a:xfrm>
          <a:prstGeom prst="ellipse">
            <a:avLst/>
          </a:prstGeom>
          <a:solidFill>
            <a:srgbClr val="800080"/>
          </a:solidFill>
          <a:ln w="15875">
            <a:solidFill>
              <a:srgbClr val="800080"/>
            </a:solidFill>
            <a:round/>
            <a:headEnd/>
            <a:tailEnd/>
          </a:ln>
        </p:spPr>
        <p:txBody>
          <a:bodyPr/>
          <a:lstStyle/>
          <a:p>
            <a:endParaRPr lang="en-US"/>
          </a:p>
        </p:txBody>
      </p:sp>
      <p:sp>
        <p:nvSpPr>
          <p:cNvPr id="47312" name="Oval 208"/>
          <p:cNvSpPr>
            <a:spLocks noChangeArrowheads="1"/>
          </p:cNvSpPr>
          <p:nvPr/>
        </p:nvSpPr>
        <p:spPr bwMode="auto">
          <a:xfrm>
            <a:off x="2522538" y="4244975"/>
            <a:ext cx="82550" cy="74613"/>
          </a:xfrm>
          <a:prstGeom prst="ellipse">
            <a:avLst/>
          </a:prstGeom>
          <a:solidFill>
            <a:srgbClr val="800080"/>
          </a:solidFill>
          <a:ln w="15875">
            <a:solidFill>
              <a:srgbClr val="800080"/>
            </a:solidFill>
            <a:round/>
            <a:headEnd/>
            <a:tailEnd/>
          </a:ln>
        </p:spPr>
        <p:txBody>
          <a:bodyPr/>
          <a:lstStyle/>
          <a:p>
            <a:endParaRPr lang="en-US"/>
          </a:p>
        </p:txBody>
      </p:sp>
      <p:sp>
        <p:nvSpPr>
          <p:cNvPr id="47313" name="Oval 209"/>
          <p:cNvSpPr>
            <a:spLocks noChangeArrowheads="1"/>
          </p:cNvSpPr>
          <p:nvPr/>
        </p:nvSpPr>
        <p:spPr bwMode="auto">
          <a:xfrm>
            <a:off x="2605088" y="4370388"/>
            <a:ext cx="85725" cy="76200"/>
          </a:xfrm>
          <a:prstGeom prst="ellipse">
            <a:avLst/>
          </a:prstGeom>
          <a:solidFill>
            <a:srgbClr val="800080"/>
          </a:solidFill>
          <a:ln w="15875">
            <a:solidFill>
              <a:srgbClr val="800080"/>
            </a:solidFill>
            <a:round/>
            <a:headEnd/>
            <a:tailEnd/>
          </a:ln>
        </p:spPr>
        <p:txBody>
          <a:bodyPr/>
          <a:lstStyle/>
          <a:p>
            <a:endParaRPr lang="en-US"/>
          </a:p>
        </p:txBody>
      </p:sp>
      <p:sp>
        <p:nvSpPr>
          <p:cNvPr id="47314" name="Oval 210"/>
          <p:cNvSpPr>
            <a:spLocks noChangeArrowheads="1"/>
          </p:cNvSpPr>
          <p:nvPr/>
        </p:nvSpPr>
        <p:spPr bwMode="auto">
          <a:xfrm>
            <a:off x="2676525" y="4546600"/>
            <a:ext cx="85725" cy="74613"/>
          </a:xfrm>
          <a:prstGeom prst="ellipse">
            <a:avLst/>
          </a:prstGeom>
          <a:solidFill>
            <a:srgbClr val="800080"/>
          </a:solidFill>
          <a:ln w="15875">
            <a:solidFill>
              <a:srgbClr val="800080"/>
            </a:solidFill>
            <a:round/>
            <a:headEnd/>
            <a:tailEnd/>
          </a:ln>
        </p:spPr>
        <p:txBody>
          <a:bodyPr/>
          <a:lstStyle/>
          <a:p>
            <a:endParaRPr lang="en-US"/>
          </a:p>
        </p:txBody>
      </p:sp>
      <p:sp>
        <p:nvSpPr>
          <p:cNvPr id="47315" name="Oval 211"/>
          <p:cNvSpPr>
            <a:spLocks noChangeArrowheads="1"/>
          </p:cNvSpPr>
          <p:nvPr/>
        </p:nvSpPr>
        <p:spPr bwMode="auto">
          <a:xfrm>
            <a:off x="2762250" y="4697413"/>
            <a:ext cx="84138" cy="76200"/>
          </a:xfrm>
          <a:prstGeom prst="ellipse">
            <a:avLst/>
          </a:prstGeom>
          <a:solidFill>
            <a:srgbClr val="800080"/>
          </a:solidFill>
          <a:ln w="15875">
            <a:solidFill>
              <a:srgbClr val="800080"/>
            </a:solidFill>
            <a:round/>
            <a:headEnd/>
            <a:tailEnd/>
          </a:ln>
        </p:spPr>
        <p:txBody>
          <a:bodyPr/>
          <a:lstStyle/>
          <a:p>
            <a:endParaRPr lang="en-US"/>
          </a:p>
        </p:txBody>
      </p:sp>
      <p:sp>
        <p:nvSpPr>
          <p:cNvPr id="47316" name="Oval 212"/>
          <p:cNvSpPr>
            <a:spLocks noChangeArrowheads="1"/>
          </p:cNvSpPr>
          <p:nvPr/>
        </p:nvSpPr>
        <p:spPr bwMode="auto">
          <a:xfrm>
            <a:off x="2846388" y="4799013"/>
            <a:ext cx="85725" cy="76200"/>
          </a:xfrm>
          <a:prstGeom prst="ellipse">
            <a:avLst/>
          </a:prstGeom>
          <a:solidFill>
            <a:srgbClr val="800080"/>
          </a:solidFill>
          <a:ln w="15875">
            <a:solidFill>
              <a:srgbClr val="800080"/>
            </a:solidFill>
            <a:round/>
            <a:headEnd/>
            <a:tailEnd/>
          </a:ln>
        </p:spPr>
        <p:txBody>
          <a:bodyPr/>
          <a:lstStyle/>
          <a:p>
            <a:endParaRPr lang="en-US"/>
          </a:p>
        </p:txBody>
      </p:sp>
      <p:sp>
        <p:nvSpPr>
          <p:cNvPr id="47317" name="Oval 213"/>
          <p:cNvSpPr>
            <a:spLocks noChangeArrowheads="1"/>
          </p:cNvSpPr>
          <p:nvPr/>
        </p:nvSpPr>
        <p:spPr bwMode="auto">
          <a:xfrm>
            <a:off x="2932113" y="4811713"/>
            <a:ext cx="85725" cy="74612"/>
          </a:xfrm>
          <a:prstGeom prst="ellipse">
            <a:avLst/>
          </a:prstGeom>
          <a:solidFill>
            <a:srgbClr val="800080"/>
          </a:solidFill>
          <a:ln w="15875">
            <a:solidFill>
              <a:srgbClr val="800080"/>
            </a:solidFill>
            <a:round/>
            <a:headEnd/>
            <a:tailEnd/>
          </a:ln>
        </p:spPr>
        <p:txBody>
          <a:bodyPr/>
          <a:lstStyle/>
          <a:p>
            <a:endParaRPr lang="en-US"/>
          </a:p>
        </p:txBody>
      </p:sp>
      <p:sp>
        <p:nvSpPr>
          <p:cNvPr id="47318" name="Oval 214"/>
          <p:cNvSpPr>
            <a:spLocks noChangeArrowheads="1"/>
          </p:cNvSpPr>
          <p:nvPr/>
        </p:nvSpPr>
        <p:spPr bwMode="auto">
          <a:xfrm>
            <a:off x="3017838" y="4924425"/>
            <a:ext cx="84137" cy="76200"/>
          </a:xfrm>
          <a:prstGeom prst="ellipse">
            <a:avLst/>
          </a:prstGeom>
          <a:solidFill>
            <a:srgbClr val="800080"/>
          </a:solidFill>
          <a:ln w="15875">
            <a:solidFill>
              <a:srgbClr val="800080"/>
            </a:solidFill>
            <a:round/>
            <a:headEnd/>
            <a:tailEnd/>
          </a:ln>
        </p:spPr>
        <p:txBody>
          <a:bodyPr/>
          <a:lstStyle/>
          <a:p>
            <a:endParaRPr lang="en-US"/>
          </a:p>
        </p:txBody>
      </p:sp>
      <p:sp>
        <p:nvSpPr>
          <p:cNvPr id="47319" name="Oval 215"/>
          <p:cNvSpPr>
            <a:spLocks noChangeArrowheads="1"/>
          </p:cNvSpPr>
          <p:nvPr/>
        </p:nvSpPr>
        <p:spPr bwMode="auto">
          <a:xfrm>
            <a:off x="3101975" y="4822825"/>
            <a:ext cx="85725" cy="76200"/>
          </a:xfrm>
          <a:prstGeom prst="ellipse">
            <a:avLst/>
          </a:prstGeom>
          <a:solidFill>
            <a:srgbClr val="800080"/>
          </a:solidFill>
          <a:ln w="15875">
            <a:solidFill>
              <a:srgbClr val="800080"/>
            </a:solidFill>
            <a:round/>
            <a:headEnd/>
            <a:tailEnd/>
          </a:ln>
        </p:spPr>
        <p:txBody>
          <a:bodyPr/>
          <a:lstStyle/>
          <a:p>
            <a:endParaRPr lang="en-US"/>
          </a:p>
        </p:txBody>
      </p:sp>
      <p:sp>
        <p:nvSpPr>
          <p:cNvPr id="47320" name="Oval 216"/>
          <p:cNvSpPr>
            <a:spLocks noChangeArrowheads="1"/>
          </p:cNvSpPr>
          <p:nvPr/>
        </p:nvSpPr>
        <p:spPr bwMode="auto">
          <a:xfrm>
            <a:off x="3187700" y="4786313"/>
            <a:ext cx="85725" cy="74612"/>
          </a:xfrm>
          <a:prstGeom prst="ellipse">
            <a:avLst/>
          </a:prstGeom>
          <a:solidFill>
            <a:srgbClr val="800080"/>
          </a:solidFill>
          <a:ln w="15875">
            <a:solidFill>
              <a:srgbClr val="800080"/>
            </a:solidFill>
            <a:round/>
            <a:headEnd/>
            <a:tailEnd/>
          </a:ln>
        </p:spPr>
        <p:txBody>
          <a:bodyPr/>
          <a:lstStyle/>
          <a:p>
            <a:endParaRPr lang="en-US"/>
          </a:p>
        </p:txBody>
      </p:sp>
      <p:sp>
        <p:nvSpPr>
          <p:cNvPr id="47321" name="Oval 217"/>
          <p:cNvSpPr>
            <a:spLocks noChangeArrowheads="1"/>
          </p:cNvSpPr>
          <p:nvPr/>
        </p:nvSpPr>
        <p:spPr bwMode="auto">
          <a:xfrm>
            <a:off x="3273425" y="4860925"/>
            <a:ext cx="84138" cy="76200"/>
          </a:xfrm>
          <a:prstGeom prst="ellipse">
            <a:avLst/>
          </a:prstGeom>
          <a:solidFill>
            <a:srgbClr val="800080"/>
          </a:solidFill>
          <a:ln w="15875">
            <a:solidFill>
              <a:srgbClr val="800080"/>
            </a:solidFill>
            <a:round/>
            <a:headEnd/>
            <a:tailEnd/>
          </a:ln>
        </p:spPr>
        <p:txBody>
          <a:bodyPr/>
          <a:lstStyle/>
          <a:p>
            <a:endParaRPr lang="en-US"/>
          </a:p>
        </p:txBody>
      </p:sp>
      <p:sp>
        <p:nvSpPr>
          <p:cNvPr id="47322" name="Oval 218"/>
          <p:cNvSpPr>
            <a:spLocks noChangeArrowheads="1"/>
          </p:cNvSpPr>
          <p:nvPr/>
        </p:nvSpPr>
        <p:spPr bwMode="auto">
          <a:xfrm>
            <a:off x="3357563" y="4786313"/>
            <a:ext cx="84137" cy="74612"/>
          </a:xfrm>
          <a:prstGeom prst="ellipse">
            <a:avLst/>
          </a:prstGeom>
          <a:solidFill>
            <a:srgbClr val="800080"/>
          </a:solidFill>
          <a:ln w="15875">
            <a:solidFill>
              <a:srgbClr val="800080"/>
            </a:solidFill>
            <a:round/>
            <a:headEnd/>
            <a:tailEnd/>
          </a:ln>
        </p:spPr>
        <p:txBody>
          <a:bodyPr/>
          <a:lstStyle/>
          <a:p>
            <a:endParaRPr lang="en-US"/>
          </a:p>
        </p:txBody>
      </p:sp>
      <p:sp>
        <p:nvSpPr>
          <p:cNvPr id="47323" name="Oval 219"/>
          <p:cNvSpPr>
            <a:spLocks noChangeArrowheads="1"/>
          </p:cNvSpPr>
          <p:nvPr/>
        </p:nvSpPr>
        <p:spPr bwMode="auto">
          <a:xfrm>
            <a:off x="3441700" y="4773613"/>
            <a:ext cx="87313" cy="76200"/>
          </a:xfrm>
          <a:prstGeom prst="ellipse">
            <a:avLst/>
          </a:prstGeom>
          <a:solidFill>
            <a:srgbClr val="800080"/>
          </a:solidFill>
          <a:ln w="15875">
            <a:solidFill>
              <a:srgbClr val="800080"/>
            </a:solidFill>
            <a:round/>
            <a:headEnd/>
            <a:tailEnd/>
          </a:ln>
        </p:spPr>
        <p:txBody>
          <a:bodyPr/>
          <a:lstStyle/>
          <a:p>
            <a:endParaRPr lang="en-US"/>
          </a:p>
        </p:txBody>
      </p:sp>
      <p:sp>
        <p:nvSpPr>
          <p:cNvPr id="47324" name="Oval 220"/>
          <p:cNvSpPr>
            <a:spLocks noChangeArrowheads="1"/>
          </p:cNvSpPr>
          <p:nvPr/>
        </p:nvSpPr>
        <p:spPr bwMode="auto">
          <a:xfrm>
            <a:off x="3529013" y="4811713"/>
            <a:ext cx="84137" cy="74612"/>
          </a:xfrm>
          <a:prstGeom prst="ellipse">
            <a:avLst/>
          </a:prstGeom>
          <a:solidFill>
            <a:srgbClr val="800080"/>
          </a:solidFill>
          <a:ln w="15875">
            <a:solidFill>
              <a:srgbClr val="800080"/>
            </a:solidFill>
            <a:round/>
            <a:headEnd/>
            <a:tailEnd/>
          </a:ln>
        </p:spPr>
        <p:txBody>
          <a:bodyPr/>
          <a:lstStyle/>
          <a:p>
            <a:endParaRPr lang="en-US"/>
          </a:p>
        </p:txBody>
      </p:sp>
      <p:sp>
        <p:nvSpPr>
          <p:cNvPr id="47325" name="Oval 221"/>
          <p:cNvSpPr>
            <a:spLocks noChangeArrowheads="1"/>
          </p:cNvSpPr>
          <p:nvPr/>
        </p:nvSpPr>
        <p:spPr bwMode="auto">
          <a:xfrm>
            <a:off x="3613150" y="4837113"/>
            <a:ext cx="84138" cy="74612"/>
          </a:xfrm>
          <a:prstGeom prst="ellipse">
            <a:avLst/>
          </a:prstGeom>
          <a:solidFill>
            <a:srgbClr val="800080"/>
          </a:solidFill>
          <a:ln w="15875">
            <a:solidFill>
              <a:srgbClr val="800080"/>
            </a:solidFill>
            <a:round/>
            <a:headEnd/>
            <a:tailEnd/>
          </a:ln>
        </p:spPr>
        <p:txBody>
          <a:bodyPr/>
          <a:lstStyle/>
          <a:p>
            <a:endParaRPr lang="en-US"/>
          </a:p>
        </p:txBody>
      </p:sp>
      <p:sp>
        <p:nvSpPr>
          <p:cNvPr id="47326" name="Oval 222"/>
          <p:cNvSpPr>
            <a:spLocks noChangeArrowheads="1"/>
          </p:cNvSpPr>
          <p:nvPr/>
        </p:nvSpPr>
        <p:spPr bwMode="auto">
          <a:xfrm>
            <a:off x="3697288" y="4748213"/>
            <a:ext cx="85725" cy="74612"/>
          </a:xfrm>
          <a:prstGeom prst="ellipse">
            <a:avLst/>
          </a:prstGeom>
          <a:solidFill>
            <a:srgbClr val="800080"/>
          </a:solidFill>
          <a:ln w="15875">
            <a:solidFill>
              <a:srgbClr val="800080"/>
            </a:solidFill>
            <a:round/>
            <a:headEnd/>
            <a:tailEnd/>
          </a:ln>
        </p:spPr>
        <p:txBody>
          <a:bodyPr/>
          <a:lstStyle/>
          <a:p>
            <a:endParaRPr lang="en-US"/>
          </a:p>
        </p:txBody>
      </p:sp>
      <p:sp>
        <p:nvSpPr>
          <p:cNvPr id="47327" name="Oval 223"/>
          <p:cNvSpPr>
            <a:spLocks noChangeArrowheads="1"/>
          </p:cNvSpPr>
          <p:nvPr/>
        </p:nvSpPr>
        <p:spPr bwMode="auto">
          <a:xfrm>
            <a:off x="3768725" y="4773613"/>
            <a:ext cx="84138" cy="76200"/>
          </a:xfrm>
          <a:prstGeom prst="ellipse">
            <a:avLst/>
          </a:prstGeom>
          <a:solidFill>
            <a:srgbClr val="800080"/>
          </a:solidFill>
          <a:ln w="15875">
            <a:solidFill>
              <a:srgbClr val="800080"/>
            </a:solidFill>
            <a:round/>
            <a:headEnd/>
            <a:tailEnd/>
          </a:ln>
        </p:spPr>
        <p:txBody>
          <a:bodyPr/>
          <a:lstStyle/>
          <a:p>
            <a:endParaRPr lang="en-US"/>
          </a:p>
        </p:txBody>
      </p:sp>
      <p:sp>
        <p:nvSpPr>
          <p:cNvPr id="47328" name="Oval 224"/>
          <p:cNvSpPr>
            <a:spLocks noChangeArrowheads="1"/>
          </p:cNvSpPr>
          <p:nvPr/>
        </p:nvSpPr>
        <p:spPr bwMode="auto">
          <a:xfrm>
            <a:off x="3852863" y="4886325"/>
            <a:ext cx="87312" cy="76200"/>
          </a:xfrm>
          <a:prstGeom prst="ellipse">
            <a:avLst/>
          </a:prstGeom>
          <a:solidFill>
            <a:srgbClr val="800080"/>
          </a:solidFill>
          <a:ln w="15875">
            <a:solidFill>
              <a:srgbClr val="800080"/>
            </a:solidFill>
            <a:round/>
            <a:headEnd/>
            <a:tailEnd/>
          </a:ln>
        </p:spPr>
        <p:txBody>
          <a:bodyPr/>
          <a:lstStyle/>
          <a:p>
            <a:endParaRPr lang="en-US"/>
          </a:p>
        </p:txBody>
      </p:sp>
      <p:sp>
        <p:nvSpPr>
          <p:cNvPr id="47329" name="Oval 225"/>
          <p:cNvSpPr>
            <a:spLocks noChangeArrowheads="1"/>
          </p:cNvSpPr>
          <p:nvPr/>
        </p:nvSpPr>
        <p:spPr bwMode="auto">
          <a:xfrm>
            <a:off x="3940175" y="4760913"/>
            <a:ext cx="84138" cy="76200"/>
          </a:xfrm>
          <a:prstGeom prst="ellipse">
            <a:avLst/>
          </a:prstGeom>
          <a:solidFill>
            <a:srgbClr val="800080"/>
          </a:solidFill>
          <a:ln w="15875">
            <a:solidFill>
              <a:srgbClr val="800080"/>
            </a:solidFill>
            <a:round/>
            <a:headEnd/>
            <a:tailEnd/>
          </a:ln>
        </p:spPr>
        <p:txBody>
          <a:bodyPr/>
          <a:lstStyle/>
          <a:p>
            <a:endParaRPr lang="en-US"/>
          </a:p>
        </p:txBody>
      </p:sp>
      <p:sp>
        <p:nvSpPr>
          <p:cNvPr id="47330" name="Oval 226"/>
          <p:cNvSpPr>
            <a:spLocks noChangeArrowheads="1"/>
          </p:cNvSpPr>
          <p:nvPr/>
        </p:nvSpPr>
        <p:spPr bwMode="auto">
          <a:xfrm>
            <a:off x="4024313" y="4822825"/>
            <a:ext cx="84137" cy="76200"/>
          </a:xfrm>
          <a:prstGeom prst="ellipse">
            <a:avLst/>
          </a:prstGeom>
          <a:solidFill>
            <a:srgbClr val="800080"/>
          </a:solidFill>
          <a:ln w="15875">
            <a:solidFill>
              <a:srgbClr val="800080"/>
            </a:solidFill>
            <a:round/>
            <a:headEnd/>
            <a:tailEnd/>
          </a:ln>
        </p:spPr>
        <p:txBody>
          <a:bodyPr/>
          <a:lstStyle/>
          <a:p>
            <a:endParaRPr lang="en-US"/>
          </a:p>
        </p:txBody>
      </p:sp>
      <p:sp>
        <p:nvSpPr>
          <p:cNvPr id="47331" name="Oval 227"/>
          <p:cNvSpPr>
            <a:spLocks noChangeArrowheads="1"/>
          </p:cNvSpPr>
          <p:nvPr/>
        </p:nvSpPr>
        <p:spPr bwMode="auto">
          <a:xfrm>
            <a:off x="4108450" y="4811713"/>
            <a:ext cx="87313" cy="74612"/>
          </a:xfrm>
          <a:prstGeom prst="ellipse">
            <a:avLst/>
          </a:prstGeom>
          <a:solidFill>
            <a:srgbClr val="800080"/>
          </a:solidFill>
          <a:ln w="15875">
            <a:solidFill>
              <a:srgbClr val="800080"/>
            </a:solidFill>
            <a:round/>
            <a:headEnd/>
            <a:tailEnd/>
          </a:ln>
        </p:spPr>
        <p:txBody>
          <a:bodyPr/>
          <a:lstStyle/>
          <a:p>
            <a:endParaRPr lang="en-US"/>
          </a:p>
        </p:txBody>
      </p:sp>
      <p:sp>
        <p:nvSpPr>
          <p:cNvPr id="47332" name="Oval 228"/>
          <p:cNvSpPr>
            <a:spLocks noChangeArrowheads="1"/>
          </p:cNvSpPr>
          <p:nvPr/>
        </p:nvSpPr>
        <p:spPr bwMode="auto">
          <a:xfrm>
            <a:off x="4195763" y="4937125"/>
            <a:ext cx="84137" cy="76200"/>
          </a:xfrm>
          <a:prstGeom prst="ellipse">
            <a:avLst/>
          </a:prstGeom>
          <a:solidFill>
            <a:srgbClr val="800080"/>
          </a:solidFill>
          <a:ln w="15875">
            <a:solidFill>
              <a:srgbClr val="800080"/>
            </a:solidFill>
            <a:round/>
            <a:headEnd/>
            <a:tailEnd/>
          </a:ln>
        </p:spPr>
        <p:txBody>
          <a:bodyPr/>
          <a:lstStyle/>
          <a:p>
            <a:endParaRPr lang="en-US"/>
          </a:p>
        </p:txBody>
      </p:sp>
      <p:sp>
        <p:nvSpPr>
          <p:cNvPr id="47333" name="Oval 229"/>
          <p:cNvSpPr>
            <a:spLocks noChangeArrowheads="1"/>
          </p:cNvSpPr>
          <p:nvPr/>
        </p:nvSpPr>
        <p:spPr bwMode="auto">
          <a:xfrm>
            <a:off x="4279900" y="4837113"/>
            <a:ext cx="85725" cy="74612"/>
          </a:xfrm>
          <a:prstGeom prst="ellipse">
            <a:avLst/>
          </a:prstGeom>
          <a:solidFill>
            <a:srgbClr val="800080"/>
          </a:solidFill>
          <a:ln w="15875">
            <a:solidFill>
              <a:srgbClr val="800080"/>
            </a:solidFill>
            <a:round/>
            <a:headEnd/>
            <a:tailEnd/>
          </a:ln>
        </p:spPr>
        <p:txBody>
          <a:bodyPr/>
          <a:lstStyle/>
          <a:p>
            <a:endParaRPr lang="en-US"/>
          </a:p>
        </p:txBody>
      </p:sp>
      <p:sp>
        <p:nvSpPr>
          <p:cNvPr id="47334" name="Oval 230"/>
          <p:cNvSpPr>
            <a:spLocks noChangeArrowheads="1"/>
          </p:cNvSpPr>
          <p:nvPr/>
        </p:nvSpPr>
        <p:spPr bwMode="auto">
          <a:xfrm>
            <a:off x="4365625" y="4886325"/>
            <a:ext cx="82550" cy="76200"/>
          </a:xfrm>
          <a:prstGeom prst="ellipse">
            <a:avLst/>
          </a:prstGeom>
          <a:solidFill>
            <a:srgbClr val="800080"/>
          </a:solidFill>
          <a:ln w="15875">
            <a:solidFill>
              <a:srgbClr val="800080"/>
            </a:solidFill>
            <a:round/>
            <a:headEnd/>
            <a:tailEnd/>
          </a:ln>
        </p:spPr>
        <p:txBody>
          <a:bodyPr/>
          <a:lstStyle/>
          <a:p>
            <a:endParaRPr lang="en-US"/>
          </a:p>
        </p:txBody>
      </p:sp>
      <p:sp>
        <p:nvSpPr>
          <p:cNvPr id="47335" name="Oval 231"/>
          <p:cNvSpPr>
            <a:spLocks noChangeArrowheads="1"/>
          </p:cNvSpPr>
          <p:nvPr/>
        </p:nvSpPr>
        <p:spPr bwMode="auto">
          <a:xfrm>
            <a:off x="4448175" y="4860925"/>
            <a:ext cx="85725" cy="76200"/>
          </a:xfrm>
          <a:prstGeom prst="ellipse">
            <a:avLst/>
          </a:prstGeom>
          <a:solidFill>
            <a:srgbClr val="800080"/>
          </a:solidFill>
          <a:ln w="15875">
            <a:solidFill>
              <a:srgbClr val="800080"/>
            </a:solidFill>
            <a:round/>
            <a:headEnd/>
            <a:tailEnd/>
          </a:ln>
        </p:spPr>
        <p:txBody>
          <a:bodyPr/>
          <a:lstStyle/>
          <a:p>
            <a:endParaRPr lang="en-US"/>
          </a:p>
        </p:txBody>
      </p:sp>
      <p:sp>
        <p:nvSpPr>
          <p:cNvPr id="47336" name="Oval 232"/>
          <p:cNvSpPr>
            <a:spLocks noChangeArrowheads="1"/>
          </p:cNvSpPr>
          <p:nvPr/>
        </p:nvSpPr>
        <p:spPr bwMode="auto">
          <a:xfrm>
            <a:off x="4533900" y="4811713"/>
            <a:ext cx="85725" cy="74612"/>
          </a:xfrm>
          <a:prstGeom prst="ellipse">
            <a:avLst/>
          </a:prstGeom>
          <a:solidFill>
            <a:srgbClr val="800080"/>
          </a:solidFill>
          <a:ln w="15875">
            <a:solidFill>
              <a:srgbClr val="800080"/>
            </a:solidFill>
            <a:round/>
            <a:headEnd/>
            <a:tailEnd/>
          </a:ln>
        </p:spPr>
        <p:txBody>
          <a:bodyPr/>
          <a:lstStyle/>
          <a:p>
            <a:endParaRPr lang="en-US"/>
          </a:p>
        </p:txBody>
      </p:sp>
      <p:sp>
        <p:nvSpPr>
          <p:cNvPr id="47337" name="Rectangle 233"/>
          <p:cNvSpPr>
            <a:spLocks noChangeArrowheads="1"/>
          </p:cNvSpPr>
          <p:nvPr/>
        </p:nvSpPr>
        <p:spPr bwMode="auto">
          <a:xfrm>
            <a:off x="598488" y="5472113"/>
            <a:ext cx="3238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0.00</a:t>
            </a:r>
            <a:endParaRPr lang="en-US" sz="2400" b="0">
              <a:solidFill>
                <a:srgbClr val="0000CC"/>
              </a:solidFill>
              <a:latin typeface="Times New Roman" pitchFamily="18" charset="0"/>
            </a:endParaRPr>
          </a:p>
        </p:txBody>
      </p:sp>
      <p:sp>
        <p:nvSpPr>
          <p:cNvPr id="47338" name="Rectangle 234"/>
          <p:cNvSpPr>
            <a:spLocks noChangeArrowheads="1"/>
          </p:cNvSpPr>
          <p:nvPr/>
        </p:nvSpPr>
        <p:spPr bwMode="auto">
          <a:xfrm>
            <a:off x="598488" y="4852988"/>
            <a:ext cx="3238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2.00</a:t>
            </a:r>
            <a:endParaRPr lang="en-US" sz="2400" b="0">
              <a:solidFill>
                <a:srgbClr val="0000CC"/>
              </a:solidFill>
              <a:latin typeface="Times New Roman" pitchFamily="18" charset="0"/>
            </a:endParaRPr>
          </a:p>
        </p:txBody>
      </p:sp>
      <p:sp>
        <p:nvSpPr>
          <p:cNvPr id="47339" name="Rectangle 235"/>
          <p:cNvSpPr>
            <a:spLocks noChangeArrowheads="1"/>
          </p:cNvSpPr>
          <p:nvPr/>
        </p:nvSpPr>
        <p:spPr bwMode="auto">
          <a:xfrm>
            <a:off x="598488" y="4237038"/>
            <a:ext cx="3238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4.00</a:t>
            </a:r>
            <a:endParaRPr lang="en-US" sz="2400" b="0">
              <a:solidFill>
                <a:srgbClr val="0000CC"/>
              </a:solidFill>
              <a:latin typeface="Times New Roman" pitchFamily="18" charset="0"/>
            </a:endParaRPr>
          </a:p>
        </p:txBody>
      </p:sp>
      <p:sp>
        <p:nvSpPr>
          <p:cNvPr id="47340" name="Rectangle 236"/>
          <p:cNvSpPr>
            <a:spLocks noChangeArrowheads="1"/>
          </p:cNvSpPr>
          <p:nvPr/>
        </p:nvSpPr>
        <p:spPr bwMode="auto">
          <a:xfrm>
            <a:off x="598488" y="3619500"/>
            <a:ext cx="95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6</a:t>
            </a:r>
            <a:endParaRPr lang="en-US" sz="2400" b="0">
              <a:solidFill>
                <a:srgbClr val="0000CC"/>
              </a:solidFill>
              <a:latin typeface="Times New Roman" pitchFamily="18" charset="0"/>
            </a:endParaRPr>
          </a:p>
        </p:txBody>
      </p:sp>
      <p:sp>
        <p:nvSpPr>
          <p:cNvPr id="47341" name="Rectangle 237"/>
          <p:cNvSpPr>
            <a:spLocks noChangeArrowheads="1"/>
          </p:cNvSpPr>
          <p:nvPr/>
        </p:nvSpPr>
        <p:spPr bwMode="auto">
          <a:xfrm>
            <a:off x="598488" y="3001963"/>
            <a:ext cx="95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8</a:t>
            </a:r>
            <a:endParaRPr lang="en-US" sz="2400" b="0">
              <a:solidFill>
                <a:srgbClr val="0000CC"/>
              </a:solidFill>
              <a:latin typeface="Times New Roman" pitchFamily="18" charset="0"/>
            </a:endParaRPr>
          </a:p>
        </p:txBody>
      </p:sp>
      <p:sp>
        <p:nvSpPr>
          <p:cNvPr id="47342" name="Rectangle 238"/>
          <p:cNvSpPr>
            <a:spLocks noChangeArrowheads="1"/>
          </p:cNvSpPr>
          <p:nvPr/>
        </p:nvSpPr>
        <p:spPr bwMode="auto">
          <a:xfrm>
            <a:off x="514350" y="2384425"/>
            <a:ext cx="1873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10</a:t>
            </a:r>
            <a:endParaRPr lang="en-US" sz="2400" b="0">
              <a:solidFill>
                <a:srgbClr val="0000CC"/>
              </a:solidFill>
              <a:latin typeface="Times New Roman" pitchFamily="18" charset="0"/>
            </a:endParaRPr>
          </a:p>
        </p:txBody>
      </p:sp>
      <p:sp>
        <p:nvSpPr>
          <p:cNvPr id="47343" name="Rectangle 239"/>
          <p:cNvSpPr>
            <a:spLocks noChangeArrowheads="1"/>
          </p:cNvSpPr>
          <p:nvPr/>
        </p:nvSpPr>
        <p:spPr bwMode="auto">
          <a:xfrm>
            <a:off x="514350" y="1766888"/>
            <a:ext cx="1873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12</a:t>
            </a:r>
            <a:endParaRPr lang="en-US" sz="2400" b="0">
              <a:solidFill>
                <a:srgbClr val="0000CC"/>
              </a:solidFill>
              <a:latin typeface="Times New Roman" pitchFamily="18" charset="0"/>
            </a:endParaRPr>
          </a:p>
        </p:txBody>
      </p:sp>
      <p:sp>
        <p:nvSpPr>
          <p:cNvPr id="47344" name="Rectangle 240"/>
          <p:cNvSpPr>
            <a:spLocks noChangeArrowheads="1"/>
          </p:cNvSpPr>
          <p:nvPr/>
        </p:nvSpPr>
        <p:spPr bwMode="auto">
          <a:xfrm>
            <a:off x="514350" y="1150938"/>
            <a:ext cx="1873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14</a:t>
            </a:r>
            <a:endParaRPr lang="en-US" sz="2400" b="0">
              <a:solidFill>
                <a:srgbClr val="0000CC"/>
              </a:solidFill>
              <a:latin typeface="Times New Roman" pitchFamily="18" charset="0"/>
            </a:endParaRPr>
          </a:p>
        </p:txBody>
      </p:sp>
      <p:sp>
        <p:nvSpPr>
          <p:cNvPr id="47345" name="Rectangle 241"/>
          <p:cNvSpPr>
            <a:spLocks noChangeArrowheads="1"/>
          </p:cNvSpPr>
          <p:nvPr/>
        </p:nvSpPr>
        <p:spPr bwMode="auto">
          <a:xfrm>
            <a:off x="514350" y="533400"/>
            <a:ext cx="1873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100" b="0">
                <a:solidFill>
                  <a:srgbClr val="0000CC"/>
                </a:solidFill>
                <a:latin typeface="Geneva" charset="0"/>
              </a:rPr>
              <a:t>16</a:t>
            </a:r>
            <a:endParaRPr lang="en-US" sz="2400" b="0">
              <a:solidFill>
                <a:srgbClr val="0000CC"/>
              </a:solidFill>
              <a:latin typeface="Times New Roman" pitchFamily="18" charset="0"/>
            </a:endParaRPr>
          </a:p>
        </p:txBody>
      </p:sp>
      <p:sp>
        <p:nvSpPr>
          <p:cNvPr id="47346" name="Rectangle 242"/>
          <p:cNvSpPr>
            <a:spLocks noChangeArrowheads="1"/>
          </p:cNvSpPr>
          <p:nvPr/>
        </p:nvSpPr>
        <p:spPr bwMode="auto">
          <a:xfrm>
            <a:off x="2160588" y="6248400"/>
            <a:ext cx="1933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b="0">
                <a:solidFill>
                  <a:srgbClr val="0000CC"/>
                </a:solidFill>
                <a:latin typeface="Geneva" charset="0"/>
              </a:rPr>
              <a:t>Time to Signal</a:t>
            </a:r>
          </a:p>
        </p:txBody>
      </p:sp>
      <p:grpSp>
        <p:nvGrpSpPr>
          <p:cNvPr id="47347" name="Group 243"/>
          <p:cNvGrpSpPr>
            <a:grpSpLocks/>
          </p:cNvGrpSpPr>
          <p:nvPr/>
        </p:nvGrpSpPr>
        <p:grpSpPr bwMode="auto">
          <a:xfrm>
            <a:off x="1116013" y="5573713"/>
            <a:ext cx="3811587" cy="431800"/>
            <a:chOff x="736" y="5584"/>
            <a:chExt cx="2569" cy="328"/>
          </a:xfrm>
        </p:grpSpPr>
        <p:sp>
          <p:nvSpPr>
            <p:cNvPr id="47616" name="Text Box 244"/>
            <p:cNvSpPr txBox="1">
              <a:spLocks noChangeArrowheads="1"/>
            </p:cNvSpPr>
            <p:nvPr/>
          </p:nvSpPr>
          <p:spPr bwMode="auto">
            <a:xfrm>
              <a:off x="736" y="5680"/>
              <a:ext cx="190"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0</a:t>
              </a:r>
            </a:p>
          </p:txBody>
        </p:sp>
        <p:sp>
          <p:nvSpPr>
            <p:cNvPr id="47617" name="Text Box 245"/>
            <p:cNvSpPr txBox="1">
              <a:spLocks noChangeArrowheads="1"/>
            </p:cNvSpPr>
            <p:nvPr/>
          </p:nvSpPr>
          <p:spPr bwMode="auto">
            <a:xfrm>
              <a:off x="1272" y="5680"/>
              <a:ext cx="257"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50</a:t>
              </a:r>
            </a:p>
          </p:txBody>
        </p:sp>
        <p:sp>
          <p:nvSpPr>
            <p:cNvPr id="47618" name="Text Box 246"/>
            <p:cNvSpPr txBox="1">
              <a:spLocks noChangeArrowheads="1"/>
            </p:cNvSpPr>
            <p:nvPr/>
          </p:nvSpPr>
          <p:spPr bwMode="auto">
            <a:xfrm>
              <a:off x="1788" y="5680"/>
              <a:ext cx="32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100</a:t>
              </a:r>
            </a:p>
          </p:txBody>
        </p:sp>
        <p:sp>
          <p:nvSpPr>
            <p:cNvPr id="47619" name="Text Box 247"/>
            <p:cNvSpPr txBox="1">
              <a:spLocks noChangeArrowheads="1"/>
            </p:cNvSpPr>
            <p:nvPr/>
          </p:nvSpPr>
          <p:spPr bwMode="auto">
            <a:xfrm>
              <a:off x="2341" y="5680"/>
              <a:ext cx="32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150</a:t>
              </a:r>
            </a:p>
          </p:txBody>
        </p:sp>
        <p:sp>
          <p:nvSpPr>
            <p:cNvPr id="47620" name="Text Box 248"/>
            <p:cNvSpPr txBox="1">
              <a:spLocks noChangeArrowheads="1"/>
            </p:cNvSpPr>
            <p:nvPr/>
          </p:nvSpPr>
          <p:spPr bwMode="auto">
            <a:xfrm>
              <a:off x="2982" y="5680"/>
              <a:ext cx="32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200</a:t>
              </a:r>
            </a:p>
          </p:txBody>
        </p:sp>
        <p:sp>
          <p:nvSpPr>
            <p:cNvPr id="47621" name="Line 249"/>
            <p:cNvSpPr>
              <a:spLocks noChangeShapeType="1"/>
            </p:cNvSpPr>
            <p:nvPr/>
          </p:nvSpPr>
          <p:spPr bwMode="auto">
            <a:xfrm>
              <a:off x="827"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22" name="Line 250"/>
            <p:cNvSpPr>
              <a:spLocks noChangeShapeType="1"/>
            </p:cNvSpPr>
            <p:nvPr/>
          </p:nvSpPr>
          <p:spPr bwMode="auto">
            <a:xfrm>
              <a:off x="1422"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23" name="Line 251"/>
            <p:cNvSpPr>
              <a:spLocks noChangeShapeType="1"/>
            </p:cNvSpPr>
            <p:nvPr/>
          </p:nvSpPr>
          <p:spPr bwMode="auto">
            <a:xfrm>
              <a:off x="1994"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24" name="Line 252"/>
            <p:cNvSpPr>
              <a:spLocks noChangeShapeType="1"/>
            </p:cNvSpPr>
            <p:nvPr/>
          </p:nvSpPr>
          <p:spPr bwMode="auto">
            <a:xfrm>
              <a:off x="2576"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25" name="Line 253"/>
            <p:cNvSpPr>
              <a:spLocks noChangeShapeType="1"/>
            </p:cNvSpPr>
            <p:nvPr/>
          </p:nvSpPr>
          <p:spPr bwMode="auto">
            <a:xfrm>
              <a:off x="3150"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348" name="Rectangle 254"/>
          <p:cNvSpPr>
            <a:spLocks noChangeArrowheads="1"/>
          </p:cNvSpPr>
          <p:nvPr/>
        </p:nvSpPr>
        <p:spPr bwMode="auto">
          <a:xfrm>
            <a:off x="7286625" y="533400"/>
            <a:ext cx="2057400" cy="1298575"/>
          </a:xfrm>
          <a:prstGeom prst="rect">
            <a:avLst/>
          </a:prstGeom>
          <a:solidFill>
            <a:srgbClr val="FFFFFF"/>
          </a:solidFill>
          <a:ln w="17463">
            <a:solidFill>
              <a:srgbClr val="000000"/>
            </a:solidFill>
            <a:miter lim="800000"/>
            <a:headEnd/>
            <a:tailEnd/>
          </a:ln>
        </p:spPr>
        <p:txBody>
          <a:bodyPr/>
          <a:lstStyle/>
          <a:p>
            <a:endParaRPr lang="en-US"/>
          </a:p>
        </p:txBody>
      </p:sp>
      <p:sp>
        <p:nvSpPr>
          <p:cNvPr id="47349" name="Line 255"/>
          <p:cNvSpPr>
            <a:spLocks noChangeShapeType="1"/>
          </p:cNvSpPr>
          <p:nvPr/>
        </p:nvSpPr>
        <p:spPr bwMode="auto">
          <a:xfrm>
            <a:off x="7343775" y="671513"/>
            <a:ext cx="444500" cy="1587"/>
          </a:xfrm>
          <a:prstGeom prst="line">
            <a:avLst/>
          </a:prstGeom>
          <a:noFill/>
          <a:ln w="17463">
            <a:solidFill>
              <a:srgbClr val="1FB71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50" name="Freeform 256"/>
          <p:cNvSpPr>
            <a:spLocks/>
          </p:cNvSpPr>
          <p:nvPr/>
        </p:nvSpPr>
        <p:spPr bwMode="auto">
          <a:xfrm>
            <a:off x="7499350" y="619125"/>
            <a:ext cx="115888" cy="103188"/>
          </a:xfrm>
          <a:custGeom>
            <a:avLst/>
            <a:gdLst>
              <a:gd name="T0" fmla="*/ 101719355 w 65"/>
              <a:gd name="T1" fmla="*/ 0 h 65"/>
              <a:gd name="T2" fmla="*/ 206615824 w 65"/>
              <a:gd name="T3" fmla="*/ 83166353 h 65"/>
              <a:gd name="T4" fmla="*/ 101719355 w 65"/>
              <a:gd name="T5" fmla="*/ 163811744 h 65"/>
              <a:gd name="T6" fmla="*/ 0 w 65"/>
              <a:gd name="T7" fmla="*/ 83166353 h 65"/>
              <a:gd name="T8" fmla="*/ 101719355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51" name="Rectangle 257"/>
          <p:cNvSpPr>
            <a:spLocks noChangeArrowheads="1"/>
          </p:cNvSpPr>
          <p:nvPr/>
        </p:nvSpPr>
        <p:spPr bwMode="auto">
          <a:xfrm>
            <a:off x="7856538" y="558800"/>
            <a:ext cx="495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00"/>
                </a:solidFill>
                <a:latin typeface="Geneva" charset="0"/>
              </a:rPr>
              <a:t>Young</a:t>
            </a:r>
            <a:endParaRPr lang="en-US" sz="2400" b="0">
              <a:solidFill>
                <a:schemeClr val="tx1"/>
              </a:solidFill>
              <a:latin typeface="Times New Roman" pitchFamily="18" charset="0"/>
            </a:endParaRPr>
          </a:p>
        </p:txBody>
      </p:sp>
      <p:sp>
        <p:nvSpPr>
          <p:cNvPr id="47352" name="Line 258"/>
          <p:cNvSpPr>
            <a:spLocks noChangeShapeType="1"/>
          </p:cNvSpPr>
          <p:nvPr/>
        </p:nvSpPr>
        <p:spPr bwMode="auto">
          <a:xfrm>
            <a:off x="7343775" y="911225"/>
            <a:ext cx="444500" cy="1588"/>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53" name="Rectangle 259"/>
          <p:cNvSpPr>
            <a:spLocks noChangeArrowheads="1"/>
          </p:cNvSpPr>
          <p:nvPr/>
        </p:nvSpPr>
        <p:spPr bwMode="auto">
          <a:xfrm>
            <a:off x="7499350" y="860425"/>
            <a:ext cx="115888" cy="103188"/>
          </a:xfrm>
          <a:prstGeom prst="rect">
            <a:avLst/>
          </a:prstGeom>
          <a:solidFill>
            <a:srgbClr val="FF00FF"/>
          </a:solidFill>
          <a:ln w="17463">
            <a:solidFill>
              <a:srgbClr val="FF00FF"/>
            </a:solidFill>
            <a:miter lim="800000"/>
            <a:headEnd/>
            <a:tailEnd/>
          </a:ln>
        </p:spPr>
        <p:txBody>
          <a:bodyPr/>
          <a:lstStyle/>
          <a:p>
            <a:endParaRPr lang="en-US"/>
          </a:p>
        </p:txBody>
      </p:sp>
      <p:sp>
        <p:nvSpPr>
          <p:cNvPr id="47354" name="Rectangle 260"/>
          <p:cNvSpPr>
            <a:spLocks noChangeArrowheads="1"/>
          </p:cNvSpPr>
          <p:nvPr/>
        </p:nvSpPr>
        <p:spPr bwMode="auto">
          <a:xfrm>
            <a:off x="7856538" y="800100"/>
            <a:ext cx="25876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00"/>
                </a:solidFill>
                <a:latin typeface="Geneva" charset="0"/>
              </a:rPr>
              <a:t>Old</a:t>
            </a:r>
            <a:endParaRPr lang="en-US" sz="2400" b="0">
              <a:solidFill>
                <a:schemeClr val="tx1"/>
              </a:solidFill>
              <a:latin typeface="Times New Roman" pitchFamily="18" charset="0"/>
            </a:endParaRPr>
          </a:p>
        </p:txBody>
      </p:sp>
      <p:sp>
        <p:nvSpPr>
          <p:cNvPr id="47355" name="Line 261"/>
          <p:cNvSpPr>
            <a:spLocks noChangeShapeType="1"/>
          </p:cNvSpPr>
          <p:nvPr/>
        </p:nvSpPr>
        <p:spPr bwMode="auto">
          <a:xfrm>
            <a:off x="7343775" y="1152525"/>
            <a:ext cx="444500" cy="1588"/>
          </a:xfrm>
          <a:prstGeom prst="line">
            <a:avLst/>
          </a:prstGeom>
          <a:noFill/>
          <a:ln w="174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56" name="Freeform 262"/>
          <p:cNvSpPr>
            <a:spLocks/>
          </p:cNvSpPr>
          <p:nvPr/>
        </p:nvSpPr>
        <p:spPr bwMode="auto">
          <a:xfrm>
            <a:off x="7499350" y="1101725"/>
            <a:ext cx="115888" cy="103188"/>
          </a:xfrm>
          <a:custGeom>
            <a:avLst/>
            <a:gdLst>
              <a:gd name="T0" fmla="*/ 101719355 w 65"/>
              <a:gd name="T1" fmla="*/ 0 h 65"/>
              <a:gd name="T2" fmla="*/ 206615824 w 65"/>
              <a:gd name="T3" fmla="*/ 163811744 h 65"/>
              <a:gd name="T4" fmla="*/ 0 w 65"/>
              <a:gd name="T5" fmla="*/ 163811744 h 65"/>
              <a:gd name="T6" fmla="*/ 101719355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357" name="Rectangle 263"/>
          <p:cNvSpPr>
            <a:spLocks noChangeArrowheads="1"/>
          </p:cNvSpPr>
          <p:nvPr/>
        </p:nvSpPr>
        <p:spPr bwMode="auto">
          <a:xfrm>
            <a:off x="7856538" y="1041400"/>
            <a:ext cx="9144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00"/>
                </a:solidFill>
                <a:latin typeface="Geneva" charset="0"/>
              </a:rPr>
              <a:t>Old+ALCAR</a:t>
            </a:r>
            <a:endParaRPr lang="en-US" sz="2400" b="0">
              <a:solidFill>
                <a:schemeClr val="tx1"/>
              </a:solidFill>
              <a:latin typeface="Times New Roman" pitchFamily="18" charset="0"/>
            </a:endParaRPr>
          </a:p>
        </p:txBody>
      </p:sp>
      <p:sp>
        <p:nvSpPr>
          <p:cNvPr id="47358" name="Line 264"/>
          <p:cNvSpPr>
            <a:spLocks noChangeShapeType="1"/>
          </p:cNvSpPr>
          <p:nvPr/>
        </p:nvSpPr>
        <p:spPr bwMode="auto">
          <a:xfrm>
            <a:off x="7343775" y="1393825"/>
            <a:ext cx="444500" cy="1588"/>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59" name="Freeform 265"/>
          <p:cNvSpPr>
            <a:spLocks/>
          </p:cNvSpPr>
          <p:nvPr/>
        </p:nvSpPr>
        <p:spPr bwMode="auto">
          <a:xfrm>
            <a:off x="7499350" y="1341438"/>
            <a:ext cx="115888" cy="103187"/>
          </a:xfrm>
          <a:custGeom>
            <a:avLst/>
            <a:gdLst>
              <a:gd name="T0" fmla="*/ 101719355 w 65"/>
              <a:gd name="T1" fmla="*/ 0 h 65"/>
              <a:gd name="T2" fmla="*/ 206615824 w 65"/>
              <a:gd name="T3" fmla="*/ 83163960 h 65"/>
              <a:gd name="T4" fmla="*/ 101719355 w 65"/>
              <a:gd name="T5" fmla="*/ 163808569 h 65"/>
              <a:gd name="T6" fmla="*/ 0 w 65"/>
              <a:gd name="T7" fmla="*/ 83163960 h 65"/>
              <a:gd name="T8" fmla="*/ 101719355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360" name="Rectangle 266"/>
          <p:cNvSpPr>
            <a:spLocks noChangeArrowheads="1"/>
          </p:cNvSpPr>
          <p:nvPr/>
        </p:nvSpPr>
        <p:spPr bwMode="auto">
          <a:xfrm>
            <a:off x="7856538" y="1281113"/>
            <a:ext cx="585787"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00"/>
                </a:solidFill>
                <a:latin typeface="Geneva" charset="0"/>
              </a:rPr>
              <a:t>Old+LA</a:t>
            </a:r>
            <a:endParaRPr lang="en-US" sz="2400" b="0">
              <a:solidFill>
                <a:schemeClr val="tx1"/>
              </a:solidFill>
              <a:latin typeface="Times New Roman" pitchFamily="18" charset="0"/>
            </a:endParaRPr>
          </a:p>
        </p:txBody>
      </p:sp>
      <p:sp>
        <p:nvSpPr>
          <p:cNvPr id="47361" name="Line 267"/>
          <p:cNvSpPr>
            <a:spLocks noChangeShapeType="1"/>
          </p:cNvSpPr>
          <p:nvPr/>
        </p:nvSpPr>
        <p:spPr bwMode="auto">
          <a:xfrm>
            <a:off x="7343775" y="1635125"/>
            <a:ext cx="444500" cy="1588"/>
          </a:xfrm>
          <a:prstGeom prst="line">
            <a:avLst/>
          </a:prstGeom>
          <a:noFill/>
          <a:ln w="17463">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62" name="Oval 268"/>
          <p:cNvSpPr>
            <a:spLocks noChangeArrowheads="1"/>
          </p:cNvSpPr>
          <p:nvPr/>
        </p:nvSpPr>
        <p:spPr bwMode="auto">
          <a:xfrm>
            <a:off x="7499350" y="1582738"/>
            <a:ext cx="115888" cy="103187"/>
          </a:xfrm>
          <a:prstGeom prst="ellipse">
            <a:avLst/>
          </a:prstGeom>
          <a:solidFill>
            <a:srgbClr val="800080"/>
          </a:solidFill>
          <a:ln w="17463">
            <a:solidFill>
              <a:srgbClr val="800080"/>
            </a:solidFill>
            <a:round/>
            <a:headEnd/>
            <a:tailEnd/>
          </a:ln>
        </p:spPr>
        <p:txBody>
          <a:bodyPr/>
          <a:lstStyle/>
          <a:p>
            <a:endParaRPr lang="en-US"/>
          </a:p>
        </p:txBody>
      </p:sp>
      <p:sp>
        <p:nvSpPr>
          <p:cNvPr id="47363" name="Rectangle 269"/>
          <p:cNvSpPr>
            <a:spLocks noChangeArrowheads="1"/>
          </p:cNvSpPr>
          <p:nvPr/>
        </p:nvSpPr>
        <p:spPr bwMode="auto">
          <a:xfrm>
            <a:off x="7856538" y="1522413"/>
            <a:ext cx="12414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00"/>
                </a:solidFill>
                <a:latin typeface="Geneva" charset="0"/>
              </a:rPr>
              <a:t>Old+ALCAR+LA</a:t>
            </a:r>
            <a:endParaRPr lang="en-US" sz="2400" b="0">
              <a:solidFill>
                <a:schemeClr val="tx1"/>
              </a:solidFill>
              <a:latin typeface="Times New Roman" pitchFamily="18" charset="0"/>
            </a:endParaRPr>
          </a:p>
        </p:txBody>
      </p:sp>
      <p:sp>
        <p:nvSpPr>
          <p:cNvPr id="47364" name="Line 270"/>
          <p:cNvSpPr>
            <a:spLocks noChangeShapeType="1"/>
          </p:cNvSpPr>
          <p:nvPr/>
        </p:nvSpPr>
        <p:spPr bwMode="auto">
          <a:xfrm>
            <a:off x="5829300" y="568325"/>
            <a:ext cx="0" cy="4991100"/>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65" name="Line 271"/>
          <p:cNvSpPr>
            <a:spLocks noChangeShapeType="1"/>
          </p:cNvSpPr>
          <p:nvPr/>
        </p:nvSpPr>
        <p:spPr bwMode="auto">
          <a:xfrm>
            <a:off x="5776913" y="5559425"/>
            <a:ext cx="52387" cy="1588"/>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66" name="Line 272"/>
          <p:cNvSpPr>
            <a:spLocks noChangeShapeType="1"/>
          </p:cNvSpPr>
          <p:nvPr/>
        </p:nvSpPr>
        <p:spPr bwMode="auto">
          <a:xfrm>
            <a:off x="5776913" y="4843463"/>
            <a:ext cx="52387" cy="1587"/>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67" name="Line 273"/>
          <p:cNvSpPr>
            <a:spLocks noChangeShapeType="1"/>
          </p:cNvSpPr>
          <p:nvPr/>
        </p:nvSpPr>
        <p:spPr bwMode="auto">
          <a:xfrm>
            <a:off x="5776913" y="4129088"/>
            <a:ext cx="52387" cy="1587"/>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68" name="Line 274"/>
          <p:cNvSpPr>
            <a:spLocks noChangeShapeType="1"/>
          </p:cNvSpPr>
          <p:nvPr/>
        </p:nvSpPr>
        <p:spPr bwMode="auto">
          <a:xfrm>
            <a:off x="5776913" y="3414713"/>
            <a:ext cx="52387" cy="1587"/>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69" name="Line 275"/>
          <p:cNvSpPr>
            <a:spLocks noChangeShapeType="1"/>
          </p:cNvSpPr>
          <p:nvPr/>
        </p:nvSpPr>
        <p:spPr bwMode="auto">
          <a:xfrm>
            <a:off x="5776913" y="2713038"/>
            <a:ext cx="52387" cy="1587"/>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70" name="Line 276"/>
          <p:cNvSpPr>
            <a:spLocks noChangeShapeType="1"/>
          </p:cNvSpPr>
          <p:nvPr/>
        </p:nvSpPr>
        <p:spPr bwMode="auto">
          <a:xfrm>
            <a:off x="5776913" y="1998663"/>
            <a:ext cx="52387" cy="1587"/>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71" name="Line 277"/>
          <p:cNvSpPr>
            <a:spLocks noChangeShapeType="1"/>
          </p:cNvSpPr>
          <p:nvPr/>
        </p:nvSpPr>
        <p:spPr bwMode="auto">
          <a:xfrm>
            <a:off x="5776913" y="1282700"/>
            <a:ext cx="52387" cy="1588"/>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72" name="Line 278"/>
          <p:cNvSpPr>
            <a:spLocks noChangeShapeType="1"/>
          </p:cNvSpPr>
          <p:nvPr/>
        </p:nvSpPr>
        <p:spPr bwMode="auto">
          <a:xfrm>
            <a:off x="5776913" y="568325"/>
            <a:ext cx="52387" cy="1588"/>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73" name="Line 279"/>
          <p:cNvSpPr>
            <a:spLocks noChangeShapeType="1"/>
          </p:cNvSpPr>
          <p:nvPr/>
        </p:nvSpPr>
        <p:spPr bwMode="auto">
          <a:xfrm>
            <a:off x="5800725" y="5561013"/>
            <a:ext cx="3859213" cy="0"/>
          </a:xfrm>
          <a:prstGeom prst="line">
            <a:avLst/>
          </a:prstGeom>
          <a:noFill/>
          <a:ln w="17463">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74" name="Freeform 280"/>
          <p:cNvSpPr>
            <a:spLocks/>
          </p:cNvSpPr>
          <p:nvPr/>
        </p:nvSpPr>
        <p:spPr bwMode="auto">
          <a:xfrm>
            <a:off x="5862638" y="1268413"/>
            <a:ext cx="3546475" cy="4232275"/>
          </a:xfrm>
          <a:custGeom>
            <a:avLst/>
            <a:gdLst>
              <a:gd name="T0" fmla="*/ 0 w 2212"/>
              <a:gd name="T1" fmla="*/ 2147483647 h 3079"/>
              <a:gd name="T2" fmla="*/ 138809545 w 2212"/>
              <a:gd name="T3" fmla="*/ 2147483647 h 3079"/>
              <a:gd name="T4" fmla="*/ 280187558 w 2212"/>
              <a:gd name="T5" fmla="*/ 2147483647 h 3079"/>
              <a:gd name="T6" fmla="*/ 418997102 w 2212"/>
              <a:gd name="T7" fmla="*/ 2147483647 h 3079"/>
              <a:gd name="T8" fmla="*/ 557806647 w 2212"/>
              <a:gd name="T9" fmla="*/ 2147483647 h 3079"/>
              <a:gd name="T10" fmla="*/ 696614588 w 2212"/>
              <a:gd name="T11" fmla="*/ 2147483647 h 3079"/>
              <a:gd name="T12" fmla="*/ 835424133 w 2212"/>
              <a:gd name="T13" fmla="*/ 2147483647 h 3079"/>
              <a:gd name="T14" fmla="*/ 948528147 w 2212"/>
              <a:gd name="T15" fmla="*/ 2147483647 h 3079"/>
              <a:gd name="T16" fmla="*/ 1087336088 w 2212"/>
              <a:gd name="T17" fmla="*/ 2147483647 h 3079"/>
              <a:gd name="T18" fmla="*/ 1226145633 w 2212"/>
              <a:gd name="T19" fmla="*/ 2147483647 h 3079"/>
              <a:gd name="T20" fmla="*/ 1364953574 w 2212"/>
              <a:gd name="T21" fmla="*/ 2147483647 h 3079"/>
              <a:gd name="T22" fmla="*/ 1506333190 w 2212"/>
              <a:gd name="T23" fmla="*/ 1413285694 h 3079"/>
              <a:gd name="T24" fmla="*/ 1645142735 w 2212"/>
              <a:gd name="T25" fmla="*/ 285302620 h 3079"/>
              <a:gd name="T26" fmla="*/ 1783950676 w 2212"/>
              <a:gd name="T27" fmla="*/ 0 h 3079"/>
              <a:gd name="T28" fmla="*/ 1894484618 w 2212"/>
              <a:gd name="T29" fmla="*/ 491249053 h 3079"/>
              <a:gd name="T30" fmla="*/ 2035864235 w 2212"/>
              <a:gd name="T31" fmla="*/ 1290474118 h 3079"/>
              <a:gd name="T32" fmla="*/ 2147483647 w 2212"/>
              <a:gd name="T33" fmla="*/ 2147483647 h 3079"/>
              <a:gd name="T34" fmla="*/ 2147483647 w 2212"/>
              <a:gd name="T35" fmla="*/ 2147483647 h 3079"/>
              <a:gd name="T36" fmla="*/ 2147483647 w 2212"/>
              <a:gd name="T37" fmla="*/ 2147483647 h 3079"/>
              <a:gd name="T38" fmla="*/ 2147483647 w 2212"/>
              <a:gd name="T39" fmla="*/ 2147483647 h 3079"/>
              <a:gd name="T40" fmla="*/ 2147483647 w 2212"/>
              <a:gd name="T41" fmla="*/ 2147483647 h 3079"/>
              <a:gd name="T42" fmla="*/ 2147483647 w 2212"/>
              <a:gd name="T43" fmla="*/ 2147483647 h 3079"/>
              <a:gd name="T44" fmla="*/ 2147483647 w 2212"/>
              <a:gd name="T45" fmla="*/ 2147483647 h 3079"/>
              <a:gd name="T46" fmla="*/ 2147483647 w 2212"/>
              <a:gd name="T47" fmla="*/ 2147483647 h 3079"/>
              <a:gd name="T48" fmla="*/ 2147483647 w 2212"/>
              <a:gd name="T49" fmla="*/ 2147483647 h 3079"/>
              <a:gd name="T50" fmla="*/ 2147483647 w 2212"/>
              <a:gd name="T51" fmla="*/ 2147483647 h 3079"/>
              <a:gd name="T52" fmla="*/ 2147483647 w 2212"/>
              <a:gd name="T53" fmla="*/ 2147483647 h 3079"/>
              <a:gd name="T54" fmla="*/ 2147483647 w 2212"/>
              <a:gd name="T55" fmla="*/ 2147483647 h 3079"/>
              <a:gd name="T56" fmla="*/ 2147483647 w 2212"/>
              <a:gd name="T57" fmla="*/ 2147483647 h 3079"/>
              <a:gd name="T58" fmla="*/ 2147483647 w 2212"/>
              <a:gd name="T59" fmla="*/ 2147483647 h 3079"/>
              <a:gd name="T60" fmla="*/ 2147483647 w 2212"/>
              <a:gd name="T61" fmla="*/ 2147483647 h 3079"/>
              <a:gd name="T62" fmla="*/ 2147483647 w 2212"/>
              <a:gd name="T63" fmla="*/ 2147483647 h 3079"/>
              <a:gd name="T64" fmla="*/ 2147483647 w 2212"/>
              <a:gd name="T65" fmla="*/ 2147483647 h 3079"/>
              <a:gd name="T66" fmla="*/ 2147483647 w 2212"/>
              <a:gd name="T67" fmla="*/ 2147483647 h 3079"/>
              <a:gd name="T68" fmla="*/ 2147483647 w 2212"/>
              <a:gd name="T69" fmla="*/ 2147483647 h 3079"/>
              <a:gd name="T70" fmla="*/ 2147483647 w 2212"/>
              <a:gd name="T71" fmla="*/ 2147483647 h 3079"/>
              <a:gd name="T72" fmla="*/ 2147483647 w 2212"/>
              <a:gd name="T73" fmla="*/ 2147483647 h 3079"/>
              <a:gd name="T74" fmla="*/ 2147483647 w 2212"/>
              <a:gd name="T75" fmla="*/ 2147483647 h 3079"/>
              <a:gd name="T76" fmla="*/ 2147483647 w 2212"/>
              <a:gd name="T77" fmla="*/ 2147483647 h 3079"/>
              <a:gd name="T78" fmla="*/ 2147483647 w 2212"/>
              <a:gd name="T79" fmla="*/ 2147483647 h 3079"/>
              <a:gd name="T80" fmla="*/ 2147483647 w 2212"/>
              <a:gd name="T81" fmla="*/ 2147483647 h 3079"/>
              <a:gd name="T82" fmla="*/ 2147483647 w 2212"/>
              <a:gd name="T83" fmla="*/ 2147483647 h 3079"/>
              <a:gd name="T84" fmla="*/ 2147483647 w 2212"/>
              <a:gd name="T85" fmla="*/ 2147483647 h 3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12" h="3079">
                <a:moveTo>
                  <a:pt x="0" y="3079"/>
                </a:moveTo>
                <a:lnTo>
                  <a:pt x="54" y="3057"/>
                </a:lnTo>
                <a:lnTo>
                  <a:pt x="109" y="3068"/>
                </a:lnTo>
                <a:lnTo>
                  <a:pt x="163" y="3057"/>
                </a:lnTo>
                <a:lnTo>
                  <a:pt x="217" y="3068"/>
                </a:lnTo>
                <a:lnTo>
                  <a:pt x="271" y="3003"/>
                </a:lnTo>
                <a:lnTo>
                  <a:pt x="325" y="2873"/>
                </a:lnTo>
                <a:lnTo>
                  <a:pt x="369" y="2710"/>
                </a:lnTo>
                <a:lnTo>
                  <a:pt x="423" y="2385"/>
                </a:lnTo>
                <a:lnTo>
                  <a:pt x="477" y="1875"/>
                </a:lnTo>
                <a:lnTo>
                  <a:pt x="531" y="1279"/>
                </a:lnTo>
                <a:lnTo>
                  <a:pt x="586" y="748"/>
                </a:lnTo>
                <a:lnTo>
                  <a:pt x="640" y="151"/>
                </a:lnTo>
                <a:lnTo>
                  <a:pt x="694" y="0"/>
                </a:lnTo>
                <a:lnTo>
                  <a:pt x="737" y="260"/>
                </a:lnTo>
                <a:lnTo>
                  <a:pt x="792" y="683"/>
                </a:lnTo>
                <a:lnTo>
                  <a:pt x="846" y="1225"/>
                </a:lnTo>
                <a:lnTo>
                  <a:pt x="900" y="1658"/>
                </a:lnTo>
                <a:lnTo>
                  <a:pt x="954" y="1973"/>
                </a:lnTo>
                <a:lnTo>
                  <a:pt x="1008" y="2287"/>
                </a:lnTo>
                <a:lnTo>
                  <a:pt x="1063" y="2569"/>
                </a:lnTo>
                <a:lnTo>
                  <a:pt x="1106" y="2623"/>
                </a:lnTo>
                <a:lnTo>
                  <a:pt x="1160" y="2710"/>
                </a:lnTo>
                <a:lnTo>
                  <a:pt x="1214" y="2667"/>
                </a:lnTo>
                <a:lnTo>
                  <a:pt x="1269" y="2688"/>
                </a:lnTo>
                <a:lnTo>
                  <a:pt x="1323" y="2667"/>
                </a:lnTo>
                <a:lnTo>
                  <a:pt x="1377" y="2688"/>
                </a:lnTo>
                <a:lnTo>
                  <a:pt x="1431" y="2753"/>
                </a:lnTo>
                <a:lnTo>
                  <a:pt x="1474" y="2721"/>
                </a:lnTo>
                <a:lnTo>
                  <a:pt x="1529" y="2677"/>
                </a:lnTo>
                <a:lnTo>
                  <a:pt x="1583" y="2645"/>
                </a:lnTo>
                <a:lnTo>
                  <a:pt x="1637" y="2710"/>
                </a:lnTo>
                <a:lnTo>
                  <a:pt x="1691" y="2569"/>
                </a:lnTo>
                <a:lnTo>
                  <a:pt x="1745" y="2547"/>
                </a:lnTo>
                <a:lnTo>
                  <a:pt x="1800" y="2677"/>
                </a:lnTo>
                <a:lnTo>
                  <a:pt x="1843" y="2656"/>
                </a:lnTo>
                <a:lnTo>
                  <a:pt x="1897" y="2591"/>
                </a:lnTo>
                <a:lnTo>
                  <a:pt x="1951" y="2569"/>
                </a:lnTo>
                <a:lnTo>
                  <a:pt x="2006" y="2580"/>
                </a:lnTo>
                <a:lnTo>
                  <a:pt x="2060" y="2558"/>
                </a:lnTo>
                <a:lnTo>
                  <a:pt x="2114" y="2482"/>
                </a:lnTo>
                <a:lnTo>
                  <a:pt x="2168" y="2742"/>
                </a:lnTo>
                <a:lnTo>
                  <a:pt x="2212" y="2645"/>
                </a:lnTo>
              </a:path>
            </a:pathLst>
          </a:custGeom>
          <a:noFill/>
          <a:ln w="17463">
            <a:solidFill>
              <a:srgbClr val="1FB71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375" name="Freeform 281"/>
          <p:cNvSpPr>
            <a:spLocks/>
          </p:cNvSpPr>
          <p:nvPr/>
        </p:nvSpPr>
        <p:spPr bwMode="auto">
          <a:xfrm>
            <a:off x="5862638" y="4070350"/>
            <a:ext cx="3546475" cy="1416050"/>
          </a:xfrm>
          <a:custGeom>
            <a:avLst/>
            <a:gdLst>
              <a:gd name="T0" fmla="*/ 0 w 2212"/>
              <a:gd name="T1" fmla="*/ 1946793789 h 1030"/>
              <a:gd name="T2" fmla="*/ 138809545 w 2212"/>
              <a:gd name="T3" fmla="*/ 1926002600 h 1030"/>
              <a:gd name="T4" fmla="*/ 280187558 w 2212"/>
              <a:gd name="T5" fmla="*/ 1926002600 h 1030"/>
              <a:gd name="T6" fmla="*/ 418997102 w 2212"/>
              <a:gd name="T7" fmla="*/ 1905211412 h 1030"/>
              <a:gd name="T8" fmla="*/ 557806647 w 2212"/>
              <a:gd name="T9" fmla="*/ 1863630410 h 1030"/>
              <a:gd name="T10" fmla="*/ 696614588 w 2212"/>
              <a:gd name="T11" fmla="*/ 1659500616 h 1030"/>
              <a:gd name="T12" fmla="*/ 835424133 w 2212"/>
              <a:gd name="T13" fmla="*/ 1474271652 h 1030"/>
              <a:gd name="T14" fmla="*/ 948528147 w 2212"/>
              <a:gd name="T15" fmla="*/ 1290931671 h 1030"/>
              <a:gd name="T16" fmla="*/ 1087336088 w 2212"/>
              <a:gd name="T17" fmla="*/ 1064121706 h 1030"/>
              <a:gd name="T18" fmla="*/ 1226145633 w 2212"/>
              <a:gd name="T19" fmla="*/ 716343950 h 1030"/>
              <a:gd name="T20" fmla="*/ 1364953574 w 2212"/>
              <a:gd name="T21" fmla="*/ 551906175 h 1030"/>
              <a:gd name="T22" fmla="*/ 1506333190 w 2212"/>
              <a:gd name="T23" fmla="*/ 306195379 h 1030"/>
              <a:gd name="T24" fmla="*/ 1645142735 w 2212"/>
              <a:gd name="T25" fmla="*/ 60483207 h 1030"/>
              <a:gd name="T26" fmla="*/ 1783950676 w 2212"/>
              <a:gd name="T27" fmla="*/ 0 h 1030"/>
              <a:gd name="T28" fmla="*/ 1894484618 w 2212"/>
              <a:gd name="T29" fmla="*/ 204129794 h 1030"/>
              <a:gd name="T30" fmla="*/ 2035864235 w 2212"/>
              <a:gd name="T31" fmla="*/ 162547417 h 1030"/>
              <a:gd name="T32" fmla="*/ 2147483647 w 2212"/>
              <a:gd name="T33" fmla="*/ 347776381 h 1030"/>
              <a:gd name="T34" fmla="*/ 2147483647 w 2212"/>
              <a:gd name="T35" fmla="*/ 572697363 h 1030"/>
              <a:gd name="T36" fmla="*/ 2147483647 w 2212"/>
              <a:gd name="T37" fmla="*/ 614279740 h 1030"/>
              <a:gd name="T38" fmla="*/ 2147483647 w 2212"/>
              <a:gd name="T39" fmla="*/ 716343950 h 1030"/>
              <a:gd name="T40" fmla="*/ 2147483647 w 2212"/>
              <a:gd name="T41" fmla="*/ 737135139 h 1030"/>
              <a:gd name="T42" fmla="*/ 2147483647 w 2212"/>
              <a:gd name="T43" fmla="*/ 941264933 h 1030"/>
              <a:gd name="T44" fmla="*/ 2147483647 w 2212"/>
              <a:gd name="T45" fmla="*/ 1024429687 h 1030"/>
              <a:gd name="T46" fmla="*/ 2147483647 w 2212"/>
              <a:gd name="T47" fmla="*/ 982847310 h 1030"/>
              <a:gd name="T48" fmla="*/ 2147483647 w 2212"/>
              <a:gd name="T49" fmla="*/ 1126493896 h 1030"/>
              <a:gd name="T50" fmla="*/ 2147483647 w 2212"/>
              <a:gd name="T51" fmla="*/ 1270141858 h 1030"/>
              <a:gd name="T52" fmla="*/ 2147483647 w 2212"/>
              <a:gd name="T53" fmla="*/ 1372206067 h 1030"/>
              <a:gd name="T54" fmla="*/ 2147483647 w 2212"/>
              <a:gd name="T55" fmla="*/ 1290931671 h 1030"/>
              <a:gd name="T56" fmla="*/ 2147483647 w 2212"/>
              <a:gd name="T57" fmla="*/ 1064121706 h 1030"/>
              <a:gd name="T58" fmla="*/ 2147483647 w 2212"/>
              <a:gd name="T59" fmla="*/ 1228559481 h 1030"/>
              <a:gd name="T60" fmla="*/ 2147483647 w 2212"/>
              <a:gd name="T61" fmla="*/ 1290931671 h 1030"/>
              <a:gd name="T62" fmla="*/ 2147483647 w 2212"/>
              <a:gd name="T63" fmla="*/ 1228559481 h 1030"/>
              <a:gd name="T64" fmla="*/ 2147483647 w 2212"/>
              <a:gd name="T65" fmla="*/ 1168076273 h 1030"/>
              <a:gd name="T66" fmla="*/ 2147483647 w 2212"/>
              <a:gd name="T67" fmla="*/ 1290931671 h 1030"/>
              <a:gd name="T68" fmla="*/ 2147483647 w 2212"/>
              <a:gd name="T69" fmla="*/ 1207768292 h 1030"/>
              <a:gd name="T70" fmla="*/ 2147483647 w 2212"/>
              <a:gd name="T71" fmla="*/ 1311722860 h 1030"/>
              <a:gd name="T72" fmla="*/ 2147483647 w 2212"/>
              <a:gd name="T73" fmla="*/ 1249350669 h 1030"/>
              <a:gd name="T74" fmla="*/ 2147483647 w 2212"/>
              <a:gd name="T75" fmla="*/ 1330623690 h 1030"/>
              <a:gd name="T76" fmla="*/ 2147483647 w 2212"/>
              <a:gd name="T77" fmla="*/ 1188867462 h 1030"/>
              <a:gd name="T78" fmla="*/ 2147483647 w 2212"/>
              <a:gd name="T79" fmla="*/ 1453480463 h 1030"/>
              <a:gd name="T80" fmla="*/ 2147483647 w 2212"/>
              <a:gd name="T81" fmla="*/ 1249350669 h 1030"/>
              <a:gd name="T82" fmla="*/ 2147483647 w 2212"/>
              <a:gd name="T83" fmla="*/ 1351414879 h 1030"/>
              <a:gd name="T84" fmla="*/ 2147483647 w 2212"/>
              <a:gd name="T85" fmla="*/ 1372206067 h 10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12" h="1030">
                <a:moveTo>
                  <a:pt x="0" y="1030"/>
                </a:moveTo>
                <a:lnTo>
                  <a:pt x="54" y="1019"/>
                </a:lnTo>
                <a:lnTo>
                  <a:pt x="109" y="1019"/>
                </a:lnTo>
                <a:lnTo>
                  <a:pt x="163" y="1008"/>
                </a:lnTo>
                <a:lnTo>
                  <a:pt x="217" y="986"/>
                </a:lnTo>
                <a:lnTo>
                  <a:pt x="271" y="878"/>
                </a:lnTo>
                <a:lnTo>
                  <a:pt x="325" y="780"/>
                </a:lnTo>
                <a:lnTo>
                  <a:pt x="369" y="683"/>
                </a:lnTo>
                <a:lnTo>
                  <a:pt x="423" y="563"/>
                </a:lnTo>
                <a:lnTo>
                  <a:pt x="477" y="379"/>
                </a:lnTo>
                <a:lnTo>
                  <a:pt x="531" y="292"/>
                </a:lnTo>
                <a:lnTo>
                  <a:pt x="586" y="162"/>
                </a:lnTo>
                <a:lnTo>
                  <a:pt x="640" y="32"/>
                </a:lnTo>
                <a:lnTo>
                  <a:pt x="694" y="0"/>
                </a:lnTo>
                <a:lnTo>
                  <a:pt x="737" y="108"/>
                </a:lnTo>
                <a:lnTo>
                  <a:pt x="792" y="86"/>
                </a:lnTo>
                <a:lnTo>
                  <a:pt x="846" y="184"/>
                </a:lnTo>
                <a:lnTo>
                  <a:pt x="900" y="303"/>
                </a:lnTo>
                <a:lnTo>
                  <a:pt x="954" y="325"/>
                </a:lnTo>
                <a:lnTo>
                  <a:pt x="1008" y="379"/>
                </a:lnTo>
                <a:lnTo>
                  <a:pt x="1063" y="390"/>
                </a:lnTo>
                <a:lnTo>
                  <a:pt x="1106" y="498"/>
                </a:lnTo>
                <a:lnTo>
                  <a:pt x="1160" y="542"/>
                </a:lnTo>
                <a:lnTo>
                  <a:pt x="1214" y="520"/>
                </a:lnTo>
                <a:lnTo>
                  <a:pt x="1269" y="596"/>
                </a:lnTo>
                <a:lnTo>
                  <a:pt x="1323" y="672"/>
                </a:lnTo>
                <a:lnTo>
                  <a:pt x="1377" y="726"/>
                </a:lnTo>
                <a:lnTo>
                  <a:pt x="1431" y="683"/>
                </a:lnTo>
                <a:lnTo>
                  <a:pt x="1474" y="563"/>
                </a:lnTo>
                <a:lnTo>
                  <a:pt x="1529" y="650"/>
                </a:lnTo>
                <a:lnTo>
                  <a:pt x="1583" y="683"/>
                </a:lnTo>
                <a:lnTo>
                  <a:pt x="1637" y="650"/>
                </a:lnTo>
                <a:lnTo>
                  <a:pt x="1691" y="618"/>
                </a:lnTo>
                <a:lnTo>
                  <a:pt x="1745" y="683"/>
                </a:lnTo>
                <a:lnTo>
                  <a:pt x="1800" y="639"/>
                </a:lnTo>
                <a:lnTo>
                  <a:pt x="1843" y="694"/>
                </a:lnTo>
                <a:lnTo>
                  <a:pt x="1897" y="661"/>
                </a:lnTo>
                <a:lnTo>
                  <a:pt x="1951" y="704"/>
                </a:lnTo>
                <a:lnTo>
                  <a:pt x="2006" y="629"/>
                </a:lnTo>
                <a:lnTo>
                  <a:pt x="2060" y="769"/>
                </a:lnTo>
                <a:lnTo>
                  <a:pt x="2114" y="661"/>
                </a:lnTo>
                <a:lnTo>
                  <a:pt x="2168" y="715"/>
                </a:lnTo>
                <a:lnTo>
                  <a:pt x="2212" y="726"/>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376" name="Freeform 282"/>
          <p:cNvSpPr>
            <a:spLocks/>
          </p:cNvSpPr>
          <p:nvPr/>
        </p:nvSpPr>
        <p:spPr bwMode="auto">
          <a:xfrm>
            <a:off x="5862638" y="4144963"/>
            <a:ext cx="3546475" cy="1341437"/>
          </a:xfrm>
          <a:custGeom>
            <a:avLst/>
            <a:gdLst>
              <a:gd name="T0" fmla="*/ 0 w 2212"/>
              <a:gd name="T1" fmla="*/ 1843702075 h 976"/>
              <a:gd name="T2" fmla="*/ 138809545 w 2212"/>
              <a:gd name="T3" fmla="*/ 1843702075 h 976"/>
              <a:gd name="T4" fmla="*/ 280187558 w 2212"/>
              <a:gd name="T5" fmla="*/ 1822922171 h 976"/>
              <a:gd name="T6" fmla="*/ 418997102 w 2212"/>
              <a:gd name="T7" fmla="*/ 1802143642 h 976"/>
              <a:gd name="T8" fmla="*/ 557806647 w 2212"/>
              <a:gd name="T9" fmla="*/ 1720913859 h 976"/>
              <a:gd name="T10" fmla="*/ 696614588 w 2212"/>
              <a:gd name="T11" fmla="*/ 1577347114 h 976"/>
              <a:gd name="T12" fmla="*/ 835424133 w 2212"/>
              <a:gd name="T13" fmla="*/ 1454560272 h 976"/>
              <a:gd name="T14" fmla="*/ 948528147 w 2212"/>
              <a:gd name="T15" fmla="*/ 1331772056 h 976"/>
              <a:gd name="T16" fmla="*/ 1087336088 w 2212"/>
              <a:gd name="T17" fmla="*/ 1086196999 h 976"/>
              <a:gd name="T18" fmla="*/ 1226145633 w 2212"/>
              <a:gd name="T19" fmla="*/ 838733484 h 976"/>
              <a:gd name="T20" fmla="*/ 1364953574 w 2212"/>
              <a:gd name="T21" fmla="*/ 655496764 h 976"/>
              <a:gd name="T22" fmla="*/ 1506333190 w 2212"/>
              <a:gd name="T23" fmla="*/ 430700235 h 976"/>
              <a:gd name="T24" fmla="*/ 1645142735 w 2212"/>
              <a:gd name="T25" fmla="*/ 164346649 h 976"/>
              <a:gd name="T26" fmla="*/ 1783950676 w 2212"/>
              <a:gd name="T27" fmla="*/ 0 h 976"/>
              <a:gd name="T28" fmla="*/ 1894484618 w 2212"/>
              <a:gd name="T29" fmla="*/ 347583370 h 976"/>
              <a:gd name="T30" fmla="*/ 2035864235 w 2212"/>
              <a:gd name="T31" fmla="*/ 164346649 h 976"/>
              <a:gd name="T32" fmla="*/ 2147483647 w 2212"/>
              <a:gd name="T33" fmla="*/ 347583370 h 976"/>
              <a:gd name="T34" fmla="*/ 2147483647 w 2212"/>
              <a:gd name="T35" fmla="*/ 266354961 h 976"/>
              <a:gd name="T36" fmla="*/ 2147483647 w 2212"/>
              <a:gd name="T37" fmla="*/ 449591682 h 976"/>
              <a:gd name="T38" fmla="*/ 2147483647 w 2212"/>
              <a:gd name="T39" fmla="*/ 736725172 h 976"/>
              <a:gd name="T40" fmla="*/ 2147483647 w 2212"/>
              <a:gd name="T41" fmla="*/ 697055197 h 976"/>
              <a:gd name="T42" fmla="*/ 2147483647 w 2212"/>
              <a:gd name="T43" fmla="*/ 572378523 h 976"/>
              <a:gd name="T44" fmla="*/ 2147483647 w 2212"/>
              <a:gd name="T45" fmla="*/ 697055197 h 976"/>
              <a:gd name="T46" fmla="*/ 2147483647 w 2212"/>
              <a:gd name="T47" fmla="*/ 880291917 h 976"/>
              <a:gd name="T48" fmla="*/ 2147483647 w 2212"/>
              <a:gd name="T49" fmla="*/ 942630254 h 976"/>
              <a:gd name="T50" fmla="*/ 2147483647 w 2212"/>
              <a:gd name="T51" fmla="*/ 1331772056 h 976"/>
              <a:gd name="T52" fmla="*/ 2147483647 w 2212"/>
              <a:gd name="T53" fmla="*/ 921851725 h 976"/>
              <a:gd name="T54" fmla="*/ 2147483647 w 2212"/>
              <a:gd name="T55" fmla="*/ 1167426782 h 976"/>
              <a:gd name="T56" fmla="*/ 2147483647 w 2212"/>
              <a:gd name="T57" fmla="*/ 1167426782 h 976"/>
              <a:gd name="T58" fmla="*/ 2147483647 w 2212"/>
              <a:gd name="T59" fmla="*/ 1350663503 h 976"/>
              <a:gd name="T60" fmla="*/ 2147483647 w 2212"/>
              <a:gd name="T61" fmla="*/ 1167426782 h 976"/>
              <a:gd name="T62" fmla="*/ 2147483647 w 2212"/>
              <a:gd name="T63" fmla="*/ 1310993527 h 976"/>
              <a:gd name="T64" fmla="*/ 2147483647 w 2212"/>
              <a:gd name="T65" fmla="*/ 1290213623 h 976"/>
              <a:gd name="T66" fmla="*/ 2147483647 w 2212"/>
              <a:gd name="T67" fmla="*/ 1146646878 h 976"/>
              <a:gd name="T68" fmla="*/ 2147483647 w 2212"/>
              <a:gd name="T69" fmla="*/ 1105088445 h 976"/>
              <a:gd name="T70" fmla="*/ 2147483647 w 2212"/>
              <a:gd name="T71" fmla="*/ 1310993527 h 976"/>
              <a:gd name="T72" fmla="*/ 2147483647 w 2212"/>
              <a:gd name="T73" fmla="*/ 1331772056 h 976"/>
              <a:gd name="T74" fmla="*/ 2147483647 w 2212"/>
              <a:gd name="T75" fmla="*/ 1125866975 h 976"/>
              <a:gd name="T76" fmla="*/ 2147483647 w 2212"/>
              <a:gd name="T77" fmla="*/ 1290213623 h 976"/>
              <a:gd name="T78" fmla="*/ 2147483647 w 2212"/>
              <a:gd name="T79" fmla="*/ 1227875287 h 976"/>
              <a:gd name="T80" fmla="*/ 2147483647 w 2212"/>
              <a:gd name="T81" fmla="*/ 1290213623 h 976"/>
              <a:gd name="T82" fmla="*/ 2147483647 w 2212"/>
              <a:gd name="T83" fmla="*/ 1167426782 h 976"/>
              <a:gd name="T84" fmla="*/ 2147483647 w 2212"/>
              <a:gd name="T85" fmla="*/ 1331772056 h 9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12" h="976">
                <a:moveTo>
                  <a:pt x="0" y="976"/>
                </a:moveTo>
                <a:lnTo>
                  <a:pt x="54" y="976"/>
                </a:lnTo>
                <a:lnTo>
                  <a:pt x="109" y="965"/>
                </a:lnTo>
                <a:lnTo>
                  <a:pt x="163" y="954"/>
                </a:lnTo>
                <a:lnTo>
                  <a:pt x="217" y="911"/>
                </a:lnTo>
                <a:lnTo>
                  <a:pt x="271" y="835"/>
                </a:lnTo>
                <a:lnTo>
                  <a:pt x="325" y="770"/>
                </a:lnTo>
                <a:lnTo>
                  <a:pt x="369" y="705"/>
                </a:lnTo>
                <a:lnTo>
                  <a:pt x="423" y="575"/>
                </a:lnTo>
                <a:lnTo>
                  <a:pt x="477" y="444"/>
                </a:lnTo>
                <a:lnTo>
                  <a:pt x="531" y="347"/>
                </a:lnTo>
                <a:lnTo>
                  <a:pt x="586" y="228"/>
                </a:lnTo>
                <a:lnTo>
                  <a:pt x="640" y="87"/>
                </a:lnTo>
                <a:lnTo>
                  <a:pt x="694" y="0"/>
                </a:lnTo>
                <a:lnTo>
                  <a:pt x="737" y="184"/>
                </a:lnTo>
                <a:lnTo>
                  <a:pt x="792" y="87"/>
                </a:lnTo>
                <a:lnTo>
                  <a:pt x="846" y="184"/>
                </a:lnTo>
                <a:lnTo>
                  <a:pt x="900" y="141"/>
                </a:lnTo>
                <a:lnTo>
                  <a:pt x="954" y="238"/>
                </a:lnTo>
                <a:lnTo>
                  <a:pt x="1008" y="390"/>
                </a:lnTo>
                <a:lnTo>
                  <a:pt x="1063" y="369"/>
                </a:lnTo>
                <a:lnTo>
                  <a:pt x="1106" y="303"/>
                </a:lnTo>
                <a:lnTo>
                  <a:pt x="1160" y="369"/>
                </a:lnTo>
                <a:lnTo>
                  <a:pt x="1214" y="466"/>
                </a:lnTo>
                <a:lnTo>
                  <a:pt x="1269" y="499"/>
                </a:lnTo>
                <a:lnTo>
                  <a:pt x="1323" y="705"/>
                </a:lnTo>
                <a:lnTo>
                  <a:pt x="1377" y="488"/>
                </a:lnTo>
                <a:lnTo>
                  <a:pt x="1431" y="618"/>
                </a:lnTo>
                <a:lnTo>
                  <a:pt x="1474" y="618"/>
                </a:lnTo>
                <a:lnTo>
                  <a:pt x="1529" y="715"/>
                </a:lnTo>
                <a:lnTo>
                  <a:pt x="1583" y="618"/>
                </a:lnTo>
                <a:lnTo>
                  <a:pt x="1637" y="694"/>
                </a:lnTo>
                <a:lnTo>
                  <a:pt x="1691" y="683"/>
                </a:lnTo>
                <a:lnTo>
                  <a:pt x="1745" y="607"/>
                </a:lnTo>
                <a:lnTo>
                  <a:pt x="1800" y="585"/>
                </a:lnTo>
                <a:lnTo>
                  <a:pt x="1843" y="694"/>
                </a:lnTo>
                <a:lnTo>
                  <a:pt x="1897" y="705"/>
                </a:lnTo>
                <a:lnTo>
                  <a:pt x="1951" y="596"/>
                </a:lnTo>
                <a:lnTo>
                  <a:pt x="2006" y="683"/>
                </a:lnTo>
                <a:lnTo>
                  <a:pt x="2060" y="650"/>
                </a:lnTo>
                <a:lnTo>
                  <a:pt x="2114" y="683"/>
                </a:lnTo>
                <a:lnTo>
                  <a:pt x="2168" y="618"/>
                </a:lnTo>
                <a:lnTo>
                  <a:pt x="2212" y="705"/>
                </a:lnTo>
              </a:path>
            </a:pathLst>
          </a:custGeom>
          <a:noFill/>
          <a:ln w="1746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377" name="Freeform 283"/>
          <p:cNvSpPr>
            <a:spLocks/>
          </p:cNvSpPr>
          <p:nvPr/>
        </p:nvSpPr>
        <p:spPr bwMode="auto">
          <a:xfrm>
            <a:off x="5862638" y="3622675"/>
            <a:ext cx="3546475" cy="1878013"/>
          </a:xfrm>
          <a:custGeom>
            <a:avLst/>
            <a:gdLst>
              <a:gd name="T0" fmla="*/ 0 w 2212"/>
              <a:gd name="T1" fmla="*/ 2147483647 h 1367"/>
              <a:gd name="T2" fmla="*/ 138809545 w 2212"/>
              <a:gd name="T3" fmla="*/ 2147483647 h 1367"/>
              <a:gd name="T4" fmla="*/ 280187558 w 2212"/>
              <a:gd name="T5" fmla="*/ 2147483647 h 1367"/>
              <a:gd name="T6" fmla="*/ 418997102 w 2212"/>
              <a:gd name="T7" fmla="*/ 2147483647 h 1367"/>
              <a:gd name="T8" fmla="*/ 557806647 w 2212"/>
              <a:gd name="T9" fmla="*/ 2147483647 h 1367"/>
              <a:gd name="T10" fmla="*/ 696614588 w 2212"/>
              <a:gd name="T11" fmla="*/ 2147483647 h 1367"/>
              <a:gd name="T12" fmla="*/ 835424133 w 2212"/>
              <a:gd name="T13" fmla="*/ 1904369752 h 1367"/>
              <a:gd name="T14" fmla="*/ 948528147 w 2212"/>
              <a:gd name="T15" fmla="*/ 1677884406 h 1367"/>
              <a:gd name="T16" fmla="*/ 1087336088 w 2212"/>
              <a:gd name="T17" fmla="*/ 1289083510 h 1367"/>
              <a:gd name="T18" fmla="*/ 1226145633 w 2212"/>
              <a:gd name="T19" fmla="*/ 921043793 h 1367"/>
              <a:gd name="T20" fmla="*/ 1364953574 w 2212"/>
              <a:gd name="T21" fmla="*/ 532241523 h 1367"/>
              <a:gd name="T22" fmla="*/ 1506333190 w 2212"/>
              <a:gd name="T23" fmla="*/ 369927346 h 1367"/>
              <a:gd name="T24" fmla="*/ 1645142735 w 2212"/>
              <a:gd name="T25" fmla="*/ 0 h 1367"/>
              <a:gd name="T26" fmla="*/ 1783950676 w 2212"/>
              <a:gd name="T27" fmla="*/ 247247899 h 1367"/>
              <a:gd name="T28" fmla="*/ 1894484618 w 2212"/>
              <a:gd name="T29" fmla="*/ 205724166 h 1367"/>
              <a:gd name="T30" fmla="*/ 2035864235 w 2212"/>
              <a:gd name="T31" fmla="*/ 286882628 h 1367"/>
              <a:gd name="T32" fmla="*/ 2147483647 w 2212"/>
              <a:gd name="T33" fmla="*/ 636048795 h 1367"/>
              <a:gd name="T34" fmla="*/ 2147483647 w 2212"/>
              <a:gd name="T35" fmla="*/ 369927346 h 1367"/>
              <a:gd name="T36" fmla="*/ 2147483647 w 2212"/>
              <a:gd name="T37" fmla="*/ 717205883 h 1367"/>
              <a:gd name="T38" fmla="*/ 2147483647 w 2212"/>
              <a:gd name="T39" fmla="*/ 1207925048 h 1367"/>
              <a:gd name="T40" fmla="*/ 2147483647 w 2212"/>
              <a:gd name="T41" fmla="*/ 1289083510 h 1367"/>
              <a:gd name="T42" fmla="*/ 2147483647 w 2212"/>
              <a:gd name="T43" fmla="*/ 1494807676 h 1367"/>
              <a:gd name="T44" fmla="*/ 2147483647 w 2212"/>
              <a:gd name="T45" fmla="*/ 1802451484 h 1367"/>
              <a:gd name="T46" fmla="*/ 2147483647 w 2212"/>
              <a:gd name="T47" fmla="*/ 1638248303 h 1367"/>
              <a:gd name="T48" fmla="*/ 2147483647 w 2212"/>
              <a:gd name="T49" fmla="*/ 1740167945 h 1367"/>
              <a:gd name="T50" fmla="*/ 2147483647 w 2212"/>
              <a:gd name="T51" fmla="*/ 1677884406 h 1367"/>
              <a:gd name="T52" fmla="*/ 2147483647 w 2212"/>
              <a:gd name="T53" fmla="*/ 1802451484 h 1367"/>
              <a:gd name="T54" fmla="*/ 2147483647 w 2212"/>
              <a:gd name="T55" fmla="*/ 1781690304 h 1367"/>
              <a:gd name="T56" fmla="*/ 2147483647 w 2212"/>
              <a:gd name="T57" fmla="*/ 1719406765 h 1367"/>
              <a:gd name="T58" fmla="*/ 2147483647 w 2212"/>
              <a:gd name="T59" fmla="*/ 1925130931 h 1367"/>
              <a:gd name="T60" fmla="*/ 2147483647 w 2212"/>
              <a:gd name="T61" fmla="*/ 1677884406 h 1367"/>
              <a:gd name="T62" fmla="*/ 2147483647 w 2212"/>
              <a:gd name="T63" fmla="*/ 1883608572 h 1367"/>
              <a:gd name="T64" fmla="*/ 2147483647 w 2212"/>
              <a:gd name="T65" fmla="*/ 1862847392 h 1367"/>
              <a:gd name="T66" fmla="*/ 2147483647 w 2212"/>
              <a:gd name="T67" fmla="*/ 1698645586 h 1367"/>
              <a:gd name="T68" fmla="*/ 2147483647 w 2212"/>
              <a:gd name="T69" fmla="*/ 1781690304 h 1367"/>
              <a:gd name="T70" fmla="*/ 2147483647 w 2212"/>
              <a:gd name="T71" fmla="*/ 1677884406 h 1367"/>
              <a:gd name="T72" fmla="*/ 2147483647 w 2212"/>
              <a:gd name="T73" fmla="*/ 1719406765 h 1367"/>
              <a:gd name="T74" fmla="*/ 2147483647 w 2212"/>
              <a:gd name="T75" fmla="*/ 1883608572 h 1367"/>
              <a:gd name="T76" fmla="*/ 2147483647 w 2212"/>
              <a:gd name="T77" fmla="*/ 1802451484 h 1367"/>
              <a:gd name="T78" fmla="*/ 2147483647 w 2212"/>
              <a:gd name="T79" fmla="*/ 1842086213 h 1367"/>
              <a:gd name="T80" fmla="*/ 2147483647 w 2212"/>
              <a:gd name="T81" fmla="*/ 1862847392 h 1367"/>
              <a:gd name="T82" fmla="*/ 2147483647 w 2212"/>
              <a:gd name="T83" fmla="*/ 1677884406 h 1367"/>
              <a:gd name="T84" fmla="*/ 2147483647 w 2212"/>
              <a:gd name="T85" fmla="*/ 1904369752 h 13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12" h="1367">
                <a:moveTo>
                  <a:pt x="0" y="1356"/>
                </a:moveTo>
                <a:lnTo>
                  <a:pt x="54" y="1367"/>
                </a:lnTo>
                <a:lnTo>
                  <a:pt x="109" y="1345"/>
                </a:lnTo>
                <a:lnTo>
                  <a:pt x="163" y="1334"/>
                </a:lnTo>
                <a:lnTo>
                  <a:pt x="217" y="1323"/>
                </a:lnTo>
                <a:lnTo>
                  <a:pt x="271" y="1193"/>
                </a:lnTo>
                <a:lnTo>
                  <a:pt x="325" y="1009"/>
                </a:lnTo>
                <a:lnTo>
                  <a:pt x="369" y="889"/>
                </a:lnTo>
                <a:lnTo>
                  <a:pt x="423" y="683"/>
                </a:lnTo>
                <a:lnTo>
                  <a:pt x="477" y="488"/>
                </a:lnTo>
                <a:lnTo>
                  <a:pt x="531" y="282"/>
                </a:lnTo>
                <a:lnTo>
                  <a:pt x="586" y="196"/>
                </a:lnTo>
                <a:lnTo>
                  <a:pt x="640" y="0"/>
                </a:lnTo>
                <a:lnTo>
                  <a:pt x="694" y="131"/>
                </a:lnTo>
                <a:lnTo>
                  <a:pt x="737" y="109"/>
                </a:lnTo>
                <a:lnTo>
                  <a:pt x="792" y="152"/>
                </a:lnTo>
                <a:lnTo>
                  <a:pt x="846" y="337"/>
                </a:lnTo>
                <a:lnTo>
                  <a:pt x="900" y="196"/>
                </a:lnTo>
                <a:lnTo>
                  <a:pt x="954" y="380"/>
                </a:lnTo>
                <a:lnTo>
                  <a:pt x="1008" y="640"/>
                </a:lnTo>
                <a:lnTo>
                  <a:pt x="1063" y="683"/>
                </a:lnTo>
                <a:lnTo>
                  <a:pt x="1106" y="792"/>
                </a:lnTo>
                <a:lnTo>
                  <a:pt x="1160" y="955"/>
                </a:lnTo>
                <a:lnTo>
                  <a:pt x="1214" y="868"/>
                </a:lnTo>
                <a:lnTo>
                  <a:pt x="1269" y="922"/>
                </a:lnTo>
                <a:lnTo>
                  <a:pt x="1323" y="889"/>
                </a:lnTo>
                <a:lnTo>
                  <a:pt x="1377" y="955"/>
                </a:lnTo>
                <a:lnTo>
                  <a:pt x="1431" y="944"/>
                </a:lnTo>
                <a:lnTo>
                  <a:pt x="1474" y="911"/>
                </a:lnTo>
                <a:lnTo>
                  <a:pt x="1529" y="1020"/>
                </a:lnTo>
                <a:lnTo>
                  <a:pt x="1583" y="889"/>
                </a:lnTo>
                <a:lnTo>
                  <a:pt x="1637" y="998"/>
                </a:lnTo>
                <a:lnTo>
                  <a:pt x="1691" y="987"/>
                </a:lnTo>
                <a:lnTo>
                  <a:pt x="1745" y="900"/>
                </a:lnTo>
                <a:lnTo>
                  <a:pt x="1800" y="944"/>
                </a:lnTo>
                <a:lnTo>
                  <a:pt x="1843" y="889"/>
                </a:lnTo>
                <a:lnTo>
                  <a:pt x="1897" y="911"/>
                </a:lnTo>
                <a:lnTo>
                  <a:pt x="1951" y="998"/>
                </a:lnTo>
                <a:lnTo>
                  <a:pt x="2006" y="955"/>
                </a:lnTo>
                <a:lnTo>
                  <a:pt x="2060" y="976"/>
                </a:lnTo>
                <a:lnTo>
                  <a:pt x="2114" y="987"/>
                </a:lnTo>
                <a:lnTo>
                  <a:pt x="2168" y="889"/>
                </a:lnTo>
                <a:lnTo>
                  <a:pt x="2212" y="1009"/>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378" name="Freeform 284"/>
          <p:cNvSpPr>
            <a:spLocks/>
          </p:cNvSpPr>
          <p:nvPr/>
        </p:nvSpPr>
        <p:spPr bwMode="auto">
          <a:xfrm>
            <a:off x="5862638" y="3295650"/>
            <a:ext cx="3546475" cy="2174875"/>
          </a:xfrm>
          <a:custGeom>
            <a:avLst/>
            <a:gdLst>
              <a:gd name="T0" fmla="*/ 0 w 2212"/>
              <a:gd name="T1" fmla="*/ 2147483647 h 1583"/>
              <a:gd name="T2" fmla="*/ 138809545 w 2212"/>
              <a:gd name="T3" fmla="*/ 2147483647 h 1583"/>
              <a:gd name="T4" fmla="*/ 280187558 w 2212"/>
              <a:gd name="T5" fmla="*/ 2147483647 h 1583"/>
              <a:gd name="T6" fmla="*/ 418997102 w 2212"/>
              <a:gd name="T7" fmla="*/ 2147483647 h 1583"/>
              <a:gd name="T8" fmla="*/ 557806647 w 2212"/>
              <a:gd name="T9" fmla="*/ 2147483647 h 1583"/>
              <a:gd name="T10" fmla="*/ 696614588 w 2212"/>
              <a:gd name="T11" fmla="*/ 2147483647 h 1583"/>
              <a:gd name="T12" fmla="*/ 835424133 w 2212"/>
              <a:gd name="T13" fmla="*/ 2147483647 h 1583"/>
              <a:gd name="T14" fmla="*/ 948528147 w 2212"/>
              <a:gd name="T15" fmla="*/ 2066906127 h 1583"/>
              <a:gd name="T16" fmla="*/ 1087336088 w 2212"/>
              <a:gd name="T17" fmla="*/ 1779994363 h 1583"/>
              <a:gd name="T18" fmla="*/ 1226145633 w 2212"/>
              <a:gd name="T19" fmla="*/ 1309985053 h 1583"/>
              <a:gd name="T20" fmla="*/ 1364953574 w 2212"/>
              <a:gd name="T21" fmla="*/ 1085361545 h 1583"/>
              <a:gd name="T22" fmla="*/ 1506333190 w 2212"/>
              <a:gd name="T23" fmla="*/ 634229546 h 1583"/>
              <a:gd name="T24" fmla="*/ 1645142735 w 2212"/>
              <a:gd name="T25" fmla="*/ 470009310 h 1583"/>
              <a:gd name="T26" fmla="*/ 1783950676 w 2212"/>
              <a:gd name="T27" fmla="*/ 122692901 h 1583"/>
              <a:gd name="T28" fmla="*/ 1894484618 w 2212"/>
              <a:gd name="T29" fmla="*/ 0 h 1583"/>
              <a:gd name="T30" fmla="*/ 2035864235 w 2212"/>
              <a:gd name="T31" fmla="*/ 286913137 h 1583"/>
              <a:gd name="T32" fmla="*/ 2147483647 w 2212"/>
              <a:gd name="T33" fmla="*/ 511535271 h 1583"/>
              <a:gd name="T34" fmla="*/ 2147483647 w 2212"/>
              <a:gd name="T35" fmla="*/ 962668645 h 1583"/>
              <a:gd name="T36" fmla="*/ 2147483647 w 2212"/>
              <a:gd name="T37" fmla="*/ 981544581 h 1583"/>
              <a:gd name="T38" fmla="*/ 2147483647 w 2212"/>
              <a:gd name="T39" fmla="*/ 1351511015 h 1583"/>
              <a:gd name="T40" fmla="*/ 2147483647 w 2212"/>
              <a:gd name="T41" fmla="*/ 1432677954 h 1583"/>
              <a:gd name="T42" fmla="*/ 2147483647 w 2212"/>
              <a:gd name="T43" fmla="*/ 1657300089 h 1583"/>
              <a:gd name="T44" fmla="*/ 2147483647 w 2212"/>
              <a:gd name="T45" fmla="*/ 1800756657 h 1583"/>
              <a:gd name="T46" fmla="*/ 2147483647 w 2212"/>
              <a:gd name="T47" fmla="*/ 1902687264 h 1583"/>
              <a:gd name="T48" fmla="*/ 2147483647 w 2212"/>
              <a:gd name="T49" fmla="*/ 1842283992 h 1583"/>
              <a:gd name="T50" fmla="*/ 2147483647 w 2212"/>
              <a:gd name="T51" fmla="*/ 1944213226 h 1583"/>
              <a:gd name="T52" fmla="*/ 2147483647 w 2212"/>
              <a:gd name="T53" fmla="*/ 2004616497 h 1583"/>
              <a:gd name="T54" fmla="*/ 2147483647 w 2212"/>
              <a:gd name="T55" fmla="*/ 1800756657 h 1583"/>
              <a:gd name="T56" fmla="*/ 2147483647 w 2212"/>
              <a:gd name="T57" fmla="*/ 1821520325 h 1583"/>
              <a:gd name="T58" fmla="*/ 2147483647 w 2212"/>
              <a:gd name="T59" fmla="*/ 1985740561 h 1583"/>
              <a:gd name="T60" fmla="*/ 2147483647 w 2212"/>
              <a:gd name="T61" fmla="*/ 2087669794 h 1583"/>
              <a:gd name="T62" fmla="*/ 2147483647 w 2212"/>
              <a:gd name="T63" fmla="*/ 1881923597 h 1583"/>
              <a:gd name="T64" fmla="*/ 2147483647 w 2212"/>
              <a:gd name="T65" fmla="*/ 1964976893 h 1583"/>
              <a:gd name="T66" fmla="*/ 2147483647 w 2212"/>
              <a:gd name="T67" fmla="*/ 2025380165 h 1583"/>
              <a:gd name="T68" fmla="*/ 2147483647 w 2212"/>
              <a:gd name="T69" fmla="*/ 2066906127 h 1583"/>
              <a:gd name="T70" fmla="*/ 2147483647 w 2212"/>
              <a:gd name="T71" fmla="*/ 1944213226 h 1583"/>
              <a:gd name="T72" fmla="*/ 2147483647 w 2212"/>
              <a:gd name="T73" fmla="*/ 1821520325 h 1583"/>
              <a:gd name="T74" fmla="*/ 2147483647 w 2212"/>
              <a:gd name="T75" fmla="*/ 2066906127 h 1583"/>
              <a:gd name="T76" fmla="*/ 2147483647 w 2212"/>
              <a:gd name="T77" fmla="*/ 2127309398 h 1583"/>
              <a:gd name="T78" fmla="*/ 2147483647 w 2212"/>
              <a:gd name="T79" fmla="*/ 2066906127 h 1583"/>
              <a:gd name="T80" fmla="*/ 2147483647 w 2212"/>
              <a:gd name="T81" fmla="*/ 2066906127 h 1583"/>
              <a:gd name="T82" fmla="*/ 2147483647 w 2212"/>
              <a:gd name="T83" fmla="*/ 2087669794 h 1583"/>
              <a:gd name="T84" fmla="*/ 2147483647 w 2212"/>
              <a:gd name="T85" fmla="*/ 2147483647 h 15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12" h="1583">
                <a:moveTo>
                  <a:pt x="0" y="1583"/>
                </a:moveTo>
                <a:lnTo>
                  <a:pt x="54" y="1583"/>
                </a:lnTo>
                <a:lnTo>
                  <a:pt x="109" y="1561"/>
                </a:lnTo>
                <a:lnTo>
                  <a:pt x="163" y="1550"/>
                </a:lnTo>
                <a:lnTo>
                  <a:pt x="217" y="1529"/>
                </a:lnTo>
                <a:lnTo>
                  <a:pt x="271" y="1409"/>
                </a:lnTo>
                <a:lnTo>
                  <a:pt x="325" y="1268"/>
                </a:lnTo>
                <a:lnTo>
                  <a:pt x="369" y="1095"/>
                </a:lnTo>
                <a:lnTo>
                  <a:pt x="423" y="943"/>
                </a:lnTo>
                <a:lnTo>
                  <a:pt x="477" y="694"/>
                </a:lnTo>
                <a:lnTo>
                  <a:pt x="531" y="575"/>
                </a:lnTo>
                <a:lnTo>
                  <a:pt x="586" y="336"/>
                </a:lnTo>
                <a:lnTo>
                  <a:pt x="640" y="249"/>
                </a:lnTo>
                <a:lnTo>
                  <a:pt x="694" y="65"/>
                </a:lnTo>
                <a:lnTo>
                  <a:pt x="737" y="0"/>
                </a:lnTo>
                <a:lnTo>
                  <a:pt x="792" y="152"/>
                </a:lnTo>
                <a:lnTo>
                  <a:pt x="846" y="271"/>
                </a:lnTo>
                <a:lnTo>
                  <a:pt x="900" y="510"/>
                </a:lnTo>
                <a:lnTo>
                  <a:pt x="954" y="520"/>
                </a:lnTo>
                <a:lnTo>
                  <a:pt x="1008" y="716"/>
                </a:lnTo>
                <a:lnTo>
                  <a:pt x="1063" y="759"/>
                </a:lnTo>
                <a:lnTo>
                  <a:pt x="1106" y="878"/>
                </a:lnTo>
                <a:lnTo>
                  <a:pt x="1160" y="954"/>
                </a:lnTo>
                <a:lnTo>
                  <a:pt x="1214" y="1008"/>
                </a:lnTo>
                <a:lnTo>
                  <a:pt x="1269" y="976"/>
                </a:lnTo>
                <a:lnTo>
                  <a:pt x="1323" y="1030"/>
                </a:lnTo>
                <a:lnTo>
                  <a:pt x="1377" y="1062"/>
                </a:lnTo>
                <a:lnTo>
                  <a:pt x="1431" y="954"/>
                </a:lnTo>
                <a:lnTo>
                  <a:pt x="1474" y="965"/>
                </a:lnTo>
                <a:lnTo>
                  <a:pt x="1529" y="1052"/>
                </a:lnTo>
                <a:lnTo>
                  <a:pt x="1583" y="1106"/>
                </a:lnTo>
                <a:lnTo>
                  <a:pt x="1637" y="997"/>
                </a:lnTo>
                <a:lnTo>
                  <a:pt x="1691" y="1041"/>
                </a:lnTo>
                <a:lnTo>
                  <a:pt x="1745" y="1073"/>
                </a:lnTo>
                <a:lnTo>
                  <a:pt x="1800" y="1095"/>
                </a:lnTo>
                <a:lnTo>
                  <a:pt x="1843" y="1030"/>
                </a:lnTo>
                <a:lnTo>
                  <a:pt x="1897" y="965"/>
                </a:lnTo>
                <a:lnTo>
                  <a:pt x="1951" y="1095"/>
                </a:lnTo>
                <a:lnTo>
                  <a:pt x="2006" y="1127"/>
                </a:lnTo>
                <a:lnTo>
                  <a:pt x="2060" y="1095"/>
                </a:lnTo>
                <a:lnTo>
                  <a:pt x="2114" y="1095"/>
                </a:lnTo>
                <a:lnTo>
                  <a:pt x="2168" y="1106"/>
                </a:lnTo>
                <a:lnTo>
                  <a:pt x="2212" y="1138"/>
                </a:lnTo>
              </a:path>
            </a:pathLst>
          </a:custGeom>
          <a:noFill/>
          <a:ln w="17463">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379" name="Freeform 285"/>
          <p:cNvSpPr>
            <a:spLocks/>
          </p:cNvSpPr>
          <p:nvPr/>
        </p:nvSpPr>
        <p:spPr bwMode="auto">
          <a:xfrm>
            <a:off x="5813425" y="5456238"/>
            <a:ext cx="103188" cy="88900"/>
          </a:xfrm>
          <a:custGeom>
            <a:avLst/>
            <a:gdLst>
              <a:gd name="T0" fmla="*/ 80645391 w 65"/>
              <a:gd name="T1" fmla="*/ 0 h 65"/>
              <a:gd name="T2" fmla="*/ 163811744 w 65"/>
              <a:gd name="T3" fmla="*/ 61729425 h 65"/>
              <a:gd name="T4" fmla="*/ 80645391 w 65"/>
              <a:gd name="T5" fmla="*/ 121587846 h 65"/>
              <a:gd name="T6" fmla="*/ 0 w 65"/>
              <a:gd name="T7" fmla="*/ 61729425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80" name="Freeform 286"/>
          <p:cNvSpPr>
            <a:spLocks/>
          </p:cNvSpPr>
          <p:nvPr/>
        </p:nvSpPr>
        <p:spPr bwMode="auto">
          <a:xfrm>
            <a:off x="5899150" y="5426075"/>
            <a:ext cx="103188" cy="88900"/>
          </a:xfrm>
          <a:custGeom>
            <a:avLst/>
            <a:gdLst>
              <a:gd name="T0" fmla="*/ 80645391 w 65"/>
              <a:gd name="T1" fmla="*/ 0 h 65"/>
              <a:gd name="T2" fmla="*/ 163811744 w 65"/>
              <a:gd name="T3" fmla="*/ 61729425 h 65"/>
              <a:gd name="T4" fmla="*/ 80645391 w 65"/>
              <a:gd name="T5" fmla="*/ 121587846 h 65"/>
              <a:gd name="T6" fmla="*/ 0 w 65"/>
              <a:gd name="T7" fmla="*/ 61729425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81" name="Freeform 287"/>
          <p:cNvSpPr>
            <a:spLocks/>
          </p:cNvSpPr>
          <p:nvPr/>
        </p:nvSpPr>
        <p:spPr bwMode="auto">
          <a:xfrm>
            <a:off x="5984875" y="5440363"/>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82" name="Freeform 288"/>
          <p:cNvSpPr>
            <a:spLocks/>
          </p:cNvSpPr>
          <p:nvPr/>
        </p:nvSpPr>
        <p:spPr bwMode="auto">
          <a:xfrm>
            <a:off x="6072188" y="5426075"/>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83" name="Freeform 289"/>
          <p:cNvSpPr>
            <a:spLocks/>
          </p:cNvSpPr>
          <p:nvPr/>
        </p:nvSpPr>
        <p:spPr bwMode="auto">
          <a:xfrm>
            <a:off x="6157913" y="5440363"/>
            <a:ext cx="107950" cy="88900"/>
          </a:xfrm>
          <a:custGeom>
            <a:avLst/>
            <a:gdLst>
              <a:gd name="T0" fmla="*/ 88281837 w 66"/>
              <a:gd name="T1" fmla="*/ 0 h 65"/>
              <a:gd name="T2" fmla="*/ 176563674 w 66"/>
              <a:gd name="T3" fmla="*/ 61729425 h 65"/>
              <a:gd name="T4" fmla="*/ 88281837 w 66"/>
              <a:gd name="T5" fmla="*/ 121587846 h 65"/>
              <a:gd name="T6" fmla="*/ 0 w 66"/>
              <a:gd name="T7" fmla="*/ 61729425 h 65"/>
              <a:gd name="T8" fmla="*/ 88281837 w 66"/>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65">
                <a:moveTo>
                  <a:pt x="33" y="0"/>
                </a:moveTo>
                <a:lnTo>
                  <a:pt x="66"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84" name="Freeform 290"/>
          <p:cNvSpPr>
            <a:spLocks/>
          </p:cNvSpPr>
          <p:nvPr/>
        </p:nvSpPr>
        <p:spPr bwMode="auto">
          <a:xfrm>
            <a:off x="6246813" y="5351463"/>
            <a:ext cx="104775" cy="88900"/>
          </a:xfrm>
          <a:custGeom>
            <a:avLst/>
            <a:gdLst>
              <a:gd name="T0" fmla="*/ 83146216 w 65"/>
              <a:gd name="T1" fmla="*/ 0 h 65"/>
              <a:gd name="T2" fmla="*/ 168889240 w 65"/>
              <a:gd name="T3" fmla="*/ 61729425 h 65"/>
              <a:gd name="T4" fmla="*/ 83146216 w 65"/>
              <a:gd name="T5" fmla="*/ 121587846 h 65"/>
              <a:gd name="T6" fmla="*/ 0 w 65"/>
              <a:gd name="T7" fmla="*/ 61729425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85" name="Freeform 291"/>
          <p:cNvSpPr>
            <a:spLocks/>
          </p:cNvSpPr>
          <p:nvPr/>
        </p:nvSpPr>
        <p:spPr bwMode="auto">
          <a:xfrm>
            <a:off x="6332538" y="5172075"/>
            <a:ext cx="104775" cy="90488"/>
          </a:xfrm>
          <a:custGeom>
            <a:avLst/>
            <a:gdLst>
              <a:gd name="T0" fmla="*/ 83146216 w 65"/>
              <a:gd name="T1" fmla="*/ 0 h 65"/>
              <a:gd name="T2" fmla="*/ 168889240 w 65"/>
              <a:gd name="T3" fmla="*/ 63954134 h 65"/>
              <a:gd name="T4" fmla="*/ 83146216 w 65"/>
              <a:gd name="T5" fmla="*/ 125970433 h 65"/>
              <a:gd name="T6" fmla="*/ 0 w 65"/>
              <a:gd name="T7" fmla="*/ 63954134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86" name="Freeform 292"/>
          <p:cNvSpPr>
            <a:spLocks/>
          </p:cNvSpPr>
          <p:nvPr/>
        </p:nvSpPr>
        <p:spPr bwMode="auto">
          <a:xfrm>
            <a:off x="6402388" y="4948238"/>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87" name="Freeform 293"/>
          <p:cNvSpPr>
            <a:spLocks/>
          </p:cNvSpPr>
          <p:nvPr/>
        </p:nvSpPr>
        <p:spPr bwMode="auto">
          <a:xfrm>
            <a:off x="6488113" y="4502150"/>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88" name="Freeform 294"/>
          <p:cNvSpPr>
            <a:spLocks/>
          </p:cNvSpPr>
          <p:nvPr/>
        </p:nvSpPr>
        <p:spPr bwMode="auto">
          <a:xfrm>
            <a:off x="6575425" y="3802063"/>
            <a:ext cx="106363" cy="88900"/>
          </a:xfrm>
          <a:custGeom>
            <a:avLst/>
            <a:gdLst>
              <a:gd name="T0" fmla="*/ 85684396 w 65"/>
              <a:gd name="T1" fmla="*/ 0 h 65"/>
              <a:gd name="T2" fmla="*/ 174047504 w 65"/>
              <a:gd name="T3" fmla="*/ 59858422 h 65"/>
              <a:gd name="T4" fmla="*/ 85684396 w 65"/>
              <a:gd name="T5" fmla="*/ 121587846 h 65"/>
              <a:gd name="T6" fmla="*/ 0 w 65"/>
              <a:gd name="T7" fmla="*/ 59858422 h 65"/>
              <a:gd name="T8" fmla="*/ 8568439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89" name="Freeform 295"/>
          <p:cNvSpPr>
            <a:spLocks/>
          </p:cNvSpPr>
          <p:nvPr/>
        </p:nvSpPr>
        <p:spPr bwMode="auto">
          <a:xfrm>
            <a:off x="6662738" y="2981325"/>
            <a:ext cx="104775" cy="90488"/>
          </a:xfrm>
          <a:custGeom>
            <a:avLst/>
            <a:gdLst>
              <a:gd name="T0" fmla="*/ 83146216 w 65"/>
              <a:gd name="T1" fmla="*/ 0 h 65"/>
              <a:gd name="T2" fmla="*/ 168889240 w 65"/>
              <a:gd name="T3" fmla="*/ 63954134 h 65"/>
              <a:gd name="T4" fmla="*/ 83146216 w 65"/>
              <a:gd name="T5" fmla="*/ 125970433 h 65"/>
              <a:gd name="T6" fmla="*/ 0 w 65"/>
              <a:gd name="T7" fmla="*/ 63954134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90" name="Freeform 296"/>
          <p:cNvSpPr>
            <a:spLocks/>
          </p:cNvSpPr>
          <p:nvPr/>
        </p:nvSpPr>
        <p:spPr bwMode="auto">
          <a:xfrm>
            <a:off x="6748463" y="2252663"/>
            <a:ext cx="106362" cy="88900"/>
          </a:xfrm>
          <a:custGeom>
            <a:avLst/>
            <a:gdLst>
              <a:gd name="T0" fmla="*/ 88360641 w 65"/>
              <a:gd name="T1" fmla="*/ 0 h 65"/>
              <a:gd name="T2" fmla="*/ 174044231 w 65"/>
              <a:gd name="T3" fmla="*/ 61729425 h 65"/>
              <a:gd name="T4" fmla="*/ 88360641 w 65"/>
              <a:gd name="T5" fmla="*/ 121587846 h 65"/>
              <a:gd name="T6" fmla="*/ 0 w 65"/>
              <a:gd name="T7" fmla="*/ 61729425 h 65"/>
              <a:gd name="T8" fmla="*/ 8836064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91" name="Freeform 297"/>
          <p:cNvSpPr>
            <a:spLocks/>
          </p:cNvSpPr>
          <p:nvPr/>
        </p:nvSpPr>
        <p:spPr bwMode="auto">
          <a:xfrm>
            <a:off x="6837363" y="1433513"/>
            <a:ext cx="103187" cy="88900"/>
          </a:xfrm>
          <a:custGeom>
            <a:avLst/>
            <a:gdLst>
              <a:gd name="T0" fmla="*/ 83163960 w 65"/>
              <a:gd name="T1" fmla="*/ 0 h 65"/>
              <a:gd name="T2" fmla="*/ 163808569 w 65"/>
              <a:gd name="T3" fmla="*/ 59858422 h 65"/>
              <a:gd name="T4" fmla="*/ 83163960 w 65"/>
              <a:gd name="T5" fmla="*/ 121587846 h 65"/>
              <a:gd name="T6" fmla="*/ 0 w 65"/>
              <a:gd name="T7" fmla="*/ 59858422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92" name="Freeform 298"/>
          <p:cNvSpPr>
            <a:spLocks/>
          </p:cNvSpPr>
          <p:nvPr/>
        </p:nvSpPr>
        <p:spPr bwMode="auto">
          <a:xfrm>
            <a:off x="6923088" y="1223963"/>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93" name="Freeform 299"/>
          <p:cNvSpPr>
            <a:spLocks/>
          </p:cNvSpPr>
          <p:nvPr/>
        </p:nvSpPr>
        <p:spPr bwMode="auto">
          <a:xfrm>
            <a:off x="6994525" y="1581150"/>
            <a:ext cx="103188" cy="88900"/>
          </a:xfrm>
          <a:custGeom>
            <a:avLst/>
            <a:gdLst>
              <a:gd name="T0" fmla="*/ 80645391 w 65"/>
              <a:gd name="T1" fmla="*/ 0 h 65"/>
              <a:gd name="T2" fmla="*/ 163811744 w 65"/>
              <a:gd name="T3" fmla="*/ 61729425 h 65"/>
              <a:gd name="T4" fmla="*/ 80645391 w 65"/>
              <a:gd name="T5" fmla="*/ 121587846 h 65"/>
              <a:gd name="T6" fmla="*/ 0 w 65"/>
              <a:gd name="T7" fmla="*/ 61729425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94" name="Freeform 300"/>
          <p:cNvSpPr>
            <a:spLocks/>
          </p:cNvSpPr>
          <p:nvPr/>
        </p:nvSpPr>
        <p:spPr bwMode="auto">
          <a:xfrm>
            <a:off x="7080250" y="2162175"/>
            <a:ext cx="103188" cy="90488"/>
          </a:xfrm>
          <a:custGeom>
            <a:avLst/>
            <a:gdLst>
              <a:gd name="T0" fmla="*/ 83166353 w 65"/>
              <a:gd name="T1" fmla="*/ 0 h 65"/>
              <a:gd name="T2" fmla="*/ 163811744 w 65"/>
              <a:gd name="T3" fmla="*/ 63954134 h 65"/>
              <a:gd name="T4" fmla="*/ 83166353 w 65"/>
              <a:gd name="T5" fmla="*/ 125970433 h 65"/>
              <a:gd name="T6" fmla="*/ 0 w 65"/>
              <a:gd name="T7" fmla="*/ 63954134 h 65"/>
              <a:gd name="T8" fmla="*/ 83166353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95" name="Freeform 301"/>
          <p:cNvSpPr>
            <a:spLocks/>
          </p:cNvSpPr>
          <p:nvPr/>
        </p:nvSpPr>
        <p:spPr bwMode="auto">
          <a:xfrm>
            <a:off x="7167563" y="2906713"/>
            <a:ext cx="103187" cy="90487"/>
          </a:xfrm>
          <a:custGeom>
            <a:avLst/>
            <a:gdLst>
              <a:gd name="T0" fmla="*/ 83163960 w 65"/>
              <a:gd name="T1" fmla="*/ 0 h 65"/>
              <a:gd name="T2" fmla="*/ 163808569 w 65"/>
              <a:gd name="T3" fmla="*/ 63953427 h 65"/>
              <a:gd name="T4" fmla="*/ 83163960 w 65"/>
              <a:gd name="T5" fmla="*/ 125967649 h 65"/>
              <a:gd name="T6" fmla="*/ 0 w 65"/>
              <a:gd name="T7" fmla="*/ 63953427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96" name="Freeform 302"/>
          <p:cNvSpPr>
            <a:spLocks/>
          </p:cNvSpPr>
          <p:nvPr/>
        </p:nvSpPr>
        <p:spPr bwMode="auto">
          <a:xfrm>
            <a:off x="7253288" y="3503613"/>
            <a:ext cx="103187" cy="90487"/>
          </a:xfrm>
          <a:custGeom>
            <a:avLst/>
            <a:gdLst>
              <a:gd name="T0" fmla="*/ 83163960 w 65"/>
              <a:gd name="T1" fmla="*/ 0 h 65"/>
              <a:gd name="T2" fmla="*/ 163808569 w 65"/>
              <a:gd name="T3" fmla="*/ 62014221 h 65"/>
              <a:gd name="T4" fmla="*/ 83163960 w 65"/>
              <a:gd name="T5" fmla="*/ 125967649 h 65"/>
              <a:gd name="T6" fmla="*/ 0 w 65"/>
              <a:gd name="T7" fmla="*/ 62014221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397" name="Freeform 303"/>
          <p:cNvSpPr>
            <a:spLocks/>
          </p:cNvSpPr>
          <p:nvPr/>
        </p:nvSpPr>
        <p:spPr bwMode="auto">
          <a:xfrm>
            <a:off x="7340600" y="3935413"/>
            <a:ext cx="104775" cy="88900"/>
          </a:xfrm>
          <a:custGeom>
            <a:avLst/>
            <a:gdLst>
              <a:gd name="T0" fmla="*/ 83146216 w 65"/>
              <a:gd name="T1" fmla="*/ 0 h 65"/>
              <a:gd name="T2" fmla="*/ 168889240 w 65"/>
              <a:gd name="T3" fmla="*/ 61729425 h 65"/>
              <a:gd name="T4" fmla="*/ 83146216 w 65"/>
              <a:gd name="T5" fmla="*/ 121587846 h 65"/>
              <a:gd name="T6" fmla="*/ 0 w 65"/>
              <a:gd name="T7" fmla="*/ 61729425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98" name="Freeform 304"/>
          <p:cNvSpPr>
            <a:spLocks/>
          </p:cNvSpPr>
          <p:nvPr/>
        </p:nvSpPr>
        <p:spPr bwMode="auto">
          <a:xfrm>
            <a:off x="7427913" y="4368800"/>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399" name="Freeform 305"/>
          <p:cNvSpPr>
            <a:spLocks/>
          </p:cNvSpPr>
          <p:nvPr/>
        </p:nvSpPr>
        <p:spPr bwMode="auto">
          <a:xfrm>
            <a:off x="7513638" y="4754563"/>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00" name="Freeform 306"/>
          <p:cNvSpPr>
            <a:spLocks/>
          </p:cNvSpPr>
          <p:nvPr/>
        </p:nvSpPr>
        <p:spPr bwMode="auto">
          <a:xfrm>
            <a:off x="7583488" y="4830763"/>
            <a:ext cx="103187" cy="88900"/>
          </a:xfrm>
          <a:custGeom>
            <a:avLst/>
            <a:gdLst>
              <a:gd name="T0" fmla="*/ 83163960 w 65"/>
              <a:gd name="T1" fmla="*/ 0 h 65"/>
              <a:gd name="T2" fmla="*/ 163808569 w 65"/>
              <a:gd name="T3" fmla="*/ 59858422 h 65"/>
              <a:gd name="T4" fmla="*/ 83163960 w 65"/>
              <a:gd name="T5" fmla="*/ 121587846 h 65"/>
              <a:gd name="T6" fmla="*/ 0 w 65"/>
              <a:gd name="T7" fmla="*/ 59858422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01" name="Freeform 307"/>
          <p:cNvSpPr>
            <a:spLocks/>
          </p:cNvSpPr>
          <p:nvPr/>
        </p:nvSpPr>
        <p:spPr bwMode="auto">
          <a:xfrm>
            <a:off x="7670800" y="4948238"/>
            <a:ext cx="103188" cy="88900"/>
          </a:xfrm>
          <a:custGeom>
            <a:avLst/>
            <a:gdLst>
              <a:gd name="T0" fmla="*/ 80645391 w 65"/>
              <a:gd name="T1" fmla="*/ 0 h 65"/>
              <a:gd name="T2" fmla="*/ 163811744 w 65"/>
              <a:gd name="T3" fmla="*/ 61729425 h 65"/>
              <a:gd name="T4" fmla="*/ 80645391 w 65"/>
              <a:gd name="T5" fmla="*/ 121587846 h 65"/>
              <a:gd name="T6" fmla="*/ 0 w 65"/>
              <a:gd name="T7" fmla="*/ 61729425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02" name="Freeform 308"/>
          <p:cNvSpPr>
            <a:spLocks/>
          </p:cNvSpPr>
          <p:nvPr/>
        </p:nvSpPr>
        <p:spPr bwMode="auto">
          <a:xfrm>
            <a:off x="7758113" y="4889500"/>
            <a:ext cx="103187" cy="88900"/>
          </a:xfrm>
          <a:custGeom>
            <a:avLst/>
            <a:gdLst>
              <a:gd name="T0" fmla="*/ 80644609 w 65"/>
              <a:gd name="T1" fmla="*/ 0 h 65"/>
              <a:gd name="T2" fmla="*/ 163808569 w 65"/>
              <a:gd name="T3" fmla="*/ 61729425 h 65"/>
              <a:gd name="T4" fmla="*/ 80644609 w 65"/>
              <a:gd name="T5" fmla="*/ 121587846 h 65"/>
              <a:gd name="T6" fmla="*/ 0 w 65"/>
              <a:gd name="T7" fmla="*/ 61729425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03" name="Freeform 309"/>
          <p:cNvSpPr>
            <a:spLocks/>
          </p:cNvSpPr>
          <p:nvPr/>
        </p:nvSpPr>
        <p:spPr bwMode="auto">
          <a:xfrm>
            <a:off x="7843838" y="4919663"/>
            <a:ext cx="103187" cy="88900"/>
          </a:xfrm>
          <a:custGeom>
            <a:avLst/>
            <a:gdLst>
              <a:gd name="T0" fmla="*/ 83163960 w 65"/>
              <a:gd name="T1" fmla="*/ 0 h 65"/>
              <a:gd name="T2" fmla="*/ 163808569 w 65"/>
              <a:gd name="T3" fmla="*/ 59858422 h 65"/>
              <a:gd name="T4" fmla="*/ 83163960 w 65"/>
              <a:gd name="T5" fmla="*/ 121587846 h 65"/>
              <a:gd name="T6" fmla="*/ 0 w 65"/>
              <a:gd name="T7" fmla="*/ 59858422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04" name="Freeform 310"/>
          <p:cNvSpPr>
            <a:spLocks/>
          </p:cNvSpPr>
          <p:nvPr/>
        </p:nvSpPr>
        <p:spPr bwMode="auto">
          <a:xfrm>
            <a:off x="7929563" y="4889500"/>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05" name="Freeform 311"/>
          <p:cNvSpPr>
            <a:spLocks/>
          </p:cNvSpPr>
          <p:nvPr/>
        </p:nvSpPr>
        <p:spPr bwMode="auto">
          <a:xfrm>
            <a:off x="8016875" y="4919663"/>
            <a:ext cx="103188" cy="88900"/>
          </a:xfrm>
          <a:custGeom>
            <a:avLst/>
            <a:gdLst>
              <a:gd name="T0" fmla="*/ 83166353 w 65"/>
              <a:gd name="T1" fmla="*/ 0 h 65"/>
              <a:gd name="T2" fmla="*/ 163811744 w 65"/>
              <a:gd name="T3" fmla="*/ 59858422 h 65"/>
              <a:gd name="T4" fmla="*/ 83166353 w 65"/>
              <a:gd name="T5" fmla="*/ 121587846 h 65"/>
              <a:gd name="T6" fmla="*/ 0 w 65"/>
              <a:gd name="T7" fmla="*/ 59858422 h 65"/>
              <a:gd name="T8" fmla="*/ 83166353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06" name="Freeform 312"/>
          <p:cNvSpPr>
            <a:spLocks/>
          </p:cNvSpPr>
          <p:nvPr/>
        </p:nvSpPr>
        <p:spPr bwMode="auto">
          <a:xfrm>
            <a:off x="8104188" y="5008563"/>
            <a:ext cx="106362" cy="90487"/>
          </a:xfrm>
          <a:custGeom>
            <a:avLst/>
            <a:gdLst>
              <a:gd name="T0" fmla="*/ 85683591 w 65"/>
              <a:gd name="T1" fmla="*/ 0 h 65"/>
              <a:gd name="T2" fmla="*/ 174044231 w 65"/>
              <a:gd name="T3" fmla="*/ 62014221 h 65"/>
              <a:gd name="T4" fmla="*/ 85683591 w 65"/>
              <a:gd name="T5" fmla="*/ 125967649 h 65"/>
              <a:gd name="T6" fmla="*/ 0 w 65"/>
              <a:gd name="T7" fmla="*/ 62014221 h 65"/>
              <a:gd name="T8" fmla="*/ 856835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07" name="Freeform 313"/>
          <p:cNvSpPr>
            <a:spLocks/>
          </p:cNvSpPr>
          <p:nvPr/>
        </p:nvSpPr>
        <p:spPr bwMode="auto">
          <a:xfrm>
            <a:off x="8174038" y="4964113"/>
            <a:ext cx="103187" cy="88900"/>
          </a:xfrm>
          <a:custGeom>
            <a:avLst/>
            <a:gdLst>
              <a:gd name="T0" fmla="*/ 80644609 w 65"/>
              <a:gd name="T1" fmla="*/ 0 h 65"/>
              <a:gd name="T2" fmla="*/ 163808569 w 65"/>
              <a:gd name="T3" fmla="*/ 61729425 h 65"/>
              <a:gd name="T4" fmla="*/ 80644609 w 65"/>
              <a:gd name="T5" fmla="*/ 121587846 h 65"/>
              <a:gd name="T6" fmla="*/ 0 w 65"/>
              <a:gd name="T7" fmla="*/ 61729425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08" name="Freeform 314"/>
          <p:cNvSpPr>
            <a:spLocks/>
          </p:cNvSpPr>
          <p:nvPr/>
        </p:nvSpPr>
        <p:spPr bwMode="auto">
          <a:xfrm>
            <a:off x="8259763" y="4903788"/>
            <a:ext cx="106362" cy="90487"/>
          </a:xfrm>
          <a:custGeom>
            <a:avLst/>
            <a:gdLst>
              <a:gd name="T0" fmla="*/ 88360641 w 65"/>
              <a:gd name="T1" fmla="*/ 0 h 65"/>
              <a:gd name="T2" fmla="*/ 174044231 w 65"/>
              <a:gd name="T3" fmla="*/ 62014221 h 65"/>
              <a:gd name="T4" fmla="*/ 88360641 w 65"/>
              <a:gd name="T5" fmla="*/ 125967649 h 65"/>
              <a:gd name="T6" fmla="*/ 0 w 65"/>
              <a:gd name="T7" fmla="*/ 62014221 h 65"/>
              <a:gd name="T8" fmla="*/ 8836064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09" name="Freeform 315"/>
          <p:cNvSpPr>
            <a:spLocks/>
          </p:cNvSpPr>
          <p:nvPr/>
        </p:nvSpPr>
        <p:spPr bwMode="auto">
          <a:xfrm>
            <a:off x="8347075" y="4859338"/>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10" name="Freeform 316"/>
          <p:cNvSpPr>
            <a:spLocks/>
          </p:cNvSpPr>
          <p:nvPr/>
        </p:nvSpPr>
        <p:spPr bwMode="auto">
          <a:xfrm>
            <a:off x="8434388" y="4948238"/>
            <a:ext cx="104775" cy="88900"/>
          </a:xfrm>
          <a:custGeom>
            <a:avLst/>
            <a:gdLst>
              <a:gd name="T0" fmla="*/ 83146216 w 65"/>
              <a:gd name="T1" fmla="*/ 0 h 65"/>
              <a:gd name="T2" fmla="*/ 168889240 w 65"/>
              <a:gd name="T3" fmla="*/ 61729425 h 65"/>
              <a:gd name="T4" fmla="*/ 83146216 w 65"/>
              <a:gd name="T5" fmla="*/ 121587846 h 65"/>
              <a:gd name="T6" fmla="*/ 0 w 65"/>
              <a:gd name="T7" fmla="*/ 61729425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11" name="Freeform 317"/>
          <p:cNvSpPr>
            <a:spLocks/>
          </p:cNvSpPr>
          <p:nvPr/>
        </p:nvSpPr>
        <p:spPr bwMode="auto">
          <a:xfrm>
            <a:off x="8523288" y="4754563"/>
            <a:ext cx="103187" cy="88900"/>
          </a:xfrm>
          <a:custGeom>
            <a:avLst/>
            <a:gdLst>
              <a:gd name="T0" fmla="*/ 80644609 w 65"/>
              <a:gd name="T1" fmla="*/ 0 h 65"/>
              <a:gd name="T2" fmla="*/ 163808569 w 65"/>
              <a:gd name="T3" fmla="*/ 61729425 h 65"/>
              <a:gd name="T4" fmla="*/ 80644609 w 65"/>
              <a:gd name="T5" fmla="*/ 121587846 h 65"/>
              <a:gd name="T6" fmla="*/ 0 w 65"/>
              <a:gd name="T7" fmla="*/ 61729425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12" name="Freeform 318"/>
          <p:cNvSpPr>
            <a:spLocks/>
          </p:cNvSpPr>
          <p:nvPr/>
        </p:nvSpPr>
        <p:spPr bwMode="auto">
          <a:xfrm>
            <a:off x="8609013" y="4725988"/>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13" name="Freeform 319"/>
          <p:cNvSpPr>
            <a:spLocks/>
          </p:cNvSpPr>
          <p:nvPr/>
        </p:nvSpPr>
        <p:spPr bwMode="auto">
          <a:xfrm>
            <a:off x="8694738" y="4903788"/>
            <a:ext cx="104775" cy="90487"/>
          </a:xfrm>
          <a:custGeom>
            <a:avLst/>
            <a:gdLst>
              <a:gd name="T0" fmla="*/ 85743024 w 65"/>
              <a:gd name="T1" fmla="*/ 0 h 65"/>
              <a:gd name="T2" fmla="*/ 168889240 w 65"/>
              <a:gd name="T3" fmla="*/ 62014221 h 65"/>
              <a:gd name="T4" fmla="*/ 85743024 w 65"/>
              <a:gd name="T5" fmla="*/ 125967649 h 65"/>
              <a:gd name="T6" fmla="*/ 0 w 65"/>
              <a:gd name="T7" fmla="*/ 62014221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14" name="Freeform 320"/>
          <p:cNvSpPr>
            <a:spLocks/>
          </p:cNvSpPr>
          <p:nvPr/>
        </p:nvSpPr>
        <p:spPr bwMode="auto">
          <a:xfrm>
            <a:off x="8766175" y="4873625"/>
            <a:ext cx="103188" cy="90488"/>
          </a:xfrm>
          <a:custGeom>
            <a:avLst/>
            <a:gdLst>
              <a:gd name="T0" fmla="*/ 80645391 w 65"/>
              <a:gd name="T1" fmla="*/ 0 h 65"/>
              <a:gd name="T2" fmla="*/ 163811744 w 65"/>
              <a:gd name="T3" fmla="*/ 63954134 h 65"/>
              <a:gd name="T4" fmla="*/ 80645391 w 65"/>
              <a:gd name="T5" fmla="*/ 125970433 h 65"/>
              <a:gd name="T6" fmla="*/ 0 w 65"/>
              <a:gd name="T7" fmla="*/ 63954134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15" name="Freeform 321"/>
          <p:cNvSpPr>
            <a:spLocks/>
          </p:cNvSpPr>
          <p:nvPr/>
        </p:nvSpPr>
        <p:spPr bwMode="auto">
          <a:xfrm>
            <a:off x="8851900" y="4784725"/>
            <a:ext cx="104775" cy="88900"/>
          </a:xfrm>
          <a:custGeom>
            <a:avLst/>
            <a:gdLst>
              <a:gd name="T0" fmla="*/ 83146216 w 65"/>
              <a:gd name="T1" fmla="*/ 0 h 65"/>
              <a:gd name="T2" fmla="*/ 168889240 w 65"/>
              <a:gd name="T3" fmla="*/ 61729425 h 65"/>
              <a:gd name="T4" fmla="*/ 83146216 w 65"/>
              <a:gd name="T5" fmla="*/ 121587846 h 65"/>
              <a:gd name="T6" fmla="*/ 0 w 65"/>
              <a:gd name="T7" fmla="*/ 61729425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16" name="Freeform 322"/>
          <p:cNvSpPr>
            <a:spLocks/>
          </p:cNvSpPr>
          <p:nvPr/>
        </p:nvSpPr>
        <p:spPr bwMode="auto">
          <a:xfrm>
            <a:off x="8939213" y="4754563"/>
            <a:ext cx="103187" cy="88900"/>
          </a:xfrm>
          <a:custGeom>
            <a:avLst/>
            <a:gdLst>
              <a:gd name="T0" fmla="*/ 80644609 w 65"/>
              <a:gd name="T1" fmla="*/ 0 h 65"/>
              <a:gd name="T2" fmla="*/ 163808569 w 65"/>
              <a:gd name="T3" fmla="*/ 61729425 h 65"/>
              <a:gd name="T4" fmla="*/ 80644609 w 65"/>
              <a:gd name="T5" fmla="*/ 121587846 h 65"/>
              <a:gd name="T6" fmla="*/ 0 w 65"/>
              <a:gd name="T7" fmla="*/ 61729425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17" name="Freeform 323"/>
          <p:cNvSpPr>
            <a:spLocks/>
          </p:cNvSpPr>
          <p:nvPr/>
        </p:nvSpPr>
        <p:spPr bwMode="auto">
          <a:xfrm>
            <a:off x="9024938" y="4770438"/>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18" name="Freeform 324"/>
          <p:cNvSpPr>
            <a:spLocks/>
          </p:cNvSpPr>
          <p:nvPr/>
        </p:nvSpPr>
        <p:spPr bwMode="auto">
          <a:xfrm>
            <a:off x="9112250" y="4740275"/>
            <a:ext cx="103188" cy="90488"/>
          </a:xfrm>
          <a:custGeom>
            <a:avLst/>
            <a:gdLst>
              <a:gd name="T0" fmla="*/ 83166353 w 65"/>
              <a:gd name="T1" fmla="*/ 0 h 65"/>
              <a:gd name="T2" fmla="*/ 163811744 w 65"/>
              <a:gd name="T3" fmla="*/ 62016299 h 65"/>
              <a:gd name="T4" fmla="*/ 83166353 w 65"/>
              <a:gd name="T5" fmla="*/ 125970433 h 65"/>
              <a:gd name="T6" fmla="*/ 0 w 65"/>
              <a:gd name="T7" fmla="*/ 62016299 h 65"/>
              <a:gd name="T8" fmla="*/ 83166353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19" name="Freeform 325"/>
          <p:cNvSpPr>
            <a:spLocks/>
          </p:cNvSpPr>
          <p:nvPr/>
        </p:nvSpPr>
        <p:spPr bwMode="auto">
          <a:xfrm>
            <a:off x="9199563" y="4637088"/>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20" name="Freeform 326"/>
          <p:cNvSpPr>
            <a:spLocks/>
          </p:cNvSpPr>
          <p:nvPr/>
        </p:nvSpPr>
        <p:spPr bwMode="auto">
          <a:xfrm>
            <a:off x="9285288" y="4994275"/>
            <a:ext cx="104775" cy="88900"/>
          </a:xfrm>
          <a:custGeom>
            <a:avLst/>
            <a:gdLst>
              <a:gd name="T0" fmla="*/ 83146216 w 65"/>
              <a:gd name="T1" fmla="*/ 0 h 65"/>
              <a:gd name="T2" fmla="*/ 168889240 w 65"/>
              <a:gd name="T3" fmla="*/ 59858422 h 65"/>
              <a:gd name="T4" fmla="*/ 83146216 w 65"/>
              <a:gd name="T5" fmla="*/ 121587846 h 65"/>
              <a:gd name="T6" fmla="*/ 0 w 65"/>
              <a:gd name="T7" fmla="*/ 59858422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1FB714"/>
          </a:solidFill>
          <a:ln w="17463">
            <a:solidFill>
              <a:srgbClr val="1FB714"/>
            </a:solidFill>
            <a:prstDash val="solid"/>
            <a:round/>
            <a:headEnd/>
            <a:tailEnd/>
          </a:ln>
        </p:spPr>
        <p:txBody>
          <a:bodyPr/>
          <a:lstStyle/>
          <a:p>
            <a:endParaRPr lang="en-US"/>
          </a:p>
        </p:txBody>
      </p:sp>
      <p:sp>
        <p:nvSpPr>
          <p:cNvPr id="47421" name="Freeform 327"/>
          <p:cNvSpPr>
            <a:spLocks/>
          </p:cNvSpPr>
          <p:nvPr/>
        </p:nvSpPr>
        <p:spPr bwMode="auto">
          <a:xfrm>
            <a:off x="9355138" y="4859338"/>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1FB714"/>
          </a:solidFill>
          <a:ln w="17463">
            <a:solidFill>
              <a:srgbClr val="1FB714"/>
            </a:solidFill>
            <a:prstDash val="solid"/>
            <a:round/>
            <a:headEnd/>
            <a:tailEnd/>
          </a:ln>
        </p:spPr>
        <p:txBody>
          <a:bodyPr/>
          <a:lstStyle/>
          <a:p>
            <a:endParaRPr lang="en-US"/>
          </a:p>
        </p:txBody>
      </p:sp>
      <p:sp>
        <p:nvSpPr>
          <p:cNvPr id="47422" name="Rectangle 328"/>
          <p:cNvSpPr>
            <a:spLocks noChangeArrowheads="1"/>
          </p:cNvSpPr>
          <p:nvPr/>
        </p:nvSpPr>
        <p:spPr bwMode="auto">
          <a:xfrm>
            <a:off x="5813425" y="5440363"/>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23" name="Rectangle 329"/>
          <p:cNvSpPr>
            <a:spLocks noChangeArrowheads="1"/>
          </p:cNvSpPr>
          <p:nvPr/>
        </p:nvSpPr>
        <p:spPr bwMode="auto">
          <a:xfrm>
            <a:off x="5899150" y="5426075"/>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24" name="Rectangle 330"/>
          <p:cNvSpPr>
            <a:spLocks noChangeArrowheads="1"/>
          </p:cNvSpPr>
          <p:nvPr/>
        </p:nvSpPr>
        <p:spPr bwMode="auto">
          <a:xfrm>
            <a:off x="5984875" y="5426075"/>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25" name="Rectangle 331"/>
          <p:cNvSpPr>
            <a:spLocks noChangeArrowheads="1"/>
          </p:cNvSpPr>
          <p:nvPr/>
        </p:nvSpPr>
        <p:spPr bwMode="auto">
          <a:xfrm>
            <a:off x="6072188" y="5410200"/>
            <a:ext cx="103187" cy="90488"/>
          </a:xfrm>
          <a:prstGeom prst="rect">
            <a:avLst/>
          </a:prstGeom>
          <a:solidFill>
            <a:srgbClr val="FF00FF"/>
          </a:solidFill>
          <a:ln w="17463">
            <a:solidFill>
              <a:srgbClr val="FF00FF"/>
            </a:solidFill>
            <a:miter lim="800000"/>
            <a:headEnd/>
            <a:tailEnd/>
          </a:ln>
        </p:spPr>
        <p:txBody>
          <a:bodyPr/>
          <a:lstStyle/>
          <a:p>
            <a:endParaRPr lang="en-US"/>
          </a:p>
        </p:txBody>
      </p:sp>
      <p:sp>
        <p:nvSpPr>
          <p:cNvPr id="47426" name="Rectangle 332"/>
          <p:cNvSpPr>
            <a:spLocks noChangeArrowheads="1"/>
          </p:cNvSpPr>
          <p:nvPr/>
        </p:nvSpPr>
        <p:spPr bwMode="auto">
          <a:xfrm>
            <a:off x="6157913" y="5381625"/>
            <a:ext cx="107950" cy="88900"/>
          </a:xfrm>
          <a:prstGeom prst="rect">
            <a:avLst/>
          </a:prstGeom>
          <a:solidFill>
            <a:srgbClr val="FF00FF"/>
          </a:solidFill>
          <a:ln w="17463">
            <a:solidFill>
              <a:srgbClr val="FF00FF"/>
            </a:solidFill>
            <a:miter lim="800000"/>
            <a:headEnd/>
            <a:tailEnd/>
          </a:ln>
        </p:spPr>
        <p:txBody>
          <a:bodyPr/>
          <a:lstStyle/>
          <a:p>
            <a:endParaRPr lang="en-US"/>
          </a:p>
        </p:txBody>
      </p:sp>
      <p:sp>
        <p:nvSpPr>
          <p:cNvPr id="47427" name="Rectangle 333"/>
          <p:cNvSpPr>
            <a:spLocks noChangeArrowheads="1"/>
          </p:cNvSpPr>
          <p:nvPr/>
        </p:nvSpPr>
        <p:spPr bwMode="auto">
          <a:xfrm>
            <a:off x="6246813" y="5232400"/>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28" name="Rectangle 334"/>
          <p:cNvSpPr>
            <a:spLocks noChangeArrowheads="1"/>
          </p:cNvSpPr>
          <p:nvPr/>
        </p:nvSpPr>
        <p:spPr bwMode="auto">
          <a:xfrm>
            <a:off x="6332538" y="5099050"/>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29" name="Rectangle 335"/>
          <p:cNvSpPr>
            <a:spLocks noChangeArrowheads="1"/>
          </p:cNvSpPr>
          <p:nvPr/>
        </p:nvSpPr>
        <p:spPr bwMode="auto">
          <a:xfrm>
            <a:off x="6402388" y="4964113"/>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30" name="Rectangle 336"/>
          <p:cNvSpPr>
            <a:spLocks noChangeArrowheads="1"/>
          </p:cNvSpPr>
          <p:nvPr/>
        </p:nvSpPr>
        <p:spPr bwMode="auto">
          <a:xfrm>
            <a:off x="6488113" y="4800600"/>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31" name="Rectangle 337"/>
          <p:cNvSpPr>
            <a:spLocks noChangeArrowheads="1"/>
          </p:cNvSpPr>
          <p:nvPr/>
        </p:nvSpPr>
        <p:spPr bwMode="auto">
          <a:xfrm>
            <a:off x="6575425" y="4546600"/>
            <a:ext cx="106363" cy="90488"/>
          </a:xfrm>
          <a:prstGeom prst="rect">
            <a:avLst/>
          </a:prstGeom>
          <a:solidFill>
            <a:srgbClr val="FF00FF"/>
          </a:solidFill>
          <a:ln w="17463">
            <a:solidFill>
              <a:srgbClr val="FF00FF"/>
            </a:solidFill>
            <a:miter lim="800000"/>
            <a:headEnd/>
            <a:tailEnd/>
          </a:ln>
        </p:spPr>
        <p:txBody>
          <a:bodyPr/>
          <a:lstStyle/>
          <a:p>
            <a:endParaRPr lang="en-US"/>
          </a:p>
        </p:txBody>
      </p:sp>
      <p:sp>
        <p:nvSpPr>
          <p:cNvPr id="47432" name="Rectangle 338"/>
          <p:cNvSpPr>
            <a:spLocks noChangeArrowheads="1"/>
          </p:cNvSpPr>
          <p:nvPr/>
        </p:nvSpPr>
        <p:spPr bwMode="auto">
          <a:xfrm>
            <a:off x="6662738" y="4427538"/>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33" name="Rectangle 339"/>
          <p:cNvSpPr>
            <a:spLocks noChangeArrowheads="1"/>
          </p:cNvSpPr>
          <p:nvPr/>
        </p:nvSpPr>
        <p:spPr bwMode="auto">
          <a:xfrm>
            <a:off x="6748463" y="4248150"/>
            <a:ext cx="106362" cy="90488"/>
          </a:xfrm>
          <a:prstGeom prst="rect">
            <a:avLst/>
          </a:prstGeom>
          <a:solidFill>
            <a:srgbClr val="FF00FF"/>
          </a:solidFill>
          <a:ln w="17463">
            <a:solidFill>
              <a:srgbClr val="FF00FF"/>
            </a:solidFill>
            <a:miter lim="800000"/>
            <a:headEnd/>
            <a:tailEnd/>
          </a:ln>
        </p:spPr>
        <p:txBody>
          <a:bodyPr/>
          <a:lstStyle/>
          <a:p>
            <a:endParaRPr lang="en-US"/>
          </a:p>
        </p:txBody>
      </p:sp>
      <p:sp>
        <p:nvSpPr>
          <p:cNvPr id="47434" name="Rectangle 340"/>
          <p:cNvSpPr>
            <a:spLocks noChangeArrowheads="1"/>
          </p:cNvSpPr>
          <p:nvPr/>
        </p:nvSpPr>
        <p:spPr bwMode="auto">
          <a:xfrm>
            <a:off x="6837363" y="4070350"/>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35" name="Rectangle 341"/>
          <p:cNvSpPr>
            <a:spLocks noChangeArrowheads="1"/>
          </p:cNvSpPr>
          <p:nvPr/>
        </p:nvSpPr>
        <p:spPr bwMode="auto">
          <a:xfrm>
            <a:off x="6923088" y="4024313"/>
            <a:ext cx="104775" cy="90487"/>
          </a:xfrm>
          <a:prstGeom prst="rect">
            <a:avLst/>
          </a:prstGeom>
          <a:solidFill>
            <a:srgbClr val="FF00FF"/>
          </a:solidFill>
          <a:ln w="17463">
            <a:solidFill>
              <a:srgbClr val="FF00FF"/>
            </a:solidFill>
            <a:miter lim="800000"/>
            <a:headEnd/>
            <a:tailEnd/>
          </a:ln>
        </p:spPr>
        <p:txBody>
          <a:bodyPr/>
          <a:lstStyle/>
          <a:p>
            <a:endParaRPr lang="en-US"/>
          </a:p>
        </p:txBody>
      </p:sp>
      <p:sp>
        <p:nvSpPr>
          <p:cNvPr id="47436" name="Rectangle 342"/>
          <p:cNvSpPr>
            <a:spLocks noChangeArrowheads="1"/>
          </p:cNvSpPr>
          <p:nvPr/>
        </p:nvSpPr>
        <p:spPr bwMode="auto">
          <a:xfrm>
            <a:off x="6994525" y="4175125"/>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37" name="Rectangle 343"/>
          <p:cNvSpPr>
            <a:spLocks noChangeArrowheads="1"/>
          </p:cNvSpPr>
          <p:nvPr/>
        </p:nvSpPr>
        <p:spPr bwMode="auto">
          <a:xfrm>
            <a:off x="7080250" y="4144963"/>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38" name="Rectangle 344"/>
          <p:cNvSpPr>
            <a:spLocks noChangeArrowheads="1"/>
          </p:cNvSpPr>
          <p:nvPr/>
        </p:nvSpPr>
        <p:spPr bwMode="auto">
          <a:xfrm>
            <a:off x="7167563" y="4279900"/>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39" name="Rectangle 345"/>
          <p:cNvSpPr>
            <a:spLocks noChangeArrowheads="1"/>
          </p:cNvSpPr>
          <p:nvPr/>
        </p:nvSpPr>
        <p:spPr bwMode="auto">
          <a:xfrm>
            <a:off x="7253288" y="4443413"/>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40" name="Rectangle 346"/>
          <p:cNvSpPr>
            <a:spLocks noChangeArrowheads="1"/>
          </p:cNvSpPr>
          <p:nvPr/>
        </p:nvSpPr>
        <p:spPr bwMode="auto">
          <a:xfrm>
            <a:off x="7340600" y="4471988"/>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41" name="Rectangle 347"/>
          <p:cNvSpPr>
            <a:spLocks noChangeArrowheads="1"/>
          </p:cNvSpPr>
          <p:nvPr/>
        </p:nvSpPr>
        <p:spPr bwMode="auto">
          <a:xfrm>
            <a:off x="7427913" y="4546600"/>
            <a:ext cx="103187" cy="90488"/>
          </a:xfrm>
          <a:prstGeom prst="rect">
            <a:avLst/>
          </a:prstGeom>
          <a:solidFill>
            <a:srgbClr val="FF00FF"/>
          </a:solidFill>
          <a:ln w="17463">
            <a:solidFill>
              <a:srgbClr val="FF00FF"/>
            </a:solidFill>
            <a:miter lim="800000"/>
            <a:headEnd/>
            <a:tailEnd/>
          </a:ln>
        </p:spPr>
        <p:txBody>
          <a:bodyPr/>
          <a:lstStyle/>
          <a:p>
            <a:endParaRPr lang="en-US"/>
          </a:p>
        </p:txBody>
      </p:sp>
      <p:sp>
        <p:nvSpPr>
          <p:cNvPr id="47442" name="Rectangle 348"/>
          <p:cNvSpPr>
            <a:spLocks noChangeArrowheads="1"/>
          </p:cNvSpPr>
          <p:nvPr/>
        </p:nvSpPr>
        <p:spPr bwMode="auto">
          <a:xfrm>
            <a:off x="7513638" y="4560888"/>
            <a:ext cx="104775" cy="90487"/>
          </a:xfrm>
          <a:prstGeom prst="rect">
            <a:avLst/>
          </a:prstGeom>
          <a:solidFill>
            <a:srgbClr val="FF00FF"/>
          </a:solidFill>
          <a:ln w="17463">
            <a:solidFill>
              <a:srgbClr val="FF00FF"/>
            </a:solidFill>
            <a:miter lim="800000"/>
            <a:headEnd/>
            <a:tailEnd/>
          </a:ln>
        </p:spPr>
        <p:txBody>
          <a:bodyPr/>
          <a:lstStyle/>
          <a:p>
            <a:endParaRPr lang="en-US"/>
          </a:p>
        </p:txBody>
      </p:sp>
      <p:sp>
        <p:nvSpPr>
          <p:cNvPr id="47443" name="Rectangle 349"/>
          <p:cNvSpPr>
            <a:spLocks noChangeArrowheads="1"/>
          </p:cNvSpPr>
          <p:nvPr/>
        </p:nvSpPr>
        <p:spPr bwMode="auto">
          <a:xfrm>
            <a:off x="7583488" y="4710113"/>
            <a:ext cx="103187" cy="90487"/>
          </a:xfrm>
          <a:prstGeom prst="rect">
            <a:avLst/>
          </a:prstGeom>
          <a:solidFill>
            <a:srgbClr val="FF00FF"/>
          </a:solidFill>
          <a:ln w="17463">
            <a:solidFill>
              <a:srgbClr val="FF00FF"/>
            </a:solidFill>
            <a:miter lim="800000"/>
            <a:headEnd/>
            <a:tailEnd/>
          </a:ln>
        </p:spPr>
        <p:txBody>
          <a:bodyPr/>
          <a:lstStyle/>
          <a:p>
            <a:endParaRPr lang="en-US"/>
          </a:p>
        </p:txBody>
      </p:sp>
      <p:sp>
        <p:nvSpPr>
          <p:cNvPr id="47444" name="Rectangle 350"/>
          <p:cNvSpPr>
            <a:spLocks noChangeArrowheads="1"/>
          </p:cNvSpPr>
          <p:nvPr/>
        </p:nvSpPr>
        <p:spPr bwMode="auto">
          <a:xfrm>
            <a:off x="7670800" y="4770438"/>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45" name="Rectangle 351"/>
          <p:cNvSpPr>
            <a:spLocks noChangeArrowheads="1"/>
          </p:cNvSpPr>
          <p:nvPr/>
        </p:nvSpPr>
        <p:spPr bwMode="auto">
          <a:xfrm>
            <a:off x="7758113" y="4740275"/>
            <a:ext cx="103187" cy="90488"/>
          </a:xfrm>
          <a:prstGeom prst="rect">
            <a:avLst/>
          </a:prstGeom>
          <a:solidFill>
            <a:srgbClr val="FF00FF"/>
          </a:solidFill>
          <a:ln w="17463">
            <a:solidFill>
              <a:srgbClr val="FF00FF"/>
            </a:solidFill>
            <a:miter lim="800000"/>
            <a:headEnd/>
            <a:tailEnd/>
          </a:ln>
        </p:spPr>
        <p:txBody>
          <a:bodyPr/>
          <a:lstStyle/>
          <a:p>
            <a:endParaRPr lang="en-US"/>
          </a:p>
        </p:txBody>
      </p:sp>
      <p:sp>
        <p:nvSpPr>
          <p:cNvPr id="47446" name="Rectangle 352"/>
          <p:cNvSpPr>
            <a:spLocks noChangeArrowheads="1"/>
          </p:cNvSpPr>
          <p:nvPr/>
        </p:nvSpPr>
        <p:spPr bwMode="auto">
          <a:xfrm>
            <a:off x="7843838" y="4843463"/>
            <a:ext cx="103187" cy="92075"/>
          </a:xfrm>
          <a:prstGeom prst="rect">
            <a:avLst/>
          </a:prstGeom>
          <a:solidFill>
            <a:srgbClr val="FF00FF"/>
          </a:solidFill>
          <a:ln w="17463">
            <a:solidFill>
              <a:srgbClr val="FF00FF"/>
            </a:solidFill>
            <a:miter lim="800000"/>
            <a:headEnd/>
            <a:tailEnd/>
          </a:ln>
        </p:spPr>
        <p:txBody>
          <a:bodyPr/>
          <a:lstStyle/>
          <a:p>
            <a:endParaRPr lang="en-US"/>
          </a:p>
        </p:txBody>
      </p:sp>
      <p:sp>
        <p:nvSpPr>
          <p:cNvPr id="47447" name="Rectangle 353"/>
          <p:cNvSpPr>
            <a:spLocks noChangeArrowheads="1"/>
          </p:cNvSpPr>
          <p:nvPr/>
        </p:nvSpPr>
        <p:spPr bwMode="auto">
          <a:xfrm>
            <a:off x="7929563" y="4948238"/>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48" name="Rectangle 354"/>
          <p:cNvSpPr>
            <a:spLocks noChangeArrowheads="1"/>
          </p:cNvSpPr>
          <p:nvPr/>
        </p:nvSpPr>
        <p:spPr bwMode="auto">
          <a:xfrm>
            <a:off x="8016875" y="5024438"/>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49" name="Rectangle 355"/>
          <p:cNvSpPr>
            <a:spLocks noChangeArrowheads="1"/>
          </p:cNvSpPr>
          <p:nvPr/>
        </p:nvSpPr>
        <p:spPr bwMode="auto">
          <a:xfrm>
            <a:off x="8104188" y="4964113"/>
            <a:ext cx="106362" cy="88900"/>
          </a:xfrm>
          <a:prstGeom prst="rect">
            <a:avLst/>
          </a:prstGeom>
          <a:solidFill>
            <a:srgbClr val="FF00FF"/>
          </a:solidFill>
          <a:ln w="17463">
            <a:solidFill>
              <a:srgbClr val="FF00FF"/>
            </a:solidFill>
            <a:miter lim="800000"/>
            <a:headEnd/>
            <a:tailEnd/>
          </a:ln>
        </p:spPr>
        <p:txBody>
          <a:bodyPr/>
          <a:lstStyle/>
          <a:p>
            <a:endParaRPr lang="en-US"/>
          </a:p>
        </p:txBody>
      </p:sp>
      <p:sp>
        <p:nvSpPr>
          <p:cNvPr id="47450" name="Rectangle 356"/>
          <p:cNvSpPr>
            <a:spLocks noChangeArrowheads="1"/>
          </p:cNvSpPr>
          <p:nvPr/>
        </p:nvSpPr>
        <p:spPr bwMode="auto">
          <a:xfrm>
            <a:off x="8174038" y="4800600"/>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51" name="Rectangle 357"/>
          <p:cNvSpPr>
            <a:spLocks noChangeArrowheads="1"/>
          </p:cNvSpPr>
          <p:nvPr/>
        </p:nvSpPr>
        <p:spPr bwMode="auto">
          <a:xfrm>
            <a:off x="8259763" y="4919663"/>
            <a:ext cx="106362" cy="88900"/>
          </a:xfrm>
          <a:prstGeom prst="rect">
            <a:avLst/>
          </a:prstGeom>
          <a:solidFill>
            <a:srgbClr val="FF00FF"/>
          </a:solidFill>
          <a:ln w="17463">
            <a:solidFill>
              <a:srgbClr val="FF00FF"/>
            </a:solidFill>
            <a:miter lim="800000"/>
            <a:headEnd/>
            <a:tailEnd/>
          </a:ln>
        </p:spPr>
        <p:txBody>
          <a:bodyPr/>
          <a:lstStyle/>
          <a:p>
            <a:endParaRPr lang="en-US"/>
          </a:p>
        </p:txBody>
      </p:sp>
      <p:sp>
        <p:nvSpPr>
          <p:cNvPr id="47452" name="Rectangle 358"/>
          <p:cNvSpPr>
            <a:spLocks noChangeArrowheads="1"/>
          </p:cNvSpPr>
          <p:nvPr/>
        </p:nvSpPr>
        <p:spPr bwMode="auto">
          <a:xfrm>
            <a:off x="8347075" y="4964113"/>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53" name="Rectangle 359"/>
          <p:cNvSpPr>
            <a:spLocks noChangeArrowheads="1"/>
          </p:cNvSpPr>
          <p:nvPr/>
        </p:nvSpPr>
        <p:spPr bwMode="auto">
          <a:xfrm>
            <a:off x="8434388" y="4919663"/>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54" name="Rectangle 360"/>
          <p:cNvSpPr>
            <a:spLocks noChangeArrowheads="1"/>
          </p:cNvSpPr>
          <p:nvPr/>
        </p:nvSpPr>
        <p:spPr bwMode="auto">
          <a:xfrm>
            <a:off x="8523288" y="4873625"/>
            <a:ext cx="103187" cy="90488"/>
          </a:xfrm>
          <a:prstGeom prst="rect">
            <a:avLst/>
          </a:prstGeom>
          <a:solidFill>
            <a:srgbClr val="FF00FF"/>
          </a:solidFill>
          <a:ln w="17463">
            <a:solidFill>
              <a:srgbClr val="FF00FF"/>
            </a:solidFill>
            <a:miter lim="800000"/>
            <a:headEnd/>
            <a:tailEnd/>
          </a:ln>
        </p:spPr>
        <p:txBody>
          <a:bodyPr/>
          <a:lstStyle/>
          <a:p>
            <a:endParaRPr lang="en-US"/>
          </a:p>
        </p:txBody>
      </p:sp>
      <p:sp>
        <p:nvSpPr>
          <p:cNvPr id="47455" name="Rectangle 361"/>
          <p:cNvSpPr>
            <a:spLocks noChangeArrowheads="1"/>
          </p:cNvSpPr>
          <p:nvPr/>
        </p:nvSpPr>
        <p:spPr bwMode="auto">
          <a:xfrm>
            <a:off x="8609013" y="4964113"/>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56" name="Rectangle 362"/>
          <p:cNvSpPr>
            <a:spLocks noChangeArrowheads="1"/>
          </p:cNvSpPr>
          <p:nvPr/>
        </p:nvSpPr>
        <p:spPr bwMode="auto">
          <a:xfrm>
            <a:off x="8694738" y="4903788"/>
            <a:ext cx="104775" cy="90487"/>
          </a:xfrm>
          <a:prstGeom prst="rect">
            <a:avLst/>
          </a:prstGeom>
          <a:solidFill>
            <a:srgbClr val="FF00FF"/>
          </a:solidFill>
          <a:ln w="17463">
            <a:solidFill>
              <a:srgbClr val="FF00FF"/>
            </a:solidFill>
            <a:miter lim="800000"/>
            <a:headEnd/>
            <a:tailEnd/>
          </a:ln>
        </p:spPr>
        <p:txBody>
          <a:bodyPr/>
          <a:lstStyle/>
          <a:p>
            <a:endParaRPr lang="en-US"/>
          </a:p>
        </p:txBody>
      </p:sp>
      <p:sp>
        <p:nvSpPr>
          <p:cNvPr id="47457" name="Rectangle 363"/>
          <p:cNvSpPr>
            <a:spLocks noChangeArrowheads="1"/>
          </p:cNvSpPr>
          <p:nvPr/>
        </p:nvSpPr>
        <p:spPr bwMode="auto">
          <a:xfrm>
            <a:off x="8766175" y="4978400"/>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58" name="Rectangle 364"/>
          <p:cNvSpPr>
            <a:spLocks noChangeArrowheads="1"/>
          </p:cNvSpPr>
          <p:nvPr/>
        </p:nvSpPr>
        <p:spPr bwMode="auto">
          <a:xfrm>
            <a:off x="8851900" y="4935538"/>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59" name="Rectangle 365"/>
          <p:cNvSpPr>
            <a:spLocks noChangeArrowheads="1"/>
          </p:cNvSpPr>
          <p:nvPr/>
        </p:nvSpPr>
        <p:spPr bwMode="auto">
          <a:xfrm>
            <a:off x="8939213" y="4994275"/>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60" name="Rectangle 366"/>
          <p:cNvSpPr>
            <a:spLocks noChangeArrowheads="1"/>
          </p:cNvSpPr>
          <p:nvPr/>
        </p:nvSpPr>
        <p:spPr bwMode="auto">
          <a:xfrm>
            <a:off x="9024938" y="4889500"/>
            <a:ext cx="104775" cy="88900"/>
          </a:xfrm>
          <a:prstGeom prst="rect">
            <a:avLst/>
          </a:prstGeom>
          <a:solidFill>
            <a:srgbClr val="FF00FF"/>
          </a:solidFill>
          <a:ln w="17463">
            <a:solidFill>
              <a:srgbClr val="FF00FF"/>
            </a:solidFill>
            <a:miter lim="800000"/>
            <a:headEnd/>
            <a:tailEnd/>
          </a:ln>
        </p:spPr>
        <p:txBody>
          <a:bodyPr/>
          <a:lstStyle/>
          <a:p>
            <a:endParaRPr lang="en-US"/>
          </a:p>
        </p:txBody>
      </p:sp>
      <p:sp>
        <p:nvSpPr>
          <p:cNvPr id="47461" name="Rectangle 367"/>
          <p:cNvSpPr>
            <a:spLocks noChangeArrowheads="1"/>
          </p:cNvSpPr>
          <p:nvPr/>
        </p:nvSpPr>
        <p:spPr bwMode="auto">
          <a:xfrm>
            <a:off x="9112250" y="5083175"/>
            <a:ext cx="103188" cy="88900"/>
          </a:xfrm>
          <a:prstGeom prst="rect">
            <a:avLst/>
          </a:prstGeom>
          <a:solidFill>
            <a:srgbClr val="FF00FF"/>
          </a:solidFill>
          <a:ln w="17463">
            <a:solidFill>
              <a:srgbClr val="FF00FF"/>
            </a:solidFill>
            <a:miter lim="800000"/>
            <a:headEnd/>
            <a:tailEnd/>
          </a:ln>
        </p:spPr>
        <p:txBody>
          <a:bodyPr/>
          <a:lstStyle/>
          <a:p>
            <a:endParaRPr lang="en-US"/>
          </a:p>
        </p:txBody>
      </p:sp>
      <p:sp>
        <p:nvSpPr>
          <p:cNvPr id="47462" name="Rectangle 368"/>
          <p:cNvSpPr>
            <a:spLocks noChangeArrowheads="1"/>
          </p:cNvSpPr>
          <p:nvPr/>
        </p:nvSpPr>
        <p:spPr bwMode="auto">
          <a:xfrm>
            <a:off x="9199563" y="4935538"/>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63" name="Rectangle 369"/>
          <p:cNvSpPr>
            <a:spLocks noChangeArrowheads="1"/>
          </p:cNvSpPr>
          <p:nvPr/>
        </p:nvSpPr>
        <p:spPr bwMode="auto">
          <a:xfrm>
            <a:off x="9285288" y="5008563"/>
            <a:ext cx="104775" cy="90487"/>
          </a:xfrm>
          <a:prstGeom prst="rect">
            <a:avLst/>
          </a:prstGeom>
          <a:solidFill>
            <a:srgbClr val="FF00FF"/>
          </a:solidFill>
          <a:ln w="17463">
            <a:solidFill>
              <a:srgbClr val="FF00FF"/>
            </a:solidFill>
            <a:miter lim="800000"/>
            <a:headEnd/>
            <a:tailEnd/>
          </a:ln>
        </p:spPr>
        <p:txBody>
          <a:bodyPr/>
          <a:lstStyle/>
          <a:p>
            <a:endParaRPr lang="en-US"/>
          </a:p>
        </p:txBody>
      </p:sp>
      <p:sp>
        <p:nvSpPr>
          <p:cNvPr id="47464" name="Rectangle 370"/>
          <p:cNvSpPr>
            <a:spLocks noChangeArrowheads="1"/>
          </p:cNvSpPr>
          <p:nvPr/>
        </p:nvSpPr>
        <p:spPr bwMode="auto">
          <a:xfrm>
            <a:off x="9355138" y="5024438"/>
            <a:ext cx="103187" cy="88900"/>
          </a:xfrm>
          <a:prstGeom prst="rect">
            <a:avLst/>
          </a:prstGeom>
          <a:solidFill>
            <a:srgbClr val="FF00FF"/>
          </a:solidFill>
          <a:ln w="17463">
            <a:solidFill>
              <a:srgbClr val="FF00FF"/>
            </a:solidFill>
            <a:miter lim="800000"/>
            <a:headEnd/>
            <a:tailEnd/>
          </a:ln>
        </p:spPr>
        <p:txBody>
          <a:bodyPr/>
          <a:lstStyle/>
          <a:p>
            <a:endParaRPr lang="en-US"/>
          </a:p>
        </p:txBody>
      </p:sp>
      <p:sp>
        <p:nvSpPr>
          <p:cNvPr id="47465" name="Freeform 371"/>
          <p:cNvSpPr>
            <a:spLocks/>
          </p:cNvSpPr>
          <p:nvPr/>
        </p:nvSpPr>
        <p:spPr bwMode="auto">
          <a:xfrm>
            <a:off x="5813425" y="5440363"/>
            <a:ext cx="103188" cy="88900"/>
          </a:xfrm>
          <a:custGeom>
            <a:avLst/>
            <a:gdLst>
              <a:gd name="T0" fmla="*/ 80645391 w 65"/>
              <a:gd name="T1" fmla="*/ 0 h 65"/>
              <a:gd name="T2" fmla="*/ 163811744 w 65"/>
              <a:gd name="T3" fmla="*/ 121587846 h 65"/>
              <a:gd name="T4" fmla="*/ 0 w 65"/>
              <a:gd name="T5" fmla="*/ 121587846 h 65"/>
              <a:gd name="T6" fmla="*/ 8064539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66" name="Freeform 372"/>
          <p:cNvSpPr>
            <a:spLocks/>
          </p:cNvSpPr>
          <p:nvPr/>
        </p:nvSpPr>
        <p:spPr bwMode="auto">
          <a:xfrm>
            <a:off x="5899150" y="5440363"/>
            <a:ext cx="103188" cy="88900"/>
          </a:xfrm>
          <a:custGeom>
            <a:avLst/>
            <a:gdLst>
              <a:gd name="T0" fmla="*/ 80645391 w 65"/>
              <a:gd name="T1" fmla="*/ 0 h 65"/>
              <a:gd name="T2" fmla="*/ 163811744 w 65"/>
              <a:gd name="T3" fmla="*/ 121587846 h 65"/>
              <a:gd name="T4" fmla="*/ 0 w 65"/>
              <a:gd name="T5" fmla="*/ 121587846 h 65"/>
              <a:gd name="T6" fmla="*/ 8064539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67" name="Freeform 373"/>
          <p:cNvSpPr>
            <a:spLocks/>
          </p:cNvSpPr>
          <p:nvPr/>
        </p:nvSpPr>
        <p:spPr bwMode="auto">
          <a:xfrm>
            <a:off x="5984875" y="5426075"/>
            <a:ext cx="104775" cy="88900"/>
          </a:xfrm>
          <a:custGeom>
            <a:avLst/>
            <a:gdLst>
              <a:gd name="T0" fmla="*/ 85743024 w 65"/>
              <a:gd name="T1" fmla="*/ 0 h 65"/>
              <a:gd name="T2" fmla="*/ 168889240 w 65"/>
              <a:gd name="T3" fmla="*/ 121587846 h 65"/>
              <a:gd name="T4" fmla="*/ 0 w 65"/>
              <a:gd name="T5" fmla="*/ 121587846 h 65"/>
              <a:gd name="T6" fmla="*/ 85743024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68" name="Freeform 374"/>
          <p:cNvSpPr>
            <a:spLocks/>
          </p:cNvSpPr>
          <p:nvPr/>
        </p:nvSpPr>
        <p:spPr bwMode="auto">
          <a:xfrm>
            <a:off x="6072188" y="5410200"/>
            <a:ext cx="103187" cy="90488"/>
          </a:xfrm>
          <a:custGeom>
            <a:avLst/>
            <a:gdLst>
              <a:gd name="T0" fmla="*/ 83163960 w 65"/>
              <a:gd name="T1" fmla="*/ 0 h 66"/>
              <a:gd name="T2" fmla="*/ 163808569 w 65"/>
              <a:gd name="T3" fmla="*/ 124061790 h 66"/>
              <a:gd name="T4" fmla="*/ 0 w 65"/>
              <a:gd name="T5" fmla="*/ 124061790 h 66"/>
              <a:gd name="T6" fmla="*/ 83163960 w 65"/>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6">
                <a:moveTo>
                  <a:pt x="33" y="0"/>
                </a:moveTo>
                <a:lnTo>
                  <a:pt x="65" y="66"/>
                </a:lnTo>
                <a:lnTo>
                  <a:pt x="0" y="66"/>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69" name="Freeform 375"/>
          <p:cNvSpPr>
            <a:spLocks/>
          </p:cNvSpPr>
          <p:nvPr/>
        </p:nvSpPr>
        <p:spPr bwMode="auto">
          <a:xfrm>
            <a:off x="6157913" y="5351463"/>
            <a:ext cx="107950" cy="88900"/>
          </a:xfrm>
          <a:custGeom>
            <a:avLst/>
            <a:gdLst>
              <a:gd name="T0" fmla="*/ 88281837 w 66"/>
              <a:gd name="T1" fmla="*/ 0 h 65"/>
              <a:gd name="T2" fmla="*/ 176563674 w 66"/>
              <a:gd name="T3" fmla="*/ 121587846 h 65"/>
              <a:gd name="T4" fmla="*/ 0 w 66"/>
              <a:gd name="T5" fmla="*/ 121587846 h 65"/>
              <a:gd name="T6" fmla="*/ 88281837 w 66"/>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65">
                <a:moveTo>
                  <a:pt x="33" y="0"/>
                </a:moveTo>
                <a:lnTo>
                  <a:pt x="66"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70" name="Freeform 376"/>
          <p:cNvSpPr>
            <a:spLocks/>
          </p:cNvSpPr>
          <p:nvPr/>
        </p:nvSpPr>
        <p:spPr bwMode="auto">
          <a:xfrm>
            <a:off x="6246813" y="5246688"/>
            <a:ext cx="104775" cy="88900"/>
          </a:xfrm>
          <a:custGeom>
            <a:avLst/>
            <a:gdLst>
              <a:gd name="T0" fmla="*/ 83146216 w 65"/>
              <a:gd name="T1" fmla="*/ 0 h 65"/>
              <a:gd name="T2" fmla="*/ 168889240 w 65"/>
              <a:gd name="T3" fmla="*/ 121587846 h 65"/>
              <a:gd name="T4" fmla="*/ 0 w 65"/>
              <a:gd name="T5" fmla="*/ 121587846 h 65"/>
              <a:gd name="T6" fmla="*/ 8314621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71" name="Freeform 377"/>
          <p:cNvSpPr>
            <a:spLocks/>
          </p:cNvSpPr>
          <p:nvPr/>
        </p:nvSpPr>
        <p:spPr bwMode="auto">
          <a:xfrm>
            <a:off x="6332538" y="5157788"/>
            <a:ext cx="104775" cy="88900"/>
          </a:xfrm>
          <a:custGeom>
            <a:avLst/>
            <a:gdLst>
              <a:gd name="T0" fmla="*/ 83146216 w 65"/>
              <a:gd name="T1" fmla="*/ 0 h 65"/>
              <a:gd name="T2" fmla="*/ 168889240 w 65"/>
              <a:gd name="T3" fmla="*/ 121587846 h 65"/>
              <a:gd name="T4" fmla="*/ 0 w 65"/>
              <a:gd name="T5" fmla="*/ 121587846 h 65"/>
              <a:gd name="T6" fmla="*/ 8314621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72" name="Freeform 378"/>
          <p:cNvSpPr>
            <a:spLocks/>
          </p:cNvSpPr>
          <p:nvPr/>
        </p:nvSpPr>
        <p:spPr bwMode="auto">
          <a:xfrm>
            <a:off x="6402388" y="5067300"/>
            <a:ext cx="103187" cy="90488"/>
          </a:xfrm>
          <a:custGeom>
            <a:avLst/>
            <a:gdLst>
              <a:gd name="T0" fmla="*/ 83163960 w 65"/>
              <a:gd name="T1" fmla="*/ 0 h 65"/>
              <a:gd name="T2" fmla="*/ 163808569 w 65"/>
              <a:gd name="T3" fmla="*/ 125970433 h 65"/>
              <a:gd name="T4" fmla="*/ 0 w 65"/>
              <a:gd name="T5" fmla="*/ 125970433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73" name="Freeform 379"/>
          <p:cNvSpPr>
            <a:spLocks/>
          </p:cNvSpPr>
          <p:nvPr/>
        </p:nvSpPr>
        <p:spPr bwMode="auto">
          <a:xfrm>
            <a:off x="6488113" y="4889500"/>
            <a:ext cx="103187" cy="88900"/>
          </a:xfrm>
          <a:custGeom>
            <a:avLst/>
            <a:gdLst>
              <a:gd name="T0" fmla="*/ 83163960 w 65"/>
              <a:gd name="T1" fmla="*/ 0 h 65"/>
              <a:gd name="T2" fmla="*/ 163808569 w 65"/>
              <a:gd name="T3" fmla="*/ 121587846 h 65"/>
              <a:gd name="T4" fmla="*/ 0 w 65"/>
              <a:gd name="T5" fmla="*/ 121587846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74" name="Freeform 380"/>
          <p:cNvSpPr>
            <a:spLocks/>
          </p:cNvSpPr>
          <p:nvPr/>
        </p:nvSpPr>
        <p:spPr bwMode="auto">
          <a:xfrm>
            <a:off x="6575425" y="4710113"/>
            <a:ext cx="106363" cy="90487"/>
          </a:xfrm>
          <a:custGeom>
            <a:avLst/>
            <a:gdLst>
              <a:gd name="T0" fmla="*/ 85684396 w 65"/>
              <a:gd name="T1" fmla="*/ 0 h 65"/>
              <a:gd name="T2" fmla="*/ 174047504 w 65"/>
              <a:gd name="T3" fmla="*/ 125967649 h 65"/>
              <a:gd name="T4" fmla="*/ 0 w 65"/>
              <a:gd name="T5" fmla="*/ 125967649 h 65"/>
              <a:gd name="T6" fmla="*/ 8568439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75" name="Freeform 381"/>
          <p:cNvSpPr>
            <a:spLocks/>
          </p:cNvSpPr>
          <p:nvPr/>
        </p:nvSpPr>
        <p:spPr bwMode="auto">
          <a:xfrm>
            <a:off x="6662738" y="4576763"/>
            <a:ext cx="104775" cy="88900"/>
          </a:xfrm>
          <a:custGeom>
            <a:avLst/>
            <a:gdLst>
              <a:gd name="T0" fmla="*/ 83146216 w 65"/>
              <a:gd name="T1" fmla="*/ 0 h 65"/>
              <a:gd name="T2" fmla="*/ 168889240 w 65"/>
              <a:gd name="T3" fmla="*/ 121587846 h 65"/>
              <a:gd name="T4" fmla="*/ 0 w 65"/>
              <a:gd name="T5" fmla="*/ 121587846 h 65"/>
              <a:gd name="T6" fmla="*/ 8314621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76" name="Freeform 382"/>
          <p:cNvSpPr>
            <a:spLocks/>
          </p:cNvSpPr>
          <p:nvPr/>
        </p:nvSpPr>
        <p:spPr bwMode="auto">
          <a:xfrm>
            <a:off x="6748463" y="4413250"/>
            <a:ext cx="106362" cy="88900"/>
          </a:xfrm>
          <a:custGeom>
            <a:avLst/>
            <a:gdLst>
              <a:gd name="T0" fmla="*/ 88360641 w 65"/>
              <a:gd name="T1" fmla="*/ 0 h 65"/>
              <a:gd name="T2" fmla="*/ 174044231 w 65"/>
              <a:gd name="T3" fmla="*/ 121587846 h 65"/>
              <a:gd name="T4" fmla="*/ 0 w 65"/>
              <a:gd name="T5" fmla="*/ 121587846 h 65"/>
              <a:gd name="T6" fmla="*/ 8836064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77" name="Freeform 383"/>
          <p:cNvSpPr>
            <a:spLocks/>
          </p:cNvSpPr>
          <p:nvPr/>
        </p:nvSpPr>
        <p:spPr bwMode="auto">
          <a:xfrm>
            <a:off x="6837363" y="4217988"/>
            <a:ext cx="103187" cy="90487"/>
          </a:xfrm>
          <a:custGeom>
            <a:avLst/>
            <a:gdLst>
              <a:gd name="T0" fmla="*/ 83163960 w 65"/>
              <a:gd name="T1" fmla="*/ 0 h 65"/>
              <a:gd name="T2" fmla="*/ 163808569 w 65"/>
              <a:gd name="T3" fmla="*/ 125967649 h 65"/>
              <a:gd name="T4" fmla="*/ 0 w 65"/>
              <a:gd name="T5" fmla="*/ 125967649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78" name="Freeform 384"/>
          <p:cNvSpPr>
            <a:spLocks/>
          </p:cNvSpPr>
          <p:nvPr/>
        </p:nvSpPr>
        <p:spPr bwMode="auto">
          <a:xfrm>
            <a:off x="6923088" y="4098925"/>
            <a:ext cx="104775" cy="88900"/>
          </a:xfrm>
          <a:custGeom>
            <a:avLst/>
            <a:gdLst>
              <a:gd name="T0" fmla="*/ 85743024 w 65"/>
              <a:gd name="T1" fmla="*/ 0 h 65"/>
              <a:gd name="T2" fmla="*/ 168889240 w 65"/>
              <a:gd name="T3" fmla="*/ 121587846 h 65"/>
              <a:gd name="T4" fmla="*/ 0 w 65"/>
              <a:gd name="T5" fmla="*/ 121587846 h 65"/>
              <a:gd name="T6" fmla="*/ 85743024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79" name="Freeform 385"/>
          <p:cNvSpPr>
            <a:spLocks/>
          </p:cNvSpPr>
          <p:nvPr/>
        </p:nvSpPr>
        <p:spPr bwMode="auto">
          <a:xfrm>
            <a:off x="6994525" y="4352925"/>
            <a:ext cx="103188" cy="90488"/>
          </a:xfrm>
          <a:custGeom>
            <a:avLst/>
            <a:gdLst>
              <a:gd name="T0" fmla="*/ 80645391 w 65"/>
              <a:gd name="T1" fmla="*/ 0 h 65"/>
              <a:gd name="T2" fmla="*/ 163811744 w 65"/>
              <a:gd name="T3" fmla="*/ 125970433 h 65"/>
              <a:gd name="T4" fmla="*/ 0 w 65"/>
              <a:gd name="T5" fmla="*/ 125970433 h 65"/>
              <a:gd name="T6" fmla="*/ 8064539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80" name="Freeform 386"/>
          <p:cNvSpPr>
            <a:spLocks/>
          </p:cNvSpPr>
          <p:nvPr/>
        </p:nvSpPr>
        <p:spPr bwMode="auto">
          <a:xfrm>
            <a:off x="7080250" y="4217988"/>
            <a:ext cx="103188" cy="90487"/>
          </a:xfrm>
          <a:custGeom>
            <a:avLst/>
            <a:gdLst>
              <a:gd name="T0" fmla="*/ 83166353 w 65"/>
              <a:gd name="T1" fmla="*/ 0 h 65"/>
              <a:gd name="T2" fmla="*/ 163811744 w 65"/>
              <a:gd name="T3" fmla="*/ 125967649 h 65"/>
              <a:gd name="T4" fmla="*/ 0 w 65"/>
              <a:gd name="T5" fmla="*/ 125967649 h 65"/>
              <a:gd name="T6" fmla="*/ 83166353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81" name="Freeform 387"/>
          <p:cNvSpPr>
            <a:spLocks/>
          </p:cNvSpPr>
          <p:nvPr/>
        </p:nvSpPr>
        <p:spPr bwMode="auto">
          <a:xfrm>
            <a:off x="7167563" y="4352925"/>
            <a:ext cx="103187" cy="90488"/>
          </a:xfrm>
          <a:custGeom>
            <a:avLst/>
            <a:gdLst>
              <a:gd name="T0" fmla="*/ 83163960 w 65"/>
              <a:gd name="T1" fmla="*/ 0 h 65"/>
              <a:gd name="T2" fmla="*/ 163808569 w 65"/>
              <a:gd name="T3" fmla="*/ 125970433 h 65"/>
              <a:gd name="T4" fmla="*/ 0 w 65"/>
              <a:gd name="T5" fmla="*/ 125970433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82" name="Freeform 388"/>
          <p:cNvSpPr>
            <a:spLocks/>
          </p:cNvSpPr>
          <p:nvPr/>
        </p:nvSpPr>
        <p:spPr bwMode="auto">
          <a:xfrm>
            <a:off x="7253288" y="4292600"/>
            <a:ext cx="103187" cy="88900"/>
          </a:xfrm>
          <a:custGeom>
            <a:avLst/>
            <a:gdLst>
              <a:gd name="T0" fmla="*/ 83163960 w 65"/>
              <a:gd name="T1" fmla="*/ 0 h 65"/>
              <a:gd name="T2" fmla="*/ 163808569 w 65"/>
              <a:gd name="T3" fmla="*/ 121587846 h 65"/>
              <a:gd name="T4" fmla="*/ 0 w 65"/>
              <a:gd name="T5" fmla="*/ 121587846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83" name="Freeform 389"/>
          <p:cNvSpPr>
            <a:spLocks/>
          </p:cNvSpPr>
          <p:nvPr/>
        </p:nvSpPr>
        <p:spPr bwMode="auto">
          <a:xfrm>
            <a:off x="7340600" y="4427538"/>
            <a:ext cx="104775" cy="88900"/>
          </a:xfrm>
          <a:custGeom>
            <a:avLst/>
            <a:gdLst>
              <a:gd name="T0" fmla="*/ 83146216 w 65"/>
              <a:gd name="T1" fmla="*/ 0 h 65"/>
              <a:gd name="T2" fmla="*/ 168889240 w 65"/>
              <a:gd name="T3" fmla="*/ 121587846 h 65"/>
              <a:gd name="T4" fmla="*/ 0 w 65"/>
              <a:gd name="T5" fmla="*/ 121587846 h 65"/>
              <a:gd name="T6" fmla="*/ 8314621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84" name="Freeform 390"/>
          <p:cNvSpPr>
            <a:spLocks/>
          </p:cNvSpPr>
          <p:nvPr/>
        </p:nvSpPr>
        <p:spPr bwMode="auto">
          <a:xfrm>
            <a:off x="7427913" y="4637088"/>
            <a:ext cx="103187" cy="88900"/>
          </a:xfrm>
          <a:custGeom>
            <a:avLst/>
            <a:gdLst>
              <a:gd name="T0" fmla="*/ 80644609 w 65"/>
              <a:gd name="T1" fmla="*/ 0 h 65"/>
              <a:gd name="T2" fmla="*/ 163808569 w 65"/>
              <a:gd name="T3" fmla="*/ 121587846 h 65"/>
              <a:gd name="T4" fmla="*/ 0 w 65"/>
              <a:gd name="T5" fmla="*/ 121587846 h 65"/>
              <a:gd name="T6" fmla="*/ 80644609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85" name="Freeform 391"/>
          <p:cNvSpPr>
            <a:spLocks/>
          </p:cNvSpPr>
          <p:nvPr/>
        </p:nvSpPr>
        <p:spPr bwMode="auto">
          <a:xfrm>
            <a:off x="7513638" y="4606925"/>
            <a:ext cx="104775" cy="88900"/>
          </a:xfrm>
          <a:custGeom>
            <a:avLst/>
            <a:gdLst>
              <a:gd name="T0" fmla="*/ 85743024 w 65"/>
              <a:gd name="T1" fmla="*/ 0 h 65"/>
              <a:gd name="T2" fmla="*/ 168889240 w 65"/>
              <a:gd name="T3" fmla="*/ 121587846 h 65"/>
              <a:gd name="T4" fmla="*/ 0 w 65"/>
              <a:gd name="T5" fmla="*/ 121587846 h 65"/>
              <a:gd name="T6" fmla="*/ 85743024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86" name="Freeform 392"/>
          <p:cNvSpPr>
            <a:spLocks/>
          </p:cNvSpPr>
          <p:nvPr/>
        </p:nvSpPr>
        <p:spPr bwMode="auto">
          <a:xfrm>
            <a:off x="7583488" y="4516438"/>
            <a:ext cx="103187" cy="90487"/>
          </a:xfrm>
          <a:custGeom>
            <a:avLst/>
            <a:gdLst>
              <a:gd name="T0" fmla="*/ 83163960 w 65"/>
              <a:gd name="T1" fmla="*/ 0 h 65"/>
              <a:gd name="T2" fmla="*/ 163808569 w 65"/>
              <a:gd name="T3" fmla="*/ 125967649 h 65"/>
              <a:gd name="T4" fmla="*/ 0 w 65"/>
              <a:gd name="T5" fmla="*/ 125967649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87" name="Freeform 393"/>
          <p:cNvSpPr>
            <a:spLocks/>
          </p:cNvSpPr>
          <p:nvPr/>
        </p:nvSpPr>
        <p:spPr bwMode="auto">
          <a:xfrm>
            <a:off x="7670800" y="4606925"/>
            <a:ext cx="103188" cy="88900"/>
          </a:xfrm>
          <a:custGeom>
            <a:avLst/>
            <a:gdLst>
              <a:gd name="T0" fmla="*/ 80645391 w 65"/>
              <a:gd name="T1" fmla="*/ 0 h 65"/>
              <a:gd name="T2" fmla="*/ 163811744 w 65"/>
              <a:gd name="T3" fmla="*/ 121587846 h 65"/>
              <a:gd name="T4" fmla="*/ 0 w 65"/>
              <a:gd name="T5" fmla="*/ 121587846 h 65"/>
              <a:gd name="T6" fmla="*/ 8064539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88" name="Freeform 394"/>
          <p:cNvSpPr>
            <a:spLocks/>
          </p:cNvSpPr>
          <p:nvPr/>
        </p:nvSpPr>
        <p:spPr bwMode="auto">
          <a:xfrm>
            <a:off x="7758113" y="4740275"/>
            <a:ext cx="103187" cy="90488"/>
          </a:xfrm>
          <a:custGeom>
            <a:avLst/>
            <a:gdLst>
              <a:gd name="T0" fmla="*/ 80644609 w 65"/>
              <a:gd name="T1" fmla="*/ 0 h 65"/>
              <a:gd name="T2" fmla="*/ 163808569 w 65"/>
              <a:gd name="T3" fmla="*/ 125970433 h 65"/>
              <a:gd name="T4" fmla="*/ 0 w 65"/>
              <a:gd name="T5" fmla="*/ 125970433 h 65"/>
              <a:gd name="T6" fmla="*/ 80644609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89" name="Freeform 395"/>
          <p:cNvSpPr>
            <a:spLocks/>
          </p:cNvSpPr>
          <p:nvPr/>
        </p:nvSpPr>
        <p:spPr bwMode="auto">
          <a:xfrm>
            <a:off x="7843838" y="4784725"/>
            <a:ext cx="103187" cy="88900"/>
          </a:xfrm>
          <a:custGeom>
            <a:avLst/>
            <a:gdLst>
              <a:gd name="T0" fmla="*/ 83163960 w 65"/>
              <a:gd name="T1" fmla="*/ 0 h 65"/>
              <a:gd name="T2" fmla="*/ 163808569 w 65"/>
              <a:gd name="T3" fmla="*/ 121587846 h 65"/>
              <a:gd name="T4" fmla="*/ 0 w 65"/>
              <a:gd name="T5" fmla="*/ 121587846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90" name="Freeform 396"/>
          <p:cNvSpPr>
            <a:spLocks/>
          </p:cNvSpPr>
          <p:nvPr/>
        </p:nvSpPr>
        <p:spPr bwMode="auto">
          <a:xfrm>
            <a:off x="7929563" y="5067300"/>
            <a:ext cx="104775" cy="90488"/>
          </a:xfrm>
          <a:custGeom>
            <a:avLst/>
            <a:gdLst>
              <a:gd name="T0" fmla="*/ 85743024 w 65"/>
              <a:gd name="T1" fmla="*/ 0 h 65"/>
              <a:gd name="T2" fmla="*/ 168889240 w 65"/>
              <a:gd name="T3" fmla="*/ 125970433 h 65"/>
              <a:gd name="T4" fmla="*/ 0 w 65"/>
              <a:gd name="T5" fmla="*/ 125970433 h 65"/>
              <a:gd name="T6" fmla="*/ 85743024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91" name="Freeform 397"/>
          <p:cNvSpPr>
            <a:spLocks/>
          </p:cNvSpPr>
          <p:nvPr/>
        </p:nvSpPr>
        <p:spPr bwMode="auto">
          <a:xfrm>
            <a:off x="8016875" y="4770438"/>
            <a:ext cx="103188" cy="88900"/>
          </a:xfrm>
          <a:custGeom>
            <a:avLst/>
            <a:gdLst>
              <a:gd name="T0" fmla="*/ 83166353 w 65"/>
              <a:gd name="T1" fmla="*/ 0 h 65"/>
              <a:gd name="T2" fmla="*/ 163811744 w 65"/>
              <a:gd name="T3" fmla="*/ 121587846 h 65"/>
              <a:gd name="T4" fmla="*/ 0 w 65"/>
              <a:gd name="T5" fmla="*/ 121587846 h 65"/>
              <a:gd name="T6" fmla="*/ 83166353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92" name="Freeform 398"/>
          <p:cNvSpPr>
            <a:spLocks/>
          </p:cNvSpPr>
          <p:nvPr/>
        </p:nvSpPr>
        <p:spPr bwMode="auto">
          <a:xfrm>
            <a:off x="8104188" y="4948238"/>
            <a:ext cx="106362" cy="88900"/>
          </a:xfrm>
          <a:custGeom>
            <a:avLst/>
            <a:gdLst>
              <a:gd name="T0" fmla="*/ 85683591 w 65"/>
              <a:gd name="T1" fmla="*/ 0 h 65"/>
              <a:gd name="T2" fmla="*/ 174044231 w 65"/>
              <a:gd name="T3" fmla="*/ 121587846 h 65"/>
              <a:gd name="T4" fmla="*/ 0 w 65"/>
              <a:gd name="T5" fmla="*/ 121587846 h 65"/>
              <a:gd name="T6" fmla="*/ 8568359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93" name="Freeform 399"/>
          <p:cNvSpPr>
            <a:spLocks/>
          </p:cNvSpPr>
          <p:nvPr/>
        </p:nvSpPr>
        <p:spPr bwMode="auto">
          <a:xfrm>
            <a:off x="8174038" y="4948238"/>
            <a:ext cx="103187" cy="88900"/>
          </a:xfrm>
          <a:custGeom>
            <a:avLst/>
            <a:gdLst>
              <a:gd name="T0" fmla="*/ 80644609 w 65"/>
              <a:gd name="T1" fmla="*/ 0 h 65"/>
              <a:gd name="T2" fmla="*/ 163808569 w 65"/>
              <a:gd name="T3" fmla="*/ 121587846 h 65"/>
              <a:gd name="T4" fmla="*/ 0 w 65"/>
              <a:gd name="T5" fmla="*/ 121587846 h 65"/>
              <a:gd name="T6" fmla="*/ 80644609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94" name="Freeform 400"/>
          <p:cNvSpPr>
            <a:spLocks/>
          </p:cNvSpPr>
          <p:nvPr/>
        </p:nvSpPr>
        <p:spPr bwMode="auto">
          <a:xfrm>
            <a:off x="8259763" y="5083175"/>
            <a:ext cx="106362" cy="88900"/>
          </a:xfrm>
          <a:custGeom>
            <a:avLst/>
            <a:gdLst>
              <a:gd name="T0" fmla="*/ 88360641 w 65"/>
              <a:gd name="T1" fmla="*/ 0 h 65"/>
              <a:gd name="T2" fmla="*/ 174044231 w 65"/>
              <a:gd name="T3" fmla="*/ 121587846 h 65"/>
              <a:gd name="T4" fmla="*/ 0 w 65"/>
              <a:gd name="T5" fmla="*/ 121587846 h 65"/>
              <a:gd name="T6" fmla="*/ 8836064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95" name="Freeform 401"/>
          <p:cNvSpPr>
            <a:spLocks/>
          </p:cNvSpPr>
          <p:nvPr/>
        </p:nvSpPr>
        <p:spPr bwMode="auto">
          <a:xfrm>
            <a:off x="8347075" y="4948238"/>
            <a:ext cx="104775" cy="88900"/>
          </a:xfrm>
          <a:custGeom>
            <a:avLst/>
            <a:gdLst>
              <a:gd name="T0" fmla="*/ 85743024 w 65"/>
              <a:gd name="T1" fmla="*/ 0 h 65"/>
              <a:gd name="T2" fmla="*/ 168889240 w 65"/>
              <a:gd name="T3" fmla="*/ 121587846 h 65"/>
              <a:gd name="T4" fmla="*/ 0 w 65"/>
              <a:gd name="T5" fmla="*/ 121587846 h 65"/>
              <a:gd name="T6" fmla="*/ 85743024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496" name="Freeform 402"/>
          <p:cNvSpPr>
            <a:spLocks/>
          </p:cNvSpPr>
          <p:nvPr/>
        </p:nvSpPr>
        <p:spPr bwMode="auto">
          <a:xfrm>
            <a:off x="8434388" y="5053013"/>
            <a:ext cx="104775" cy="88900"/>
          </a:xfrm>
          <a:custGeom>
            <a:avLst/>
            <a:gdLst>
              <a:gd name="T0" fmla="*/ 83146216 w 65"/>
              <a:gd name="T1" fmla="*/ 0 h 65"/>
              <a:gd name="T2" fmla="*/ 168889240 w 65"/>
              <a:gd name="T3" fmla="*/ 121587846 h 65"/>
              <a:gd name="T4" fmla="*/ 0 w 65"/>
              <a:gd name="T5" fmla="*/ 121587846 h 65"/>
              <a:gd name="T6" fmla="*/ 8314621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97" name="Freeform 403"/>
          <p:cNvSpPr>
            <a:spLocks/>
          </p:cNvSpPr>
          <p:nvPr/>
        </p:nvSpPr>
        <p:spPr bwMode="auto">
          <a:xfrm>
            <a:off x="8523288" y="5037138"/>
            <a:ext cx="103187" cy="90487"/>
          </a:xfrm>
          <a:custGeom>
            <a:avLst/>
            <a:gdLst>
              <a:gd name="T0" fmla="*/ 80644609 w 65"/>
              <a:gd name="T1" fmla="*/ 0 h 65"/>
              <a:gd name="T2" fmla="*/ 163808569 w 65"/>
              <a:gd name="T3" fmla="*/ 125967649 h 65"/>
              <a:gd name="T4" fmla="*/ 0 w 65"/>
              <a:gd name="T5" fmla="*/ 125967649 h 65"/>
              <a:gd name="T6" fmla="*/ 80644609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98" name="Freeform 404"/>
          <p:cNvSpPr>
            <a:spLocks/>
          </p:cNvSpPr>
          <p:nvPr/>
        </p:nvSpPr>
        <p:spPr bwMode="auto">
          <a:xfrm>
            <a:off x="8609013" y="4935538"/>
            <a:ext cx="103187" cy="88900"/>
          </a:xfrm>
          <a:custGeom>
            <a:avLst/>
            <a:gdLst>
              <a:gd name="T0" fmla="*/ 80644609 w 65"/>
              <a:gd name="T1" fmla="*/ 0 h 65"/>
              <a:gd name="T2" fmla="*/ 163808569 w 65"/>
              <a:gd name="T3" fmla="*/ 121587846 h 65"/>
              <a:gd name="T4" fmla="*/ 0 w 65"/>
              <a:gd name="T5" fmla="*/ 121587846 h 65"/>
              <a:gd name="T6" fmla="*/ 80644609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499" name="Freeform 405"/>
          <p:cNvSpPr>
            <a:spLocks/>
          </p:cNvSpPr>
          <p:nvPr/>
        </p:nvSpPr>
        <p:spPr bwMode="auto">
          <a:xfrm>
            <a:off x="8694738" y="4903788"/>
            <a:ext cx="104775" cy="90487"/>
          </a:xfrm>
          <a:custGeom>
            <a:avLst/>
            <a:gdLst>
              <a:gd name="T0" fmla="*/ 85743024 w 65"/>
              <a:gd name="T1" fmla="*/ 0 h 65"/>
              <a:gd name="T2" fmla="*/ 168889240 w 65"/>
              <a:gd name="T3" fmla="*/ 125967649 h 65"/>
              <a:gd name="T4" fmla="*/ 0 w 65"/>
              <a:gd name="T5" fmla="*/ 125967649 h 65"/>
              <a:gd name="T6" fmla="*/ 85743024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500" name="Freeform 406"/>
          <p:cNvSpPr>
            <a:spLocks/>
          </p:cNvSpPr>
          <p:nvPr/>
        </p:nvSpPr>
        <p:spPr bwMode="auto">
          <a:xfrm>
            <a:off x="8766175" y="5053013"/>
            <a:ext cx="103188" cy="88900"/>
          </a:xfrm>
          <a:custGeom>
            <a:avLst/>
            <a:gdLst>
              <a:gd name="T0" fmla="*/ 80645391 w 65"/>
              <a:gd name="T1" fmla="*/ 0 h 65"/>
              <a:gd name="T2" fmla="*/ 163811744 w 65"/>
              <a:gd name="T3" fmla="*/ 121587846 h 65"/>
              <a:gd name="T4" fmla="*/ 0 w 65"/>
              <a:gd name="T5" fmla="*/ 121587846 h 65"/>
              <a:gd name="T6" fmla="*/ 80645391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501" name="Freeform 407"/>
          <p:cNvSpPr>
            <a:spLocks/>
          </p:cNvSpPr>
          <p:nvPr/>
        </p:nvSpPr>
        <p:spPr bwMode="auto">
          <a:xfrm>
            <a:off x="8851900" y="5067300"/>
            <a:ext cx="104775" cy="90488"/>
          </a:xfrm>
          <a:custGeom>
            <a:avLst/>
            <a:gdLst>
              <a:gd name="T0" fmla="*/ 83146216 w 65"/>
              <a:gd name="T1" fmla="*/ 0 h 65"/>
              <a:gd name="T2" fmla="*/ 168889240 w 65"/>
              <a:gd name="T3" fmla="*/ 125970433 h 65"/>
              <a:gd name="T4" fmla="*/ 0 w 65"/>
              <a:gd name="T5" fmla="*/ 125970433 h 65"/>
              <a:gd name="T6" fmla="*/ 8314621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502" name="Freeform 408"/>
          <p:cNvSpPr>
            <a:spLocks/>
          </p:cNvSpPr>
          <p:nvPr/>
        </p:nvSpPr>
        <p:spPr bwMode="auto">
          <a:xfrm>
            <a:off x="8939213" y="4919663"/>
            <a:ext cx="103187" cy="88900"/>
          </a:xfrm>
          <a:custGeom>
            <a:avLst/>
            <a:gdLst>
              <a:gd name="T0" fmla="*/ 80644609 w 65"/>
              <a:gd name="T1" fmla="*/ 0 h 65"/>
              <a:gd name="T2" fmla="*/ 163808569 w 65"/>
              <a:gd name="T3" fmla="*/ 121587846 h 65"/>
              <a:gd name="T4" fmla="*/ 0 w 65"/>
              <a:gd name="T5" fmla="*/ 121587846 h 65"/>
              <a:gd name="T6" fmla="*/ 80644609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503" name="Freeform 409"/>
          <p:cNvSpPr>
            <a:spLocks/>
          </p:cNvSpPr>
          <p:nvPr/>
        </p:nvSpPr>
        <p:spPr bwMode="auto">
          <a:xfrm>
            <a:off x="9024938" y="5037138"/>
            <a:ext cx="104775" cy="90487"/>
          </a:xfrm>
          <a:custGeom>
            <a:avLst/>
            <a:gdLst>
              <a:gd name="T0" fmla="*/ 85743024 w 65"/>
              <a:gd name="T1" fmla="*/ 0 h 65"/>
              <a:gd name="T2" fmla="*/ 168889240 w 65"/>
              <a:gd name="T3" fmla="*/ 125967649 h 65"/>
              <a:gd name="T4" fmla="*/ 0 w 65"/>
              <a:gd name="T5" fmla="*/ 125967649 h 65"/>
              <a:gd name="T6" fmla="*/ 85743024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504" name="Freeform 410"/>
          <p:cNvSpPr>
            <a:spLocks/>
          </p:cNvSpPr>
          <p:nvPr/>
        </p:nvSpPr>
        <p:spPr bwMode="auto">
          <a:xfrm>
            <a:off x="9112250" y="4994275"/>
            <a:ext cx="103188" cy="88900"/>
          </a:xfrm>
          <a:custGeom>
            <a:avLst/>
            <a:gdLst>
              <a:gd name="T0" fmla="*/ 83166353 w 65"/>
              <a:gd name="T1" fmla="*/ 0 h 65"/>
              <a:gd name="T2" fmla="*/ 163811744 w 65"/>
              <a:gd name="T3" fmla="*/ 121587846 h 65"/>
              <a:gd name="T4" fmla="*/ 0 w 65"/>
              <a:gd name="T5" fmla="*/ 121587846 h 65"/>
              <a:gd name="T6" fmla="*/ 83166353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505" name="Freeform 411"/>
          <p:cNvSpPr>
            <a:spLocks/>
          </p:cNvSpPr>
          <p:nvPr/>
        </p:nvSpPr>
        <p:spPr bwMode="auto">
          <a:xfrm>
            <a:off x="9199563" y="5037138"/>
            <a:ext cx="103187" cy="90487"/>
          </a:xfrm>
          <a:custGeom>
            <a:avLst/>
            <a:gdLst>
              <a:gd name="T0" fmla="*/ 80644609 w 65"/>
              <a:gd name="T1" fmla="*/ 0 h 65"/>
              <a:gd name="T2" fmla="*/ 163808569 w 65"/>
              <a:gd name="T3" fmla="*/ 125967649 h 65"/>
              <a:gd name="T4" fmla="*/ 0 w 65"/>
              <a:gd name="T5" fmla="*/ 125967649 h 65"/>
              <a:gd name="T6" fmla="*/ 80644609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506" name="Freeform 412"/>
          <p:cNvSpPr>
            <a:spLocks/>
          </p:cNvSpPr>
          <p:nvPr/>
        </p:nvSpPr>
        <p:spPr bwMode="auto">
          <a:xfrm>
            <a:off x="9285288" y="4948238"/>
            <a:ext cx="104775" cy="88900"/>
          </a:xfrm>
          <a:custGeom>
            <a:avLst/>
            <a:gdLst>
              <a:gd name="T0" fmla="*/ 83146216 w 65"/>
              <a:gd name="T1" fmla="*/ 0 h 65"/>
              <a:gd name="T2" fmla="*/ 168889240 w 65"/>
              <a:gd name="T3" fmla="*/ 121587846 h 65"/>
              <a:gd name="T4" fmla="*/ 0 w 65"/>
              <a:gd name="T5" fmla="*/ 121587846 h 65"/>
              <a:gd name="T6" fmla="*/ 83146216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2" y="0"/>
                </a:moveTo>
                <a:lnTo>
                  <a:pt x="65" y="65"/>
                </a:lnTo>
                <a:lnTo>
                  <a:pt x="0" y="65"/>
                </a:lnTo>
                <a:lnTo>
                  <a:pt x="32" y="0"/>
                </a:lnTo>
                <a:close/>
              </a:path>
            </a:pathLst>
          </a:custGeom>
          <a:solidFill>
            <a:srgbClr val="FFFF00"/>
          </a:solidFill>
          <a:ln w="17463">
            <a:solidFill>
              <a:srgbClr val="FFFF00"/>
            </a:solidFill>
            <a:prstDash val="solid"/>
            <a:round/>
            <a:headEnd/>
            <a:tailEnd/>
          </a:ln>
        </p:spPr>
        <p:txBody>
          <a:bodyPr/>
          <a:lstStyle/>
          <a:p>
            <a:endParaRPr lang="en-US"/>
          </a:p>
        </p:txBody>
      </p:sp>
      <p:sp>
        <p:nvSpPr>
          <p:cNvPr id="47507" name="Freeform 413"/>
          <p:cNvSpPr>
            <a:spLocks/>
          </p:cNvSpPr>
          <p:nvPr/>
        </p:nvSpPr>
        <p:spPr bwMode="auto">
          <a:xfrm>
            <a:off x="9355138" y="5067300"/>
            <a:ext cx="103187" cy="90488"/>
          </a:xfrm>
          <a:custGeom>
            <a:avLst/>
            <a:gdLst>
              <a:gd name="T0" fmla="*/ 83163960 w 65"/>
              <a:gd name="T1" fmla="*/ 0 h 65"/>
              <a:gd name="T2" fmla="*/ 163808569 w 65"/>
              <a:gd name="T3" fmla="*/ 125970433 h 65"/>
              <a:gd name="T4" fmla="*/ 0 w 65"/>
              <a:gd name="T5" fmla="*/ 125970433 h 65"/>
              <a:gd name="T6" fmla="*/ 83163960 w 65"/>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5">
                <a:moveTo>
                  <a:pt x="33" y="0"/>
                </a:moveTo>
                <a:lnTo>
                  <a:pt x="65" y="65"/>
                </a:lnTo>
                <a:lnTo>
                  <a:pt x="0" y="65"/>
                </a:lnTo>
                <a:lnTo>
                  <a:pt x="33" y="0"/>
                </a:lnTo>
                <a:close/>
              </a:path>
            </a:pathLst>
          </a:custGeom>
          <a:solidFill>
            <a:srgbClr val="FFFF00"/>
          </a:solidFill>
          <a:ln w="17463">
            <a:solidFill>
              <a:srgbClr val="FFFF00"/>
            </a:solidFill>
            <a:prstDash val="solid"/>
            <a:round/>
            <a:headEnd/>
            <a:tailEnd/>
          </a:ln>
        </p:spPr>
        <p:txBody>
          <a:bodyPr/>
          <a:lstStyle/>
          <a:p>
            <a:endParaRPr lang="en-US"/>
          </a:p>
        </p:txBody>
      </p:sp>
      <p:sp>
        <p:nvSpPr>
          <p:cNvPr id="47508" name="Freeform 414"/>
          <p:cNvSpPr>
            <a:spLocks/>
          </p:cNvSpPr>
          <p:nvPr/>
        </p:nvSpPr>
        <p:spPr bwMode="auto">
          <a:xfrm>
            <a:off x="5813425" y="5440363"/>
            <a:ext cx="103188" cy="88900"/>
          </a:xfrm>
          <a:custGeom>
            <a:avLst/>
            <a:gdLst>
              <a:gd name="T0" fmla="*/ 80645391 w 65"/>
              <a:gd name="T1" fmla="*/ 0 h 65"/>
              <a:gd name="T2" fmla="*/ 163811744 w 65"/>
              <a:gd name="T3" fmla="*/ 61729425 h 65"/>
              <a:gd name="T4" fmla="*/ 80645391 w 65"/>
              <a:gd name="T5" fmla="*/ 121587846 h 65"/>
              <a:gd name="T6" fmla="*/ 0 w 65"/>
              <a:gd name="T7" fmla="*/ 61729425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09" name="Freeform 415"/>
          <p:cNvSpPr>
            <a:spLocks/>
          </p:cNvSpPr>
          <p:nvPr/>
        </p:nvSpPr>
        <p:spPr bwMode="auto">
          <a:xfrm>
            <a:off x="5899150" y="5456238"/>
            <a:ext cx="103188" cy="88900"/>
          </a:xfrm>
          <a:custGeom>
            <a:avLst/>
            <a:gdLst>
              <a:gd name="T0" fmla="*/ 80645391 w 65"/>
              <a:gd name="T1" fmla="*/ 0 h 65"/>
              <a:gd name="T2" fmla="*/ 163811744 w 65"/>
              <a:gd name="T3" fmla="*/ 61729425 h 65"/>
              <a:gd name="T4" fmla="*/ 80645391 w 65"/>
              <a:gd name="T5" fmla="*/ 121587846 h 65"/>
              <a:gd name="T6" fmla="*/ 0 w 65"/>
              <a:gd name="T7" fmla="*/ 61729425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10" name="Freeform 416"/>
          <p:cNvSpPr>
            <a:spLocks/>
          </p:cNvSpPr>
          <p:nvPr/>
        </p:nvSpPr>
        <p:spPr bwMode="auto">
          <a:xfrm>
            <a:off x="5984875" y="5426075"/>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11" name="Freeform 417"/>
          <p:cNvSpPr>
            <a:spLocks/>
          </p:cNvSpPr>
          <p:nvPr/>
        </p:nvSpPr>
        <p:spPr bwMode="auto">
          <a:xfrm>
            <a:off x="6072188" y="5410200"/>
            <a:ext cx="103187" cy="90488"/>
          </a:xfrm>
          <a:custGeom>
            <a:avLst/>
            <a:gdLst>
              <a:gd name="T0" fmla="*/ 83163960 w 65"/>
              <a:gd name="T1" fmla="*/ 0 h 66"/>
              <a:gd name="T2" fmla="*/ 163808569 w 65"/>
              <a:gd name="T3" fmla="*/ 62030895 h 66"/>
              <a:gd name="T4" fmla="*/ 83163960 w 65"/>
              <a:gd name="T5" fmla="*/ 124061790 h 66"/>
              <a:gd name="T6" fmla="*/ 0 w 65"/>
              <a:gd name="T7" fmla="*/ 62030895 h 66"/>
              <a:gd name="T8" fmla="*/ 83163960 w 65"/>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6">
                <a:moveTo>
                  <a:pt x="33" y="0"/>
                </a:moveTo>
                <a:lnTo>
                  <a:pt x="65" y="33"/>
                </a:lnTo>
                <a:lnTo>
                  <a:pt x="33" y="66"/>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12" name="Freeform 418"/>
          <p:cNvSpPr>
            <a:spLocks/>
          </p:cNvSpPr>
          <p:nvPr/>
        </p:nvSpPr>
        <p:spPr bwMode="auto">
          <a:xfrm>
            <a:off x="6157913" y="5395913"/>
            <a:ext cx="107950" cy="90487"/>
          </a:xfrm>
          <a:custGeom>
            <a:avLst/>
            <a:gdLst>
              <a:gd name="T0" fmla="*/ 88281837 w 66"/>
              <a:gd name="T1" fmla="*/ 0 h 65"/>
              <a:gd name="T2" fmla="*/ 176563674 w 66"/>
              <a:gd name="T3" fmla="*/ 62014221 h 65"/>
              <a:gd name="T4" fmla="*/ 88281837 w 66"/>
              <a:gd name="T5" fmla="*/ 125967649 h 65"/>
              <a:gd name="T6" fmla="*/ 0 w 66"/>
              <a:gd name="T7" fmla="*/ 62014221 h 65"/>
              <a:gd name="T8" fmla="*/ 88281837 w 66"/>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65">
                <a:moveTo>
                  <a:pt x="33" y="0"/>
                </a:moveTo>
                <a:lnTo>
                  <a:pt x="66"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13" name="Freeform 419"/>
          <p:cNvSpPr>
            <a:spLocks/>
          </p:cNvSpPr>
          <p:nvPr/>
        </p:nvSpPr>
        <p:spPr bwMode="auto">
          <a:xfrm>
            <a:off x="6246813" y="5218113"/>
            <a:ext cx="104775" cy="88900"/>
          </a:xfrm>
          <a:custGeom>
            <a:avLst/>
            <a:gdLst>
              <a:gd name="T0" fmla="*/ 83146216 w 65"/>
              <a:gd name="T1" fmla="*/ 0 h 65"/>
              <a:gd name="T2" fmla="*/ 168889240 w 65"/>
              <a:gd name="T3" fmla="*/ 59858422 h 65"/>
              <a:gd name="T4" fmla="*/ 83146216 w 65"/>
              <a:gd name="T5" fmla="*/ 121587846 h 65"/>
              <a:gd name="T6" fmla="*/ 0 w 65"/>
              <a:gd name="T7" fmla="*/ 59858422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14" name="Freeform 420"/>
          <p:cNvSpPr>
            <a:spLocks/>
          </p:cNvSpPr>
          <p:nvPr/>
        </p:nvSpPr>
        <p:spPr bwMode="auto">
          <a:xfrm>
            <a:off x="6332538" y="4964113"/>
            <a:ext cx="104775" cy="88900"/>
          </a:xfrm>
          <a:custGeom>
            <a:avLst/>
            <a:gdLst>
              <a:gd name="T0" fmla="*/ 83146216 w 65"/>
              <a:gd name="T1" fmla="*/ 0 h 65"/>
              <a:gd name="T2" fmla="*/ 168889240 w 65"/>
              <a:gd name="T3" fmla="*/ 61729425 h 65"/>
              <a:gd name="T4" fmla="*/ 83146216 w 65"/>
              <a:gd name="T5" fmla="*/ 121587846 h 65"/>
              <a:gd name="T6" fmla="*/ 0 w 65"/>
              <a:gd name="T7" fmla="*/ 61729425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15" name="Freeform 421"/>
          <p:cNvSpPr>
            <a:spLocks/>
          </p:cNvSpPr>
          <p:nvPr/>
        </p:nvSpPr>
        <p:spPr bwMode="auto">
          <a:xfrm>
            <a:off x="6402388" y="4800600"/>
            <a:ext cx="103187" cy="88900"/>
          </a:xfrm>
          <a:custGeom>
            <a:avLst/>
            <a:gdLst>
              <a:gd name="T0" fmla="*/ 83163960 w 65"/>
              <a:gd name="T1" fmla="*/ 0 h 65"/>
              <a:gd name="T2" fmla="*/ 163808569 w 65"/>
              <a:gd name="T3" fmla="*/ 59858422 h 65"/>
              <a:gd name="T4" fmla="*/ 83163960 w 65"/>
              <a:gd name="T5" fmla="*/ 121587846 h 65"/>
              <a:gd name="T6" fmla="*/ 0 w 65"/>
              <a:gd name="T7" fmla="*/ 59858422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16" name="Freeform 422"/>
          <p:cNvSpPr>
            <a:spLocks/>
          </p:cNvSpPr>
          <p:nvPr/>
        </p:nvSpPr>
        <p:spPr bwMode="auto">
          <a:xfrm>
            <a:off x="6488113" y="4516438"/>
            <a:ext cx="103187" cy="90487"/>
          </a:xfrm>
          <a:custGeom>
            <a:avLst/>
            <a:gdLst>
              <a:gd name="T0" fmla="*/ 83163960 w 65"/>
              <a:gd name="T1" fmla="*/ 0 h 65"/>
              <a:gd name="T2" fmla="*/ 163808569 w 65"/>
              <a:gd name="T3" fmla="*/ 62014221 h 65"/>
              <a:gd name="T4" fmla="*/ 83163960 w 65"/>
              <a:gd name="T5" fmla="*/ 125967649 h 65"/>
              <a:gd name="T6" fmla="*/ 0 w 65"/>
              <a:gd name="T7" fmla="*/ 62014221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17" name="Freeform 423"/>
          <p:cNvSpPr>
            <a:spLocks/>
          </p:cNvSpPr>
          <p:nvPr/>
        </p:nvSpPr>
        <p:spPr bwMode="auto">
          <a:xfrm>
            <a:off x="6575425" y="4248150"/>
            <a:ext cx="106363" cy="90488"/>
          </a:xfrm>
          <a:custGeom>
            <a:avLst/>
            <a:gdLst>
              <a:gd name="T0" fmla="*/ 85684396 w 65"/>
              <a:gd name="T1" fmla="*/ 0 h 65"/>
              <a:gd name="T2" fmla="*/ 174047504 w 65"/>
              <a:gd name="T3" fmla="*/ 62016299 h 65"/>
              <a:gd name="T4" fmla="*/ 85684396 w 65"/>
              <a:gd name="T5" fmla="*/ 125970433 h 65"/>
              <a:gd name="T6" fmla="*/ 0 w 65"/>
              <a:gd name="T7" fmla="*/ 62016299 h 65"/>
              <a:gd name="T8" fmla="*/ 8568439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18" name="Freeform 424"/>
          <p:cNvSpPr>
            <a:spLocks/>
          </p:cNvSpPr>
          <p:nvPr/>
        </p:nvSpPr>
        <p:spPr bwMode="auto">
          <a:xfrm>
            <a:off x="6662738" y="3965575"/>
            <a:ext cx="104775" cy="88900"/>
          </a:xfrm>
          <a:custGeom>
            <a:avLst/>
            <a:gdLst>
              <a:gd name="T0" fmla="*/ 83146216 w 65"/>
              <a:gd name="T1" fmla="*/ 0 h 65"/>
              <a:gd name="T2" fmla="*/ 168889240 w 65"/>
              <a:gd name="T3" fmla="*/ 59858422 h 65"/>
              <a:gd name="T4" fmla="*/ 83146216 w 65"/>
              <a:gd name="T5" fmla="*/ 121587846 h 65"/>
              <a:gd name="T6" fmla="*/ 0 w 65"/>
              <a:gd name="T7" fmla="*/ 59858422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19" name="Freeform 425"/>
          <p:cNvSpPr>
            <a:spLocks/>
          </p:cNvSpPr>
          <p:nvPr/>
        </p:nvSpPr>
        <p:spPr bwMode="auto">
          <a:xfrm>
            <a:off x="6748463" y="3846513"/>
            <a:ext cx="106362" cy="88900"/>
          </a:xfrm>
          <a:custGeom>
            <a:avLst/>
            <a:gdLst>
              <a:gd name="T0" fmla="*/ 88360641 w 65"/>
              <a:gd name="T1" fmla="*/ 0 h 65"/>
              <a:gd name="T2" fmla="*/ 174044231 w 65"/>
              <a:gd name="T3" fmla="*/ 61729425 h 65"/>
              <a:gd name="T4" fmla="*/ 88360641 w 65"/>
              <a:gd name="T5" fmla="*/ 121587846 h 65"/>
              <a:gd name="T6" fmla="*/ 0 w 65"/>
              <a:gd name="T7" fmla="*/ 61729425 h 65"/>
              <a:gd name="T8" fmla="*/ 8836064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20" name="Freeform 426"/>
          <p:cNvSpPr>
            <a:spLocks/>
          </p:cNvSpPr>
          <p:nvPr/>
        </p:nvSpPr>
        <p:spPr bwMode="auto">
          <a:xfrm>
            <a:off x="6837363" y="3578225"/>
            <a:ext cx="103187" cy="88900"/>
          </a:xfrm>
          <a:custGeom>
            <a:avLst/>
            <a:gdLst>
              <a:gd name="T0" fmla="*/ 83163960 w 65"/>
              <a:gd name="T1" fmla="*/ 0 h 65"/>
              <a:gd name="T2" fmla="*/ 163808569 w 65"/>
              <a:gd name="T3" fmla="*/ 59858422 h 65"/>
              <a:gd name="T4" fmla="*/ 83163960 w 65"/>
              <a:gd name="T5" fmla="*/ 121587846 h 65"/>
              <a:gd name="T6" fmla="*/ 0 w 65"/>
              <a:gd name="T7" fmla="*/ 59858422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21" name="Freeform 427"/>
          <p:cNvSpPr>
            <a:spLocks/>
          </p:cNvSpPr>
          <p:nvPr/>
        </p:nvSpPr>
        <p:spPr bwMode="auto">
          <a:xfrm>
            <a:off x="6923088" y="3757613"/>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22" name="Freeform 428"/>
          <p:cNvSpPr>
            <a:spLocks/>
          </p:cNvSpPr>
          <p:nvPr/>
        </p:nvSpPr>
        <p:spPr bwMode="auto">
          <a:xfrm>
            <a:off x="6994525" y="3725863"/>
            <a:ext cx="103188" cy="90487"/>
          </a:xfrm>
          <a:custGeom>
            <a:avLst/>
            <a:gdLst>
              <a:gd name="T0" fmla="*/ 80645391 w 65"/>
              <a:gd name="T1" fmla="*/ 0 h 65"/>
              <a:gd name="T2" fmla="*/ 163811744 w 65"/>
              <a:gd name="T3" fmla="*/ 63953427 h 65"/>
              <a:gd name="T4" fmla="*/ 80645391 w 65"/>
              <a:gd name="T5" fmla="*/ 125967649 h 65"/>
              <a:gd name="T6" fmla="*/ 0 w 65"/>
              <a:gd name="T7" fmla="*/ 63953427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23" name="Freeform 429"/>
          <p:cNvSpPr>
            <a:spLocks/>
          </p:cNvSpPr>
          <p:nvPr/>
        </p:nvSpPr>
        <p:spPr bwMode="auto">
          <a:xfrm>
            <a:off x="7080250" y="3787775"/>
            <a:ext cx="103188" cy="88900"/>
          </a:xfrm>
          <a:custGeom>
            <a:avLst/>
            <a:gdLst>
              <a:gd name="T0" fmla="*/ 83166353 w 65"/>
              <a:gd name="T1" fmla="*/ 0 h 65"/>
              <a:gd name="T2" fmla="*/ 163811744 w 65"/>
              <a:gd name="T3" fmla="*/ 59858422 h 65"/>
              <a:gd name="T4" fmla="*/ 83166353 w 65"/>
              <a:gd name="T5" fmla="*/ 121587846 h 65"/>
              <a:gd name="T6" fmla="*/ 0 w 65"/>
              <a:gd name="T7" fmla="*/ 59858422 h 65"/>
              <a:gd name="T8" fmla="*/ 83166353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24" name="Freeform 430"/>
          <p:cNvSpPr>
            <a:spLocks/>
          </p:cNvSpPr>
          <p:nvPr/>
        </p:nvSpPr>
        <p:spPr bwMode="auto">
          <a:xfrm>
            <a:off x="7167563" y="4040188"/>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25" name="Freeform 431"/>
          <p:cNvSpPr>
            <a:spLocks/>
          </p:cNvSpPr>
          <p:nvPr/>
        </p:nvSpPr>
        <p:spPr bwMode="auto">
          <a:xfrm>
            <a:off x="7253288" y="3846513"/>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26" name="Freeform 432"/>
          <p:cNvSpPr>
            <a:spLocks/>
          </p:cNvSpPr>
          <p:nvPr/>
        </p:nvSpPr>
        <p:spPr bwMode="auto">
          <a:xfrm>
            <a:off x="7340600" y="4098925"/>
            <a:ext cx="104775" cy="88900"/>
          </a:xfrm>
          <a:custGeom>
            <a:avLst/>
            <a:gdLst>
              <a:gd name="T0" fmla="*/ 83146216 w 65"/>
              <a:gd name="T1" fmla="*/ 0 h 65"/>
              <a:gd name="T2" fmla="*/ 168889240 w 65"/>
              <a:gd name="T3" fmla="*/ 61729425 h 65"/>
              <a:gd name="T4" fmla="*/ 83146216 w 65"/>
              <a:gd name="T5" fmla="*/ 121587846 h 65"/>
              <a:gd name="T6" fmla="*/ 0 w 65"/>
              <a:gd name="T7" fmla="*/ 61729425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27" name="Freeform 433"/>
          <p:cNvSpPr>
            <a:spLocks/>
          </p:cNvSpPr>
          <p:nvPr/>
        </p:nvSpPr>
        <p:spPr bwMode="auto">
          <a:xfrm>
            <a:off x="7427913" y="4457700"/>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28" name="Freeform 434"/>
          <p:cNvSpPr>
            <a:spLocks/>
          </p:cNvSpPr>
          <p:nvPr/>
        </p:nvSpPr>
        <p:spPr bwMode="auto">
          <a:xfrm>
            <a:off x="7513638" y="4516438"/>
            <a:ext cx="104775" cy="90487"/>
          </a:xfrm>
          <a:custGeom>
            <a:avLst/>
            <a:gdLst>
              <a:gd name="T0" fmla="*/ 85743024 w 65"/>
              <a:gd name="T1" fmla="*/ 0 h 65"/>
              <a:gd name="T2" fmla="*/ 168889240 w 65"/>
              <a:gd name="T3" fmla="*/ 62014221 h 65"/>
              <a:gd name="T4" fmla="*/ 85743024 w 65"/>
              <a:gd name="T5" fmla="*/ 125967649 h 65"/>
              <a:gd name="T6" fmla="*/ 0 w 65"/>
              <a:gd name="T7" fmla="*/ 62014221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29" name="Freeform 435"/>
          <p:cNvSpPr>
            <a:spLocks/>
          </p:cNvSpPr>
          <p:nvPr/>
        </p:nvSpPr>
        <p:spPr bwMode="auto">
          <a:xfrm>
            <a:off x="7583488" y="4665663"/>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30" name="Freeform 436"/>
          <p:cNvSpPr>
            <a:spLocks/>
          </p:cNvSpPr>
          <p:nvPr/>
        </p:nvSpPr>
        <p:spPr bwMode="auto">
          <a:xfrm>
            <a:off x="7670800" y="4889500"/>
            <a:ext cx="103188" cy="88900"/>
          </a:xfrm>
          <a:custGeom>
            <a:avLst/>
            <a:gdLst>
              <a:gd name="T0" fmla="*/ 80645391 w 65"/>
              <a:gd name="T1" fmla="*/ 0 h 65"/>
              <a:gd name="T2" fmla="*/ 163811744 w 65"/>
              <a:gd name="T3" fmla="*/ 61729425 h 65"/>
              <a:gd name="T4" fmla="*/ 80645391 w 65"/>
              <a:gd name="T5" fmla="*/ 121587846 h 65"/>
              <a:gd name="T6" fmla="*/ 0 w 65"/>
              <a:gd name="T7" fmla="*/ 61729425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31" name="Freeform 437"/>
          <p:cNvSpPr>
            <a:spLocks/>
          </p:cNvSpPr>
          <p:nvPr/>
        </p:nvSpPr>
        <p:spPr bwMode="auto">
          <a:xfrm>
            <a:off x="7758113" y="4770438"/>
            <a:ext cx="103187" cy="88900"/>
          </a:xfrm>
          <a:custGeom>
            <a:avLst/>
            <a:gdLst>
              <a:gd name="T0" fmla="*/ 80644609 w 65"/>
              <a:gd name="T1" fmla="*/ 0 h 65"/>
              <a:gd name="T2" fmla="*/ 163808569 w 65"/>
              <a:gd name="T3" fmla="*/ 61729425 h 65"/>
              <a:gd name="T4" fmla="*/ 80644609 w 65"/>
              <a:gd name="T5" fmla="*/ 121587846 h 65"/>
              <a:gd name="T6" fmla="*/ 0 w 65"/>
              <a:gd name="T7" fmla="*/ 61729425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32" name="Freeform 438"/>
          <p:cNvSpPr>
            <a:spLocks/>
          </p:cNvSpPr>
          <p:nvPr/>
        </p:nvSpPr>
        <p:spPr bwMode="auto">
          <a:xfrm>
            <a:off x="7843838" y="4843463"/>
            <a:ext cx="103187" cy="92075"/>
          </a:xfrm>
          <a:custGeom>
            <a:avLst/>
            <a:gdLst>
              <a:gd name="T0" fmla="*/ 83163960 w 65"/>
              <a:gd name="T1" fmla="*/ 0 h 66"/>
              <a:gd name="T2" fmla="*/ 163808569 w 65"/>
              <a:gd name="T3" fmla="*/ 64226498 h 66"/>
              <a:gd name="T4" fmla="*/ 83163960 w 65"/>
              <a:gd name="T5" fmla="*/ 128451600 h 66"/>
              <a:gd name="T6" fmla="*/ 0 w 65"/>
              <a:gd name="T7" fmla="*/ 64226498 h 66"/>
              <a:gd name="T8" fmla="*/ 83163960 w 65"/>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6">
                <a:moveTo>
                  <a:pt x="33" y="0"/>
                </a:moveTo>
                <a:lnTo>
                  <a:pt x="65" y="33"/>
                </a:lnTo>
                <a:lnTo>
                  <a:pt x="33" y="66"/>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33" name="Freeform 439"/>
          <p:cNvSpPr>
            <a:spLocks/>
          </p:cNvSpPr>
          <p:nvPr/>
        </p:nvSpPr>
        <p:spPr bwMode="auto">
          <a:xfrm>
            <a:off x="7929563" y="4800600"/>
            <a:ext cx="104775" cy="88900"/>
          </a:xfrm>
          <a:custGeom>
            <a:avLst/>
            <a:gdLst>
              <a:gd name="T0" fmla="*/ 85743024 w 65"/>
              <a:gd name="T1" fmla="*/ 0 h 65"/>
              <a:gd name="T2" fmla="*/ 168889240 w 65"/>
              <a:gd name="T3" fmla="*/ 59858422 h 65"/>
              <a:gd name="T4" fmla="*/ 85743024 w 65"/>
              <a:gd name="T5" fmla="*/ 121587846 h 65"/>
              <a:gd name="T6" fmla="*/ 0 w 65"/>
              <a:gd name="T7" fmla="*/ 59858422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34" name="Freeform 440"/>
          <p:cNvSpPr>
            <a:spLocks/>
          </p:cNvSpPr>
          <p:nvPr/>
        </p:nvSpPr>
        <p:spPr bwMode="auto">
          <a:xfrm>
            <a:off x="8016875" y="4889500"/>
            <a:ext cx="103188" cy="88900"/>
          </a:xfrm>
          <a:custGeom>
            <a:avLst/>
            <a:gdLst>
              <a:gd name="T0" fmla="*/ 83166353 w 65"/>
              <a:gd name="T1" fmla="*/ 0 h 65"/>
              <a:gd name="T2" fmla="*/ 163811744 w 65"/>
              <a:gd name="T3" fmla="*/ 61729425 h 65"/>
              <a:gd name="T4" fmla="*/ 83166353 w 65"/>
              <a:gd name="T5" fmla="*/ 121587846 h 65"/>
              <a:gd name="T6" fmla="*/ 0 w 65"/>
              <a:gd name="T7" fmla="*/ 61729425 h 65"/>
              <a:gd name="T8" fmla="*/ 83166353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35" name="Freeform 441"/>
          <p:cNvSpPr>
            <a:spLocks/>
          </p:cNvSpPr>
          <p:nvPr/>
        </p:nvSpPr>
        <p:spPr bwMode="auto">
          <a:xfrm>
            <a:off x="8104188" y="4873625"/>
            <a:ext cx="106362" cy="90488"/>
          </a:xfrm>
          <a:custGeom>
            <a:avLst/>
            <a:gdLst>
              <a:gd name="T0" fmla="*/ 85683591 w 65"/>
              <a:gd name="T1" fmla="*/ 0 h 65"/>
              <a:gd name="T2" fmla="*/ 174044231 w 65"/>
              <a:gd name="T3" fmla="*/ 63954134 h 65"/>
              <a:gd name="T4" fmla="*/ 85683591 w 65"/>
              <a:gd name="T5" fmla="*/ 125970433 h 65"/>
              <a:gd name="T6" fmla="*/ 0 w 65"/>
              <a:gd name="T7" fmla="*/ 63954134 h 65"/>
              <a:gd name="T8" fmla="*/ 856835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36" name="Freeform 442"/>
          <p:cNvSpPr>
            <a:spLocks/>
          </p:cNvSpPr>
          <p:nvPr/>
        </p:nvSpPr>
        <p:spPr bwMode="auto">
          <a:xfrm>
            <a:off x="8174038" y="4830763"/>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37" name="Freeform 443"/>
          <p:cNvSpPr>
            <a:spLocks/>
          </p:cNvSpPr>
          <p:nvPr/>
        </p:nvSpPr>
        <p:spPr bwMode="auto">
          <a:xfrm>
            <a:off x="8259763" y="4978400"/>
            <a:ext cx="106362" cy="88900"/>
          </a:xfrm>
          <a:custGeom>
            <a:avLst/>
            <a:gdLst>
              <a:gd name="T0" fmla="*/ 88360641 w 65"/>
              <a:gd name="T1" fmla="*/ 0 h 65"/>
              <a:gd name="T2" fmla="*/ 174044231 w 65"/>
              <a:gd name="T3" fmla="*/ 61729425 h 65"/>
              <a:gd name="T4" fmla="*/ 88360641 w 65"/>
              <a:gd name="T5" fmla="*/ 121587846 h 65"/>
              <a:gd name="T6" fmla="*/ 0 w 65"/>
              <a:gd name="T7" fmla="*/ 61729425 h 65"/>
              <a:gd name="T8" fmla="*/ 8836064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38" name="Freeform 444"/>
          <p:cNvSpPr>
            <a:spLocks/>
          </p:cNvSpPr>
          <p:nvPr/>
        </p:nvSpPr>
        <p:spPr bwMode="auto">
          <a:xfrm>
            <a:off x="8347075" y="4800600"/>
            <a:ext cx="104775" cy="88900"/>
          </a:xfrm>
          <a:custGeom>
            <a:avLst/>
            <a:gdLst>
              <a:gd name="T0" fmla="*/ 85743024 w 65"/>
              <a:gd name="T1" fmla="*/ 0 h 65"/>
              <a:gd name="T2" fmla="*/ 168889240 w 65"/>
              <a:gd name="T3" fmla="*/ 59858422 h 65"/>
              <a:gd name="T4" fmla="*/ 85743024 w 65"/>
              <a:gd name="T5" fmla="*/ 121587846 h 65"/>
              <a:gd name="T6" fmla="*/ 0 w 65"/>
              <a:gd name="T7" fmla="*/ 59858422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39" name="Freeform 445"/>
          <p:cNvSpPr>
            <a:spLocks/>
          </p:cNvSpPr>
          <p:nvPr/>
        </p:nvSpPr>
        <p:spPr bwMode="auto">
          <a:xfrm>
            <a:off x="8434388" y="4948238"/>
            <a:ext cx="104775" cy="88900"/>
          </a:xfrm>
          <a:custGeom>
            <a:avLst/>
            <a:gdLst>
              <a:gd name="T0" fmla="*/ 83146216 w 65"/>
              <a:gd name="T1" fmla="*/ 0 h 65"/>
              <a:gd name="T2" fmla="*/ 168889240 w 65"/>
              <a:gd name="T3" fmla="*/ 61729425 h 65"/>
              <a:gd name="T4" fmla="*/ 83146216 w 65"/>
              <a:gd name="T5" fmla="*/ 121587846 h 65"/>
              <a:gd name="T6" fmla="*/ 0 w 65"/>
              <a:gd name="T7" fmla="*/ 61729425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40" name="Freeform 446"/>
          <p:cNvSpPr>
            <a:spLocks/>
          </p:cNvSpPr>
          <p:nvPr/>
        </p:nvSpPr>
        <p:spPr bwMode="auto">
          <a:xfrm>
            <a:off x="8523288" y="4935538"/>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41" name="Freeform 447"/>
          <p:cNvSpPr>
            <a:spLocks/>
          </p:cNvSpPr>
          <p:nvPr/>
        </p:nvSpPr>
        <p:spPr bwMode="auto">
          <a:xfrm>
            <a:off x="8609013" y="4814888"/>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42" name="Freeform 448"/>
          <p:cNvSpPr>
            <a:spLocks/>
          </p:cNvSpPr>
          <p:nvPr/>
        </p:nvSpPr>
        <p:spPr bwMode="auto">
          <a:xfrm>
            <a:off x="8694738" y="4873625"/>
            <a:ext cx="104775" cy="90488"/>
          </a:xfrm>
          <a:custGeom>
            <a:avLst/>
            <a:gdLst>
              <a:gd name="T0" fmla="*/ 85743024 w 65"/>
              <a:gd name="T1" fmla="*/ 0 h 65"/>
              <a:gd name="T2" fmla="*/ 168889240 w 65"/>
              <a:gd name="T3" fmla="*/ 63954134 h 65"/>
              <a:gd name="T4" fmla="*/ 85743024 w 65"/>
              <a:gd name="T5" fmla="*/ 125970433 h 65"/>
              <a:gd name="T6" fmla="*/ 0 w 65"/>
              <a:gd name="T7" fmla="*/ 63954134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43" name="Freeform 449"/>
          <p:cNvSpPr>
            <a:spLocks/>
          </p:cNvSpPr>
          <p:nvPr/>
        </p:nvSpPr>
        <p:spPr bwMode="auto">
          <a:xfrm>
            <a:off x="8766175" y="4800600"/>
            <a:ext cx="103188" cy="88900"/>
          </a:xfrm>
          <a:custGeom>
            <a:avLst/>
            <a:gdLst>
              <a:gd name="T0" fmla="*/ 80645391 w 65"/>
              <a:gd name="T1" fmla="*/ 0 h 65"/>
              <a:gd name="T2" fmla="*/ 163811744 w 65"/>
              <a:gd name="T3" fmla="*/ 59858422 h 65"/>
              <a:gd name="T4" fmla="*/ 80645391 w 65"/>
              <a:gd name="T5" fmla="*/ 121587846 h 65"/>
              <a:gd name="T6" fmla="*/ 0 w 65"/>
              <a:gd name="T7" fmla="*/ 59858422 h 65"/>
              <a:gd name="T8" fmla="*/ 80645391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44" name="Freeform 450"/>
          <p:cNvSpPr>
            <a:spLocks/>
          </p:cNvSpPr>
          <p:nvPr/>
        </p:nvSpPr>
        <p:spPr bwMode="auto">
          <a:xfrm>
            <a:off x="8851900" y="4830763"/>
            <a:ext cx="104775" cy="88900"/>
          </a:xfrm>
          <a:custGeom>
            <a:avLst/>
            <a:gdLst>
              <a:gd name="T0" fmla="*/ 83146216 w 65"/>
              <a:gd name="T1" fmla="*/ 0 h 65"/>
              <a:gd name="T2" fmla="*/ 168889240 w 65"/>
              <a:gd name="T3" fmla="*/ 59858422 h 65"/>
              <a:gd name="T4" fmla="*/ 83146216 w 65"/>
              <a:gd name="T5" fmla="*/ 121587846 h 65"/>
              <a:gd name="T6" fmla="*/ 0 w 65"/>
              <a:gd name="T7" fmla="*/ 59858422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45" name="Freeform 451"/>
          <p:cNvSpPr>
            <a:spLocks/>
          </p:cNvSpPr>
          <p:nvPr/>
        </p:nvSpPr>
        <p:spPr bwMode="auto">
          <a:xfrm>
            <a:off x="8939213" y="4948238"/>
            <a:ext cx="103187" cy="88900"/>
          </a:xfrm>
          <a:custGeom>
            <a:avLst/>
            <a:gdLst>
              <a:gd name="T0" fmla="*/ 80644609 w 65"/>
              <a:gd name="T1" fmla="*/ 0 h 65"/>
              <a:gd name="T2" fmla="*/ 163808569 w 65"/>
              <a:gd name="T3" fmla="*/ 61729425 h 65"/>
              <a:gd name="T4" fmla="*/ 80644609 w 65"/>
              <a:gd name="T5" fmla="*/ 121587846 h 65"/>
              <a:gd name="T6" fmla="*/ 0 w 65"/>
              <a:gd name="T7" fmla="*/ 61729425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3"/>
                </a:lnTo>
                <a:lnTo>
                  <a:pt x="32" y="65"/>
                </a:lnTo>
                <a:lnTo>
                  <a:pt x="0" y="33"/>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46" name="Freeform 452"/>
          <p:cNvSpPr>
            <a:spLocks/>
          </p:cNvSpPr>
          <p:nvPr/>
        </p:nvSpPr>
        <p:spPr bwMode="auto">
          <a:xfrm>
            <a:off x="9024938" y="4889500"/>
            <a:ext cx="104775" cy="88900"/>
          </a:xfrm>
          <a:custGeom>
            <a:avLst/>
            <a:gdLst>
              <a:gd name="T0" fmla="*/ 85743024 w 65"/>
              <a:gd name="T1" fmla="*/ 0 h 65"/>
              <a:gd name="T2" fmla="*/ 168889240 w 65"/>
              <a:gd name="T3" fmla="*/ 61729425 h 65"/>
              <a:gd name="T4" fmla="*/ 85743024 w 65"/>
              <a:gd name="T5" fmla="*/ 121587846 h 65"/>
              <a:gd name="T6" fmla="*/ 0 w 65"/>
              <a:gd name="T7" fmla="*/ 61729425 h 65"/>
              <a:gd name="T8" fmla="*/ 85743024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47" name="Freeform 453"/>
          <p:cNvSpPr>
            <a:spLocks/>
          </p:cNvSpPr>
          <p:nvPr/>
        </p:nvSpPr>
        <p:spPr bwMode="auto">
          <a:xfrm>
            <a:off x="9112250" y="4919663"/>
            <a:ext cx="103188" cy="88900"/>
          </a:xfrm>
          <a:custGeom>
            <a:avLst/>
            <a:gdLst>
              <a:gd name="T0" fmla="*/ 83166353 w 65"/>
              <a:gd name="T1" fmla="*/ 0 h 65"/>
              <a:gd name="T2" fmla="*/ 163811744 w 65"/>
              <a:gd name="T3" fmla="*/ 59858422 h 65"/>
              <a:gd name="T4" fmla="*/ 83166353 w 65"/>
              <a:gd name="T5" fmla="*/ 121587846 h 65"/>
              <a:gd name="T6" fmla="*/ 0 w 65"/>
              <a:gd name="T7" fmla="*/ 59858422 h 65"/>
              <a:gd name="T8" fmla="*/ 83166353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2"/>
                </a:lnTo>
                <a:lnTo>
                  <a:pt x="33" y="65"/>
                </a:lnTo>
                <a:lnTo>
                  <a:pt x="0" y="32"/>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48" name="Freeform 454"/>
          <p:cNvSpPr>
            <a:spLocks/>
          </p:cNvSpPr>
          <p:nvPr/>
        </p:nvSpPr>
        <p:spPr bwMode="auto">
          <a:xfrm>
            <a:off x="9199563" y="4935538"/>
            <a:ext cx="103187" cy="88900"/>
          </a:xfrm>
          <a:custGeom>
            <a:avLst/>
            <a:gdLst>
              <a:gd name="T0" fmla="*/ 80644609 w 65"/>
              <a:gd name="T1" fmla="*/ 0 h 65"/>
              <a:gd name="T2" fmla="*/ 163808569 w 65"/>
              <a:gd name="T3" fmla="*/ 59858422 h 65"/>
              <a:gd name="T4" fmla="*/ 80644609 w 65"/>
              <a:gd name="T5" fmla="*/ 121587846 h 65"/>
              <a:gd name="T6" fmla="*/ 0 w 65"/>
              <a:gd name="T7" fmla="*/ 59858422 h 65"/>
              <a:gd name="T8" fmla="*/ 80644609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49" name="Freeform 455"/>
          <p:cNvSpPr>
            <a:spLocks/>
          </p:cNvSpPr>
          <p:nvPr/>
        </p:nvSpPr>
        <p:spPr bwMode="auto">
          <a:xfrm>
            <a:off x="9285288" y="4800600"/>
            <a:ext cx="104775" cy="88900"/>
          </a:xfrm>
          <a:custGeom>
            <a:avLst/>
            <a:gdLst>
              <a:gd name="T0" fmla="*/ 83146216 w 65"/>
              <a:gd name="T1" fmla="*/ 0 h 65"/>
              <a:gd name="T2" fmla="*/ 168889240 w 65"/>
              <a:gd name="T3" fmla="*/ 59858422 h 65"/>
              <a:gd name="T4" fmla="*/ 83146216 w 65"/>
              <a:gd name="T5" fmla="*/ 121587846 h 65"/>
              <a:gd name="T6" fmla="*/ 0 w 65"/>
              <a:gd name="T7" fmla="*/ 59858422 h 65"/>
              <a:gd name="T8" fmla="*/ 83146216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2" y="0"/>
                </a:moveTo>
                <a:lnTo>
                  <a:pt x="65" y="32"/>
                </a:lnTo>
                <a:lnTo>
                  <a:pt x="32" y="65"/>
                </a:lnTo>
                <a:lnTo>
                  <a:pt x="0" y="32"/>
                </a:lnTo>
                <a:lnTo>
                  <a:pt x="32" y="0"/>
                </a:lnTo>
                <a:close/>
              </a:path>
            </a:pathLst>
          </a:custGeom>
          <a:solidFill>
            <a:srgbClr val="00FFFF"/>
          </a:solidFill>
          <a:ln w="17463">
            <a:solidFill>
              <a:srgbClr val="00FFFF"/>
            </a:solidFill>
            <a:prstDash val="solid"/>
            <a:round/>
            <a:headEnd/>
            <a:tailEnd/>
          </a:ln>
        </p:spPr>
        <p:txBody>
          <a:bodyPr/>
          <a:lstStyle/>
          <a:p>
            <a:endParaRPr lang="en-US"/>
          </a:p>
        </p:txBody>
      </p:sp>
      <p:sp>
        <p:nvSpPr>
          <p:cNvPr id="47550" name="Freeform 456"/>
          <p:cNvSpPr>
            <a:spLocks/>
          </p:cNvSpPr>
          <p:nvPr/>
        </p:nvSpPr>
        <p:spPr bwMode="auto">
          <a:xfrm>
            <a:off x="9355138" y="4964113"/>
            <a:ext cx="103187" cy="88900"/>
          </a:xfrm>
          <a:custGeom>
            <a:avLst/>
            <a:gdLst>
              <a:gd name="T0" fmla="*/ 83163960 w 65"/>
              <a:gd name="T1" fmla="*/ 0 h 65"/>
              <a:gd name="T2" fmla="*/ 163808569 w 65"/>
              <a:gd name="T3" fmla="*/ 61729425 h 65"/>
              <a:gd name="T4" fmla="*/ 83163960 w 65"/>
              <a:gd name="T5" fmla="*/ 121587846 h 65"/>
              <a:gd name="T6" fmla="*/ 0 w 65"/>
              <a:gd name="T7" fmla="*/ 61729425 h 65"/>
              <a:gd name="T8" fmla="*/ 83163960 w 65"/>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5">
                <a:moveTo>
                  <a:pt x="33" y="0"/>
                </a:moveTo>
                <a:lnTo>
                  <a:pt x="65" y="33"/>
                </a:lnTo>
                <a:lnTo>
                  <a:pt x="33" y="65"/>
                </a:lnTo>
                <a:lnTo>
                  <a:pt x="0" y="33"/>
                </a:lnTo>
                <a:lnTo>
                  <a:pt x="33" y="0"/>
                </a:lnTo>
                <a:close/>
              </a:path>
            </a:pathLst>
          </a:custGeom>
          <a:solidFill>
            <a:srgbClr val="00FFFF"/>
          </a:solidFill>
          <a:ln w="17463">
            <a:solidFill>
              <a:srgbClr val="00FFFF"/>
            </a:solidFill>
            <a:prstDash val="solid"/>
            <a:round/>
            <a:headEnd/>
            <a:tailEnd/>
          </a:ln>
        </p:spPr>
        <p:txBody>
          <a:bodyPr/>
          <a:lstStyle/>
          <a:p>
            <a:endParaRPr lang="en-US"/>
          </a:p>
        </p:txBody>
      </p:sp>
      <p:sp>
        <p:nvSpPr>
          <p:cNvPr id="47551" name="Oval 457"/>
          <p:cNvSpPr>
            <a:spLocks noChangeArrowheads="1"/>
          </p:cNvSpPr>
          <p:nvPr/>
        </p:nvSpPr>
        <p:spPr bwMode="auto">
          <a:xfrm>
            <a:off x="5813425" y="5426075"/>
            <a:ext cx="103188" cy="88900"/>
          </a:xfrm>
          <a:prstGeom prst="ellipse">
            <a:avLst/>
          </a:prstGeom>
          <a:solidFill>
            <a:srgbClr val="800080"/>
          </a:solidFill>
          <a:ln w="17463">
            <a:solidFill>
              <a:srgbClr val="800080"/>
            </a:solidFill>
            <a:round/>
            <a:headEnd/>
            <a:tailEnd/>
          </a:ln>
        </p:spPr>
        <p:txBody>
          <a:bodyPr/>
          <a:lstStyle/>
          <a:p>
            <a:endParaRPr lang="en-US"/>
          </a:p>
        </p:txBody>
      </p:sp>
      <p:sp>
        <p:nvSpPr>
          <p:cNvPr id="47552" name="Oval 458"/>
          <p:cNvSpPr>
            <a:spLocks noChangeArrowheads="1"/>
          </p:cNvSpPr>
          <p:nvPr/>
        </p:nvSpPr>
        <p:spPr bwMode="auto">
          <a:xfrm>
            <a:off x="5899150" y="5426075"/>
            <a:ext cx="103188" cy="88900"/>
          </a:xfrm>
          <a:prstGeom prst="ellipse">
            <a:avLst/>
          </a:prstGeom>
          <a:solidFill>
            <a:srgbClr val="800080"/>
          </a:solidFill>
          <a:ln w="17463">
            <a:solidFill>
              <a:srgbClr val="800080"/>
            </a:solidFill>
            <a:round/>
            <a:headEnd/>
            <a:tailEnd/>
          </a:ln>
        </p:spPr>
        <p:txBody>
          <a:bodyPr/>
          <a:lstStyle/>
          <a:p>
            <a:endParaRPr lang="en-US"/>
          </a:p>
        </p:txBody>
      </p:sp>
      <p:sp>
        <p:nvSpPr>
          <p:cNvPr id="47553" name="Oval 459"/>
          <p:cNvSpPr>
            <a:spLocks noChangeArrowheads="1"/>
          </p:cNvSpPr>
          <p:nvPr/>
        </p:nvSpPr>
        <p:spPr bwMode="auto">
          <a:xfrm>
            <a:off x="5984875" y="5395913"/>
            <a:ext cx="104775" cy="90487"/>
          </a:xfrm>
          <a:prstGeom prst="ellipse">
            <a:avLst/>
          </a:prstGeom>
          <a:solidFill>
            <a:srgbClr val="800080"/>
          </a:solidFill>
          <a:ln w="17463">
            <a:solidFill>
              <a:srgbClr val="800080"/>
            </a:solidFill>
            <a:round/>
            <a:headEnd/>
            <a:tailEnd/>
          </a:ln>
        </p:spPr>
        <p:txBody>
          <a:bodyPr/>
          <a:lstStyle/>
          <a:p>
            <a:endParaRPr lang="en-US"/>
          </a:p>
        </p:txBody>
      </p:sp>
      <p:sp>
        <p:nvSpPr>
          <p:cNvPr id="47554" name="Oval 460"/>
          <p:cNvSpPr>
            <a:spLocks noChangeArrowheads="1"/>
          </p:cNvSpPr>
          <p:nvPr/>
        </p:nvSpPr>
        <p:spPr bwMode="auto">
          <a:xfrm>
            <a:off x="6072188" y="5381625"/>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55" name="Oval 461"/>
          <p:cNvSpPr>
            <a:spLocks noChangeArrowheads="1"/>
          </p:cNvSpPr>
          <p:nvPr/>
        </p:nvSpPr>
        <p:spPr bwMode="auto">
          <a:xfrm>
            <a:off x="6157913" y="5351463"/>
            <a:ext cx="107950" cy="88900"/>
          </a:xfrm>
          <a:prstGeom prst="ellipse">
            <a:avLst/>
          </a:prstGeom>
          <a:solidFill>
            <a:srgbClr val="800080"/>
          </a:solidFill>
          <a:ln w="17463">
            <a:solidFill>
              <a:srgbClr val="800080"/>
            </a:solidFill>
            <a:round/>
            <a:headEnd/>
            <a:tailEnd/>
          </a:ln>
        </p:spPr>
        <p:txBody>
          <a:bodyPr/>
          <a:lstStyle/>
          <a:p>
            <a:endParaRPr lang="en-US"/>
          </a:p>
        </p:txBody>
      </p:sp>
      <p:sp>
        <p:nvSpPr>
          <p:cNvPr id="47556" name="Oval 462"/>
          <p:cNvSpPr>
            <a:spLocks noChangeArrowheads="1"/>
          </p:cNvSpPr>
          <p:nvPr/>
        </p:nvSpPr>
        <p:spPr bwMode="auto">
          <a:xfrm>
            <a:off x="6246813" y="5187950"/>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57" name="Oval 463"/>
          <p:cNvSpPr>
            <a:spLocks noChangeArrowheads="1"/>
          </p:cNvSpPr>
          <p:nvPr/>
        </p:nvSpPr>
        <p:spPr bwMode="auto">
          <a:xfrm>
            <a:off x="6332538" y="4994275"/>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58" name="Oval 464"/>
          <p:cNvSpPr>
            <a:spLocks noChangeArrowheads="1"/>
          </p:cNvSpPr>
          <p:nvPr/>
        </p:nvSpPr>
        <p:spPr bwMode="auto">
          <a:xfrm>
            <a:off x="6402388" y="4754563"/>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59" name="Oval 465"/>
          <p:cNvSpPr>
            <a:spLocks noChangeArrowheads="1"/>
          </p:cNvSpPr>
          <p:nvPr/>
        </p:nvSpPr>
        <p:spPr bwMode="auto">
          <a:xfrm>
            <a:off x="6488113" y="4546600"/>
            <a:ext cx="103187" cy="90488"/>
          </a:xfrm>
          <a:prstGeom prst="ellipse">
            <a:avLst/>
          </a:prstGeom>
          <a:solidFill>
            <a:srgbClr val="800080"/>
          </a:solidFill>
          <a:ln w="17463">
            <a:solidFill>
              <a:srgbClr val="800080"/>
            </a:solidFill>
            <a:round/>
            <a:headEnd/>
            <a:tailEnd/>
          </a:ln>
        </p:spPr>
        <p:txBody>
          <a:bodyPr/>
          <a:lstStyle/>
          <a:p>
            <a:endParaRPr lang="en-US"/>
          </a:p>
        </p:txBody>
      </p:sp>
      <p:sp>
        <p:nvSpPr>
          <p:cNvPr id="47560" name="Oval 466"/>
          <p:cNvSpPr>
            <a:spLocks noChangeArrowheads="1"/>
          </p:cNvSpPr>
          <p:nvPr/>
        </p:nvSpPr>
        <p:spPr bwMode="auto">
          <a:xfrm>
            <a:off x="6575425" y="4203700"/>
            <a:ext cx="106363" cy="88900"/>
          </a:xfrm>
          <a:prstGeom prst="ellipse">
            <a:avLst/>
          </a:prstGeom>
          <a:solidFill>
            <a:srgbClr val="800080"/>
          </a:solidFill>
          <a:ln w="17463">
            <a:solidFill>
              <a:srgbClr val="800080"/>
            </a:solidFill>
            <a:round/>
            <a:headEnd/>
            <a:tailEnd/>
          </a:ln>
        </p:spPr>
        <p:txBody>
          <a:bodyPr/>
          <a:lstStyle/>
          <a:p>
            <a:endParaRPr lang="en-US"/>
          </a:p>
        </p:txBody>
      </p:sp>
      <p:sp>
        <p:nvSpPr>
          <p:cNvPr id="47561" name="Oval 467"/>
          <p:cNvSpPr>
            <a:spLocks noChangeArrowheads="1"/>
          </p:cNvSpPr>
          <p:nvPr/>
        </p:nvSpPr>
        <p:spPr bwMode="auto">
          <a:xfrm>
            <a:off x="6662738" y="4040188"/>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62" name="Oval 468"/>
          <p:cNvSpPr>
            <a:spLocks noChangeArrowheads="1"/>
          </p:cNvSpPr>
          <p:nvPr/>
        </p:nvSpPr>
        <p:spPr bwMode="auto">
          <a:xfrm>
            <a:off x="6748463" y="3713163"/>
            <a:ext cx="106362" cy="88900"/>
          </a:xfrm>
          <a:prstGeom prst="ellipse">
            <a:avLst/>
          </a:prstGeom>
          <a:solidFill>
            <a:srgbClr val="800080"/>
          </a:solidFill>
          <a:ln w="17463">
            <a:solidFill>
              <a:srgbClr val="800080"/>
            </a:solidFill>
            <a:round/>
            <a:headEnd/>
            <a:tailEnd/>
          </a:ln>
        </p:spPr>
        <p:txBody>
          <a:bodyPr/>
          <a:lstStyle/>
          <a:p>
            <a:endParaRPr lang="en-US"/>
          </a:p>
        </p:txBody>
      </p:sp>
      <p:sp>
        <p:nvSpPr>
          <p:cNvPr id="47563" name="Oval 469"/>
          <p:cNvSpPr>
            <a:spLocks noChangeArrowheads="1"/>
          </p:cNvSpPr>
          <p:nvPr/>
        </p:nvSpPr>
        <p:spPr bwMode="auto">
          <a:xfrm>
            <a:off x="6837363" y="3594100"/>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64" name="Oval 470"/>
          <p:cNvSpPr>
            <a:spLocks noChangeArrowheads="1"/>
          </p:cNvSpPr>
          <p:nvPr/>
        </p:nvSpPr>
        <p:spPr bwMode="auto">
          <a:xfrm>
            <a:off x="6923088" y="3338513"/>
            <a:ext cx="104775" cy="90487"/>
          </a:xfrm>
          <a:prstGeom prst="ellipse">
            <a:avLst/>
          </a:prstGeom>
          <a:solidFill>
            <a:srgbClr val="800080"/>
          </a:solidFill>
          <a:ln w="17463">
            <a:solidFill>
              <a:srgbClr val="800080"/>
            </a:solidFill>
            <a:round/>
            <a:headEnd/>
            <a:tailEnd/>
          </a:ln>
        </p:spPr>
        <p:txBody>
          <a:bodyPr/>
          <a:lstStyle/>
          <a:p>
            <a:endParaRPr lang="en-US"/>
          </a:p>
        </p:txBody>
      </p:sp>
      <p:sp>
        <p:nvSpPr>
          <p:cNvPr id="47565" name="Oval 471"/>
          <p:cNvSpPr>
            <a:spLocks noChangeArrowheads="1"/>
          </p:cNvSpPr>
          <p:nvPr/>
        </p:nvSpPr>
        <p:spPr bwMode="auto">
          <a:xfrm>
            <a:off x="6994525" y="3249613"/>
            <a:ext cx="103188" cy="88900"/>
          </a:xfrm>
          <a:prstGeom prst="ellipse">
            <a:avLst/>
          </a:prstGeom>
          <a:solidFill>
            <a:srgbClr val="800080"/>
          </a:solidFill>
          <a:ln w="17463">
            <a:solidFill>
              <a:srgbClr val="800080"/>
            </a:solidFill>
            <a:round/>
            <a:headEnd/>
            <a:tailEnd/>
          </a:ln>
        </p:spPr>
        <p:txBody>
          <a:bodyPr/>
          <a:lstStyle/>
          <a:p>
            <a:endParaRPr lang="en-US"/>
          </a:p>
        </p:txBody>
      </p:sp>
      <p:sp>
        <p:nvSpPr>
          <p:cNvPr id="47566" name="Oval 472"/>
          <p:cNvSpPr>
            <a:spLocks noChangeArrowheads="1"/>
          </p:cNvSpPr>
          <p:nvPr/>
        </p:nvSpPr>
        <p:spPr bwMode="auto">
          <a:xfrm>
            <a:off x="7080250" y="3459163"/>
            <a:ext cx="103188" cy="88900"/>
          </a:xfrm>
          <a:prstGeom prst="ellipse">
            <a:avLst/>
          </a:prstGeom>
          <a:solidFill>
            <a:srgbClr val="800080"/>
          </a:solidFill>
          <a:ln w="17463">
            <a:solidFill>
              <a:srgbClr val="800080"/>
            </a:solidFill>
            <a:round/>
            <a:headEnd/>
            <a:tailEnd/>
          </a:ln>
        </p:spPr>
        <p:txBody>
          <a:bodyPr/>
          <a:lstStyle/>
          <a:p>
            <a:endParaRPr lang="en-US"/>
          </a:p>
        </p:txBody>
      </p:sp>
      <p:sp>
        <p:nvSpPr>
          <p:cNvPr id="47567" name="Oval 473"/>
          <p:cNvSpPr>
            <a:spLocks noChangeArrowheads="1"/>
          </p:cNvSpPr>
          <p:nvPr/>
        </p:nvSpPr>
        <p:spPr bwMode="auto">
          <a:xfrm>
            <a:off x="7167563" y="3622675"/>
            <a:ext cx="103187" cy="90488"/>
          </a:xfrm>
          <a:prstGeom prst="ellipse">
            <a:avLst/>
          </a:prstGeom>
          <a:solidFill>
            <a:srgbClr val="800080"/>
          </a:solidFill>
          <a:ln w="17463">
            <a:solidFill>
              <a:srgbClr val="800080"/>
            </a:solidFill>
            <a:round/>
            <a:headEnd/>
            <a:tailEnd/>
          </a:ln>
        </p:spPr>
        <p:txBody>
          <a:bodyPr/>
          <a:lstStyle/>
          <a:p>
            <a:endParaRPr lang="en-US"/>
          </a:p>
        </p:txBody>
      </p:sp>
      <p:sp>
        <p:nvSpPr>
          <p:cNvPr id="47568" name="Oval 474"/>
          <p:cNvSpPr>
            <a:spLocks noChangeArrowheads="1"/>
          </p:cNvSpPr>
          <p:nvPr/>
        </p:nvSpPr>
        <p:spPr bwMode="auto">
          <a:xfrm>
            <a:off x="7253288" y="3951288"/>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69" name="Oval 475"/>
          <p:cNvSpPr>
            <a:spLocks noChangeArrowheads="1"/>
          </p:cNvSpPr>
          <p:nvPr/>
        </p:nvSpPr>
        <p:spPr bwMode="auto">
          <a:xfrm>
            <a:off x="7340600" y="3965575"/>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70" name="Oval 476"/>
          <p:cNvSpPr>
            <a:spLocks noChangeArrowheads="1"/>
          </p:cNvSpPr>
          <p:nvPr/>
        </p:nvSpPr>
        <p:spPr bwMode="auto">
          <a:xfrm>
            <a:off x="7427913" y="4233863"/>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71" name="Oval 477"/>
          <p:cNvSpPr>
            <a:spLocks noChangeArrowheads="1"/>
          </p:cNvSpPr>
          <p:nvPr/>
        </p:nvSpPr>
        <p:spPr bwMode="auto">
          <a:xfrm>
            <a:off x="7513638" y="4292600"/>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72" name="Oval 478"/>
          <p:cNvSpPr>
            <a:spLocks noChangeArrowheads="1"/>
          </p:cNvSpPr>
          <p:nvPr/>
        </p:nvSpPr>
        <p:spPr bwMode="auto">
          <a:xfrm>
            <a:off x="7583488" y="4457700"/>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73" name="Oval 479"/>
          <p:cNvSpPr>
            <a:spLocks noChangeArrowheads="1"/>
          </p:cNvSpPr>
          <p:nvPr/>
        </p:nvSpPr>
        <p:spPr bwMode="auto">
          <a:xfrm>
            <a:off x="7670800" y="4560888"/>
            <a:ext cx="103188" cy="90487"/>
          </a:xfrm>
          <a:prstGeom prst="ellipse">
            <a:avLst/>
          </a:prstGeom>
          <a:solidFill>
            <a:srgbClr val="800080"/>
          </a:solidFill>
          <a:ln w="17463">
            <a:solidFill>
              <a:srgbClr val="800080"/>
            </a:solidFill>
            <a:round/>
            <a:headEnd/>
            <a:tailEnd/>
          </a:ln>
        </p:spPr>
        <p:txBody>
          <a:bodyPr/>
          <a:lstStyle/>
          <a:p>
            <a:endParaRPr lang="en-US"/>
          </a:p>
        </p:txBody>
      </p:sp>
      <p:sp>
        <p:nvSpPr>
          <p:cNvPr id="47574" name="Oval 480"/>
          <p:cNvSpPr>
            <a:spLocks noChangeArrowheads="1"/>
          </p:cNvSpPr>
          <p:nvPr/>
        </p:nvSpPr>
        <p:spPr bwMode="auto">
          <a:xfrm>
            <a:off x="7758113" y="4637088"/>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75" name="Oval 481"/>
          <p:cNvSpPr>
            <a:spLocks noChangeArrowheads="1"/>
          </p:cNvSpPr>
          <p:nvPr/>
        </p:nvSpPr>
        <p:spPr bwMode="auto">
          <a:xfrm>
            <a:off x="7843838" y="4591050"/>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76" name="Oval 482"/>
          <p:cNvSpPr>
            <a:spLocks noChangeArrowheads="1"/>
          </p:cNvSpPr>
          <p:nvPr/>
        </p:nvSpPr>
        <p:spPr bwMode="auto">
          <a:xfrm>
            <a:off x="7929563" y="4665663"/>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77" name="Oval 483"/>
          <p:cNvSpPr>
            <a:spLocks noChangeArrowheads="1"/>
          </p:cNvSpPr>
          <p:nvPr/>
        </p:nvSpPr>
        <p:spPr bwMode="auto">
          <a:xfrm>
            <a:off x="8016875" y="4710113"/>
            <a:ext cx="103188" cy="90487"/>
          </a:xfrm>
          <a:prstGeom prst="ellipse">
            <a:avLst/>
          </a:prstGeom>
          <a:solidFill>
            <a:srgbClr val="800080"/>
          </a:solidFill>
          <a:ln w="17463">
            <a:solidFill>
              <a:srgbClr val="800080"/>
            </a:solidFill>
            <a:round/>
            <a:headEnd/>
            <a:tailEnd/>
          </a:ln>
        </p:spPr>
        <p:txBody>
          <a:bodyPr/>
          <a:lstStyle/>
          <a:p>
            <a:endParaRPr lang="en-US"/>
          </a:p>
        </p:txBody>
      </p:sp>
      <p:sp>
        <p:nvSpPr>
          <p:cNvPr id="47578" name="Oval 484"/>
          <p:cNvSpPr>
            <a:spLocks noChangeArrowheads="1"/>
          </p:cNvSpPr>
          <p:nvPr/>
        </p:nvSpPr>
        <p:spPr bwMode="auto">
          <a:xfrm>
            <a:off x="8104188" y="4560888"/>
            <a:ext cx="106362" cy="90487"/>
          </a:xfrm>
          <a:prstGeom prst="ellipse">
            <a:avLst/>
          </a:prstGeom>
          <a:solidFill>
            <a:srgbClr val="800080"/>
          </a:solidFill>
          <a:ln w="17463">
            <a:solidFill>
              <a:srgbClr val="800080"/>
            </a:solidFill>
            <a:round/>
            <a:headEnd/>
            <a:tailEnd/>
          </a:ln>
        </p:spPr>
        <p:txBody>
          <a:bodyPr/>
          <a:lstStyle/>
          <a:p>
            <a:endParaRPr lang="en-US"/>
          </a:p>
        </p:txBody>
      </p:sp>
      <p:sp>
        <p:nvSpPr>
          <p:cNvPr id="47579" name="Oval 485"/>
          <p:cNvSpPr>
            <a:spLocks noChangeArrowheads="1"/>
          </p:cNvSpPr>
          <p:nvPr/>
        </p:nvSpPr>
        <p:spPr bwMode="auto">
          <a:xfrm>
            <a:off x="8174038" y="4576763"/>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80" name="Oval 486"/>
          <p:cNvSpPr>
            <a:spLocks noChangeArrowheads="1"/>
          </p:cNvSpPr>
          <p:nvPr/>
        </p:nvSpPr>
        <p:spPr bwMode="auto">
          <a:xfrm>
            <a:off x="8259763" y="4695825"/>
            <a:ext cx="106362" cy="88900"/>
          </a:xfrm>
          <a:prstGeom prst="ellipse">
            <a:avLst/>
          </a:prstGeom>
          <a:solidFill>
            <a:srgbClr val="800080"/>
          </a:solidFill>
          <a:ln w="17463">
            <a:solidFill>
              <a:srgbClr val="800080"/>
            </a:solidFill>
            <a:round/>
            <a:headEnd/>
            <a:tailEnd/>
          </a:ln>
        </p:spPr>
        <p:txBody>
          <a:bodyPr/>
          <a:lstStyle/>
          <a:p>
            <a:endParaRPr lang="en-US"/>
          </a:p>
        </p:txBody>
      </p:sp>
      <p:sp>
        <p:nvSpPr>
          <p:cNvPr id="47581" name="Oval 487"/>
          <p:cNvSpPr>
            <a:spLocks noChangeArrowheads="1"/>
          </p:cNvSpPr>
          <p:nvPr/>
        </p:nvSpPr>
        <p:spPr bwMode="auto">
          <a:xfrm>
            <a:off x="8347075" y="4770438"/>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82" name="Oval 488"/>
          <p:cNvSpPr>
            <a:spLocks noChangeArrowheads="1"/>
          </p:cNvSpPr>
          <p:nvPr/>
        </p:nvSpPr>
        <p:spPr bwMode="auto">
          <a:xfrm>
            <a:off x="8434388" y="4621213"/>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83" name="Oval 489"/>
          <p:cNvSpPr>
            <a:spLocks noChangeArrowheads="1"/>
          </p:cNvSpPr>
          <p:nvPr/>
        </p:nvSpPr>
        <p:spPr bwMode="auto">
          <a:xfrm>
            <a:off x="8523288" y="4679950"/>
            <a:ext cx="103187" cy="90488"/>
          </a:xfrm>
          <a:prstGeom prst="ellipse">
            <a:avLst/>
          </a:prstGeom>
          <a:solidFill>
            <a:srgbClr val="800080"/>
          </a:solidFill>
          <a:ln w="17463">
            <a:solidFill>
              <a:srgbClr val="800080"/>
            </a:solidFill>
            <a:round/>
            <a:headEnd/>
            <a:tailEnd/>
          </a:ln>
        </p:spPr>
        <p:txBody>
          <a:bodyPr/>
          <a:lstStyle/>
          <a:p>
            <a:endParaRPr lang="en-US"/>
          </a:p>
        </p:txBody>
      </p:sp>
      <p:sp>
        <p:nvSpPr>
          <p:cNvPr id="47584" name="Oval 490"/>
          <p:cNvSpPr>
            <a:spLocks noChangeArrowheads="1"/>
          </p:cNvSpPr>
          <p:nvPr/>
        </p:nvSpPr>
        <p:spPr bwMode="auto">
          <a:xfrm>
            <a:off x="8609013" y="4725988"/>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85" name="Oval 491"/>
          <p:cNvSpPr>
            <a:spLocks noChangeArrowheads="1"/>
          </p:cNvSpPr>
          <p:nvPr/>
        </p:nvSpPr>
        <p:spPr bwMode="auto">
          <a:xfrm>
            <a:off x="8694738" y="4754563"/>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86" name="Oval 492"/>
          <p:cNvSpPr>
            <a:spLocks noChangeArrowheads="1"/>
          </p:cNvSpPr>
          <p:nvPr/>
        </p:nvSpPr>
        <p:spPr bwMode="auto">
          <a:xfrm>
            <a:off x="8766175" y="4665663"/>
            <a:ext cx="103188" cy="88900"/>
          </a:xfrm>
          <a:prstGeom prst="ellipse">
            <a:avLst/>
          </a:prstGeom>
          <a:solidFill>
            <a:srgbClr val="800080"/>
          </a:solidFill>
          <a:ln w="17463">
            <a:solidFill>
              <a:srgbClr val="800080"/>
            </a:solidFill>
            <a:round/>
            <a:headEnd/>
            <a:tailEnd/>
          </a:ln>
        </p:spPr>
        <p:txBody>
          <a:bodyPr/>
          <a:lstStyle/>
          <a:p>
            <a:endParaRPr lang="en-US"/>
          </a:p>
        </p:txBody>
      </p:sp>
      <p:sp>
        <p:nvSpPr>
          <p:cNvPr id="47587" name="Oval 493"/>
          <p:cNvSpPr>
            <a:spLocks noChangeArrowheads="1"/>
          </p:cNvSpPr>
          <p:nvPr/>
        </p:nvSpPr>
        <p:spPr bwMode="auto">
          <a:xfrm>
            <a:off x="8851900" y="4576763"/>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88" name="Oval 494"/>
          <p:cNvSpPr>
            <a:spLocks noChangeArrowheads="1"/>
          </p:cNvSpPr>
          <p:nvPr/>
        </p:nvSpPr>
        <p:spPr bwMode="auto">
          <a:xfrm>
            <a:off x="8939213" y="4754563"/>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89" name="Oval 495"/>
          <p:cNvSpPr>
            <a:spLocks noChangeArrowheads="1"/>
          </p:cNvSpPr>
          <p:nvPr/>
        </p:nvSpPr>
        <p:spPr bwMode="auto">
          <a:xfrm>
            <a:off x="9024938" y="4800600"/>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90" name="Oval 496"/>
          <p:cNvSpPr>
            <a:spLocks noChangeArrowheads="1"/>
          </p:cNvSpPr>
          <p:nvPr/>
        </p:nvSpPr>
        <p:spPr bwMode="auto">
          <a:xfrm>
            <a:off x="9112250" y="4754563"/>
            <a:ext cx="103188" cy="88900"/>
          </a:xfrm>
          <a:prstGeom prst="ellipse">
            <a:avLst/>
          </a:prstGeom>
          <a:solidFill>
            <a:srgbClr val="800080"/>
          </a:solidFill>
          <a:ln w="17463">
            <a:solidFill>
              <a:srgbClr val="800080"/>
            </a:solidFill>
            <a:round/>
            <a:headEnd/>
            <a:tailEnd/>
          </a:ln>
        </p:spPr>
        <p:txBody>
          <a:bodyPr/>
          <a:lstStyle/>
          <a:p>
            <a:endParaRPr lang="en-US"/>
          </a:p>
        </p:txBody>
      </p:sp>
      <p:sp>
        <p:nvSpPr>
          <p:cNvPr id="47591" name="Oval 497"/>
          <p:cNvSpPr>
            <a:spLocks noChangeArrowheads="1"/>
          </p:cNvSpPr>
          <p:nvPr/>
        </p:nvSpPr>
        <p:spPr bwMode="auto">
          <a:xfrm>
            <a:off x="9199563" y="4754563"/>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92" name="Oval 498"/>
          <p:cNvSpPr>
            <a:spLocks noChangeArrowheads="1"/>
          </p:cNvSpPr>
          <p:nvPr/>
        </p:nvSpPr>
        <p:spPr bwMode="auto">
          <a:xfrm>
            <a:off x="9285288" y="4770438"/>
            <a:ext cx="104775" cy="88900"/>
          </a:xfrm>
          <a:prstGeom prst="ellipse">
            <a:avLst/>
          </a:prstGeom>
          <a:solidFill>
            <a:srgbClr val="800080"/>
          </a:solidFill>
          <a:ln w="17463">
            <a:solidFill>
              <a:srgbClr val="800080"/>
            </a:solidFill>
            <a:round/>
            <a:headEnd/>
            <a:tailEnd/>
          </a:ln>
        </p:spPr>
        <p:txBody>
          <a:bodyPr/>
          <a:lstStyle/>
          <a:p>
            <a:endParaRPr lang="en-US"/>
          </a:p>
        </p:txBody>
      </p:sp>
      <p:sp>
        <p:nvSpPr>
          <p:cNvPr id="47593" name="Oval 499"/>
          <p:cNvSpPr>
            <a:spLocks noChangeArrowheads="1"/>
          </p:cNvSpPr>
          <p:nvPr/>
        </p:nvSpPr>
        <p:spPr bwMode="auto">
          <a:xfrm>
            <a:off x="9355138" y="4814888"/>
            <a:ext cx="103187" cy="88900"/>
          </a:xfrm>
          <a:prstGeom prst="ellipse">
            <a:avLst/>
          </a:prstGeom>
          <a:solidFill>
            <a:srgbClr val="800080"/>
          </a:solidFill>
          <a:ln w="17463">
            <a:solidFill>
              <a:srgbClr val="800080"/>
            </a:solidFill>
            <a:round/>
            <a:headEnd/>
            <a:tailEnd/>
          </a:ln>
        </p:spPr>
        <p:txBody>
          <a:bodyPr/>
          <a:lstStyle/>
          <a:p>
            <a:endParaRPr lang="en-US"/>
          </a:p>
        </p:txBody>
      </p:sp>
      <p:sp>
        <p:nvSpPr>
          <p:cNvPr id="47594" name="Rectangle 500"/>
          <p:cNvSpPr>
            <a:spLocks noChangeArrowheads="1"/>
          </p:cNvSpPr>
          <p:nvPr/>
        </p:nvSpPr>
        <p:spPr bwMode="auto">
          <a:xfrm>
            <a:off x="5332413" y="5476875"/>
            <a:ext cx="3794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0.00</a:t>
            </a:r>
            <a:endParaRPr lang="en-US" sz="2400" b="0">
              <a:solidFill>
                <a:srgbClr val="0000CC"/>
              </a:solidFill>
              <a:latin typeface="Times New Roman" pitchFamily="18" charset="0"/>
            </a:endParaRPr>
          </a:p>
        </p:txBody>
      </p:sp>
      <p:sp>
        <p:nvSpPr>
          <p:cNvPr id="47595" name="Rectangle 501"/>
          <p:cNvSpPr>
            <a:spLocks noChangeArrowheads="1"/>
          </p:cNvSpPr>
          <p:nvPr/>
        </p:nvSpPr>
        <p:spPr bwMode="auto">
          <a:xfrm>
            <a:off x="5332413" y="4762500"/>
            <a:ext cx="3794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2.00</a:t>
            </a:r>
            <a:endParaRPr lang="en-US" sz="2400" b="0">
              <a:solidFill>
                <a:srgbClr val="0000CC"/>
              </a:solidFill>
              <a:latin typeface="Times New Roman" pitchFamily="18" charset="0"/>
            </a:endParaRPr>
          </a:p>
        </p:txBody>
      </p:sp>
      <p:sp>
        <p:nvSpPr>
          <p:cNvPr id="47596" name="Rectangle 502"/>
          <p:cNvSpPr>
            <a:spLocks noChangeArrowheads="1"/>
          </p:cNvSpPr>
          <p:nvPr/>
        </p:nvSpPr>
        <p:spPr bwMode="auto">
          <a:xfrm>
            <a:off x="5332413" y="4046538"/>
            <a:ext cx="3794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4.00</a:t>
            </a:r>
            <a:endParaRPr lang="en-US" sz="2400" b="0">
              <a:solidFill>
                <a:srgbClr val="0000CC"/>
              </a:solidFill>
              <a:latin typeface="Times New Roman" pitchFamily="18" charset="0"/>
            </a:endParaRPr>
          </a:p>
        </p:txBody>
      </p:sp>
      <p:sp>
        <p:nvSpPr>
          <p:cNvPr id="47597" name="Rectangle 503"/>
          <p:cNvSpPr>
            <a:spLocks noChangeArrowheads="1"/>
          </p:cNvSpPr>
          <p:nvPr/>
        </p:nvSpPr>
        <p:spPr bwMode="auto">
          <a:xfrm>
            <a:off x="5332413" y="3332163"/>
            <a:ext cx="3794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6.00</a:t>
            </a:r>
            <a:endParaRPr lang="en-US" sz="2400" b="0">
              <a:solidFill>
                <a:srgbClr val="0000CC"/>
              </a:solidFill>
              <a:latin typeface="Times New Roman" pitchFamily="18" charset="0"/>
            </a:endParaRPr>
          </a:p>
        </p:txBody>
      </p:sp>
      <p:sp>
        <p:nvSpPr>
          <p:cNvPr id="47598" name="Rectangle 504"/>
          <p:cNvSpPr>
            <a:spLocks noChangeArrowheads="1"/>
          </p:cNvSpPr>
          <p:nvPr/>
        </p:nvSpPr>
        <p:spPr bwMode="auto">
          <a:xfrm>
            <a:off x="5332413" y="2630488"/>
            <a:ext cx="3794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8.00</a:t>
            </a:r>
            <a:endParaRPr lang="en-US" sz="2400" b="0">
              <a:solidFill>
                <a:srgbClr val="0000CC"/>
              </a:solidFill>
              <a:latin typeface="Times New Roman" pitchFamily="18" charset="0"/>
            </a:endParaRPr>
          </a:p>
        </p:txBody>
      </p:sp>
      <p:sp>
        <p:nvSpPr>
          <p:cNvPr id="47599" name="Rectangle 505"/>
          <p:cNvSpPr>
            <a:spLocks noChangeArrowheads="1"/>
          </p:cNvSpPr>
          <p:nvPr/>
        </p:nvSpPr>
        <p:spPr bwMode="auto">
          <a:xfrm>
            <a:off x="5229225" y="1916113"/>
            <a:ext cx="4889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10.00</a:t>
            </a:r>
            <a:endParaRPr lang="en-US" sz="2400" b="0">
              <a:solidFill>
                <a:srgbClr val="0000CC"/>
              </a:solidFill>
              <a:latin typeface="Times New Roman" pitchFamily="18" charset="0"/>
            </a:endParaRPr>
          </a:p>
        </p:txBody>
      </p:sp>
      <p:sp>
        <p:nvSpPr>
          <p:cNvPr id="47600" name="Rectangle 506"/>
          <p:cNvSpPr>
            <a:spLocks noChangeArrowheads="1"/>
          </p:cNvSpPr>
          <p:nvPr/>
        </p:nvSpPr>
        <p:spPr bwMode="auto">
          <a:xfrm>
            <a:off x="5229225" y="1201738"/>
            <a:ext cx="4889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12.00</a:t>
            </a:r>
            <a:endParaRPr lang="en-US" sz="2400" b="0">
              <a:solidFill>
                <a:srgbClr val="0000CC"/>
              </a:solidFill>
              <a:latin typeface="Times New Roman" pitchFamily="18" charset="0"/>
            </a:endParaRPr>
          </a:p>
        </p:txBody>
      </p:sp>
      <p:sp>
        <p:nvSpPr>
          <p:cNvPr id="47601" name="Rectangle 507"/>
          <p:cNvSpPr>
            <a:spLocks noChangeArrowheads="1"/>
          </p:cNvSpPr>
          <p:nvPr/>
        </p:nvSpPr>
        <p:spPr bwMode="auto">
          <a:xfrm>
            <a:off x="5229225" y="485775"/>
            <a:ext cx="4889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r>
              <a:rPr lang="en-US" sz="1300" b="0">
                <a:solidFill>
                  <a:srgbClr val="0000CC"/>
                </a:solidFill>
                <a:latin typeface="Geneva" charset="0"/>
              </a:rPr>
              <a:t>14.00</a:t>
            </a:r>
            <a:endParaRPr lang="en-US" sz="2400" b="0">
              <a:solidFill>
                <a:srgbClr val="0000CC"/>
              </a:solidFill>
              <a:latin typeface="Times New Roman" pitchFamily="18" charset="0"/>
            </a:endParaRPr>
          </a:p>
        </p:txBody>
      </p:sp>
      <p:sp>
        <p:nvSpPr>
          <p:cNvPr id="47602" name="Rectangle 508"/>
          <p:cNvSpPr>
            <a:spLocks noChangeArrowheads="1"/>
          </p:cNvSpPr>
          <p:nvPr/>
        </p:nvSpPr>
        <p:spPr bwMode="auto">
          <a:xfrm>
            <a:off x="7029450" y="6219825"/>
            <a:ext cx="1933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b="0">
                <a:solidFill>
                  <a:srgbClr val="0000CC"/>
                </a:solidFill>
                <a:latin typeface="Geneva" charset="0"/>
              </a:rPr>
              <a:t>Time to Signal</a:t>
            </a:r>
          </a:p>
        </p:txBody>
      </p:sp>
      <p:grpSp>
        <p:nvGrpSpPr>
          <p:cNvPr id="47603" name="Group 509"/>
          <p:cNvGrpSpPr>
            <a:grpSpLocks/>
          </p:cNvGrpSpPr>
          <p:nvPr/>
        </p:nvGrpSpPr>
        <p:grpSpPr bwMode="auto">
          <a:xfrm>
            <a:off x="6018213" y="5581650"/>
            <a:ext cx="3883025" cy="434975"/>
            <a:chOff x="736" y="5584"/>
            <a:chExt cx="2559" cy="316"/>
          </a:xfrm>
        </p:grpSpPr>
        <p:sp>
          <p:nvSpPr>
            <p:cNvPr id="47606" name="Text Box 510"/>
            <p:cNvSpPr txBox="1">
              <a:spLocks noChangeArrowheads="1"/>
            </p:cNvSpPr>
            <p:nvPr/>
          </p:nvSpPr>
          <p:spPr bwMode="auto">
            <a:xfrm>
              <a:off x="736" y="5679"/>
              <a:ext cx="186"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0</a:t>
              </a:r>
            </a:p>
          </p:txBody>
        </p:sp>
        <p:sp>
          <p:nvSpPr>
            <p:cNvPr id="47607" name="Text Box 511"/>
            <p:cNvSpPr txBox="1">
              <a:spLocks noChangeArrowheads="1"/>
            </p:cNvSpPr>
            <p:nvPr/>
          </p:nvSpPr>
          <p:spPr bwMode="auto">
            <a:xfrm>
              <a:off x="1272" y="5679"/>
              <a:ext cx="251"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50</a:t>
              </a:r>
            </a:p>
          </p:txBody>
        </p:sp>
        <p:sp>
          <p:nvSpPr>
            <p:cNvPr id="47608" name="Text Box 512"/>
            <p:cNvSpPr txBox="1">
              <a:spLocks noChangeArrowheads="1"/>
            </p:cNvSpPr>
            <p:nvPr/>
          </p:nvSpPr>
          <p:spPr bwMode="auto">
            <a:xfrm>
              <a:off x="1788" y="5679"/>
              <a:ext cx="316"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100</a:t>
              </a:r>
            </a:p>
          </p:txBody>
        </p:sp>
        <p:sp>
          <p:nvSpPr>
            <p:cNvPr id="47609" name="Text Box 513"/>
            <p:cNvSpPr txBox="1">
              <a:spLocks noChangeArrowheads="1"/>
            </p:cNvSpPr>
            <p:nvPr/>
          </p:nvSpPr>
          <p:spPr bwMode="auto">
            <a:xfrm>
              <a:off x="2340" y="5679"/>
              <a:ext cx="316"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150</a:t>
              </a:r>
            </a:p>
          </p:txBody>
        </p:sp>
        <p:sp>
          <p:nvSpPr>
            <p:cNvPr id="47610" name="Text Box 514"/>
            <p:cNvSpPr txBox="1">
              <a:spLocks noChangeArrowheads="1"/>
            </p:cNvSpPr>
            <p:nvPr/>
          </p:nvSpPr>
          <p:spPr bwMode="auto">
            <a:xfrm>
              <a:off x="2979" y="5679"/>
              <a:ext cx="316"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1400" b="0">
                  <a:solidFill>
                    <a:srgbClr val="0000CC"/>
                  </a:solidFill>
                  <a:latin typeface="Helvetica" pitchFamily="34" charset="0"/>
                </a:rPr>
                <a:t>200</a:t>
              </a:r>
            </a:p>
          </p:txBody>
        </p:sp>
        <p:sp>
          <p:nvSpPr>
            <p:cNvPr id="47611" name="Line 515"/>
            <p:cNvSpPr>
              <a:spLocks noChangeShapeType="1"/>
            </p:cNvSpPr>
            <p:nvPr/>
          </p:nvSpPr>
          <p:spPr bwMode="auto">
            <a:xfrm>
              <a:off x="827"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12" name="Line 516"/>
            <p:cNvSpPr>
              <a:spLocks noChangeShapeType="1"/>
            </p:cNvSpPr>
            <p:nvPr/>
          </p:nvSpPr>
          <p:spPr bwMode="auto">
            <a:xfrm>
              <a:off x="1422"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13" name="Line 517"/>
            <p:cNvSpPr>
              <a:spLocks noChangeShapeType="1"/>
            </p:cNvSpPr>
            <p:nvPr/>
          </p:nvSpPr>
          <p:spPr bwMode="auto">
            <a:xfrm>
              <a:off x="1994"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14" name="Line 518"/>
            <p:cNvSpPr>
              <a:spLocks noChangeShapeType="1"/>
            </p:cNvSpPr>
            <p:nvPr/>
          </p:nvSpPr>
          <p:spPr bwMode="auto">
            <a:xfrm>
              <a:off x="2576"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615" name="Line 519"/>
            <p:cNvSpPr>
              <a:spLocks noChangeShapeType="1"/>
            </p:cNvSpPr>
            <p:nvPr/>
          </p:nvSpPr>
          <p:spPr bwMode="auto">
            <a:xfrm>
              <a:off x="3150" y="5584"/>
              <a:ext cx="0" cy="48"/>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604" name="Text Box 520"/>
          <p:cNvSpPr txBox="1">
            <a:spLocks noChangeArrowheads="1"/>
          </p:cNvSpPr>
          <p:nvPr/>
        </p:nvSpPr>
        <p:spPr bwMode="auto">
          <a:xfrm>
            <a:off x="3411538" y="2554288"/>
            <a:ext cx="128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400" b="0">
                <a:solidFill>
                  <a:srgbClr val="0000CC"/>
                </a:solidFill>
              </a:rPr>
              <a:t>SOUND</a:t>
            </a:r>
          </a:p>
        </p:txBody>
      </p:sp>
      <p:sp>
        <p:nvSpPr>
          <p:cNvPr id="47605" name="Text Box 521"/>
          <p:cNvSpPr txBox="1">
            <a:spLocks noChangeArrowheads="1"/>
          </p:cNvSpPr>
          <p:nvPr/>
        </p:nvSpPr>
        <p:spPr bwMode="auto">
          <a:xfrm>
            <a:off x="8229600" y="2554288"/>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400" b="0">
                <a:solidFill>
                  <a:srgbClr val="0000CC"/>
                </a:solidFill>
              </a:rPr>
              <a:t>LIGHT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43050" y="533400"/>
            <a:ext cx="8743950" cy="1371600"/>
          </a:xfrm>
        </p:spPr>
        <p:txBody>
          <a:bodyPr/>
          <a:lstStyle/>
          <a:p>
            <a:r>
              <a:rPr lang="en-US" sz="1200" smtClean="0">
                <a:solidFill>
                  <a:schemeClr val="tx1"/>
                </a:solidFill>
              </a:rPr>
              <a:t/>
            </a:r>
            <a:br>
              <a:rPr lang="en-US" sz="1200" smtClean="0">
                <a:solidFill>
                  <a:schemeClr val="tx1"/>
                </a:solidFill>
              </a:rPr>
            </a:br>
            <a:r>
              <a:rPr lang="en-US" sz="1200" smtClean="0">
                <a:solidFill>
                  <a:schemeClr val="tx1"/>
                </a:solidFill>
              </a:rPr>
              <a:t>	</a:t>
            </a:r>
            <a:endParaRPr lang="en-US" smtClean="0">
              <a:solidFill>
                <a:schemeClr val="tx1"/>
              </a:solidFill>
              <a:latin typeface="New York" charset="0"/>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4648200"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
            <a:ext cx="5029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p:cNvSpPr>
            <a:spLocks noGrp="1" noChangeArrowheads="1"/>
          </p:cNvSpPr>
          <p:nvPr>
            <p:ph type="title"/>
          </p:nvPr>
        </p:nvSpPr>
        <p:spPr>
          <a:xfrm>
            <a:off x="0" y="152400"/>
            <a:ext cx="102870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lang="en-US" sz="2800" smtClean="0">
                <a:solidFill>
                  <a:srgbClr val="0000CC"/>
                </a:solidFill>
              </a:rPr>
              <a:t>Oxidative Damage to Nucleic Acid in Old Rats by mAb to oxo8G/oxo8dG: Immunohistochemical stain of neurons</a:t>
            </a:r>
            <a:br>
              <a:rPr lang="en-US" sz="2800" smtClean="0">
                <a:solidFill>
                  <a:srgbClr val="0000CC"/>
                </a:solidFill>
              </a:rPr>
            </a:br>
            <a:endParaRPr lang="en-US" sz="2800" smtClean="0"/>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990600"/>
            <a:ext cx="771525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62000" y="1066800"/>
            <a:ext cx="6600825"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50000"/>
              </a:spcBef>
            </a:pPr>
            <a:r>
              <a:rPr lang="en-US" sz="2800" b="0">
                <a:solidFill>
                  <a:srgbClr val="0000CC"/>
                </a:solidFill>
                <a:latin typeface="Times New Roman" pitchFamily="18" charset="0"/>
              </a:rPr>
              <a:t>mAb to oxo8dG in DNA/oxo8G in RNA:</a:t>
            </a:r>
          </a:p>
          <a:p>
            <a:pPr>
              <a:spcBef>
                <a:spcPct val="50000"/>
              </a:spcBef>
            </a:pPr>
            <a:r>
              <a:rPr lang="en-US" sz="2800" b="0">
                <a:solidFill>
                  <a:srgbClr val="0000CC"/>
                </a:solidFill>
                <a:latin typeface="Times New Roman" pitchFamily="18" charset="0"/>
              </a:rPr>
              <a:t>Oxidized RNA is predominant </a:t>
            </a:r>
          </a:p>
          <a:p>
            <a:pPr>
              <a:spcBef>
                <a:spcPct val="50000"/>
              </a:spcBef>
            </a:pPr>
            <a:r>
              <a:rPr lang="en-US" sz="2800" b="0">
                <a:solidFill>
                  <a:srgbClr val="0000CC"/>
                </a:solidFill>
                <a:latin typeface="Times New Roman" pitchFamily="18" charset="0"/>
              </a:rPr>
              <a:t>in neuronal cytoplasm</a:t>
            </a:r>
          </a:p>
        </p:txBody>
      </p:sp>
      <p:sp>
        <p:nvSpPr>
          <p:cNvPr id="50179" name="Rectangle 3"/>
          <p:cNvSpPr>
            <a:spLocks noChangeArrowheads="1"/>
          </p:cNvSpPr>
          <p:nvPr/>
        </p:nvSpPr>
        <p:spPr bwMode="auto">
          <a:xfrm>
            <a:off x="1200150" y="6096000"/>
            <a:ext cx="7523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sz="2000" b="0">
                <a:solidFill>
                  <a:schemeClr val="tx1"/>
                </a:solidFill>
                <a:latin typeface="Times New Roman" pitchFamily="18" charset="0"/>
              </a:rPr>
              <a:t>*oxo8G: 8-hydroxyguanosine;   oxo8dG: 8-hydroxy-2</a:t>
            </a:r>
            <a:r>
              <a:rPr lang="en-US" sz="2000" b="0">
                <a:solidFill>
                  <a:schemeClr val="tx1"/>
                </a:solidFill>
                <a:latin typeface="Times" pitchFamily="18" charset="0"/>
              </a:rPr>
              <a:t>’</a:t>
            </a:r>
            <a:r>
              <a:rPr lang="en-US" sz="2000" b="0">
                <a:solidFill>
                  <a:schemeClr val="tx1"/>
                </a:solidFill>
                <a:latin typeface="Times New Roman" pitchFamily="18" charset="0"/>
              </a:rPr>
              <a:t>-deoxyguanosine</a:t>
            </a:r>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450" y="762000"/>
            <a:ext cx="296545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429000"/>
            <a:ext cx="9344025"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776538" y="2728913"/>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endParaRPr lang="en-US" sz="2400" b="0">
              <a:solidFill>
                <a:schemeClr val="tx1"/>
              </a:solidFill>
              <a:latin typeface="Times New Roman" pitchFamily="18" charset="0"/>
            </a:endParaRPr>
          </a:p>
        </p:txBody>
      </p:sp>
      <p:sp>
        <p:nvSpPr>
          <p:cNvPr id="51203" name="Rectangle 3"/>
          <p:cNvSpPr>
            <a:spLocks noChangeArrowheads="1"/>
          </p:cNvSpPr>
          <p:nvPr/>
        </p:nvSpPr>
        <p:spPr bwMode="auto">
          <a:xfrm>
            <a:off x="7729538" y="4341813"/>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endParaRPr lang="en-US" sz="2400" b="0">
              <a:solidFill>
                <a:schemeClr val="tx1"/>
              </a:solidFill>
              <a:latin typeface="Times New Roman" pitchFamily="18" charset="0"/>
            </a:endParaRPr>
          </a:p>
        </p:txBody>
      </p:sp>
      <p:sp>
        <p:nvSpPr>
          <p:cNvPr id="51204" name="Rectangle 4"/>
          <p:cNvSpPr>
            <a:spLocks noChangeArrowheads="1"/>
          </p:cNvSpPr>
          <p:nvPr/>
        </p:nvSpPr>
        <p:spPr bwMode="auto">
          <a:xfrm>
            <a:off x="5246688" y="34623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endParaRPr lang="en-US" sz="2400" b="0">
              <a:solidFill>
                <a:schemeClr val="tx1"/>
              </a:solidFill>
              <a:latin typeface="Times New Roman" pitchFamily="18" charset="0"/>
            </a:endParaRPr>
          </a:p>
        </p:txBody>
      </p:sp>
      <p:sp>
        <p:nvSpPr>
          <p:cNvPr id="51205" name="Rectangle 5"/>
          <p:cNvSpPr>
            <a:spLocks noChangeArrowheads="1"/>
          </p:cNvSpPr>
          <p:nvPr/>
        </p:nvSpPr>
        <p:spPr bwMode="auto">
          <a:xfrm>
            <a:off x="6410325" y="4062413"/>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endParaRPr lang="en-US" sz="2400" b="0">
              <a:solidFill>
                <a:schemeClr val="tx1"/>
              </a:solidFill>
              <a:latin typeface="Times New Roman" pitchFamily="18" charset="0"/>
            </a:endParaRPr>
          </a:p>
        </p:txBody>
      </p:sp>
      <p:sp>
        <p:nvSpPr>
          <p:cNvPr id="51206" name="Rectangle 6"/>
          <p:cNvSpPr>
            <a:spLocks noChangeArrowheads="1"/>
          </p:cNvSpPr>
          <p:nvPr/>
        </p:nvSpPr>
        <p:spPr bwMode="auto">
          <a:xfrm>
            <a:off x="3927475" y="3262313"/>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endParaRPr lang="en-US" sz="2400" b="0">
              <a:solidFill>
                <a:schemeClr val="tx1"/>
              </a:solidFill>
              <a:latin typeface="Times New Roman" pitchFamily="18" charset="0"/>
            </a:endParaRPr>
          </a:p>
        </p:txBody>
      </p:sp>
      <p:sp>
        <p:nvSpPr>
          <p:cNvPr id="51207" name="Rectangle 7"/>
          <p:cNvSpPr>
            <a:spLocks noChangeArrowheads="1"/>
          </p:cNvSpPr>
          <p:nvPr/>
        </p:nvSpPr>
        <p:spPr bwMode="auto">
          <a:xfrm>
            <a:off x="8894763" y="467518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endParaRPr lang="en-US" sz="2400" b="0">
              <a:solidFill>
                <a:schemeClr val="tx1"/>
              </a:solidFill>
              <a:latin typeface="Times New Roman" pitchFamily="18" charset="0"/>
            </a:endParaRPr>
          </a:p>
        </p:txBody>
      </p:sp>
      <p:sp>
        <p:nvSpPr>
          <p:cNvPr id="51208" name="Rectangle 8"/>
          <p:cNvSpPr>
            <a:spLocks noChangeArrowheads="1"/>
          </p:cNvSpPr>
          <p:nvPr/>
        </p:nvSpPr>
        <p:spPr bwMode="auto">
          <a:xfrm>
            <a:off x="1379538" y="0"/>
            <a:ext cx="8909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3600">
                <a:solidFill>
                  <a:schemeClr val="tx1"/>
                </a:solidFill>
                <a:latin typeface="Times" pitchFamily="18" charset="0"/>
              </a:rPr>
              <a:t>MultiBrain technique for </a:t>
            </a:r>
          </a:p>
          <a:p>
            <a:pPr>
              <a:spcBef>
                <a:spcPct val="0"/>
              </a:spcBef>
            </a:pPr>
            <a:r>
              <a:rPr lang="en-US" sz="3600">
                <a:solidFill>
                  <a:schemeClr val="tx1"/>
                </a:solidFill>
                <a:latin typeface="Times" pitchFamily="18" charset="0"/>
              </a:rPr>
              <a:t>immunohistochemical study of mitochondria</a:t>
            </a:r>
          </a:p>
        </p:txBody>
      </p:sp>
      <p:grpSp>
        <p:nvGrpSpPr>
          <p:cNvPr id="51209" name="Group 9"/>
          <p:cNvGrpSpPr>
            <a:grpSpLocks/>
          </p:cNvGrpSpPr>
          <p:nvPr/>
        </p:nvGrpSpPr>
        <p:grpSpPr bwMode="auto">
          <a:xfrm>
            <a:off x="3048000" y="1371600"/>
            <a:ext cx="4714875" cy="4876800"/>
            <a:chOff x="144" y="816"/>
            <a:chExt cx="2640" cy="3072"/>
          </a:xfrm>
        </p:grpSpPr>
        <p:graphicFrame>
          <p:nvGraphicFramePr>
            <p:cNvPr id="51210" name="Object 10"/>
            <p:cNvGraphicFramePr>
              <a:graphicFrameLocks noChangeAspect="1"/>
            </p:cNvGraphicFramePr>
            <p:nvPr/>
          </p:nvGraphicFramePr>
          <p:xfrm>
            <a:off x="144" y="816"/>
            <a:ext cx="2640" cy="2688"/>
          </p:xfrm>
          <a:graphic>
            <a:graphicData uri="http://schemas.openxmlformats.org/presentationml/2006/ole">
              <mc:AlternateContent xmlns:mc="http://schemas.openxmlformats.org/markup-compatibility/2006">
                <mc:Choice xmlns:v="urn:schemas-microsoft-com:vml" Requires="v">
                  <p:oleObj spid="_x0000_s51216" name="Document" r:id="rId4" imgW="2414016" imgH="1917192" progId="Word.Document.8">
                    <p:embed/>
                  </p:oleObj>
                </mc:Choice>
                <mc:Fallback>
                  <p:oleObj name="Document" r:id="rId4" imgW="2414016" imgH="1917192" progId="Word.Document.8">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816"/>
                          <a:ext cx="2640" cy="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11" name="Rectangle 11"/>
            <p:cNvSpPr>
              <a:spLocks noChangeArrowheads="1"/>
            </p:cNvSpPr>
            <p:nvPr/>
          </p:nvSpPr>
          <p:spPr bwMode="auto">
            <a:xfrm>
              <a:off x="816" y="3600"/>
              <a:ext cx="10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400" b="0">
                  <a:solidFill>
                    <a:schemeClr val="tx1"/>
                  </a:solidFill>
                  <a:latin typeface="Times" pitchFamily="18" charset="0"/>
                </a:rPr>
                <a:t>Nissl staining</a:t>
              </a:r>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descr="Figure lipoic acid"/>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857250" y="990600"/>
            <a:ext cx="85725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1028700" y="228600"/>
            <a:ext cx="83153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50000"/>
              </a:spcBef>
            </a:pPr>
            <a:r>
              <a:rPr lang="en-US" sz="2400" b="0">
                <a:solidFill>
                  <a:schemeClr val="tx1"/>
                </a:solidFill>
                <a:latin typeface="Times New Roman" pitchFamily="18" charset="0"/>
              </a:rPr>
              <a:t>Anti-lipoic acid immunoreactivity in the frontoparietal cortex and hippocampal CA3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Figure Complex 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5725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2105025" y="0"/>
            <a:ext cx="6253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0"/>
              </a:spcBef>
            </a:pPr>
            <a:r>
              <a:rPr lang="en-US" sz="2400" b="0">
                <a:solidFill>
                  <a:schemeClr val="tx1"/>
                </a:solidFill>
                <a:latin typeface="Times New Roman" pitchFamily="18" charset="0"/>
              </a:rPr>
              <a:t>Mitochondrial complex II immunoreactivity </a:t>
            </a:r>
          </a:p>
          <a:p>
            <a:pPr eaLnBrk="1" hangingPunct="1">
              <a:spcBef>
                <a:spcPct val="0"/>
              </a:spcBef>
            </a:pPr>
            <a:r>
              <a:rPr lang="en-US" sz="2400" b="0">
                <a:solidFill>
                  <a:schemeClr val="tx1"/>
                </a:solidFill>
                <a:latin typeface="Times New Roman" pitchFamily="18" charset="0"/>
              </a:rPr>
              <a:t>in the frontoparietal cortex and hippocampal CA3</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Aging Process</a:t>
            </a:r>
          </a:p>
        </p:txBody>
      </p:sp>
      <p:sp>
        <p:nvSpPr>
          <p:cNvPr id="26627" name="Rectangle 3"/>
          <p:cNvSpPr>
            <a:spLocks noGrp="1" noChangeArrowheads="1"/>
          </p:cNvSpPr>
          <p:nvPr>
            <p:ph type="body" idx="1"/>
          </p:nvPr>
        </p:nvSpPr>
        <p:spPr>
          <a:xfrm>
            <a:off x="4457700" y="1752600"/>
            <a:ext cx="5314950" cy="4572000"/>
          </a:xfrm>
        </p:spPr>
        <p:txBody>
          <a:bodyPr/>
          <a:lstStyle/>
          <a:p>
            <a:pPr>
              <a:lnSpc>
                <a:spcPct val="90000"/>
              </a:lnSpc>
            </a:pPr>
            <a:r>
              <a:rPr lang="en-US" smtClean="0"/>
              <a:t>Disease = accelerated aging  </a:t>
            </a:r>
          </a:p>
          <a:p>
            <a:pPr>
              <a:lnSpc>
                <a:spcPct val="90000"/>
              </a:lnSpc>
            </a:pPr>
            <a:r>
              <a:rPr lang="en-US" smtClean="0"/>
              <a:t>Aging = Time manner metabolic and structural change</a:t>
            </a:r>
          </a:p>
          <a:p>
            <a:pPr>
              <a:lnSpc>
                <a:spcPct val="90000"/>
              </a:lnSpc>
            </a:pPr>
            <a:r>
              <a:rPr lang="en-US" smtClean="0"/>
              <a:t>Highly metabolic, specific cells are affected first (neuron)</a:t>
            </a: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828800"/>
            <a:ext cx="394811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Figure Complex 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838200"/>
            <a:ext cx="85725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2019300" y="0"/>
            <a:ext cx="6253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0"/>
              </a:spcBef>
            </a:pPr>
            <a:r>
              <a:rPr lang="en-US" sz="2400" b="0">
                <a:solidFill>
                  <a:schemeClr val="tx1"/>
                </a:solidFill>
                <a:latin typeface="Times New Roman" pitchFamily="18" charset="0"/>
              </a:rPr>
              <a:t>Mitochondrial complex III immunoreactivity </a:t>
            </a:r>
          </a:p>
          <a:p>
            <a:pPr eaLnBrk="1" hangingPunct="1">
              <a:spcBef>
                <a:spcPct val="0"/>
              </a:spcBef>
            </a:pPr>
            <a:r>
              <a:rPr lang="en-US" sz="2400" b="0">
                <a:solidFill>
                  <a:schemeClr val="tx1"/>
                </a:solidFill>
                <a:latin typeface="Times New Roman" pitchFamily="18" charset="0"/>
              </a:rPr>
              <a:t>in the frontoparietal cortex and hippocampal CA3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Figure Complex 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066800"/>
            <a:ext cx="85725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2105025" y="0"/>
            <a:ext cx="6253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0"/>
              </a:spcBef>
            </a:pPr>
            <a:r>
              <a:rPr lang="en-US" sz="2400" b="0">
                <a:solidFill>
                  <a:schemeClr val="tx1"/>
                </a:solidFill>
                <a:latin typeface="Times New Roman" pitchFamily="18" charset="0"/>
              </a:rPr>
              <a:t>Mitochondrial complex IV immunoreactivity </a:t>
            </a:r>
          </a:p>
          <a:p>
            <a:pPr eaLnBrk="1" hangingPunct="1">
              <a:spcBef>
                <a:spcPct val="0"/>
              </a:spcBef>
            </a:pPr>
            <a:r>
              <a:rPr lang="en-US" sz="2400" b="0">
                <a:solidFill>
                  <a:schemeClr val="tx1"/>
                </a:solidFill>
                <a:latin typeface="Times New Roman" pitchFamily="18" charset="0"/>
              </a:rPr>
              <a:t>in the frontoparietal cortex and hippocampal CA3</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Figure Complex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838200"/>
            <a:ext cx="85725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1419225" y="0"/>
            <a:ext cx="6253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0"/>
              </a:spcBef>
            </a:pPr>
            <a:r>
              <a:rPr lang="en-US" sz="2400" b="0">
                <a:solidFill>
                  <a:schemeClr val="tx1"/>
                </a:solidFill>
                <a:latin typeface="Times New Roman" pitchFamily="18" charset="0"/>
              </a:rPr>
              <a:t>Mitochondrial complex V immunoreactivity </a:t>
            </a:r>
          </a:p>
          <a:p>
            <a:pPr eaLnBrk="1" hangingPunct="1">
              <a:spcBef>
                <a:spcPct val="0"/>
              </a:spcBef>
            </a:pPr>
            <a:r>
              <a:rPr lang="en-US" sz="2400" b="0">
                <a:solidFill>
                  <a:schemeClr val="tx1"/>
                </a:solidFill>
                <a:latin typeface="Times New Roman" pitchFamily="18" charset="0"/>
              </a:rPr>
              <a:t>in the frontoparietal cortex and hippocampal CA3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533400"/>
            <a:ext cx="10020300" cy="1752600"/>
          </a:xfrm>
        </p:spPr>
        <p:txBody>
          <a:bodyPr/>
          <a:lstStyle/>
          <a:p>
            <a:pPr algn="ctr"/>
            <a:r>
              <a:rPr lang="en-US" sz="4000" b="1" smtClean="0">
                <a:solidFill>
                  <a:srgbClr val="FF0066"/>
                </a:solidFill>
                <a:latin typeface="Arial" pitchFamily="34" charset="0"/>
              </a:rPr>
              <a:t>SUMMARY:</a:t>
            </a:r>
          </a:p>
        </p:txBody>
      </p:sp>
      <p:sp>
        <p:nvSpPr>
          <p:cNvPr id="57347" name="Rectangle 3"/>
          <p:cNvSpPr>
            <a:spLocks noGrp="1" noChangeArrowheads="1"/>
          </p:cNvSpPr>
          <p:nvPr>
            <p:ph type="body" idx="1"/>
          </p:nvPr>
        </p:nvSpPr>
        <p:spPr>
          <a:xfrm>
            <a:off x="0" y="1447800"/>
            <a:ext cx="10201275" cy="4724400"/>
          </a:xfrm>
        </p:spPr>
        <p:txBody>
          <a:bodyPr/>
          <a:lstStyle/>
          <a:p>
            <a:pPr marL="0" indent="0" algn="ctr">
              <a:lnSpc>
                <a:spcPct val="90000"/>
              </a:lnSpc>
              <a:buFontTx/>
              <a:buNone/>
            </a:pPr>
            <a:r>
              <a:rPr lang="en-US" sz="4400" smtClean="0"/>
              <a:t>The mitochondrial and free radical theory of aging postulates that age-associated cellular  energy misbalance and therefore brain and most likely other human disorders are caused by an imbalance between pro-oxidants and anti-oxidants that can result in oxidative stress.</a:t>
            </a:r>
            <a:r>
              <a:rPr lang="en-US" sz="4000" smtClean="0"/>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47700" y="0"/>
            <a:ext cx="9258300" cy="1828800"/>
          </a:xfrm>
        </p:spPr>
        <p:txBody>
          <a:bodyPr/>
          <a:lstStyle/>
          <a:p>
            <a:pPr algn="ctr"/>
            <a:r>
              <a:rPr kumimoji="0" lang="en-US" u="sng" smtClean="0">
                <a:solidFill>
                  <a:srgbClr val="0000CC"/>
                </a:solidFill>
                <a:latin typeface="Times" pitchFamily="18" charset="0"/>
              </a:rPr>
              <a:t/>
            </a:r>
            <a:br>
              <a:rPr kumimoji="0" lang="en-US" u="sng" smtClean="0">
                <a:solidFill>
                  <a:srgbClr val="0000CC"/>
                </a:solidFill>
                <a:latin typeface="Times" pitchFamily="18" charset="0"/>
              </a:rPr>
            </a:br>
            <a:r>
              <a:rPr kumimoji="0" lang="en-US" sz="4800" u="sng" smtClean="0">
                <a:solidFill>
                  <a:srgbClr val="0000CC"/>
                </a:solidFill>
                <a:latin typeface="Times" pitchFamily="18" charset="0"/>
              </a:rPr>
              <a:t>CONCLUSION:</a:t>
            </a:r>
            <a:br>
              <a:rPr kumimoji="0" lang="en-US" sz="4800" u="sng" smtClean="0">
                <a:solidFill>
                  <a:srgbClr val="0000CC"/>
                </a:solidFill>
                <a:latin typeface="Times" pitchFamily="18" charset="0"/>
              </a:rPr>
            </a:br>
            <a:r>
              <a:rPr kumimoji="0" lang="en-US" u="sng" smtClean="0">
                <a:solidFill>
                  <a:srgbClr val="0000CC"/>
                </a:solidFill>
                <a:latin typeface="Times" pitchFamily="18" charset="0"/>
              </a:rPr>
              <a:t/>
            </a:r>
            <a:br>
              <a:rPr kumimoji="0" lang="en-US" u="sng" smtClean="0">
                <a:solidFill>
                  <a:srgbClr val="0000CC"/>
                </a:solidFill>
                <a:latin typeface="Times" pitchFamily="18" charset="0"/>
              </a:rPr>
            </a:br>
            <a:endParaRPr kumimoji="0" lang="en-US" sz="3200" smtClean="0">
              <a:solidFill>
                <a:srgbClr val="0000CC"/>
              </a:solidFill>
              <a:latin typeface="Times" pitchFamily="18" charset="0"/>
            </a:endParaRPr>
          </a:p>
        </p:txBody>
      </p:sp>
      <p:sp>
        <p:nvSpPr>
          <p:cNvPr id="58371" name="Rectangle 3"/>
          <p:cNvSpPr>
            <a:spLocks noChangeArrowheads="1"/>
          </p:cNvSpPr>
          <p:nvPr/>
        </p:nvSpPr>
        <p:spPr bwMode="auto">
          <a:xfrm>
            <a:off x="266700" y="1524000"/>
            <a:ext cx="96012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0">
                <a:solidFill>
                  <a:srgbClr val="FF0066"/>
                </a:solidFill>
              </a:rPr>
              <a:t>We have concluded that age-associated neuronal and vascular degeneration which accompanied  with mitochondrial decay tunes up with the mitochondrial antioxidants and metabolites [Aliev et al.,  2009, 2010-a-b, and 2011-c; 2012-a-b; 2013-a-f].</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bigb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101600"/>
            <a:ext cx="3814762" cy="3327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395" name="Picture 3" descr="pl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3619500"/>
            <a:ext cx="3617913"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5086350" y="635000"/>
            <a:ext cx="520065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just">
              <a:spcBef>
                <a:spcPct val="0"/>
              </a:spcBef>
            </a:pPr>
            <a:r>
              <a:rPr lang="en-US">
                <a:solidFill>
                  <a:schemeClr val="tx1"/>
                </a:solidFill>
                <a:latin typeface="Times New Roman" pitchFamily="18" charset="0"/>
              </a:rPr>
              <a:t>Alzheimer disease attacks nerve cells in several regions of the brain.</a:t>
            </a:r>
          </a:p>
        </p:txBody>
      </p:sp>
      <p:sp>
        <p:nvSpPr>
          <p:cNvPr id="59397" name="Text Box 5"/>
          <p:cNvSpPr txBox="1">
            <a:spLocks noChangeArrowheads="1"/>
          </p:cNvSpPr>
          <p:nvPr/>
        </p:nvSpPr>
        <p:spPr bwMode="auto">
          <a:xfrm>
            <a:off x="4914900" y="2819400"/>
            <a:ext cx="4943475"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just">
              <a:spcBef>
                <a:spcPct val="0"/>
              </a:spcBef>
            </a:pPr>
            <a:r>
              <a:rPr lang="en-US" sz="1800">
                <a:solidFill>
                  <a:srgbClr val="FF0066"/>
                </a:solidFill>
                <a:latin typeface="Times New Roman" pitchFamily="18" charset="0"/>
              </a:rPr>
              <a:t>A. Cerebral Cortex:  Involved in conscious </a:t>
            </a:r>
          </a:p>
          <a:p>
            <a:pPr algn="just">
              <a:spcBef>
                <a:spcPct val="0"/>
              </a:spcBef>
            </a:pPr>
            <a:r>
              <a:rPr lang="en-US" sz="1800">
                <a:solidFill>
                  <a:srgbClr val="FF0066"/>
                </a:solidFill>
                <a:latin typeface="Times New Roman" pitchFamily="18" charset="0"/>
              </a:rPr>
              <a:t>thought and language.</a:t>
            </a:r>
          </a:p>
          <a:p>
            <a:pPr algn="just">
              <a:spcBef>
                <a:spcPct val="0"/>
              </a:spcBef>
            </a:pPr>
            <a:endParaRPr lang="en-US" sz="1800">
              <a:solidFill>
                <a:srgbClr val="FF0066"/>
              </a:solidFill>
              <a:latin typeface="Times New Roman" pitchFamily="18" charset="0"/>
            </a:endParaRPr>
          </a:p>
          <a:p>
            <a:pPr algn="just">
              <a:spcBef>
                <a:spcPct val="0"/>
              </a:spcBef>
            </a:pPr>
            <a:r>
              <a:rPr lang="en-US" sz="1800">
                <a:solidFill>
                  <a:srgbClr val="FF0066"/>
                </a:solidFill>
                <a:latin typeface="Times New Roman" pitchFamily="18" charset="0"/>
              </a:rPr>
              <a:t>B. Basal forebrain: Has large numbers of neurons containing acetylcholine, a chemical important in memory and learning.</a:t>
            </a:r>
          </a:p>
          <a:p>
            <a:pPr algn="just">
              <a:spcBef>
                <a:spcPct val="0"/>
              </a:spcBef>
            </a:pPr>
            <a:r>
              <a:rPr lang="en-US" sz="1800">
                <a:solidFill>
                  <a:srgbClr val="FF0066"/>
                </a:solidFill>
                <a:latin typeface="Times New Roman" pitchFamily="18" charset="0"/>
              </a:rPr>
              <a:t> </a:t>
            </a:r>
          </a:p>
          <a:p>
            <a:pPr algn="l" eaLnBrk="1" hangingPunct="1">
              <a:spcBef>
                <a:spcPct val="0"/>
              </a:spcBef>
            </a:pPr>
            <a:r>
              <a:rPr lang="en-US" sz="1800">
                <a:solidFill>
                  <a:srgbClr val="FF0066"/>
                </a:solidFill>
                <a:latin typeface="Times New Roman" pitchFamily="18" charset="0"/>
              </a:rPr>
              <a:t>C. Hippocampus: Essential to memory  storage. The earliest signs of Alzheimer are found in the nearby entorhinal cortex.</a:t>
            </a:r>
          </a:p>
          <a:p>
            <a:pPr algn="l" eaLnBrk="1" hangingPunct="1">
              <a:spcBef>
                <a:spcPct val="0"/>
              </a:spcBef>
            </a:pPr>
            <a:endParaRPr lang="en-US" sz="1800">
              <a:solidFill>
                <a:srgbClr val="FF0066"/>
              </a:solidFill>
              <a:latin typeface="Times New Roman" pitchFamily="18" charset="0"/>
            </a:endParaRPr>
          </a:p>
          <a:p>
            <a:pPr algn="just">
              <a:spcBef>
                <a:spcPct val="0"/>
              </a:spcBef>
            </a:pPr>
            <a:endParaRPr lang="en-US" sz="1800" b="0">
              <a:solidFill>
                <a:srgbClr val="FFFF00"/>
              </a:solidFill>
              <a:latin typeface="Times New Roman" pitchFamily="18" charset="0"/>
            </a:endParaRPr>
          </a:p>
          <a:p>
            <a:pPr algn="just">
              <a:spcBef>
                <a:spcPct val="0"/>
              </a:spcBef>
            </a:pPr>
            <a:r>
              <a:rPr lang="en-US" sz="1800" b="0">
                <a:solidFill>
                  <a:srgbClr val="FFFF00"/>
                </a:solidFill>
                <a:latin typeface="Times New Roman" pitchFamily="18" charset="0"/>
              </a:rPr>
              <a:t>     </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noChangeAspect="1"/>
          </p:cNvGrpSpPr>
          <p:nvPr/>
        </p:nvGrpSpPr>
        <p:grpSpPr bwMode="auto">
          <a:xfrm>
            <a:off x="0" y="457200"/>
            <a:ext cx="10287000" cy="5943600"/>
            <a:chOff x="0" y="288"/>
            <a:chExt cx="5760" cy="3744"/>
          </a:xfrm>
        </p:grpSpPr>
        <p:sp>
          <p:nvSpPr>
            <p:cNvPr id="60420" name="AutoShape 3"/>
            <p:cNvSpPr>
              <a:spLocks noChangeAspect="1" noChangeArrowheads="1" noTextEdit="1"/>
            </p:cNvSpPr>
            <p:nvPr/>
          </p:nvSpPr>
          <p:spPr bwMode="auto">
            <a:xfrm>
              <a:off x="0" y="288"/>
              <a:ext cx="5760" cy="374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0421" name="Group 4"/>
            <p:cNvGrpSpPr>
              <a:grpSpLocks/>
            </p:cNvGrpSpPr>
            <p:nvPr/>
          </p:nvGrpSpPr>
          <p:grpSpPr bwMode="auto">
            <a:xfrm>
              <a:off x="0" y="288"/>
              <a:ext cx="5760" cy="3744"/>
              <a:chOff x="0" y="288"/>
              <a:chExt cx="5760" cy="3744"/>
            </a:xfrm>
          </p:grpSpPr>
          <p:sp>
            <p:nvSpPr>
              <p:cNvPr id="60442" name="Rectangle 5"/>
              <p:cNvSpPr>
                <a:spLocks noChangeArrowheads="1"/>
              </p:cNvSpPr>
              <p:nvPr/>
            </p:nvSpPr>
            <p:spPr bwMode="auto">
              <a:xfrm>
                <a:off x="0" y="288"/>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43" name="Rectangle 6"/>
              <p:cNvSpPr>
                <a:spLocks noChangeArrowheads="1"/>
              </p:cNvSpPr>
              <p:nvPr/>
            </p:nvSpPr>
            <p:spPr bwMode="auto">
              <a:xfrm>
                <a:off x="0" y="321"/>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44" name="Rectangle 7"/>
              <p:cNvSpPr>
                <a:spLocks noChangeArrowheads="1"/>
              </p:cNvSpPr>
              <p:nvPr/>
            </p:nvSpPr>
            <p:spPr bwMode="auto">
              <a:xfrm>
                <a:off x="0" y="356"/>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45" name="Rectangle 8"/>
              <p:cNvSpPr>
                <a:spLocks noChangeArrowheads="1"/>
              </p:cNvSpPr>
              <p:nvPr/>
            </p:nvSpPr>
            <p:spPr bwMode="auto">
              <a:xfrm>
                <a:off x="0" y="389"/>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46" name="Rectangle 9"/>
              <p:cNvSpPr>
                <a:spLocks noChangeArrowheads="1"/>
              </p:cNvSpPr>
              <p:nvPr/>
            </p:nvSpPr>
            <p:spPr bwMode="auto">
              <a:xfrm>
                <a:off x="0" y="423"/>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47" name="Rectangle 10"/>
              <p:cNvSpPr>
                <a:spLocks noChangeArrowheads="1"/>
              </p:cNvSpPr>
              <p:nvPr/>
            </p:nvSpPr>
            <p:spPr bwMode="auto">
              <a:xfrm>
                <a:off x="0" y="456"/>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48" name="Rectangle 11"/>
              <p:cNvSpPr>
                <a:spLocks noChangeArrowheads="1"/>
              </p:cNvSpPr>
              <p:nvPr/>
            </p:nvSpPr>
            <p:spPr bwMode="auto">
              <a:xfrm>
                <a:off x="0" y="491"/>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49" name="Rectangle 12"/>
              <p:cNvSpPr>
                <a:spLocks noChangeArrowheads="1"/>
              </p:cNvSpPr>
              <p:nvPr/>
            </p:nvSpPr>
            <p:spPr bwMode="auto">
              <a:xfrm>
                <a:off x="0" y="524"/>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0" name="Rectangle 13"/>
              <p:cNvSpPr>
                <a:spLocks noChangeArrowheads="1"/>
              </p:cNvSpPr>
              <p:nvPr/>
            </p:nvSpPr>
            <p:spPr bwMode="auto">
              <a:xfrm>
                <a:off x="0" y="558"/>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1" name="Rectangle 14"/>
              <p:cNvSpPr>
                <a:spLocks noChangeArrowheads="1"/>
              </p:cNvSpPr>
              <p:nvPr/>
            </p:nvSpPr>
            <p:spPr bwMode="auto">
              <a:xfrm>
                <a:off x="0" y="591"/>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2" name="Rectangle 15"/>
              <p:cNvSpPr>
                <a:spLocks noChangeArrowheads="1"/>
              </p:cNvSpPr>
              <p:nvPr/>
            </p:nvSpPr>
            <p:spPr bwMode="auto">
              <a:xfrm>
                <a:off x="0" y="626"/>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3" name="Rectangle 16"/>
              <p:cNvSpPr>
                <a:spLocks noChangeArrowheads="1"/>
              </p:cNvSpPr>
              <p:nvPr/>
            </p:nvSpPr>
            <p:spPr bwMode="auto">
              <a:xfrm>
                <a:off x="0" y="659"/>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4" name="Rectangle 17"/>
              <p:cNvSpPr>
                <a:spLocks noChangeArrowheads="1"/>
              </p:cNvSpPr>
              <p:nvPr/>
            </p:nvSpPr>
            <p:spPr bwMode="auto">
              <a:xfrm>
                <a:off x="0" y="694"/>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5" name="Rectangle 18"/>
              <p:cNvSpPr>
                <a:spLocks noChangeArrowheads="1"/>
              </p:cNvSpPr>
              <p:nvPr/>
            </p:nvSpPr>
            <p:spPr bwMode="auto">
              <a:xfrm>
                <a:off x="0" y="727"/>
                <a:ext cx="5760" cy="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6" name="Rectangle 19"/>
              <p:cNvSpPr>
                <a:spLocks noChangeArrowheads="1"/>
              </p:cNvSpPr>
              <p:nvPr/>
            </p:nvSpPr>
            <p:spPr bwMode="auto">
              <a:xfrm>
                <a:off x="0" y="759"/>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7" name="Rectangle 20"/>
              <p:cNvSpPr>
                <a:spLocks noChangeArrowheads="1"/>
              </p:cNvSpPr>
              <p:nvPr/>
            </p:nvSpPr>
            <p:spPr bwMode="auto">
              <a:xfrm>
                <a:off x="0" y="794"/>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8" name="Rectangle 21"/>
              <p:cNvSpPr>
                <a:spLocks noChangeArrowheads="1"/>
              </p:cNvSpPr>
              <p:nvPr/>
            </p:nvSpPr>
            <p:spPr bwMode="auto">
              <a:xfrm>
                <a:off x="0" y="827"/>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59" name="Rectangle 22"/>
              <p:cNvSpPr>
                <a:spLocks noChangeArrowheads="1"/>
              </p:cNvSpPr>
              <p:nvPr/>
            </p:nvSpPr>
            <p:spPr bwMode="auto">
              <a:xfrm>
                <a:off x="0" y="862"/>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0" name="Rectangle 23"/>
              <p:cNvSpPr>
                <a:spLocks noChangeArrowheads="1"/>
              </p:cNvSpPr>
              <p:nvPr/>
            </p:nvSpPr>
            <p:spPr bwMode="auto">
              <a:xfrm>
                <a:off x="0" y="895"/>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1" name="Rectangle 24"/>
              <p:cNvSpPr>
                <a:spLocks noChangeArrowheads="1"/>
              </p:cNvSpPr>
              <p:nvPr/>
            </p:nvSpPr>
            <p:spPr bwMode="auto">
              <a:xfrm>
                <a:off x="0" y="929"/>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2" name="Rectangle 25"/>
              <p:cNvSpPr>
                <a:spLocks noChangeArrowheads="1"/>
              </p:cNvSpPr>
              <p:nvPr/>
            </p:nvSpPr>
            <p:spPr bwMode="auto">
              <a:xfrm>
                <a:off x="0" y="962"/>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3" name="Rectangle 26"/>
              <p:cNvSpPr>
                <a:spLocks noChangeArrowheads="1"/>
              </p:cNvSpPr>
              <p:nvPr/>
            </p:nvSpPr>
            <p:spPr bwMode="auto">
              <a:xfrm>
                <a:off x="0" y="997"/>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4" name="Rectangle 27"/>
              <p:cNvSpPr>
                <a:spLocks noChangeArrowheads="1"/>
              </p:cNvSpPr>
              <p:nvPr/>
            </p:nvSpPr>
            <p:spPr bwMode="auto">
              <a:xfrm>
                <a:off x="0" y="1030"/>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5" name="Rectangle 28"/>
              <p:cNvSpPr>
                <a:spLocks noChangeArrowheads="1"/>
              </p:cNvSpPr>
              <p:nvPr/>
            </p:nvSpPr>
            <p:spPr bwMode="auto">
              <a:xfrm>
                <a:off x="0" y="1065"/>
                <a:ext cx="5760" cy="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6" name="Rectangle 29"/>
              <p:cNvSpPr>
                <a:spLocks noChangeArrowheads="1"/>
              </p:cNvSpPr>
              <p:nvPr/>
            </p:nvSpPr>
            <p:spPr bwMode="auto">
              <a:xfrm>
                <a:off x="0" y="1097"/>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7" name="Rectangle 30"/>
              <p:cNvSpPr>
                <a:spLocks noChangeArrowheads="1"/>
              </p:cNvSpPr>
              <p:nvPr/>
            </p:nvSpPr>
            <p:spPr bwMode="auto">
              <a:xfrm>
                <a:off x="0" y="1130"/>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8" name="Rectangle 31"/>
              <p:cNvSpPr>
                <a:spLocks noChangeArrowheads="1"/>
              </p:cNvSpPr>
              <p:nvPr/>
            </p:nvSpPr>
            <p:spPr bwMode="auto">
              <a:xfrm>
                <a:off x="0" y="1165"/>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69" name="Rectangle 32"/>
              <p:cNvSpPr>
                <a:spLocks noChangeArrowheads="1"/>
              </p:cNvSpPr>
              <p:nvPr/>
            </p:nvSpPr>
            <p:spPr bwMode="auto">
              <a:xfrm>
                <a:off x="0" y="1198"/>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0" name="Rectangle 33"/>
              <p:cNvSpPr>
                <a:spLocks noChangeArrowheads="1"/>
              </p:cNvSpPr>
              <p:nvPr/>
            </p:nvSpPr>
            <p:spPr bwMode="auto">
              <a:xfrm>
                <a:off x="0" y="1233"/>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1" name="Rectangle 34"/>
              <p:cNvSpPr>
                <a:spLocks noChangeArrowheads="1"/>
              </p:cNvSpPr>
              <p:nvPr/>
            </p:nvSpPr>
            <p:spPr bwMode="auto">
              <a:xfrm>
                <a:off x="0" y="1266"/>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2" name="Rectangle 35"/>
              <p:cNvSpPr>
                <a:spLocks noChangeArrowheads="1"/>
              </p:cNvSpPr>
              <p:nvPr/>
            </p:nvSpPr>
            <p:spPr bwMode="auto">
              <a:xfrm>
                <a:off x="0" y="1300"/>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3" name="Rectangle 36"/>
              <p:cNvSpPr>
                <a:spLocks noChangeArrowheads="1"/>
              </p:cNvSpPr>
              <p:nvPr/>
            </p:nvSpPr>
            <p:spPr bwMode="auto">
              <a:xfrm>
                <a:off x="0" y="1333"/>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4" name="Rectangle 37"/>
              <p:cNvSpPr>
                <a:spLocks noChangeArrowheads="1"/>
              </p:cNvSpPr>
              <p:nvPr/>
            </p:nvSpPr>
            <p:spPr bwMode="auto">
              <a:xfrm>
                <a:off x="0" y="1368"/>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5" name="Rectangle 38"/>
              <p:cNvSpPr>
                <a:spLocks noChangeArrowheads="1"/>
              </p:cNvSpPr>
              <p:nvPr/>
            </p:nvSpPr>
            <p:spPr bwMode="auto">
              <a:xfrm>
                <a:off x="0" y="1401"/>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6" name="Rectangle 39"/>
              <p:cNvSpPr>
                <a:spLocks noChangeArrowheads="1"/>
              </p:cNvSpPr>
              <p:nvPr/>
            </p:nvSpPr>
            <p:spPr bwMode="auto">
              <a:xfrm>
                <a:off x="0" y="1435"/>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7" name="Rectangle 40"/>
              <p:cNvSpPr>
                <a:spLocks noChangeArrowheads="1"/>
              </p:cNvSpPr>
              <p:nvPr/>
            </p:nvSpPr>
            <p:spPr bwMode="auto">
              <a:xfrm>
                <a:off x="0" y="1468"/>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8" name="Rectangle 41"/>
              <p:cNvSpPr>
                <a:spLocks noChangeArrowheads="1"/>
              </p:cNvSpPr>
              <p:nvPr/>
            </p:nvSpPr>
            <p:spPr bwMode="auto">
              <a:xfrm>
                <a:off x="0" y="1503"/>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79" name="Rectangle 42"/>
              <p:cNvSpPr>
                <a:spLocks noChangeArrowheads="1"/>
              </p:cNvSpPr>
              <p:nvPr/>
            </p:nvSpPr>
            <p:spPr bwMode="auto">
              <a:xfrm>
                <a:off x="0" y="1536"/>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0" name="Rectangle 43"/>
              <p:cNvSpPr>
                <a:spLocks noChangeArrowheads="1"/>
              </p:cNvSpPr>
              <p:nvPr/>
            </p:nvSpPr>
            <p:spPr bwMode="auto">
              <a:xfrm>
                <a:off x="0" y="1569"/>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1" name="Rectangle 44"/>
              <p:cNvSpPr>
                <a:spLocks noChangeArrowheads="1"/>
              </p:cNvSpPr>
              <p:nvPr/>
            </p:nvSpPr>
            <p:spPr bwMode="auto">
              <a:xfrm>
                <a:off x="0" y="1604"/>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2" name="Rectangle 45"/>
              <p:cNvSpPr>
                <a:spLocks noChangeArrowheads="1"/>
              </p:cNvSpPr>
              <p:nvPr/>
            </p:nvSpPr>
            <p:spPr bwMode="auto">
              <a:xfrm>
                <a:off x="0" y="1637"/>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3" name="Rectangle 46"/>
              <p:cNvSpPr>
                <a:spLocks noChangeArrowheads="1"/>
              </p:cNvSpPr>
              <p:nvPr/>
            </p:nvSpPr>
            <p:spPr bwMode="auto">
              <a:xfrm>
                <a:off x="0" y="1671"/>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4" name="Rectangle 47"/>
              <p:cNvSpPr>
                <a:spLocks noChangeArrowheads="1"/>
              </p:cNvSpPr>
              <p:nvPr/>
            </p:nvSpPr>
            <p:spPr bwMode="auto">
              <a:xfrm>
                <a:off x="0" y="1704"/>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5" name="Rectangle 48"/>
              <p:cNvSpPr>
                <a:spLocks noChangeArrowheads="1"/>
              </p:cNvSpPr>
              <p:nvPr/>
            </p:nvSpPr>
            <p:spPr bwMode="auto">
              <a:xfrm>
                <a:off x="0" y="1739"/>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6" name="Rectangle 49"/>
              <p:cNvSpPr>
                <a:spLocks noChangeArrowheads="1"/>
              </p:cNvSpPr>
              <p:nvPr/>
            </p:nvSpPr>
            <p:spPr bwMode="auto">
              <a:xfrm>
                <a:off x="0" y="1772"/>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7" name="Rectangle 50"/>
              <p:cNvSpPr>
                <a:spLocks noChangeArrowheads="1"/>
              </p:cNvSpPr>
              <p:nvPr/>
            </p:nvSpPr>
            <p:spPr bwMode="auto">
              <a:xfrm>
                <a:off x="0" y="1806"/>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8" name="Rectangle 51"/>
              <p:cNvSpPr>
                <a:spLocks noChangeArrowheads="1"/>
              </p:cNvSpPr>
              <p:nvPr/>
            </p:nvSpPr>
            <p:spPr bwMode="auto">
              <a:xfrm>
                <a:off x="0" y="1839"/>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89" name="Rectangle 52"/>
              <p:cNvSpPr>
                <a:spLocks noChangeArrowheads="1"/>
              </p:cNvSpPr>
              <p:nvPr/>
            </p:nvSpPr>
            <p:spPr bwMode="auto">
              <a:xfrm>
                <a:off x="0" y="1874"/>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0" name="Rectangle 53"/>
              <p:cNvSpPr>
                <a:spLocks noChangeArrowheads="1"/>
              </p:cNvSpPr>
              <p:nvPr/>
            </p:nvSpPr>
            <p:spPr bwMode="auto">
              <a:xfrm>
                <a:off x="0" y="1907"/>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1" name="Rectangle 54"/>
              <p:cNvSpPr>
                <a:spLocks noChangeArrowheads="1"/>
              </p:cNvSpPr>
              <p:nvPr/>
            </p:nvSpPr>
            <p:spPr bwMode="auto">
              <a:xfrm>
                <a:off x="0" y="1942"/>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2" name="Rectangle 55"/>
              <p:cNvSpPr>
                <a:spLocks noChangeArrowheads="1"/>
              </p:cNvSpPr>
              <p:nvPr/>
            </p:nvSpPr>
            <p:spPr bwMode="auto">
              <a:xfrm>
                <a:off x="0" y="1975"/>
                <a:ext cx="5760" cy="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3" name="Rectangle 56"/>
              <p:cNvSpPr>
                <a:spLocks noChangeArrowheads="1"/>
              </p:cNvSpPr>
              <p:nvPr/>
            </p:nvSpPr>
            <p:spPr bwMode="auto">
              <a:xfrm>
                <a:off x="0" y="2007"/>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4" name="Rectangle 57"/>
              <p:cNvSpPr>
                <a:spLocks noChangeArrowheads="1"/>
              </p:cNvSpPr>
              <p:nvPr/>
            </p:nvSpPr>
            <p:spPr bwMode="auto">
              <a:xfrm>
                <a:off x="0" y="2042"/>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5" name="Rectangle 58"/>
              <p:cNvSpPr>
                <a:spLocks noChangeArrowheads="1"/>
              </p:cNvSpPr>
              <p:nvPr/>
            </p:nvSpPr>
            <p:spPr bwMode="auto">
              <a:xfrm>
                <a:off x="0" y="2075"/>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6" name="Rectangle 59"/>
              <p:cNvSpPr>
                <a:spLocks noChangeArrowheads="1"/>
              </p:cNvSpPr>
              <p:nvPr/>
            </p:nvSpPr>
            <p:spPr bwMode="auto">
              <a:xfrm>
                <a:off x="0" y="2110"/>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7" name="Rectangle 60"/>
              <p:cNvSpPr>
                <a:spLocks noChangeArrowheads="1"/>
              </p:cNvSpPr>
              <p:nvPr/>
            </p:nvSpPr>
            <p:spPr bwMode="auto">
              <a:xfrm>
                <a:off x="0" y="2143"/>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8" name="Rectangle 61"/>
              <p:cNvSpPr>
                <a:spLocks noChangeArrowheads="1"/>
              </p:cNvSpPr>
              <p:nvPr/>
            </p:nvSpPr>
            <p:spPr bwMode="auto">
              <a:xfrm>
                <a:off x="0" y="2177"/>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99" name="Rectangle 62"/>
              <p:cNvSpPr>
                <a:spLocks noChangeArrowheads="1"/>
              </p:cNvSpPr>
              <p:nvPr/>
            </p:nvSpPr>
            <p:spPr bwMode="auto">
              <a:xfrm>
                <a:off x="0" y="2210"/>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0" name="Rectangle 63"/>
              <p:cNvSpPr>
                <a:spLocks noChangeArrowheads="1"/>
              </p:cNvSpPr>
              <p:nvPr/>
            </p:nvSpPr>
            <p:spPr bwMode="auto">
              <a:xfrm>
                <a:off x="0" y="2245"/>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1" name="Rectangle 64"/>
              <p:cNvSpPr>
                <a:spLocks noChangeArrowheads="1"/>
              </p:cNvSpPr>
              <p:nvPr/>
            </p:nvSpPr>
            <p:spPr bwMode="auto">
              <a:xfrm>
                <a:off x="0" y="2278"/>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2" name="Rectangle 65"/>
              <p:cNvSpPr>
                <a:spLocks noChangeArrowheads="1"/>
              </p:cNvSpPr>
              <p:nvPr/>
            </p:nvSpPr>
            <p:spPr bwMode="auto">
              <a:xfrm>
                <a:off x="0" y="2313"/>
                <a:ext cx="5760" cy="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3" name="Rectangle 66"/>
              <p:cNvSpPr>
                <a:spLocks noChangeArrowheads="1"/>
              </p:cNvSpPr>
              <p:nvPr/>
            </p:nvSpPr>
            <p:spPr bwMode="auto">
              <a:xfrm>
                <a:off x="0" y="2345"/>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4" name="Rectangle 67"/>
              <p:cNvSpPr>
                <a:spLocks noChangeArrowheads="1"/>
              </p:cNvSpPr>
              <p:nvPr/>
            </p:nvSpPr>
            <p:spPr bwMode="auto">
              <a:xfrm>
                <a:off x="0" y="2378"/>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5" name="Rectangle 68"/>
              <p:cNvSpPr>
                <a:spLocks noChangeArrowheads="1"/>
              </p:cNvSpPr>
              <p:nvPr/>
            </p:nvSpPr>
            <p:spPr bwMode="auto">
              <a:xfrm>
                <a:off x="0" y="2413"/>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6" name="Rectangle 69"/>
              <p:cNvSpPr>
                <a:spLocks noChangeArrowheads="1"/>
              </p:cNvSpPr>
              <p:nvPr/>
            </p:nvSpPr>
            <p:spPr bwMode="auto">
              <a:xfrm>
                <a:off x="0" y="2446"/>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7" name="Rectangle 70"/>
              <p:cNvSpPr>
                <a:spLocks noChangeArrowheads="1"/>
              </p:cNvSpPr>
              <p:nvPr/>
            </p:nvSpPr>
            <p:spPr bwMode="auto">
              <a:xfrm>
                <a:off x="0" y="2481"/>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8" name="Rectangle 71"/>
              <p:cNvSpPr>
                <a:spLocks noChangeArrowheads="1"/>
              </p:cNvSpPr>
              <p:nvPr/>
            </p:nvSpPr>
            <p:spPr bwMode="auto">
              <a:xfrm>
                <a:off x="0" y="2514"/>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09" name="Rectangle 72"/>
              <p:cNvSpPr>
                <a:spLocks noChangeArrowheads="1"/>
              </p:cNvSpPr>
              <p:nvPr/>
            </p:nvSpPr>
            <p:spPr bwMode="auto">
              <a:xfrm>
                <a:off x="0" y="2548"/>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0" name="Rectangle 73"/>
              <p:cNvSpPr>
                <a:spLocks noChangeArrowheads="1"/>
              </p:cNvSpPr>
              <p:nvPr/>
            </p:nvSpPr>
            <p:spPr bwMode="auto">
              <a:xfrm>
                <a:off x="0" y="2581"/>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1" name="Rectangle 74"/>
              <p:cNvSpPr>
                <a:spLocks noChangeArrowheads="1"/>
              </p:cNvSpPr>
              <p:nvPr/>
            </p:nvSpPr>
            <p:spPr bwMode="auto">
              <a:xfrm>
                <a:off x="0" y="2616"/>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2" name="Rectangle 75"/>
              <p:cNvSpPr>
                <a:spLocks noChangeArrowheads="1"/>
              </p:cNvSpPr>
              <p:nvPr/>
            </p:nvSpPr>
            <p:spPr bwMode="auto">
              <a:xfrm>
                <a:off x="0" y="2649"/>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3" name="Rectangle 76"/>
              <p:cNvSpPr>
                <a:spLocks noChangeArrowheads="1"/>
              </p:cNvSpPr>
              <p:nvPr/>
            </p:nvSpPr>
            <p:spPr bwMode="auto">
              <a:xfrm>
                <a:off x="0" y="2683"/>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4" name="Rectangle 77"/>
              <p:cNvSpPr>
                <a:spLocks noChangeArrowheads="1"/>
              </p:cNvSpPr>
              <p:nvPr/>
            </p:nvSpPr>
            <p:spPr bwMode="auto">
              <a:xfrm>
                <a:off x="0" y="2716"/>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5" name="Rectangle 78"/>
              <p:cNvSpPr>
                <a:spLocks noChangeArrowheads="1"/>
              </p:cNvSpPr>
              <p:nvPr/>
            </p:nvSpPr>
            <p:spPr bwMode="auto">
              <a:xfrm>
                <a:off x="0" y="2751"/>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6" name="Rectangle 79"/>
              <p:cNvSpPr>
                <a:spLocks noChangeArrowheads="1"/>
              </p:cNvSpPr>
              <p:nvPr/>
            </p:nvSpPr>
            <p:spPr bwMode="auto">
              <a:xfrm>
                <a:off x="0" y="2784"/>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7" name="Rectangle 80"/>
              <p:cNvSpPr>
                <a:spLocks noChangeArrowheads="1"/>
              </p:cNvSpPr>
              <p:nvPr/>
            </p:nvSpPr>
            <p:spPr bwMode="auto">
              <a:xfrm>
                <a:off x="0" y="2817"/>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8" name="Rectangle 81"/>
              <p:cNvSpPr>
                <a:spLocks noChangeArrowheads="1"/>
              </p:cNvSpPr>
              <p:nvPr/>
            </p:nvSpPr>
            <p:spPr bwMode="auto">
              <a:xfrm>
                <a:off x="0" y="2852"/>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19" name="Rectangle 82"/>
              <p:cNvSpPr>
                <a:spLocks noChangeArrowheads="1"/>
              </p:cNvSpPr>
              <p:nvPr/>
            </p:nvSpPr>
            <p:spPr bwMode="auto">
              <a:xfrm>
                <a:off x="0" y="2885"/>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0" name="Rectangle 83"/>
              <p:cNvSpPr>
                <a:spLocks noChangeArrowheads="1"/>
              </p:cNvSpPr>
              <p:nvPr/>
            </p:nvSpPr>
            <p:spPr bwMode="auto">
              <a:xfrm>
                <a:off x="0" y="2919"/>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1" name="Rectangle 84"/>
              <p:cNvSpPr>
                <a:spLocks noChangeArrowheads="1"/>
              </p:cNvSpPr>
              <p:nvPr/>
            </p:nvSpPr>
            <p:spPr bwMode="auto">
              <a:xfrm>
                <a:off x="0" y="2952"/>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2" name="Rectangle 85"/>
              <p:cNvSpPr>
                <a:spLocks noChangeArrowheads="1"/>
              </p:cNvSpPr>
              <p:nvPr/>
            </p:nvSpPr>
            <p:spPr bwMode="auto">
              <a:xfrm>
                <a:off x="0" y="2987"/>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3" name="Rectangle 86"/>
              <p:cNvSpPr>
                <a:spLocks noChangeArrowheads="1"/>
              </p:cNvSpPr>
              <p:nvPr/>
            </p:nvSpPr>
            <p:spPr bwMode="auto">
              <a:xfrm>
                <a:off x="0" y="3020"/>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4" name="Rectangle 87"/>
              <p:cNvSpPr>
                <a:spLocks noChangeArrowheads="1"/>
              </p:cNvSpPr>
              <p:nvPr/>
            </p:nvSpPr>
            <p:spPr bwMode="auto">
              <a:xfrm>
                <a:off x="0" y="3054"/>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5" name="Rectangle 88"/>
              <p:cNvSpPr>
                <a:spLocks noChangeArrowheads="1"/>
              </p:cNvSpPr>
              <p:nvPr/>
            </p:nvSpPr>
            <p:spPr bwMode="auto">
              <a:xfrm>
                <a:off x="0" y="3087"/>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6" name="Rectangle 89"/>
              <p:cNvSpPr>
                <a:spLocks noChangeArrowheads="1"/>
              </p:cNvSpPr>
              <p:nvPr/>
            </p:nvSpPr>
            <p:spPr bwMode="auto">
              <a:xfrm>
                <a:off x="0" y="3122"/>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7" name="Rectangle 90"/>
              <p:cNvSpPr>
                <a:spLocks noChangeArrowheads="1"/>
              </p:cNvSpPr>
              <p:nvPr/>
            </p:nvSpPr>
            <p:spPr bwMode="auto">
              <a:xfrm>
                <a:off x="0" y="3155"/>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8" name="Rectangle 91"/>
              <p:cNvSpPr>
                <a:spLocks noChangeArrowheads="1"/>
              </p:cNvSpPr>
              <p:nvPr/>
            </p:nvSpPr>
            <p:spPr bwMode="auto">
              <a:xfrm>
                <a:off x="0" y="3190"/>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29" name="Rectangle 92"/>
              <p:cNvSpPr>
                <a:spLocks noChangeArrowheads="1"/>
              </p:cNvSpPr>
              <p:nvPr/>
            </p:nvSpPr>
            <p:spPr bwMode="auto">
              <a:xfrm>
                <a:off x="0" y="3223"/>
                <a:ext cx="5760" cy="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0" name="Rectangle 93"/>
              <p:cNvSpPr>
                <a:spLocks noChangeArrowheads="1"/>
              </p:cNvSpPr>
              <p:nvPr/>
            </p:nvSpPr>
            <p:spPr bwMode="auto">
              <a:xfrm>
                <a:off x="0" y="3255"/>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1" name="Rectangle 94"/>
              <p:cNvSpPr>
                <a:spLocks noChangeArrowheads="1"/>
              </p:cNvSpPr>
              <p:nvPr/>
            </p:nvSpPr>
            <p:spPr bwMode="auto">
              <a:xfrm>
                <a:off x="0" y="3290"/>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2" name="Rectangle 95"/>
              <p:cNvSpPr>
                <a:spLocks noChangeArrowheads="1"/>
              </p:cNvSpPr>
              <p:nvPr/>
            </p:nvSpPr>
            <p:spPr bwMode="auto">
              <a:xfrm>
                <a:off x="0" y="3323"/>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3" name="Rectangle 96"/>
              <p:cNvSpPr>
                <a:spLocks noChangeArrowheads="1"/>
              </p:cNvSpPr>
              <p:nvPr/>
            </p:nvSpPr>
            <p:spPr bwMode="auto">
              <a:xfrm>
                <a:off x="0" y="3358"/>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4" name="Rectangle 97"/>
              <p:cNvSpPr>
                <a:spLocks noChangeArrowheads="1"/>
              </p:cNvSpPr>
              <p:nvPr/>
            </p:nvSpPr>
            <p:spPr bwMode="auto">
              <a:xfrm>
                <a:off x="0" y="3391"/>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5" name="Rectangle 98"/>
              <p:cNvSpPr>
                <a:spLocks noChangeArrowheads="1"/>
              </p:cNvSpPr>
              <p:nvPr/>
            </p:nvSpPr>
            <p:spPr bwMode="auto">
              <a:xfrm>
                <a:off x="0" y="3425"/>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6" name="Rectangle 99"/>
              <p:cNvSpPr>
                <a:spLocks noChangeArrowheads="1"/>
              </p:cNvSpPr>
              <p:nvPr/>
            </p:nvSpPr>
            <p:spPr bwMode="auto">
              <a:xfrm>
                <a:off x="0" y="3458"/>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7" name="Rectangle 100"/>
              <p:cNvSpPr>
                <a:spLocks noChangeArrowheads="1"/>
              </p:cNvSpPr>
              <p:nvPr/>
            </p:nvSpPr>
            <p:spPr bwMode="auto">
              <a:xfrm>
                <a:off x="0" y="3493"/>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8" name="Rectangle 101"/>
              <p:cNvSpPr>
                <a:spLocks noChangeArrowheads="1"/>
              </p:cNvSpPr>
              <p:nvPr/>
            </p:nvSpPr>
            <p:spPr bwMode="auto">
              <a:xfrm>
                <a:off x="0" y="3526"/>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39" name="Rectangle 102"/>
              <p:cNvSpPr>
                <a:spLocks noChangeArrowheads="1"/>
              </p:cNvSpPr>
              <p:nvPr/>
            </p:nvSpPr>
            <p:spPr bwMode="auto">
              <a:xfrm>
                <a:off x="0" y="3561"/>
                <a:ext cx="5760" cy="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0" name="Rectangle 103"/>
              <p:cNvSpPr>
                <a:spLocks noChangeArrowheads="1"/>
              </p:cNvSpPr>
              <p:nvPr/>
            </p:nvSpPr>
            <p:spPr bwMode="auto">
              <a:xfrm>
                <a:off x="0" y="3593"/>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1" name="Rectangle 104"/>
              <p:cNvSpPr>
                <a:spLocks noChangeArrowheads="1"/>
              </p:cNvSpPr>
              <p:nvPr/>
            </p:nvSpPr>
            <p:spPr bwMode="auto">
              <a:xfrm>
                <a:off x="0" y="3626"/>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2" name="Rectangle 105"/>
              <p:cNvSpPr>
                <a:spLocks noChangeArrowheads="1"/>
              </p:cNvSpPr>
              <p:nvPr/>
            </p:nvSpPr>
            <p:spPr bwMode="auto">
              <a:xfrm>
                <a:off x="0" y="3661"/>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3" name="Rectangle 106"/>
              <p:cNvSpPr>
                <a:spLocks noChangeArrowheads="1"/>
              </p:cNvSpPr>
              <p:nvPr/>
            </p:nvSpPr>
            <p:spPr bwMode="auto">
              <a:xfrm>
                <a:off x="0" y="3694"/>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4" name="Rectangle 107"/>
              <p:cNvSpPr>
                <a:spLocks noChangeArrowheads="1"/>
              </p:cNvSpPr>
              <p:nvPr/>
            </p:nvSpPr>
            <p:spPr bwMode="auto">
              <a:xfrm>
                <a:off x="0" y="3729"/>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5" name="Rectangle 108"/>
              <p:cNvSpPr>
                <a:spLocks noChangeArrowheads="1"/>
              </p:cNvSpPr>
              <p:nvPr/>
            </p:nvSpPr>
            <p:spPr bwMode="auto">
              <a:xfrm>
                <a:off x="0" y="3762"/>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6" name="Rectangle 109"/>
              <p:cNvSpPr>
                <a:spLocks noChangeArrowheads="1"/>
              </p:cNvSpPr>
              <p:nvPr/>
            </p:nvSpPr>
            <p:spPr bwMode="auto">
              <a:xfrm>
                <a:off x="0" y="3796"/>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7" name="Rectangle 110"/>
              <p:cNvSpPr>
                <a:spLocks noChangeArrowheads="1"/>
              </p:cNvSpPr>
              <p:nvPr/>
            </p:nvSpPr>
            <p:spPr bwMode="auto">
              <a:xfrm>
                <a:off x="0" y="3829"/>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8" name="Rectangle 111"/>
              <p:cNvSpPr>
                <a:spLocks noChangeArrowheads="1"/>
              </p:cNvSpPr>
              <p:nvPr/>
            </p:nvSpPr>
            <p:spPr bwMode="auto">
              <a:xfrm>
                <a:off x="0" y="3864"/>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49" name="Rectangle 112"/>
              <p:cNvSpPr>
                <a:spLocks noChangeArrowheads="1"/>
              </p:cNvSpPr>
              <p:nvPr/>
            </p:nvSpPr>
            <p:spPr bwMode="auto">
              <a:xfrm>
                <a:off x="0" y="3897"/>
                <a:ext cx="5760" cy="3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50" name="Rectangle 113"/>
              <p:cNvSpPr>
                <a:spLocks noChangeArrowheads="1"/>
              </p:cNvSpPr>
              <p:nvPr/>
            </p:nvSpPr>
            <p:spPr bwMode="auto">
              <a:xfrm>
                <a:off x="0" y="3931"/>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51" name="Rectangle 114"/>
              <p:cNvSpPr>
                <a:spLocks noChangeArrowheads="1"/>
              </p:cNvSpPr>
              <p:nvPr/>
            </p:nvSpPr>
            <p:spPr bwMode="auto">
              <a:xfrm>
                <a:off x="0" y="3964"/>
                <a:ext cx="5760" cy="3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52" name="Rectangle 115"/>
              <p:cNvSpPr>
                <a:spLocks noChangeArrowheads="1"/>
              </p:cNvSpPr>
              <p:nvPr/>
            </p:nvSpPr>
            <p:spPr bwMode="auto">
              <a:xfrm>
                <a:off x="0" y="3999"/>
                <a:ext cx="5760" cy="3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60422" name="Rectangle 116"/>
            <p:cNvSpPr>
              <a:spLocks noChangeArrowheads="1"/>
            </p:cNvSpPr>
            <p:nvPr/>
          </p:nvSpPr>
          <p:spPr bwMode="auto">
            <a:xfrm>
              <a:off x="432" y="621"/>
              <a:ext cx="4898" cy="626"/>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3" name="Rectangle 117"/>
            <p:cNvSpPr>
              <a:spLocks noChangeArrowheads="1"/>
            </p:cNvSpPr>
            <p:nvPr/>
          </p:nvSpPr>
          <p:spPr bwMode="auto">
            <a:xfrm>
              <a:off x="1529" y="614"/>
              <a:ext cx="2730" cy="336"/>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3500">
                  <a:solidFill>
                    <a:srgbClr val="FFFF00"/>
                  </a:solidFill>
                  <a:latin typeface="Times New Roman" pitchFamily="18" charset="0"/>
                </a:rPr>
                <a:t>Proposed Etiologies of </a:t>
              </a:r>
              <a:endParaRPr lang="en-US" sz="2500" b="0">
                <a:solidFill>
                  <a:srgbClr val="FFFF00"/>
                </a:solidFill>
                <a:latin typeface="Times New Roman" pitchFamily="18" charset="0"/>
              </a:endParaRPr>
            </a:p>
          </p:txBody>
        </p:sp>
        <p:sp>
          <p:nvSpPr>
            <p:cNvPr id="60424" name="Rectangle 118"/>
            <p:cNvSpPr>
              <a:spLocks noChangeArrowheads="1"/>
            </p:cNvSpPr>
            <p:nvPr/>
          </p:nvSpPr>
          <p:spPr bwMode="auto">
            <a:xfrm>
              <a:off x="1762" y="947"/>
              <a:ext cx="2199" cy="336"/>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3500">
                  <a:solidFill>
                    <a:srgbClr val="FFFF00"/>
                  </a:solidFill>
                  <a:latin typeface="Times New Roman" pitchFamily="18" charset="0"/>
                </a:rPr>
                <a:t>Alzheimer Disease</a:t>
              </a:r>
              <a:endParaRPr lang="en-US" sz="2500" b="0">
                <a:solidFill>
                  <a:srgbClr val="FFFF00"/>
                </a:solidFill>
                <a:latin typeface="Times New Roman" pitchFamily="18" charset="0"/>
              </a:endParaRPr>
            </a:p>
          </p:txBody>
        </p:sp>
        <p:sp>
          <p:nvSpPr>
            <p:cNvPr id="60425" name="Rectangle 119"/>
            <p:cNvSpPr>
              <a:spLocks noChangeArrowheads="1"/>
            </p:cNvSpPr>
            <p:nvPr/>
          </p:nvSpPr>
          <p:spPr bwMode="auto">
            <a:xfrm>
              <a:off x="1248" y="1328"/>
              <a:ext cx="3266" cy="224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6" name="Rectangle 120"/>
            <p:cNvSpPr>
              <a:spLocks noChangeArrowheads="1"/>
            </p:cNvSpPr>
            <p:nvPr/>
          </p:nvSpPr>
          <p:spPr bwMode="auto">
            <a:xfrm>
              <a:off x="1300" y="1368"/>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27" name="Rectangle 121"/>
            <p:cNvSpPr>
              <a:spLocks noChangeArrowheads="1"/>
            </p:cNvSpPr>
            <p:nvPr/>
          </p:nvSpPr>
          <p:spPr bwMode="auto">
            <a:xfrm>
              <a:off x="1492" y="1368"/>
              <a:ext cx="1923"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Aluminum or other toxin</a:t>
              </a:r>
              <a:endParaRPr lang="en-US" sz="2500" b="0">
                <a:solidFill>
                  <a:srgbClr val="FFFF00"/>
                </a:solidFill>
                <a:latin typeface="Times New Roman" pitchFamily="18" charset="0"/>
              </a:endParaRPr>
            </a:p>
          </p:txBody>
        </p:sp>
        <p:sp>
          <p:nvSpPr>
            <p:cNvPr id="60428" name="Rectangle 122"/>
            <p:cNvSpPr>
              <a:spLocks noChangeArrowheads="1"/>
            </p:cNvSpPr>
            <p:nvPr/>
          </p:nvSpPr>
          <p:spPr bwMode="auto">
            <a:xfrm>
              <a:off x="1300" y="1649"/>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29" name="Rectangle 123"/>
            <p:cNvSpPr>
              <a:spLocks noChangeArrowheads="1"/>
            </p:cNvSpPr>
            <p:nvPr/>
          </p:nvSpPr>
          <p:spPr bwMode="auto">
            <a:xfrm>
              <a:off x="1492" y="1649"/>
              <a:ext cx="1230"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Infectious agent</a:t>
              </a:r>
              <a:endParaRPr lang="en-US" sz="2500" b="0">
                <a:solidFill>
                  <a:srgbClr val="FFFF00"/>
                </a:solidFill>
                <a:latin typeface="Times New Roman" pitchFamily="18" charset="0"/>
              </a:endParaRPr>
            </a:p>
          </p:txBody>
        </p:sp>
        <p:sp>
          <p:nvSpPr>
            <p:cNvPr id="60430" name="Rectangle 124"/>
            <p:cNvSpPr>
              <a:spLocks noChangeArrowheads="1"/>
            </p:cNvSpPr>
            <p:nvPr/>
          </p:nvSpPr>
          <p:spPr bwMode="auto">
            <a:xfrm>
              <a:off x="1300" y="1928"/>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31" name="Rectangle 125"/>
            <p:cNvSpPr>
              <a:spLocks noChangeArrowheads="1"/>
            </p:cNvSpPr>
            <p:nvPr/>
          </p:nvSpPr>
          <p:spPr bwMode="auto">
            <a:xfrm>
              <a:off x="1492" y="1928"/>
              <a:ext cx="1762"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Synaptic abnormalities</a:t>
              </a:r>
              <a:endParaRPr lang="en-US" sz="2500" b="0">
                <a:solidFill>
                  <a:srgbClr val="FFFF00"/>
                </a:solidFill>
                <a:latin typeface="Times New Roman" pitchFamily="18" charset="0"/>
              </a:endParaRPr>
            </a:p>
          </p:txBody>
        </p:sp>
        <p:sp>
          <p:nvSpPr>
            <p:cNvPr id="60432" name="Rectangle 126"/>
            <p:cNvSpPr>
              <a:spLocks noChangeArrowheads="1"/>
            </p:cNvSpPr>
            <p:nvPr/>
          </p:nvSpPr>
          <p:spPr bwMode="auto">
            <a:xfrm>
              <a:off x="1300" y="2209"/>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33" name="Rectangle 127"/>
            <p:cNvSpPr>
              <a:spLocks noChangeArrowheads="1"/>
            </p:cNvSpPr>
            <p:nvPr/>
          </p:nvSpPr>
          <p:spPr bwMode="auto">
            <a:xfrm>
              <a:off x="1492" y="2209"/>
              <a:ext cx="2454"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Vascular/immune abnormalities</a:t>
              </a:r>
              <a:endParaRPr lang="en-US" sz="2500" b="0">
                <a:solidFill>
                  <a:srgbClr val="FFFF00"/>
                </a:solidFill>
                <a:latin typeface="Times New Roman" pitchFamily="18" charset="0"/>
              </a:endParaRPr>
            </a:p>
          </p:txBody>
        </p:sp>
        <p:sp>
          <p:nvSpPr>
            <p:cNvPr id="60434" name="Rectangle 128"/>
            <p:cNvSpPr>
              <a:spLocks noChangeArrowheads="1"/>
            </p:cNvSpPr>
            <p:nvPr/>
          </p:nvSpPr>
          <p:spPr bwMode="auto">
            <a:xfrm>
              <a:off x="1300" y="2488"/>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35" name="Rectangle 129"/>
            <p:cNvSpPr>
              <a:spLocks noChangeArrowheads="1"/>
            </p:cNvSpPr>
            <p:nvPr/>
          </p:nvSpPr>
          <p:spPr bwMode="auto">
            <a:xfrm>
              <a:off x="1492" y="2488"/>
              <a:ext cx="1678"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Lack of growth factor</a:t>
              </a:r>
              <a:endParaRPr lang="en-US" sz="2500" b="0">
                <a:solidFill>
                  <a:srgbClr val="FFFF00"/>
                </a:solidFill>
                <a:latin typeface="Times New Roman" pitchFamily="18" charset="0"/>
              </a:endParaRPr>
            </a:p>
          </p:txBody>
        </p:sp>
        <p:sp>
          <p:nvSpPr>
            <p:cNvPr id="60436" name="Rectangle 130"/>
            <p:cNvSpPr>
              <a:spLocks noChangeArrowheads="1"/>
            </p:cNvSpPr>
            <p:nvPr/>
          </p:nvSpPr>
          <p:spPr bwMode="auto">
            <a:xfrm>
              <a:off x="1300" y="2769"/>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37" name="Rectangle 131"/>
            <p:cNvSpPr>
              <a:spLocks noChangeArrowheads="1"/>
            </p:cNvSpPr>
            <p:nvPr/>
          </p:nvSpPr>
          <p:spPr bwMode="auto">
            <a:xfrm>
              <a:off x="1492" y="2769"/>
              <a:ext cx="980"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Lipoproteins</a:t>
              </a:r>
              <a:endParaRPr lang="en-US" sz="2500" b="0">
                <a:solidFill>
                  <a:srgbClr val="FFFF00"/>
                </a:solidFill>
                <a:latin typeface="Times New Roman" pitchFamily="18" charset="0"/>
              </a:endParaRPr>
            </a:p>
          </p:txBody>
        </p:sp>
        <p:sp>
          <p:nvSpPr>
            <p:cNvPr id="60438" name="Rectangle 132"/>
            <p:cNvSpPr>
              <a:spLocks noChangeArrowheads="1"/>
            </p:cNvSpPr>
            <p:nvPr/>
          </p:nvSpPr>
          <p:spPr bwMode="auto">
            <a:xfrm>
              <a:off x="1300" y="3048"/>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39" name="Rectangle 133"/>
            <p:cNvSpPr>
              <a:spLocks noChangeArrowheads="1"/>
            </p:cNvSpPr>
            <p:nvPr/>
          </p:nvSpPr>
          <p:spPr bwMode="auto">
            <a:xfrm>
              <a:off x="1492" y="3048"/>
              <a:ext cx="1645"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Protein abnormalities</a:t>
              </a:r>
              <a:endParaRPr lang="en-US" sz="2500" b="0">
                <a:solidFill>
                  <a:srgbClr val="FFFF00"/>
                </a:solidFill>
                <a:latin typeface="Times New Roman" pitchFamily="18" charset="0"/>
              </a:endParaRPr>
            </a:p>
          </p:txBody>
        </p:sp>
        <p:sp>
          <p:nvSpPr>
            <p:cNvPr id="60440" name="Rectangle 134"/>
            <p:cNvSpPr>
              <a:spLocks noChangeArrowheads="1"/>
            </p:cNvSpPr>
            <p:nvPr/>
          </p:nvSpPr>
          <p:spPr bwMode="auto">
            <a:xfrm>
              <a:off x="1300" y="3329"/>
              <a:ext cx="67" cy="23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2400" b="0">
                  <a:solidFill>
                    <a:srgbClr val="FFFF00"/>
                  </a:solidFill>
                  <a:latin typeface="Times New Roman" pitchFamily="18" charset="0"/>
                </a:rPr>
                <a:t>•</a:t>
              </a:r>
              <a:endParaRPr lang="en-US" sz="2500" b="0">
                <a:solidFill>
                  <a:srgbClr val="FFFF00"/>
                </a:solidFill>
                <a:latin typeface="Times New Roman" pitchFamily="18" charset="0"/>
              </a:endParaRPr>
            </a:p>
          </p:txBody>
        </p:sp>
        <p:sp>
          <p:nvSpPr>
            <p:cNvPr id="60441" name="Rectangle 135"/>
            <p:cNvSpPr>
              <a:spLocks noChangeArrowheads="1"/>
            </p:cNvSpPr>
            <p:nvPr/>
          </p:nvSpPr>
          <p:spPr bwMode="auto">
            <a:xfrm>
              <a:off x="1492" y="3329"/>
              <a:ext cx="1848" cy="346"/>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3600" b="0">
                  <a:solidFill>
                    <a:srgbClr val="FFFF00"/>
                  </a:solidFill>
                  <a:latin typeface="Times New Roman" pitchFamily="18" charset="0"/>
                </a:rPr>
                <a:t>Oxidative stress</a:t>
              </a:r>
            </a:p>
          </p:txBody>
        </p:sp>
      </p:grpSp>
      <p:sp>
        <p:nvSpPr>
          <p:cNvPr id="60419" name="Rectangle 136"/>
          <p:cNvSpPr>
            <a:spLocks noChangeArrowheads="1"/>
          </p:cNvSpPr>
          <p:nvPr/>
        </p:nvSpPr>
        <p:spPr bwMode="auto">
          <a:xfrm>
            <a:off x="2200275" y="5316538"/>
            <a:ext cx="3925888" cy="596900"/>
          </a:xfrm>
          <a:prstGeom prst="rect">
            <a:avLst/>
          </a:prstGeom>
          <a:noFill/>
          <a:ln w="53975">
            <a:solidFill>
              <a:schemeClr val="hlink"/>
            </a:solidFill>
            <a:miter lim="800000"/>
            <a:headEnd/>
            <a:tailEnd/>
          </a:ln>
          <a:effectLst/>
          <a:extLst>
            <a:ext uri="{909E8E84-426E-40DD-AFC4-6F175D3DCCD1}">
              <a14:hiddenFill xmlns:a14="http://schemas.microsoft.com/office/drawing/2010/main">
                <a:solidFill>
                  <a:srgbClr val="FF7D7D">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14300" y="0"/>
            <a:ext cx="10086975" cy="1752600"/>
          </a:xfrm>
        </p:spPr>
        <p:txBody>
          <a:bodyPr/>
          <a:lstStyle/>
          <a:p>
            <a:pPr algn="ctr"/>
            <a:r>
              <a:rPr lang="en-US" sz="2800" b="1" smtClean="0">
                <a:latin typeface="Georgia" pitchFamily="18" charset="0"/>
              </a:rPr>
              <a:t>The finding of amyloid-beta (Aβ) deposition in AD brains after death led to the so-called “amyloid hypothesis”</a:t>
            </a:r>
          </a:p>
        </p:txBody>
      </p:sp>
      <p:pic>
        <p:nvPicPr>
          <p:cNvPr id="61443"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47900" y="1752600"/>
            <a:ext cx="67818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57188" y="1003300"/>
            <a:ext cx="9929812"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buFontTx/>
              <a:buAutoNum type="arabicPeriod"/>
            </a:pPr>
            <a:r>
              <a:rPr lang="en-US" u="sng">
                <a:solidFill>
                  <a:schemeClr val="tx1"/>
                </a:solidFill>
                <a:latin typeface="Times New Roman" pitchFamily="18" charset="0"/>
              </a:rPr>
              <a:t>Definition of oxidative stress</a:t>
            </a:r>
          </a:p>
          <a:p>
            <a:pPr algn="l" eaLnBrk="1" hangingPunct="1">
              <a:spcBef>
                <a:spcPct val="50000"/>
              </a:spcBef>
              <a:buFontTx/>
              <a:buAutoNum type="arabicPeriod"/>
            </a:pPr>
            <a:r>
              <a:rPr lang="en-US" u="sng">
                <a:solidFill>
                  <a:schemeClr val="tx1"/>
                </a:solidFill>
                <a:latin typeface="Times New Roman" pitchFamily="18" charset="0"/>
              </a:rPr>
              <a:t>Oxidative damage increases in Alzheimer disease</a:t>
            </a:r>
          </a:p>
          <a:p>
            <a:pPr algn="l" eaLnBrk="1" hangingPunct="1">
              <a:spcBef>
                <a:spcPct val="50000"/>
              </a:spcBef>
              <a:buFontTx/>
              <a:buAutoNum type="arabicPeriod"/>
            </a:pPr>
            <a:r>
              <a:rPr lang="en-US" u="sng">
                <a:solidFill>
                  <a:schemeClr val="tx1"/>
                </a:solidFill>
                <a:latin typeface="Times New Roman" pitchFamily="18" charset="0"/>
              </a:rPr>
              <a:t>Sources of reactive oxygen</a:t>
            </a:r>
          </a:p>
          <a:p>
            <a:pPr algn="l" eaLnBrk="1" hangingPunct="1">
              <a:spcBef>
                <a:spcPct val="50000"/>
              </a:spcBef>
              <a:buFontTx/>
              <a:buAutoNum type="arabicPeriod"/>
            </a:pPr>
            <a:r>
              <a:rPr lang="en-US" u="sng">
                <a:solidFill>
                  <a:schemeClr val="tx1"/>
                </a:solidFill>
                <a:latin typeface="Times New Roman" pitchFamily="18" charset="0"/>
              </a:rPr>
              <a:t>Responses to oxidative stress</a:t>
            </a:r>
          </a:p>
          <a:p>
            <a:pPr algn="l" eaLnBrk="1" hangingPunct="1">
              <a:spcBef>
                <a:spcPct val="50000"/>
              </a:spcBef>
              <a:buFontTx/>
              <a:buAutoNum type="arabicPeriod"/>
            </a:pPr>
            <a:r>
              <a:rPr lang="en-US" u="sng">
                <a:solidFill>
                  <a:schemeClr val="tx1"/>
                </a:solidFill>
                <a:latin typeface="Times New Roman" pitchFamily="18" charset="0"/>
              </a:rPr>
              <a:t>Involvement of pathological lesions</a:t>
            </a:r>
          </a:p>
          <a:p>
            <a:pPr algn="l" eaLnBrk="1" hangingPunct="1">
              <a:spcBef>
                <a:spcPct val="50000"/>
              </a:spcBef>
              <a:buFontTx/>
              <a:buAutoNum type="arabicPeriod"/>
            </a:pPr>
            <a:r>
              <a:rPr lang="en-US" u="sng">
                <a:solidFill>
                  <a:schemeClr val="tx1"/>
                </a:solidFill>
                <a:latin typeface="Times New Roman" pitchFamily="18" charset="0"/>
              </a:rPr>
              <a:t>Phosphorylation control of oxidative damage</a:t>
            </a:r>
          </a:p>
        </p:txBody>
      </p:sp>
      <p:sp>
        <p:nvSpPr>
          <p:cNvPr id="62467" name="Text Box 3"/>
          <p:cNvSpPr txBox="1">
            <a:spLocks noChangeArrowheads="1"/>
          </p:cNvSpPr>
          <p:nvPr/>
        </p:nvSpPr>
        <p:spPr bwMode="auto">
          <a:xfrm>
            <a:off x="1543050" y="317500"/>
            <a:ext cx="81010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endParaRPr lang="en-US" sz="2500" b="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63490" name="Oval 2"/>
          <p:cNvSpPr>
            <a:spLocks noChangeArrowheads="1"/>
          </p:cNvSpPr>
          <p:nvPr/>
        </p:nvSpPr>
        <p:spPr bwMode="auto">
          <a:xfrm>
            <a:off x="7486650" y="3670300"/>
            <a:ext cx="2800350" cy="2857500"/>
          </a:xfrm>
          <a:prstGeom prst="ellipse">
            <a:avLst/>
          </a:prstGeom>
          <a:solidFill>
            <a:srgbClr val="FFFF99">
              <a:alpha val="7882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612" t="5461" b="6371"/>
          <a:stretch>
            <a:fillRect/>
          </a:stretch>
        </p:blipFill>
        <p:spPr bwMode="auto">
          <a:xfrm>
            <a:off x="468313" y="922338"/>
            <a:ext cx="4186237" cy="241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492" name="Group 4"/>
          <p:cNvGrpSpPr>
            <a:grpSpLocks/>
          </p:cNvGrpSpPr>
          <p:nvPr/>
        </p:nvGrpSpPr>
        <p:grpSpPr bwMode="auto">
          <a:xfrm>
            <a:off x="5260975" y="942975"/>
            <a:ext cx="5026025" cy="2479675"/>
            <a:chOff x="1212" y="690"/>
            <a:chExt cx="3518" cy="2145"/>
          </a:xfrm>
        </p:grpSpPr>
        <p:pic>
          <p:nvPicPr>
            <p:cNvPr id="635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 y="690"/>
              <a:ext cx="1703" cy="165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35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 y="698"/>
              <a:ext cx="1625" cy="165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521" name="Text Box 7"/>
            <p:cNvSpPr txBox="1">
              <a:spLocks noChangeArrowheads="1"/>
            </p:cNvSpPr>
            <p:nvPr/>
          </p:nvSpPr>
          <p:spPr bwMode="auto">
            <a:xfrm>
              <a:off x="1815" y="2491"/>
              <a:ext cx="2697"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0"/>
                </a:spcBef>
              </a:pPr>
              <a:r>
                <a:rPr lang="en-US" sz="2000" b="0">
                  <a:solidFill>
                    <a:srgbClr val="FFFF00"/>
                  </a:solidFill>
                  <a:latin typeface="Times New Roman" pitchFamily="18" charset="0"/>
                </a:rPr>
                <a:t>Normal                      Alzheimer</a:t>
              </a:r>
            </a:p>
          </p:txBody>
        </p:sp>
      </p:grpSp>
      <p:sp>
        <p:nvSpPr>
          <p:cNvPr id="63493" name="Rectangle 8"/>
          <p:cNvSpPr>
            <a:spLocks noChangeArrowheads="1"/>
          </p:cNvSpPr>
          <p:nvPr/>
        </p:nvSpPr>
        <p:spPr bwMode="auto">
          <a:xfrm>
            <a:off x="2370138" y="5091113"/>
            <a:ext cx="2913062" cy="406400"/>
          </a:xfrm>
          <a:prstGeom prst="rect">
            <a:avLst/>
          </a:prstGeom>
          <a:solidFill>
            <a:srgbClr val="FF0000"/>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spcBef>
                <a:spcPct val="0"/>
              </a:spcBef>
            </a:pPr>
            <a:r>
              <a:rPr lang="en-US" sz="2000">
                <a:solidFill>
                  <a:schemeClr val="bg1"/>
                </a:solidFill>
                <a:latin typeface="Times New Roman" pitchFamily="18" charset="0"/>
              </a:rPr>
              <a:t>Progression/Incidence</a:t>
            </a:r>
          </a:p>
        </p:txBody>
      </p:sp>
      <p:sp>
        <p:nvSpPr>
          <p:cNvPr id="63494" name="Rectangle 9"/>
          <p:cNvSpPr>
            <a:spLocks noChangeArrowheads="1"/>
          </p:cNvSpPr>
          <p:nvPr/>
        </p:nvSpPr>
        <p:spPr bwMode="auto">
          <a:xfrm>
            <a:off x="2998788" y="4132263"/>
            <a:ext cx="1370012" cy="4064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l">
              <a:spcBef>
                <a:spcPct val="0"/>
              </a:spcBef>
            </a:pPr>
            <a:r>
              <a:rPr lang="en-US" sz="2000" b="0">
                <a:solidFill>
                  <a:schemeClr val="bg1"/>
                </a:solidFill>
                <a:latin typeface="Times New Roman" pitchFamily="18" charset="0"/>
              </a:rPr>
              <a:t>Estrogen</a:t>
            </a:r>
          </a:p>
        </p:txBody>
      </p:sp>
      <p:sp>
        <p:nvSpPr>
          <p:cNvPr id="63495" name="Rectangle 10"/>
          <p:cNvSpPr>
            <a:spLocks noChangeArrowheads="1"/>
          </p:cNvSpPr>
          <p:nvPr/>
        </p:nvSpPr>
        <p:spPr bwMode="auto">
          <a:xfrm>
            <a:off x="158750" y="4291013"/>
            <a:ext cx="1927225" cy="7112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en-US" sz="2000" b="0">
                <a:solidFill>
                  <a:schemeClr val="bg1"/>
                </a:solidFill>
                <a:latin typeface="Times New Roman" pitchFamily="18" charset="0"/>
              </a:rPr>
              <a:t>Acetylsalicylic</a:t>
            </a:r>
          </a:p>
          <a:p>
            <a:pPr>
              <a:spcBef>
                <a:spcPct val="0"/>
              </a:spcBef>
            </a:pPr>
            <a:r>
              <a:rPr lang="en-US" sz="2000" b="0">
                <a:solidFill>
                  <a:schemeClr val="bg1"/>
                </a:solidFill>
                <a:latin typeface="Times New Roman" pitchFamily="18" charset="0"/>
              </a:rPr>
              <a:t>acid (Aspirin)</a:t>
            </a:r>
          </a:p>
        </p:txBody>
      </p:sp>
      <p:sp>
        <p:nvSpPr>
          <p:cNvPr id="63496" name="Rectangle 11"/>
          <p:cNvSpPr>
            <a:spLocks noChangeArrowheads="1"/>
          </p:cNvSpPr>
          <p:nvPr/>
        </p:nvSpPr>
        <p:spPr bwMode="auto">
          <a:xfrm>
            <a:off x="5462588" y="4429125"/>
            <a:ext cx="1708150" cy="7112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en-US" sz="2000" b="0">
                <a:solidFill>
                  <a:schemeClr val="bg1"/>
                </a:solidFill>
                <a:latin typeface="Times New Roman" pitchFamily="18" charset="0"/>
              </a:rPr>
              <a:t>(-) Deprenyl </a:t>
            </a:r>
          </a:p>
          <a:p>
            <a:pPr>
              <a:spcBef>
                <a:spcPct val="0"/>
              </a:spcBef>
            </a:pPr>
            <a:r>
              <a:rPr lang="en-US" sz="2000" b="0">
                <a:solidFill>
                  <a:schemeClr val="bg1"/>
                </a:solidFill>
                <a:latin typeface="Times New Roman" pitchFamily="18" charset="0"/>
              </a:rPr>
              <a:t>(selegiline)</a:t>
            </a:r>
          </a:p>
        </p:txBody>
      </p:sp>
      <p:sp>
        <p:nvSpPr>
          <p:cNvPr id="63497" name="Rectangle 12"/>
          <p:cNvSpPr>
            <a:spLocks noChangeArrowheads="1"/>
          </p:cNvSpPr>
          <p:nvPr/>
        </p:nvSpPr>
        <p:spPr bwMode="auto">
          <a:xfrm>
            <a:off x="185738" y="5064125"/>
            <a:ext cx="1343025" cy="4064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spcBef>
                <a:spcPct val="0"/>
              </a:spcBef>
            </a:pPr>
            <a:r>
              <a:rPr lang="en-US" sz="2000" b="0">
                <a:solidFill>
                  <a:schemeClr val="bg1"/>
                </a:solidFill>
                <a:latin typeface="Times New Roman" pitchFamily="18" charset="0"/>
              </a:rPr>
              <a:t>Ibuprofen</a:t>
            </a:r>
          </a:p>
        </p:txBody>
      </p:sp>
      <p:sp>
        <p:nvSpPr>
          <p:cNvPr id="63498" name="Rectangle 13"/>
          <p:cNvSpPr>
            <a:spLocks noChangeArrowheads="1"/>
          </p:cNvSpPr>
          <p:nvPr/>
        </p:nvSpPr>
        <p:spPr bwMode="auto">
          <a:xfrm>
            <a:off x="473075" y="5640388"/>
            <a:ext cx="1217613" cy="4064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spcBef>
                <a:spcPct val="0"/>
              </a:spcBef>
            </a:pPr>
            <a:r>
              <a:rPr lang="en-US" sz="2000" b="0">
                <a:solidFill>
                  <a:schemeClr val="bg1"/>
                </a:solidFill>
                <a:latin typeface="Times New Roman" pitchFamily="18" charset="0"/>
              </a:rPr>
              <a:t>Dapsone</a:t>
            </a:r>
          </a:p>
        </p:txBody>
      </p:sp>
      <p:sp>
        <p:nvSpPr>
          <p:cNvPr id="63499" name="Rectangle 14"/>
          <p:cNvSpPr>
            <a:spLocks noChangeArrowheads="1"/>
          </p:cNvSpPr>
          <p:nvPr/>
        </p:nvSpPr>
        <p:spPr bwMode="auto">
          <a:xfrm>
            <a:off x="3495675" y="6030913"/>
            <a:ext cx="2403475" cy="7112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en-US" sz="2000" b="0">
                <a:solidFill>
                  <a:schemeClr val="bg1"/>
                </a:solidFill>
                <a:latin typeface="Times New Roman" pitchFamily="18" charset="0"/>
              </a:rPr>
              <a:t>Acetyl-L-Carnitine</a:t>
            </a:r>
          </a:p>
          <a:p>
            <a:pPr>
              <a:spcBef>
                <a:spcPct val="0"/>
              </a:spcBef>
            </a:pPr>
            <a:r>
              <a:rPr lang="en-US" sz="2000" b="0">
                <a:solidFill>
                  <a:schemeClr val="bg1"/>
                </a:solidFill>
                <a:latin typeface="Times New Roman" pitchFamily="18" charset="0"/>
              </a:rPr>
              <a:t>(ALCAR)</a:t>
            </a:r>
          </a:p>
        </p:txBody>
      </p:sp>
      <p:sp>
        <p:nvSpPr>
          <p:cNvPr id="63500" name="Rectangle 15"/>
          <p:cNvSpPr>
            <a:spLocks noChangeArrowheads="1"/>
          </p:cNvSpPr>
          <p:nvPr/>
        </p:nvSpPr>
        <p:spPr bwMode="auto">
          <a:xfrm>
            <a:off x="5448300" y="5638800"/>
            <a:ext cx="1243013" cy="4064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spcBef>
                <a:spcPct val="0"/>
              </a:spcBef>
            </a:pPr>
            <a:r>
              <a:rPr lang="en-US" sz="2000" b="0">
                <a:solidFill>
                  <a:schemeClr val="bg1"/>
                </a:solidFill>
                <a:latin typeface="Times New Roman" pitchFamily="18" charset="0"/>
              </a:rPr>
              <a:t>Vitamin E</a:t>
            </a:r>
          </a:p>
        </p:txBody>
      </p:sp>
      <p:sp>
        <p:nvSpPr>
          <p:cNvPr id="63501" name="Rectangle 16"/>
          <p:cNvSpPr>
            <a:spLocks noChangeArrowheads="1"/>
          </p:cNvSpPr>
          <p:nvPr/>
        </p:nvSpPr>
        <p:spPr bwMode="auto">
          <a:xfrm>
            <a:off x="5803900" y="5191125"/>
            <a:ext cx="1484313" cy="4064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spcBef>
                <a:spcPct val="0"/>
              </a:spcBef>
            </a:pPr>
            <a:r>
              <a:rPr lang="en-US" sz="2000" b="0">
                <a:solidFill>
                  <a:schemeClr val="bg1"/>
                </a:solidFill>
                <a:latin typeface="Times New Roman" pitchFamily="18" charset="0"/>
              </a:rPr>
              <a:t>Tenilsetam</a:t>
            </a:r>
          </a:p>
        </p:txBody>
      </p:sp>
      <p:sp>
        <p:nvSpPr>
          <p:cNvPr id="63502" name="Line 17"/>
          <p:cNvSpPr>
            <a:spLocks noChangeShapeType="1"/>
          </p:cNvSpPr>
          <p:nvPr/>
        </p:nvSpPr>
        <p:spPr bwMode="auto">
          <a:xfrm>
            <a:off x="3533775" y="4419600"/>
            <a:ext cx="0" cy="501650"/>
          </a:xfrm>
          <a:prstGeom prst="line">
            <a:avLst/>
          </a:prstGeom>
          <a:noFill/>
          <a:ln w="25400">
            <a:solidFill>
              <a:srgbClr val="FFFF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3" name="Line 18"/>
          <p:cNvSpPr>
            <a:spLocks noChangeShapeType="1"/>
          </p:cNvSpPr>
          <p:nvPr/>
        </p:nvSpPr>
        <p:spPr bwMode="auto">
          <a:xfrm>
            <a:off x="3665538" y="5588000"/>
            <a:ext cx="403225" cy="493713"/>
          </a:xfrm>
          <a:prstGeom prst="line">
            <a:avLst/>
          </a:prstGeom>
          <a:noFill/>
          <a:ln w="25400">
            <a:solidFill>
              <a:srgbClr val="FFFF00"/>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4" name="Line 19"/>
          <p:cNvSpPr>
            <a:spLocks noChangeShapeType="1"/>
          </p:cNvSpPr>
          <p:nvPr/>
        </p:nvSpPr>
        <p:spPr bwMode="auto">
          <a:xfrm flipH="1">
            <a:off x="4900613" y="5186363"/>
            <a:ext cx="896937" cy="1587"/>
          </a:xfrm>
          <a:prstGeom prst="line">
            <a:avLst/>
          </a:prstGeom>
          <a:noFill/>
          <a:ln w="25400">
            <a:solidFill>
              <a:srgbClr val="FFFF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5" name="Line 20"/>
          <p:cNvSpPr>
            <a:spLocks noChangeShapeType="1"/>
          </p:cNvSpPr>
          <p:nvPr/>
        </p:nvSpPr>
        <p:spPr bwMode="auto">
          <a:xfrm>
            <a:off x="1519238" y="5186363"/>
            <a:ext cx="854075" cy="1587"/>
          </a:xfrm>
          <a:prstGeom prst="line">
            <a:avLst/>
          </a:prstGeom>
          <a:noFill/>
          <a:ln w="25400">
            <a:solidFill>
              <a:srgbClr val="FFFF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6" name="Line 21"/>
          <p:cNvSpPr>
            <a:spLocks noChangeShapeType="1"/>
          </p:cNvSpPr>
          <p:nvPr/>
        </p:nvSpPr>
        <p:spPr bwMode="auto">
          <a:xfrm>
            <a:off x="2105025" y="4670425"/>
            <a:ext cx="595313" cy="350838"/>
          </a:xfrm>
          <a:prstGeom prst="line">
            <a:avLst/>
          </a:prstGeom>
          <a:noFill/>
          <a:ln w="25400">
            <a:solidFill>
              <a:srgbClr val="FFFF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7" name="Line 22"/>
          <p:cNvSpPr>
            <a:spLocks noChangeShapeType="1"/>
          </p:cNvSpPr>
          <p:nvPr/>
        </p:nvSpPr>
        <p:spPr bwMode="auto">
          <a:xfrm>
            <a:off x="4773613" y="5437188"/>
            <a:ext cx="595312" cy="350837"/>
          </a:xfrm>
          <a:prstGeom prst="line">
            <a:avLst/>
          </a:prstGeom>
          <a:noFill/>
          <a:ln w="25400">
            <a:solidFill>
              <a:srgbClr val="FFFF00"/>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8" name="Line 23"/>
          <p:cNvSpPr>
            <a:spLocks noChangeShapeType="1"/>
          </p:cNvSpPr>
          <p:nvPr/>
        </p:nvSpPr>
        <p:spPr bwMode="auto">
          <a:xfrm flipH="1">
            <a:off x="1708150" y="5408613"/>
            <a:ext cx="765175" cy="296862"/>
          </a:xfrm>
          <a:prstGeom prst="line">
            <a:avLst/>
          </a:prstGeom>
          <a:noFill/>
          <a:ln w="25400">
            <a:solidFill>
              <a:srgbClr val="FFFF00"/>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9" name="Line 24"/>
          <p:cNvSpPr>
            <a:spLocks noChangeShapeType="1"/>
          </p:cNvSpPr>
          <p:nvPr/>
        </p:nvSpPr>
        <p:spPr bwMode="auto">
          <a:xfrm flipH="1">
            <a:off x="4830763" y="4629150"/>
            <a:ext cx="641350" cy="349250"/>
          </a:xfrm>
          <a:prstGeom prst="line">
            <a:avLst/>
          </a:prstGeom>
          <a:noFill/>
          <a:ln w="25400">
            <a:solidFill>
              <a:srgbClr val="FFFF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0" name="Line 25"/>
          <p:cNvSpPr>
            <a:spLocks noChangeShapeType="1"/>
          </p:cNvSpPr>
          <p:nvPr/>
        </p:nvSpPr>
        <p:spPr bwMode="auto">
          <a:xfrm flipH="1">
            <a:off x="4183063" y="4216400"/>
            <a:ext cx="922337" cy="735013"/>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1" name="Line 26"/>
          <p:cNvSpPr>
            <a:spLocks noChangeShapeType="1"/>
          </p:cNvSpPr>
          <p:nvPr/>
        </p:nvSpPr>
        <p:spPr bwMode="auto">
          <a:xfrm>
            <a:off x="2244725" y="4057650"/>
            <a:ext cx="754063" cy="820738"/>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2" name="Rectangle 27"/>
          <p:cNvSpPr>
            <a:spLocks noChangeArrowheads="1"/>
          </p:cNvSpPr>
          <p:nvPr/>
        </p:nvSpPr>
        <p:spPr bwMode="auto">
          <a:xfrm>
            <a:off x="1544638" y="3773488"/>
            <a:ext cx="709612" cy="4064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spcBef>
                <a:spcPct val="0"/>
              </a:spcBef>
            </a:pPr>
            <a:r>
              <a:rPr lang="en-US" sz="2000" b="0">
                <a:solidFill>
                  <a:schemeClr val="bg1"/>
                </a:solidFill>
                <a:latin typeface="Times New Roman" pitchFamily="18" charset="0"/>
              </a:rPr>
              <a:t>Diet</a:t>
            </a:r>
          </a:p>
        </p:txBody>
      </p:sp>
      <p:sp>
        <p:nvSpPr>
          <p:cNvPr id="63513" name="Rectangle 28"/>
          <p:cNvSpPr>
            <a:spLocks noChangeArrowheads="1"/>
          </p:cNvSpPr>
          <p:nvPr/>
        </p:nvSpPr>
        <p:spPr bwMode="auto">
          <a:xfrm>
            <a:off x="5099050" y="3948113"/>
            <a:ext cx="1589088" cy="406400"/>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spcBef>
                <a:spcPct val="0"/>
              </a:spcBef>
            </a:pPr>
            <a:r>
              <a:rPr lang="en-US" sz="2000" b="0">
                <a:solidFill>
                  <a:schemeClr val="bg1"/>
                </a:solidFill>
                <a:latin typeface="Times New Roman" pitchFamily="18" charset="0"/>
              </a:rPr>
              <a:t>Lipoic Acid</a:t>
            </a:r>
          </a:p>
        </p:txBody>
      </p:sp>
      <p:sp>
        <p:nvSpPr>
          <p:cNvPr id="63514" name="Line 29"/>
          <p:cNvSpPr>
            <a:spLocks noChangeShapeType="1"/>
          </p:cNvSpPr>
          <p:nvPr/>
        </p:nvSpPr>
        <p:spPr bwMode="auto">
          <a:xfrm flipH="1">
            <a:off x="2797175" y="5673725"/>
            <a:ext cx="336550" cy="468313"/>
          </a:xfrm>
          <a:prstGeom prst="line">
            <a:avLst/>
          </a:prstGeom>
          <a:noFill/>
          <a:ln w="25400">
            <a:solidFill>
              <a:srgbClr val="FFFF00"/>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5" name="Text Box 30"/>
          <p:cNvSpPr txBox="1">
            <a:spLocks noChangeArrowheads="1"/>
          </p:cNvSpPr>
          <p:nvPr/>
        </p:nvSpPr>
        <p:spPr bwMode="auto">
          <a:xfrm>
            <a:off x="787400" y="6164263"/>
            <a:ext cx="2641600" cy="4064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0"/>
              </a:spcBef>
            </a:pPr>
            <a:r>
              <a:rPr lang="en-US" sz="2000" b="0">
                <a:solidFill>
                  <a:schemeClr val="bg1"/>
                </a:solidFill>
                <a:latin typeface="Times New Roman" pitchFamily="18" charset="0"/>
              </a:rPr>
              <a:t>Fruits and vegetables</a:t>
            </a:r>
          </a:p>
        </p:txBody>
      </p:sp>
      <p:sp>
        <p:nvSpPr>
          <p:cNvPr id="63516" name="Text Box 31"/>
          <p:cNvSpPr txBox="1">
            <a:spLocks noChangeArrowheads="1"/>
          </p:cNvSpPr>
          <p:nvPr/>
        </p:nvSpPr>
        <p:spPr bwMode="auto">
          <a:xfrm>
            <a:off x="311150" y="0"/>
            <a:ext cx="99758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2500" b="0">
                <a:solidFill>
                  <a:srgbClr val="FFFF00"/>
                </a:solidFill>
                <a:latin typeface="Times New Roman" pitchFamily="18" charset="0"/>
              </a:rPr>
              <a:t>A leading hypothesis of the biological basis of aging is oxidative stress.  </a:t>
            </a:r>
            <a:r>
              <a:rPr lang="en-US" sz="2400" b="0">
                <a:solidFill>
                  <a:srgbClr val="FFFF00"/>
                </a:solidFill>
                <a:latin typeface="Times New Roman" pitchFamily="18" charset="0"/>
              </a:rPr>
              <a:t>Metabolism is the primary source  of oxidants.</a:t>
            </a:r>
          </a:p>
        </p:txBody>
      </p:sp>
      <p:sp>
        <p:nvSpPr>
          <p:cNvPr id="63517" name="Text Box 32"/>
          <p:cNvSpPr txBox="1">
            <a:spLocks noChangeArrowheads="1"/>
          </p:cNvSpPr>
          <p:nvPr/>
        </p:nvSpPr>
        <p:spPr bwMode="auto">
          <a:xfrm>
            <a:off x="1068388" y="1158875"/>
            <a:ext cx="3133725"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800" u="sng">
                <a:solidFill>
                  <a:srgbClr val="6699FF"/>
                </a:solidFill>
                <a:latin typeface="Times New Roman" pitchFamily="18" charset="0"/>
              </a:rPr>
              <a:t>AD is strictly age dependent</a:t>
            </a:r>
          </a:p>
        </p:txBody>
      </p:sp>
      <p:sp>
        <p:nvSpPr>
          <p:cNvPr id="63518" name="Text Box 33"/>
          <p:cNvSpPr txBox="1">
            <a:spLocks noChangeArrowheads="1"/>
          </p:cNvSpPr>
          <p:nvPr/>
        </p:nvSpPr>
        <p:spPr bwMode="auto">
          <a:xfrm>
            <a:off x="7546975" y="4235450"/>
            <a:ext cx="27400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0"/>
              </a:spcBef>
            </a:pPr>
            <a:r>
              <a:rPr lang="en-US">
                <a:solidFill>
                  <a:schemeClr val="folHlink"/>
                </a:solidFill>
                <a:latin typeface="Times New Roman" pitchFamily="18" charset="0"/>
              </a:rPr>
              <a:t>Antioxidants are Protective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The Aging Process</a:t>
            </a:r>
          </a:p>
        </p:txBody>
      </p:sp>
      <p:sp>
        <p:nvSpPr>
          <p:cNvPr id="27651" name="Rectangle 3"/>
          <p:cNvSpPr>
            <a:spLocks noGrp="1" noChangeArrowheads="1"/>
          </p:cNvSpPr>
          <p:nvPr>
            <p:ph type="body" idx="1"/>
          </p:nvPr>
        </p:nvSpPr>
        <p:spPr>
          <a:xfrm>
            <a:off x="4543425" y="1828800"/>
            <a:ext cx="5486400" cy="4419600"/>
          </a:xfrm>
        </p:spPr>
        <p:txBody>
          <a:bodyPr/>
          <a:lstStyle/>
          <a:p>
            <a:pPr>
              <a:lnSpc>
                <a:spcPct val="80000"/>
              </a:lnSpc>
            </a:pPr>
            <a:r>
              <a:rPr lang="en-US" sz="2000" smtClean="0"/>
              <a:t>Usually oxidative stress and accumulation of unnecessary materials within cell trigger a cascade of events that contribute to mitochondria decay, loss of cell function, and eventually systemic failure.</a:t>
            </a:r>
          </a:p>
          <a:p>
            <a:pPr>
              <a:lnSpc>
                <a:spcPct val="80000"/>
              </a:lnSpc>
            </a:pPr>
            <a:r>
              <a:rPr lang="en-US" sz="2000" smtClean="0"/>
              <a:t>Compensatory regulation ceases to balance the effects of the lifelong stimulus.</a:t>
            </a:r>
          </a:p>
          <a:p>
            <a:pPr>
              <a:lnSpc>
                <a:spcPct val="80000"/>
              </a:lnSpc>
            </a:pPr>
            <a:r>
              <a:rPr lang="en-US" sz="2000" smtClean="0"/>
              <a:t>Manifestation usually later in adulthood as culmination of several factors</a:t>
            </a:r>
          </a:p>
          <a:p>
            <a:pPr lvl="1">
              <a:lnSpc>
                <a:spcPct val="80000"/>
              </a:lnSpc>
            </a:pPr>
            <a:r>
              <a:rPr lang="en-US" sz="1800" smtClean="0"/>
              <a:t>Exposure (environment)</a:t>
            </a:r>
          </a:p>
          <a:p>
            <a:pPr lvl="1">
              <a:lnSpc>
                <a:spcPct val="80000"/>
              </a:lnSpc>
            </a:pPr>
            <a:r>
              <a:rPr lang="en-US" sz="1800" smtClean="0"/>
              <a:t>Life style</a:t>
            </a:r>
          </a:p>
          <a:p>
            <a:pPr lvl="1">
              <a:lnSpc>
                <a:spcPct val="80000"/>
              </a:lnSpc>
            </a:pPr>
            <a:r>
              <a:rPr lang="en-US" sz="1800" smtClean="0"/>
              <a:t>Genetics</a:t>
            </a:r>
          </a:p>
          <a:p>
            <a:pPr>
              <a:lnSpc>
                <a:spcPct val="80000"/>
              </a:lnSpc>
            </a:pPr>
            <a:endParaRPr lang="en-US" sz="2000" smtClean="0"/>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9179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828800" y="1041400"/>
            <a:ext cx="6843713" cy="3162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15" name="Group 3"/>
          <p:cNvGrpSpPr>
            <a:grpSpLocks/>
          </p:cNvGrpSpPr>
          <p:nvPr/>
        </p:nvGrpSpPr>
        <p:grpSpPr bwMode="auto">
          <a:xfrm>
            <a:off x="1828800" y="1049338"/>
            <a:ext cx="6824663" cy="3154362"/>
            <a:chOff x="601" y="1966"/>
            <a:chExt cx="3821" cy="1987"/>
          </a:xfrm>
        </p:grpSpPr>
        <p:graphicFrame>
          <p:nvGraphicFramePr>
            <p:cNvPr id="64520" name="Object 4"/>
            <p:cNvGraphicFramePr>
              <a:graphicFrameLocks noChangeAspect="1"/>
            </p:cNvGraphicFramePr>
            <p:nvPr/>
          </p:nvGraphicFramePr>
          <p:xfrm>
            <a:off x="601" y="1966"/>
            <a:ext cx="3728" cy="1987"/>
          </p:xfrm>
          <a:graphic>
            <a:graphicData uri="http://schemas.openxmlformats.org/presentationml/2006/ole">
              <mc:AlternateContent xmlns:mc="http://schemas.openxmlformats.org/markup-compatibility/2006">
                <mc:Choice xmlns:v="urn:schemas-microsoft-com:vml" Requires="v">
                  <p:oleObj spid="_x0000_s64528" name="Chart" r:id="rId4" imgW="4677156" imgH="2714854" progId="Excel.Chart.8">
                    <p:embed/>
                  </p:oleObj>
                </mc:Choice>
                <mc:Fallback>
                  <p:oleObj name="Chart" r:id="rId4" imgW="4677156" imgH="2714854"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1966"/>
                          <a:ext cx="3728" cy="1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21" name="Text Box 5"/>
            <p:cNvSpPr txBox="1">
              <a:spLocks noChangeArrowheads="1"/>
            </p:cNvSpPr>
            <p:nvPr/>
          </p:nvSpPr>
          <p:spPr bwMode="auto">
            <a:xfrm>
              <a:off x="1126" y="2843"/>
              <a:ext cx="1672"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1600" b="0">
                  <a:solidFill>
                    <a:schemeClr val="tx1"/>
                  </a:solidFill>
                  <a:latin typeface="Times New Roman" pitchFamily="18" charset="0"/>
                </a:rPr>
                <a:t>Alzheimer            Parkinson</a:t>
              </a:r>
            </a:p>
          </p:txBody>
        </p:sp>
        <p:sp>
          <p:nvSpPr>
            <p:cNvPr id="64522" name="Text Box 6"/>
            <p:cNvSpPr txBox="1">
              <a:spLocks noChangeArrowheads="1"/>
            </p:cNvSpPr>
            <p:nvPr/>
          </p:nvSpPr>
          <p:spPr bwMode="auto">
            <a:xfrm>
              <a:off x="2787" y="3152"/>
              <a:ext cx="1358" cy="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1600" b="0">
                  <a:solidFill>
                    <a:schemeClr val="tx1"/>
                  </a:solidFill>
                  <a:latin typeface="Times New Roman" pitchFamily="18" charset="0"/>
                </a:rPr>
                <a:t>Osteoarthritis  Prostate </a:t>
              </a:r>
            </a:p>
            <a:p>
              <a:pPr algn="l" eaLnBrk="1" hangingPunct="1">
                <a:spcBef>
                  <a:spcPct val="50000"/>
                </a:spcBef>
              </a:pPr>
              <a:r>
                <a:rPr lang="en-US" sz="2000" b="0">
                  <a:solidFill>
                    <a:schemeClr val="tx1"/>
                  </a:solidFill>
                  <a:latin typeface="Times New Roman" pitchFamily="18" charset="0"/>
                </a:rPr>
                <a:t>      </a:t>
              </a:r>
            </a:p>
          </p:txBody>
        </p:sp>
        <p:sp>
          <p:nvSpPr>
            <p:cNvPr id="64523" name="Text Box 7"/>
            <p:cNvSpPr txBox="1">
              <a:spLocks noChangeArrowheads="1"/>
            </p:cNvSpPr>
            <p:nvPr/>
          </p:nvSpPr>
          <p:spPr bwMode="auto">
            <a:xfrm>
              <a:off x="3594" y="3311"/>
              <a:ext cx="828"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1600" b="0">
                  <a:solidFill>
                    <a:schemeClr val="tx1"/>
                  </a:solidFill>
                  <a:latin typeface="Times New Roman" pitchFamily="18" charset="0"/>
                </a:rPr>
                <a:t>cancer</a:t>
              </a:r>
            </a:p>
          </p:txBody>
        </p:sp>
      </p:grpSp>
      <p:sp>
        <p:nvSpPr>
          <p:cNvPr id="64516" name="Text Box 8"/>
          <p:cNvSpPr txBox="1">
            <a:spLocks noChangeArrowheads="1"/>
          </p:cNvSpPr>
          <p:nvPr/>
        </p:nvSpPr>
        <p:spPr bwMode="auto">
          <a:xfrm>
            <a:off x="325438" y="252413"/>
            <a:ext cx="854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3600" b="0">
                <a:solidFill>
                  <a:schemeClr val="tx1"/>
                </a:solidFill>
                <a:latin typeface="Times New Roman" pitchFamily="18" charset="0"/>
              </a:rPr>
              <a:t>Uric Acid Accumulation (Gout) is Protective</a:t>
            </a:r>
            <a:r>
              <a:rPr lang="en-US" sz="3600" b="0">
                <a:solidFill>
                  <a:srgbClr val="FFFF00"/>
                </a:solidFill>
                <a:latin typeface="Times New Roman" pitchFamily="18" charset="0"/>
              </a:rPr>
              <a:t> </a:t>
            </a:r>
          </a:p>
        </p:txBody>
      </p:sp>
      <p:sp>
        <p:nvSpPr>
          <p:cNvPr id="64517" name="Text Box 9"/>
          <p:cNvSpPr txBox="1">
            <a:spLocks noChangeArrowheads="1"/>
          </p:cNvSpPr>
          <p:nvPr/>
        </p:nvSpPr>
        <p:spPr bwMode="auto">
          <a:xfrm>
            <a:off x="2841625" y="5089525"/>
            <a:ext cx="4827588"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000">
                <a:solidFill>
                  <a:srgbClr val="000099"/>
                </a:solidFill>
                <a:latin typeface="Times New Roman" pitchFamily="18" charset="0"/>
              </a:rPr>
              <a:t>Total			7,500,000</a:t>
            </a:r>
          </a:p>
          <a:p>
            <a:pPr algn="l">
              <a:spcBef>
                <a:spcPct val="50000"/>
              </a:spcBef>
            </a:pPr>
            <a:r>
              <a:rPr lang="en-US" sz="2000" b="0">
                <a:solidFill>
                  <a:srgbClr val="000099"/>
                </a:solidFill>
                <a:latin typeface="Times New Roman" pitchFamily="18" charset="0"/>
              </a:rPr>
              <a:t>Alzheimer Disease 	   128,120</a:t>
            </a:r>
          </a:p>
          <a:p>
            <a:pPr algn="l">
              <a:spcBef>
                <a:spcPct val="50000"/>
              </a:spcBef>
            </a:pPr>
            <a:r>
              <a:rPr lang="en-US" sz="2000" b="0">
                <a:solidFill>
                  <a:srgbClr val="000099"/>
                </a:solidFill>
                <a:latin typeface="Times New Roman" pitchFamily="18" charset="0"/>
              </a:rPr>
              <a:t>Gout			     77,136</a:t>
            </a:r>
          </a:p>
          <a:p>
            <a:pPr algn="l">
              <a:spcBef>
                <a:spcPct val="50000"/>
              </a:spcBef>
            </a:pPr>
            <a:r>
              <a:rPr lang="en-US" sz="2000" b="0">
                <a:solidFill>
                  <a:srgbClr val="FFFF00"/>
                </a:solidFill>
                <a:latin typeface="Times New Roman" pitchFamily="18" charset="0"/>
              </a:rPr>
              <a:t>Parkinson Disease 	    130,611</a:t>
            </a:r>
          </a:p>
        </p:txBody>
      </p:sp>
      <p:sp>
        <p:nvSpPr>
          <p:cNvPr id="64518" name="Text Box 10"/>
          <p:cNvSpPr txBox="1">
            <a:spLocks noChangeArrowheads="1"/>
          </p:cNvSpPr>
          <p:nvPr/>
        </p:nvSpPr>
        <p:spPr bwMode="auto">
          <a:xfrm>
            <a:off x="2868613" y="4529138"/>
            <a:ext cx="38909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400" b="0" u="sng">
                <a:solidFill>
                  <a:srgbClr val="FF0066"/>
                </a:solidFill>
                <a:latin typeface="Times New Roman" pitchFamily="18" charset="0"/>
              </a:rPr>
              <a:t>Medicare In-Patient Database</a:t>
            </a:r>
            <a:r>
              <a:rPr lang="en-US" sz="2800" b="0">
                <a:solidFill>
                  <a:srgbClr val="FFFF00"/>
                </a:solidFill>
                <a:latin typeface="Times New Roman" pitchFamily="18" charset="0"/>
              </a:rPr>
              <a:t> </a:t>
            </a:r>
          </a:p>
        </p:txBody>
      </p:sp>
      <p:sp>
        <p:nvSpPr>
          <p:cNvPr id="64519" name="Rectangle 11"/>
          <p:cNvSpPr>
            <a:spLocks noChangeArrowheads="1"/>
          </p:cNvSpPr>
          <p:nvPr/>
        </p:nvSpPr>
        <p:spPr bwMode="auto">
          <a:xfrm>
            <a:off x="2873375" y="2192338"/>
            <a:ext cx="1095375" cy="1682750"/>
          </a:xfrm>
          <a:prstGeom prst="rect">
            <a:avLst/>
          </a:prstGeom>
          <a:noFill/>
          <a:ln w="508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CCFF"/>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800100" y="152400"/>
            <a:ext cx="8743950" cy="1143000"/>
          </a:xfrm>
        </p:spPr>
        <p:txBody>
          <a:bodyPr/>
          <a:lstStyle/>
          <a:p>
            <a:pPr algn="ctr"/>
            <a:r>
              <a:rPr lang="en-US" sz="4000" smtClean="0">
                <a:solidFill>
                  <a:schemeClr val="tx1"/>
                </a:solidFill>
              </a:rPr>
              <a:t>Current  Most Accepted Theory of Alzheimer Disease (Amyloid Theory)</a:t>
            </a:r>
          </a:p>
        </p:txBody>
      </p:sp>
      <p:sp>
        <p:nvSpPr>
          <p:cNvPr id="65539" name="Rectangle 3"/>
          <p:cNvSpPr>
            <a:spLocks noGrp="1" noChangeArrowheads="1"/>
          </p:cNvSpPr>
          <p:nvPr>
            <p:ph type="body" idx="1"/>
          </p:nvPr>
        </p:nvSpPr>
        <p:spPr>
          <a:xfrm>
            <a:off x="571500" y="1295400"/>
            <a:ext cx="8743950" cy="4114800"/>
          </a:xfrm>
        </p:spPr>
        <p:txBody>
          <a:bodyPr/>
          <a:lstStyle/>
          <a:p>
            <a:r>
              <a:rPr lang="en-US" sz="1800" b="1" smtClean="0">
                <a:latin typeface="Georgia" pitchFamily="18" charset="0"/>
              </a:rPr>
              <a:t>The finding of amyloid-beta (Aβ) deposition in AD brains after death led to the so-called “amyloid hypothesis”. </a:t>
            </a:r>
            <a:br>
              <a:rPr lang="en-US" sz="1800" b="1" smtClean="0">
                <a:latin typeface="Georgia" pitchFamily="18" charset="0"/>
              </a:rPr>
            </a:br>
            <a:r>
              <a:rPr lang="en-US" sz="1800" b="1" smtClean="0">
                <a:latin typeface="Georgia" pitchFamily="18" charset="0"/>
              </a:rPr>
              <a:t/>
            </a:r>
            <a:br>
              <a:rPr lang="en-US" sz="1800" b="1" smtClean="0">
                <a:latin typeface="Georgia" pitchFamily="18" charset="0"/>
              </a:rPr>
            </a:br>
            <a:r>
              <a:rPr lang="en-US" sz="1800" b="1" smtClean="0">
                <a:latin typeface="Georgia" pitchFamily="18" charset="0"/>
              </a:rPr>
              <a:t>For over a decade, the amyloid hypothesis has so influenced and guided research in the field of Alzheimer dementia that many workers regard it as the gold standard of scientific investigation.  </a:t>
            </a:r>
            <a:br>
              <a:rPr lang="en-US" sz="1800" b="1" smtClean="0">
                <a:latin typeface="Georgia" pitchFamily="18" charset="0"/>
              </a:rPr>
            </a:br>
            <a:r>
              <a:rPr lang="en-US" sz="1800" b="1" smtClean="0">
                <a:latin typeface="Georgia" pitchFamily="18" charset="0"/>
              </a:rPr>
              <a:t/>
            </a:r>
            <a:br>
              <a:rPr lang="en-US" sz="1800" b="1" smtClean="0">
                <a:latin typeface="Georgia" pitchFamily="18" charset="0"/>
              </a:rPr>
            </a:br>
            <a:r>
              <a:rPr lang="en-US" sz="1800" b="1" smtClean="0">
                <a:latin typeface="Georgia" pitchFamily="18" charset="0"/>
              </a:rPr>
              <a:t>We have extensively reviewed the literature which claims that AD is caused by the deposition of Aβ within structures called senile plaques that invade AD brains and that such plaque formation then leads to further abnormalities within the nerve cells, eventually killing them. </a:t>
            </a:r>
            <a:br>
              <a:rPr lang="en-US" sz="1800" b="1" smtClean="0">
                <a:latin typeface="Georgia" pitchFamily="18" charset="0"/>
              </a:rPr>
            </a:br>
            <a:r>
              <a:rPr lang="en-US" sz="1800" b="1" smtClean="0">
                <a:latin typeface="Georgia" pitchFamily="18" charset="0"/>
              </a:rPr>
              <a:t/>
            </a:r>
            <a:br>
              <a:rPr lang="en-US" sz="1800" b="1" smtClean="0">
                <a:latin typeface="Georgia" pitchFamily="18" charset="0"/>
              </a:rPr>
            </a:br>
            <a:r>
              <a:rPr lang="en-US" sz="1800" b="1" smtClean="0">
                <a:latin typeface="Georgia" pitchFamily="18" charset="0"/>
              </a:rPr>
              <a:t>We have found little evidence to support this claim and ample evidence to question it. For example, the amyloid hypothesis has been criticized because its research findings up to now have not generated any benefits in the clinical management and treatment of AD patients nor to an understanding of how the elderly are preferentially affected.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10201275" cy="1752600"/>
          </a:xfrm>
        </p:spPr>
        <p:txBody>
          <a:bodyPr/>
          <a:lstStyle/>
          <a:p>
            <a:pPr algn="ctr"/>
            <a:r>
              <a:rPr lang="en-US" sz="2800" b="1" smtClean="0">
                <a:solidFill>
                  <a:srgbClr val="FF0066"/>
                </a:solidFill>
                <a:latin typeface="Arial" pitchFamily="34" charset="0"/>
              </a:rPr>
              <a:t>The mitochondrial and free radical theory of aging postulates that age-associated brain energy disorders are caused by an imbalance between pro-oxidants and anti-oxidants that can result in oxidative stress.</a:t>
            </a:r>
          </a:p>
        </p:txBody>
      </p:sp>
      <p:sp>
        <p:nvSpPr>
          <p:cNvPr id="66563" name="Rectangle 3"/>
          <p:cNvSpPr>
            <a:spLocks noGrp="1" noChangeArrowheads="1"/>
          </p:cNvSpPr>
          <p:nvPr>
            <p:ph type="body" idx="1"/>
          </p:nvPr>
        </p:nvSpPr>
        <p:spPr>
          <a:xfrm>
            <a:off x="0" y="1828800"/>
            <a:ext cx="10287000" cy="5029200"/>
          </a:xfrm>
        </p:spPr>
        <p:txBody>
          <a:bodyPr/>
          <a:lstStyle/>
          <a:p>
            <a:pPr>
              <a:lnSpc>
                <a:spcPct val="80000"/>
              </a:lnSpc>
            </a:pPr>
            <a:r>
              <a:rPr lang="en-US" sz="1800" b="1" smtClean="0">
                <a:latin typeface="Arial" pitchFamily="34" charset="0"/>
              </a:rPr>
              <a:t>1. Aliev G, Palacios HH, Walrafen B, Lipsitt AE, Obrenovich ME, Morales L. Brain mitochondria as a primary target in the development of treatment strategies for Alzheimer disease. Int J Biochem Cell Biol. 2009 Oct;41(10):1989-2004.  </a:t>
            </a:r>
            <a:br>
              <a:rPr lang="en-US" sz="1800" b="1" smtClean="0">
                <a:latin typeface="Arial" pitchFamily="34" charset="0"/>
              </a:rPr>
            </a:br>
            <a:r>
              <a:rPr lang="en-US" sz="1800" b="1" smtClean="0">
                <a:latin typeface="Arial" pitchFamily="34" charset="0"/>
              </a:rPr>
              <a:t>2. Vančová O, Bačiak L, Kašparová S, Kucharská J, Palacios HH, Horecký J, Aliev G. In vivo and in vitro assessment of brain bioenergetics in aging rats. J Cell Mol Med. 2010 Nov;14(11):2667-74. doi: 10.1111/j.1582-4934.2009.00879.x.</a:t>
            </a:r>
            <a:br>
              <a:rPr lang="en-US" sz="1800" b="1" smtClean="0">
                <a:latin typeface="Arial" pitchFamily="34" charset="0"/>
              </a:rPr>
            </a:br>
            <a:r>
              <a:rPr lang="en-US" sz="1800" b="1" smtClean="0">
                <a:latin typeface="Arial" pitchFamily="34" charset="0"/>
              </a:rPr>
              <a:t>3.  Aliev G, Li Y, Palacios HH, Obrenovich M.E. Oxidative Stress induced mitochondrial DNA deletions as a halmark for the drug development in the context of the cerebrovascular diseases. Recent Pat Cardiovasc Drug Discov. 2011 Sep;6(3):222-41. </a:t>
            </a:r>
            <a:br>
              <a:rPr lang="en-US" sz="1800" b="1" smtClean="0">
                <a:latin typeface="Arial" pitchFamily="34" charset="0"/>
              </a:rPr>
            </a:br>
            <a:r>
              <a:rPr lang="en-US" sz="1800" b="1" smtClean="0">
                <a:latin typeface="Arial" pitchFamily="34" charset="0"/>
              </a:rPr>
              <a:t>4. Aliev G, Obrenovich ME, Tabrez S, Jabir NR, Reddy VP, Li Y, Burnstock G, Cacabelos R, Kamal MA. Link between cancer and Alzheimer disease via oxidative stress induced by nitric oxide-dependent mitochondrial DNA overproliferation and deletion.Oxid Med Cell Longev. 2013;2013:962984. doi: 10.1155/2013/962984. Epub 2013 Apr 3.</a:t>
            </a:r>
            <a:br>
              <a:rPr lang="en-US" sz="1800" b="1" smtClean="0">
                <a:latin typeface="Arial" pitchFamily="34" charset="0"/>
              </a:rPr>
            </a:br>
            <a:endParaRPr lang="en-US" sz="1800" b="1" smtClean="0">
              <a:latin typeface="Arial" pitchFamily="34" charset="0"/>
            </a:endParaRPr>
          </a:p>
          <a:p>
            <a:pPr>
              <a:lnSpc>
                <a:spcPct val="80000"/>
              </a:lnSpc>
            </a:pPr>
            <a:r>
              <a:rPr lang="en-US" sz="1800" b="1" smtClean="0">
                <a:latin typeface="Arial" pitchFamily="34" charset="0"/>
              </a:rPr>
              <a:t>5. Aliev G, Priyadarshini M, Reddy VP, Grieg NH, Kaminsky Y, Cacabelos R, Ashraf GM, Jabir NR, Kamal MA, Nikolenko VN, Zamyatnin AA, Benberin VV, Bachurin SO. Oxidative Stress Mediated Mitochondrial and Vascular Lesions as Markers in the Pathogenesis of Alzheimer Disease. Curr Med Chem. 2013 Dec 27. [Epub ahead of print]</a:t>
            </a:r>
            <a:r>
              <a:rPr lang="en-US" sz="1800" smtClean="0">
                <a:solidFill>
                  <a:srgbClr val="FF0066"/>
                </a:solidFill>
                <a:latin typeface="Arial" pitchFamily="34" charset="0"/>
              </a:rPr>
              <a:t/>
            </a:r>
            <a:br>
              <a:rPr lang="en-US" sz="1800" smtClean="0">
                <a:solidFill>
                  <a:srgbClr val="FF0066"/>
                </a:solidFill>
                <a:latin typeface="Arial" pitchFamily="34" charset="0"/>
              </a:rPr>
            </a:br>
            <a:endParaRPr lang="en-US" sz="1800" smtClean="0">
              <a:solidFill>
                <a:srgbClr val="FF0066"/>
              </a:solidFill>
              <a:latin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66"/>
        </a:solidFill>
        <a:effectLst/>
      </p:bgPr>
    </p:bg>
    <p:spTree>
      <p:nvGrpSpPr>
        <p:cNvPr id="1" name=""/>
        <p:cNvGrpSpPr/>
        <p:nvPr/>
      </p:nvGrpSpPr>
      <p:grpSpPr>
        <a:xfrm>
          <a:off x="0" y="0"/>
          <a:ext cx="0" cy="0"/>
          <a:chOff x="0" y="0"/>
          <a:chExt cx="0" cy="0"/>
        </a:xfrm>
      </p:grpSpPr>
      <p:sp>
        <p:nvSpPr>
          <p:cNvPr id="67586" name="AutoShape 2"/>
          <p:cNvSpPr>
            <a:spLocks noChangeArrowheads="1"/>
          </p:cNvSpPr>
          <p:nvPr/>
        </p:nvSpPr>
        <p:spPr bwMode="auto">
          <a:xfrm>
            <a:off x="3848100" y="914400"/>
            <a:ext cx="3086100" cy="11430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brain microvessel</a:t>
            </a:r>
          </a:p>
          <a:p>
            <a:pPr>
              <a:spcBef>
                <a:spcPct val="0"/>
              </a:spcBef>
            </a:pPr>
            <a:r>
              <a:rPr lang="en-US" sz="2400" b="0">
                <a:solidFill>
                  <a:schemeClr val="tx1"/>
                </a:solidFill>
                <a:latin typeface="Times" pitchFamily="18" charset="0"/>
              </a:rPr>
              <a:t> hypoperfusion</a:t>
            </a:r>
          </a:p>
        </p:txBody>
      </p:sp>
      <p:sp>
        <p:nvSpPr>
          <p:cNvPr id="67587" name="AutoShape 3"/>
          <p:cNvSpPr>
            <a:spLocks noChangeArrowheads="1"/>
          </p:cNvSpPr>
          <p:nvPr/>
        </p:nvSpPr>
        <p:spPr bwMode="auto">
          <a:xfrm>
            <a:off x="5743575" y="3276600"/>
            <a:ext cx="1628775" cy="11430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sym typeface="Symbol" pitchFamily="18" charset="2"/>
              </a:rPr>
              <a:t></a:t>
            </a:r>
            <a:r>
              <a:rPr lang="en-US" sz="2400" b="0">
                <a:solidFill>
                  <a:schemeClr val="tx1"/>
                </a:solidFill>
                <a:latin typeface="Times" pitchFamily="18" charset="0"/>
              </a:rPr>
              <a:t>ROS</a:t>
            </a:r>
          </a:p>
        </p:txBody>
      </p:sp>
      <p:sp>
        <p:nvSpPr>
          <p:cNvPr id="67588" name="Oval 4"/>
          <p:cNvSpPr>
            <a:spLocks noChangeArrowheads="1"/>
          </p:cNvSpPr>
          <p:nvPr/>
        </p:nvSpPr>
        <p:spPr bwMode="auto">
          <a:xfrm>
            <a:off x="3686175" y="2362200"/>
            <a:ext cx="120015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sym typeface="Symbol" pitchFamily="18" charset="2"/>
              </a:rPr>
              <a:t>iNOS</a:t>
            </a:r>
            <a:endParaRPr lang="en-US" sz="2400" b="0">
              <a:solidFill>
                <a:schemeClr val="tx1"/>
              </a:solidFill>
              <a:latin typeface="Times" pitchFamily="18" charset="0"/>
            </a:endParaRPr>
          </a:p>
        </p:txBody>
      </p:sp>
      <p:sp>
        <p:nvSpPr>
          <p:cNvPr id="67589" name="Rectangle 5"/>
          <p:cNvSpPr>
            <a:spLocks noChangeArrowheads="1"/>
          </p:cNvSpPr>
          <p:nvPr/>
        </p:nvSpPr>
        <p:spPr bwMode="auto">
          <a:xfrm>
            <a:off x="771525" y="3886200"/>
            <a:ext cx="1971675"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sym typeface="Symbol" pitchFamily="18" charset="2"/>
              </a:rPr>
              <a:t>metabolic </a:t>
            </a:r>
          </a:p>
          <a:p>
            <a:pPr>
              <a:spcBef>
                <a:spcPct val="0"/>
              </a:spcBef>
            </a:pPr>
            <a:r>
              <a:rPr lang="en-US" sz="2400" b="0">
                <a:solidFill>
                  <a:schemeClr val="tx1"/>
                </a:solidFill>
                <a:latin typeface="Times" pitchFamily="18" charset="0"/>
                <a:sym typeface="Symbol" pitchFamily="18" charset="2"/>
              </a:rPr>
              <a:t>activity</a:t>
            </a:r>
            <a:endParaRPr lang="en-US" sz="2400" b="0">
              <a:solidFill>
                <a:schemeClr val="tx1"/>
              </a:solidFill>
              <a:latin typeface="Times" pitchFamily="18" charset="0"/>
            </a:endParaRPr>
          </a:p>
        </p:txBody>
      </p:sp>
      <p:sp>
        <p:nvSpPr>
          <p:cNvPr id="67590" name="AutoShape 6"/>
          <p:cNvSpPr>
            <a:spLocks noChangeArrowheads="1"/>
          </p:cNvSpPr>
          <p:nvPr/>
        </p:nvSpPr>
        <p:spPr bwMode="auto">
          <a:xfrm>
            <a:off x="514350" y="2286000"/>
            <a:ext cx="2400300" cy="1447800"/>
          </a:xfrm>
          <a:prstGeom prst="downArrowCallout">
            <a:avLst>
              <a:gd name="adj1" fmla="val 41447"/>
              <a:gd name="adj2" fmla="val 41447"/>
              <a:gd name="adj3" fmla="val 16667"/>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sz="2400" b="0">
              <a:solidFill>
                <a:schemeClr val="tx1"/>
              </a:solidFill>
              <a:latin typeface="Times" pitchFamily="18" charset="0"/>
            </a:endParaRPr>
          </a:p>
          <a:p>
            <a:pPr>
              <a:spcBef>
                <a:spcPct val="0"/>
              </a:spcBef>
            </a:pPr>
            <a:r>
              <a:rPr lang="en-US" sz="2000" b="0">
                <a:solidFill>
                  <a:schemeClr val="tx1"/>
                </a:solidFill>
                <a:latin typeface="Times" pitchFamily="18" charset="0"/>
              </a:rPr>
              <a:t>energy failure &amp;  </a:t>
            </a:r>
          </a:p>
          <a:p>
            <a:pPr>
              <a:spcBef>
                <a:spcPct val="0"/>
              </a:spcBef>
            </a:pPr>
            <a:r>
              <a:rPr lang="en-US" sz="2000" b="0">
                <a:solidFill>
                  <a:schemeClr val="tx1"/>
                </a:solidFill>
                <a:latin typeface="Times" pitchFamily="18" charset="0"/>
              </a:rPr>
              <a:t>metabolite</a:t>
            </a:r>
          </a:p>
          <a:p>
            <a:pPr>
              <a:spcBef>
                <a:spcPct val="0"/>
              </a:spcBef>
            </a:pPr>
            <a:r>
              <a:rPr lang="en-US" sz="2000" b="0">
                <a:solidFill>
                  <a:schemeClr val="tx1"/>
                </a:solidFill>
                <a:latin typeface="Times" pitchFamily="18" charset="0"/>
              </a:rPr>
              <a:t>accumulation</a:t>
            </a:r>
          </a:p>
          <a:p>
            <a:pPr>
              <a:spcBef>
                <a:spcPct val="0"/>
              </a:spcBef>
            </a:pPr>
            <a:endParaRPr lang="en-US" sz="2000" b="0">
              <a:solidFill>
                <a:schemeClr val="tx1"/>
              </a:solidFill>
              <a:latin typeface="Times" pitchFamily="18" charset="0"/>
            </a:endParaRPr>
          </a:p>
        </p:txBody>
      </p:sp>
      <p:sp>
        <p:nvSpPr>
          <p:cNvPr id="67591" name="AutoShape 7"/>
          <p:cNvSpPr>
            <a:spLocks noChangeArrowheads="1"/>
          </p:cNvSpPr>
          <p:nvPr/>
        </p:nvSpPr>
        <p:spPr bwMode="auto">
          <a:xfrm>
            <a:off x="876300" y="990600"/>
            <a:ext cx="2914650" cy="1219200"/>
          </a:xfrm>
          <a:prstGeom prst="rightArrowCallout">
            <a:avLst>
              <a:gd name="adj1" fmla="val 25000"/>
              <a:gd name="adj2" fmla="val 25000"/>
              <a:gd name="adj3" fmla="val 39844"/>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arterial </a:t>
            </a:r>
          </a:p>
          <a:p>
            <a:pPr>
              <a:spcBef>
                <a:spcPct val="0"/>
              </a:spcBef>
            </a:pPr>
            <a:r>
              <a:rPr lang="en-US" sz="2400" b="0">
                <a:solidFill>
                  <a:schemeClr val="tx1"/>
                </a:solidFill>
                <a:latin typeface="Times" pitchFamily="18" charset="0"/>
              </a:rPr>
              <a:t>occlusion</a:t>
            </a:r>
          </a:p>
          <a:p>
            <a:pPr>
              <a:spcBef>
                <a:spcPct val="0"/>
              </a:spcBef>
            </a:pPr>
            <a:r>
              <a:rPr lang="en-US" sz="2400" b="0">
                <a:solidFill>
                  <a:schemeClr val="tx1"/>
                </a:solidFill>
                <a:latin typeface="Times" pitchFamily="18" charset="0"/>
              </a:rPr>
              <a:t>compression</a:t>
            </a:r>
          </a:p>
        </p:txBody>
      </p:sp>
      <p:sp>
        <p:nvSpPr>
          <p:cNvPr id="67592" name="AutoShape 8"/>
          <p:cNvSpPr>
            <a:spLocks noChangeArrowheads="1"/>
          </p:cNvSpPr>
          <p:nvPr/>
        </p:nvSpPr>
        <p:spPr bwMode="auto">
          <a:xfrm>
            <a:off x="6896100" y="914400"/>
            <a:ext cx="3000375" cy="1371600"/>
          </a:xfrm>
          <a:prstGeom prst="leftArrowCallout">
            <a:avLst>
              <a:gd name="adj1" fmla="val 25000"/>
              <a:gd name="adj2" fmla="val 25000"/>
              <a:gd name="adj3" fmla="val 3645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cholesterol </a:t>
            </a:r>
          </a:p>
          <a:p>
            <a:pPr>
              <a:spcBef>
                <a:spcPct val="0"/>
              </a:spcBef>
            </a:pPr>
            <a:r>
              <a:rPr lang="en-US" sz="2400" b="0">
                <a:solidFill>
                  <a:schemeClr val="tx1"/>
                </a:solidFill>
                <a:latin typeface="Times" pitchFamily="18" charset="0"/>
              </a:rPr>
              <a:t>lipid</a:t>
            </a:r>
          </a:p>
          <a:p>
            <a:pPr>
              <a:spcBef>
                <a:spcPct val="0"/>
              </a:spcBef>
            </a:pPr>
            <a:r>
              <a:rPr lang="en-US" sz="2400" b="0">
                <a:solidFill>
                  <a:schemeClr val="tx1"/>
                </a:solidFill>
                <a:latin typeface="Times" pitchFamily="18" charset="0"/>
              </a:rPr>
              <a:t>metabolism </a:t>
            </a:r>
          </a:p>
          <a:p>
            <a:pPr>
              <a:spcBef>
                <a:spcPct val="0"/>
              </a:spcBef>
            </a:pPr>
            <a:r>
              <a:rPr lang="en-US" sz="2400" b="0">
                <a:solidFill>
                  <a:schemeClr val="tx1"/>
                </a:solidFill>
                <a:latin typeface="Times" pitchFamily="18" charset="0"/>
              </a:rPr>
              <a:t>imbalance</a:t>
            </a:r>
          </a:p>
        </p:txBody>
      </p:sp>
      <p:sp>
        <p:nvSpPr>
          <p:cNvPr id="67593" name="Oval 9"/>
          <p:cNvSpPr>
            <a:spLocks noChangeArrowheads="1"/>
          </p:cNvSpPr>
          <p:nvPr/>
        </p:nvSpPr>
        <p:spPr bwMode="auto">
          <a:xfrm>
            <a:off x="5219700" y="2133600"/>
            <a:ext cx="2143125"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hypoxia</a:t>
            </a:r>
          </a:p>
        </p:txBody>
      </p:sp>
      <p:sp>
        <p:nvSpPr>
          <p:cNvPr id="67594" name="Oval 10"/>
          <p:cNvSpPr>
            <a:spLocks noChangeArrowheads="1"/>
          </p:cNvSpPr>
          <p:nvPr/>
        </p:nvSpPr>
        <p:spPr bwMode="auto">
          <a:xfrm>
            <a:off x="2914650" y="3429000"/>
            <a:ext cx="1714500" cy="838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sym typeface="Symbol" pitchFamily="18" charset="2"/>
              </a:rPr>
              <a:t>ET-1</a:t>
            </a:r>
            <a:endParaRPr lang="en-US" sz="2400" b="0">
              <a:solidFill>
                <a:schemeClr val="tx1"/>
              </a:solidFill>
              <a:latin typeface="Times" pitchFamily="18" charset="0"/>
            </a:endParaRPr>
          </a:p>
        </p:txBody>
      </p:sp>
      <p:sp>
        <p:nvSpPr>
          <p:cNvPr id="67595" name="Line 11"/>
          <p:cNvSpPr>
            <a:spLocks noChangeShapeType="1"/>
          </p:cNvSpPr>
          <p:nvPr/>
        </p:nvSpPr>
        <p:spPr bwMode="auto">
          <a:xfrm>
            <a:off x="3000375" y="2895600"/>
            <a:ext cx="514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7596" name="AutoShape 12"/>
          <p:cNvCxnSpPr>
            <a:cxnSpLocks noChangeShapeType="1"/>
            <a:stCxn id="67593" idx="3"/>
            <a:endCxn id="67588" idx="6"/>
          </p:cNvCxnSpPr>
          <p:nvPr/>
        </p:nvCxnSpPr>
        <p:spPr bwMode="auto">
          <a:xfrm rot="16200000" flipV="1">
            <a:off x="5124450" y="2505075"/>
            <a:ext cx="171450" cy="647700"/>
          </a:xfrm>
          <a:prstGeom prst="bentConnector4">
            <a:avLst>
              <a:gd name="adj1" fmla="val -211111"/>
              <a:gd name="adj2" fmla="val 74264"/>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597" name="AutoShape 13"/>
          <p:cNvCxnSpPr>
            <a:cxnSpLocks noChangeShapeType="1"/>
            <a:stCxn id="67593" idx="4"/>
            <a:endCxn id="67587" idx="0"/>
          </p:cNvCxnSpPr>
          <p:nvPr/>
        </p:nvCxnSpPr>
        <p:spPr bwMode="auto">
          <a:xfrm rot="16200000" flipH="1">
            <a:off x="6450807" y="2888456"/>
            <a:ext cx="228600" cy="547687"/>
          </a:xfrm>
          <a:prstGeom prst="bentConnector3">
            <a:avLst>
              <a:gd name="adj1" fmla="val 50000"/>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598" name="AutoShape 14"/>
          <p:cNvCxnSpPr>
            <a:cxnSpLocks noChangeShapeType="1"/>
            <a:stCxn id="67586" idx="1"/>
            <a:endCxn id="67590" idx="3"/>
          </p:cNvCxnSpPr>
          <p:nvPr/>
        </p:nvCxnSpPr>
        <p:spPr bwMode="auto">
          <a:xfrm rot="10800000" flipV="1">
            <a:off x="2914650" y="1485900"/>
            <a:ext cx="933450" cy="12827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599" name="AutoShape 15"/>
          <p:cNvCxnSpPr>
            <a:cxnSpLocks noChangeShapeType="1"/>
          </p:cNvCxnSpPr>
          <p:nvPr/>
        </p:nvCxnSpPr>
        <p:spPr bwMode="auto">
          <a:xfrm rot="16200000" flipH="1">
            <a:off x="4530725" y="1984375"/>
            <a:ext cx="438150" cy="279400"/>
          </a:xfrm>
          <a:prstGeom prst="bentConnector3">
            <a:avLst>
              <a:gd name="adj1" fmla="val 34782"/>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00" name="AutoShape 16"/>
          <p:cNvCxnSpPr>
            <a:cxnSpLocks noChangeShapeType="1"/>
            <a:stCxn id="67588" idx="3"/>
            <a:endCxn id="67594" idx="7"/>
          </p:cNvCxnSpPr>
          <p:nvPr/>
        </p:nvCxnSpPr>
        <p:spPr bwMode="auto">
          <a:xfrm rot="16200000" flipH="1">
            <a:off x="3851275" y="3024188"/>
            <a:ext cx="538163" cy="515937"/>
          </a:xfrm>
          <a:prstGeom prst="bentConnector3">
            <a:avLst>
              <a:gd name="adj1" fmla="val 4896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01" name="AutoShape 17"/>
          <p:cNvCxnSpPr>
            <a:cxnSpLocks noChangeShapeType="1"/>
          </p:cNvCxnSpPr>
          <p:nvPr/>
        </p:nvCxnSpPr>
        <p:spPr bwMode="auto">
          <a:xfrm rot="16200000" flipH="1">
            <a:off x="5487988" y="4418012"/>
            <a:ext cx="723900" cy="422275"/>
          </a:xfrm>
          <a:prstGeom prst="bentConnector4">
            <a:avLst>
              <a:gd name="adj1" fmla="val 15792"/>
              <a:gd name="adj2" fmla="val 154134"/>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602" name="Oval 18"/>
          <p:cNvSpPr>
            <a:spLocks noChangeArrowheads="1"/>
          </p:cNvSpPr>
          <p:nvPr/>
        </p:nvSpPr>
        <p:spPr bwMode="auto">
          <a:xfrm>
            <a:off x="3257550" y="4495800"/>
            <a:ext cx="2228850" cy="838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neutralize</a:t>
            </a:r>
          </a:p>
          <a:p>
            <a:pPr>
              <a:spcBef>
                <a:spcPct val="0"/>
              </a:spcBef>
            </a:pPr>
            <a:r>
              <a:rPr lang="en-US" sz="2400" b="0">
                <a:solidFill>
                  <a:schemeClr val="tx1"/>
                </a:solidFill>
                <a:latin typeface="Times" pitchFamily="18" charset="0"/>
              </a:rPr>
              <a:t> ROS</a:t>
            </a:r>
          </a:p>
        </p:txBody>
      </p:sp>
      <p:cxnSp>
        <p:nvCxnSpPr>
          <p:cNvPr id="67603" name="AutoShape 19"/>
          <p:cNvCxnSpPr>
            <a:cxnSpLocks noChangeShapeType="1"/>
            <a:stCxn id="67588" idx="5"/>
            <a:endCxn id="67602" idx="7"/>
          </p:cNvCxnSpPr>
          <p:nvPr/>
        </p:nvCxnSpPr>
        <p:spPr bwMode="auto">
          <a:xfrm rot="16200000" flipH="1">
            <a:off x="4132262" y="3590926"/>
            <a:ext cx="1604963" cy="449262"/>
          </a:xfrm>
          <a:prstGeom prst="bentConnector3">
            <a:avLst>
              <a:gd name="adj1" fmla="val 49653"/>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604" name="Text Box 20"/>
          <p:cNvSpPr txBox="1">
            <a:spLocks noChangeArrowheads="1"/>
          </p:cNvSpPr>
          <p:nvPr/>
        </p:nvSpPr>
        <p:spPr bwMode="auto">
          <a:xfrm>
            <a:off x="4783138" y="3429000"/>
            <a:ext cx="703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400" b="0">
                <a:solidFill>
                  <a:schemeClr val="tx1"/>
                </a:solidFill>
                <a:latin typeface="Times" pitchFamily="18" charset="0"/>
              </a:rPr>
              <a:t>NO</a:t>
            </a:r>
          </a:p>
        </p:txBody>
      </p:sp>
      <p:sp>
        <p:nvSpPr>
          <p:cNvPr id="67605" name="Rectangle 21"/>
          <p:cNvSpPr>
            <a:spLocks noChangeArrowheads="1"/>
          </p:cNvSpPr>
          <p:nvPr/>
        </p:nvSpPr>
        <p:spPr bwMode="auto">
          <a:xfrm>
            <a:off x="685800" y="5486400"/>
            <a:ext cx="2657475"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peroxinitrite </a:t>
            </a:r>
          </a:p>
          <a:p>
            <a:pPr>
              <a:spcBef>
                <a:spcPct val="0"/>
              </a:spcBef>
            </a:pPr>
            <a:r>
              <a:rPr lang="en-US" sz="2400" b="0">
                <a:solidFill>
                  <a:schemeClr val="tx1"/>
                </a:solidFill>
                <a:latin typeface="Times" pitchFamily="18" charset="0"/>
              </a:rPr>
              <a:t>and peroxinitrate</a:t>
            </a:r>
          </a:p>
        </p:txBody>
      </p:sp>
      <p:cxnSp>
        <p:nvCxnSpPr>
          <p:cNvPr id="67606" name="AutoShape 22"/>
          <p:cNvCxnSpPr>
            <a:cxnSpLocks noChangeShapeType="1"/>
            <a:stCxn id="67602" idx="3"/>
            <a:endCxn id="67605" idx="0"/>
          </p:cNvCxnSpPr>
          <p:nvPr/>
        </p:nvCxnSpPr>
        <p:spPr bwMode="auto">
          <a:xfrm rot="5400000">
            <a:off x="2662238" y="4564063"/>
            <a:ext cx="274637" cy="1570037"/>
          </a:xfrm>
          <a:prstGeom prst="bentConnector3">
            <a:avLst>
              <a:gd name="adj1" fmla="val 72255"/>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07" name="AutoShape 23"/>
          <p:cNvCxnSpPr>
            <a:cxnSpLocks noChangeShapeType="1"/>
          </p:cNvCxnSpPr>
          <p:nvPr/>
        </p:nvCxnSpPr>
        <p:spPr bwMode="auto">
          <a:xfrm flipV="1">
            <a:off x="2971800" y="5486400"/>
            <a:ext cx="1981200" cy="838200"/>
          </a:xfrm>
          <a:prstGeom prst="bentConnector3">
            <a:avLst>
              <a:gd name="adj1" fmla="val 50000"/>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608" name="Rectangle 24"/>
          <p:cNvSpPr>
            <a:spLocks noChangeArrowheads="1"/>
          </p:cNvSpPr>
          <p:nvPr/>
        </p:nvSpPr>
        <p:spPr bwMode="auto">
          <a:xfrm>
            <a:off x="7972425" y="2514600"/>
            <a:ext cx="1971675" cy="1447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protein </a:t>
            </a:r>
          </a:p>
          <a:p>
            <a:pPr>
              <a:spcBef>
                <a:spcPct val="0"/>
              </a:spcBef>
            </a:pPr>
            <a:r>
              <a:rPr lang="en-US" sz="2400" b="0">
                <a:solidFill>
                  <a:schemeClr val="tx1"/>
                </a:solidFill>
                <a:latin typeface="Times" pitchFamily="18" charset="0"/>
              </a:rPr>
              <a:t>modification</a:t>
            </a:r>
          </a:p>
          <a:p>
            <a:pPr>
              <a:spcBef>
                <a:spcPct val="0"/>
              </a:spcBef>
            </a:pPr>
            <a:r>
              <a:rPr lang="en-US" sz="2400" b="0">
                <a:solidFill>
                  <a:schemeClr val="tx1"/>
                </a:solidFill>
                <a:latin typeface="Times" pitchFamily="18" charset="0"/>
              </a:rPr>
              <a:t>DNA RNA </a:t>
            </a:r>
          </a:p>
          <a:p>
            <a:pPr>
              <a:spcBef>
                <a:spcPct val="0"/>
              </a:spcBef>
            </a:pPr>
            <a:r>
              <a:rPr lang="en-US" sz="2400" b="0">
                <a:solidFill>
                  <a:schemeClr val="tx1"/>
                </a:solidFill>
                <a:latin typeface="Times" pitchFamily="18" charset="0"/>
              </a:rPr>
              <a:t>oxidation</a:t>
            </a:r>
          </a:p>
        </p:txBody>
      </p:sp>
      <p:cxnSp>
        <p:nvCxnSpPr>
          <p:cNvPr id="67609" name="AutoShape 25"/>
          <p:cNvCxnSpPr>
            <a:cxnSpLocks noChangeShapeType="1"/>
            <a:stCxn id="67587" idx="3"/>
            <a:endCxn id="67608" idx="1"/>
          </p:cNvCxnSpPr>
          <p:nvPr/>
        </p:nvCxnSpPr>
        <p:spPr bwMode="auto">
          <a:xfrm flipV="1">
            <a:off x="7372350" y="3238500"/>
            <a:ext cx="600075" cy="741363"/>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610" name="Oval 26"/>
          <p:cNvSpPr>
            <a:spLocks noChangeArrowheads="1"/>
          </p:cNvSpPr>
          <p:nvPr/>
        </p:nvSpPr>
        <p:spPr bwMode="auto">
          <a:xfrm>
            <a:off x="7543800" y="5486400"/>
            <a:ext cx="257175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permanent</a:t>
            </a:r>
          </a:p>
          <a:p>
            <a:pPr>
              <a:spcBef>
                <a:spcPct val="0"/>
              </a:spcBef>
            </a:pPr>
            <a:r>
              <a:rPr lang="en-US" sz="2400" b="0">
                <a:solidFill>
                  <a:schemeClr val="tx1"/>
                </a:solidFill>
                <a:latin typeface="Times" pitchFamily="18" charset="0"/>
              </a:rPr>
              <a:t>neuronal </a:t>
            </a:r>
          </a:p>
          <a:p>
            <a:pPr>
              <a:spcBef>
                <a:spcPct val="0"/>
              </a:spcBef>
            </a:pPr>
            <a:r>
              <a:rPr lang="en-US" sz="2400" b="0">
                <a:solidFill>
                  <a:schemeClr val="tx1"/>
                </a:solidFill>
                <a:latin typeface="Times" pitchFamily="18" charset="0"/>
              </a:rPr>
              <a:t>damage</a:t>
            </a:r>
          </a:p>
        </p:txBody>
      </p:sp>
      <p:cxnSp>
        <p:nvCxnSpPr>
          <p:cNvPr id="67611" name="AutoShape 27"/>
          <p:cNvCxnSpPr>
            <a:cxnSpLocks noChangeShapeType="1"/>
            <a:stCxn id="67608" idx="2"/>
            <a:endCxn id="67610" idx="7"/>
          </p:cNvCxnSpPr>
          <p:nvPr/>
        </p:nvCxnSpPr>
        <p:spPr bwMode="auto">
          <a:xfrm rot="16200000" flipH="1">
            <a:off x="8497888" y="4422775"/>
            <a:ext cx="1701800" cy="781050"/>
          </a:xfrm>
          <a:prstGeom prst="bentConnector3">
            <a:avLst>
              <a:gd name="adj1" fmla="val 4477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612" name="Rectangle 28"/>
          <p:cNvSpPr>
            <a:spLocks noChangeArrowheads="1"/>
          </p:cNvSpPr>
          <p:nvPr/>
        </p:nvSpPr>
        <p:spPr bwMode="auto">
          <a:xfrm>
            <a:off x="7458075" y="4419600"/>
            <a:ext cx="1457325"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sym typeface="Symbol" pitchFamily="18" charset="2"/>
              </a:rPr>
              <a:t>neuronal </a:t>
            </a:r>
          </a:p>
          <a:p>
            <a:pPr>
              <a:spcBef>
                <a:spcPct val="0"/>
              </a:spcBef>
            </a:pPr>
            <a:r>
              <a:rPr lang="en-US" sz="2400" b="0">
                <a:solidFill>
                  <a:schemeClr val="tx1"/>
                </a:solidFill>
                <a:latin typeface="Times" pitchFamily="18" charset="0"/>
                <a:sym typeface="Symbol" pitchFamily="18" charset="2"/>
              </a:rPr>
              <a:t>activity</a:t>
            </a:r>
            <a:endParaRPr lang="en-US" sz="2400" b="0">
              <a:solidFill>
                <a:schemeClr val="tx1"/>
              </a:solidFill>
              <a:latin typeface="Times" pitchFamily="18" charset="0"/>
            </a:endParaRPr>
          </a:p>
        </p:txBody>
      </p:sp>
      <p:sp>
        <p:nvSpPr>
          <p:cNvPr id="67613" name="Line 29"/>
          <p:cNvSpPr>
            <a:spLocks noChangeShapeType="1"/>
          </p:cNvSpPr>
          <p:nvPr/>
        </p:nvSpPr>
        <p:spPr bwMode="auto">
          <a:xfrm>
            <a:off x="8143875" y="3962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7614" name="AutoShape 30"/>
          <p:cNvCxnSpPr>
            <a:cxnSpLocks noChangeShapeType="1"/>
            <a:stCxn id="67612" idx="3"/>
            <a:endCxn id="67610" idx="0"/>
          </p:cNvCxnSpPr>
          <p:nvPr/>
        </p:nvCxnSpPr>
        <p:spPr bwMode="auto">
          <a:xfrm flipH="1">
            <a:off x="8829675" y="4876800"/>
            <a:ext cx="85725" cy="609600"/>
          </a:xfrm>
          <a:prstGeom prst="bentConnector4">
            <a:avLst>
              <a:gd name="adj1" fmla="val -266667"/>
              <a:gd name="adj2" fmla="val 875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15" name="AutoShape 31"/>
          <p:cNvCxnSpPr>
            <a:cxnSpLocks noChangeShapeType="1"/>
            <a:stCxn id="67591" idx="2"/>
            <a:endCxn id="67588" idx="0"/>
          </p:cNvCxnSpPr>
          <p:nvPr/>
        </p:nvCxnSpPr>
        <p:spPr bwMode="auto">
          <a:xfrm rot="16200000" flipH="1">
            <a:off x="2990850" y="1066800"/>
            <a:ext cx="152400" cy="2438400"/>
          </a:xfrm>
          <a:prstGeom prst="bentConnector3">
            <a:avLst>
              <a:gd name="adj1" fmla="val 50000"/>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16" name="AutoShape 32"/>
          <p:cNvCxnSpPr>
            <a:cxnSpLocks noChangeShapeType="1"/>
          </p:cNvCxnSpPr>
          <p:nvPr/>
        </p:nvCxnSpPr>
        <p:spPr bwMode="auto">
          <a:xfrm rot="10800000" flipH="1" flipV="1">
            <a:off x="685800" y="4038600"/>
            <a:ext cx="4838700" cy="1181100"/>
          </a:xfrm>
          <a:prstGeom prst="bentConnector4">
            <a:avLst>
              <a:gd name="adj1" fmla="val -4722"/>
              <a:gd name="adj2" fmla="val 11935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617" name="Line 33"/>
          <p:cNvSpPr>
            <a:spLocks noChangeShapeType="1"/>
          </p:cNvSpPr>
          <p:nvPr/>
        </p:nvSpPr>
        <p:spPr bwMode="auto">
          <a:xfrm>
            <a:off x="6686550" y="5638800"/>
            <a:ext cx="600075"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8" name="Text Box 34"/>
          <p:cNvSpPr txBox="1">
            <a:spLocks noChangeArrowheads="1"/>
          </p:cNvSpPr>
          <p:nvPr/>
        </p:nvSpPr>
        <p:spPr bwMode="auto">
          <a:xfrm>
            <a:off x="0" y="0"/>
            <a:ext cx="10172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GB" sz="1800">
                <a:solidFill>
                  <a:srgbClr val="FF0066"/>
                </a:solidFill>
                <a:latin typeface="Times New Roman" pitchFamily="18" charset="0"/>
              </a:rPr>
              <a:t>Possible Pathogenetic Mechanisms of the Effect of Vascular Hypoperfusion During Aging and During the Development of Stroke and AD.</a:t>
            </a:r>
            <a:r>
              <a:rPr lang="en-GB" sz="1800" b="0">
                <a:solidFill>
                  <a:schemeClr val="bg1"/>
                </a:solidFill>
                <a:latin typeface="Times New Roman" pitchFamily="18" charset="0"/>
              </a:rPr>
              <a:t> </a:t>
            </a:r>
            <a:endParaRPr lang="en-US" sz="1800" b="0">
              <a:solidFill>
                <a:schemeClr val="bg1"/>
              </a:solidFill>
              <a:latin typeface="Times New Roman" pitchFamily="18" charset="0"/>
            </a:endParaRPr>
          </a:p>
        </p:txBody>
      </p:sp>
      <p:sp>
        <p:nvSpPr>
          <p:cNvPr id="67619" name="Oval 35"/>
          <p:cNvSpPr>
            <a:spLocks noChangeArrowheads="1"/>
          </p:cNvSpPr>
          <p:nvPr/>
        </p:nvSpPr>
        <p:spPr bwMode="auto">
          <a:xfrm>
            <a:off x="4886325" y="4953000"/>
            <a:ext cx="257175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2400" b="0">
                <a:solidFill>
                  <a:schemeClr val="tx1"/>
                </a:solidFill>
                <a:latin typeface="Times" pitchFamily="18" charset="0"/>
              </a:rPr>
              <a:t>permanent</a:t>
            </a:r>
          </a:p>
          <a:p>
            <a:pPr>
              <a:spcBef>
                <a:spcPct val="0"/>
              </a:spcBef>
            </a:pPr>
            <a:r>
              <a:rPr lang="en-US" sz="2400" b="0">
                <a:solidFill>
                  <a:schemeClr val="tx1"/>
                </a:solidFill>
                <a:latin typeface="Times" pitchFamily="18" charset="0"/>
              </a:rPr>
              <a:t>vessel collapse </a:t>
            </a:r>
          </a:p>
        </p:txBody>
      </p:sp>
      <p:sp>
        <p:nvSpPr>
          <p:cNvPr id="67620" name="Line 36"/>
          <p:cNvSpPr>
            <a:spLocks noChangeShapeType="1"/>
          </p:cNvSpPr>
          <p:nvPr/>
        </p:nvSpPr>
        <p:spPr bwMode="auto">
          <a:xfrm>
            <a:off x="7458075" y="56388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1" name="Line 37"/>
          <p:cNvSpPr>
            <a:spLocks noChangeShapeType="1"/>
          </p:cNvSpPr>
          <p:nvPr/>
        </p:nvSpPr>
        <p:spPr bwMode="auto">
          <a:xfrm>
            <a:off x="6343650" y="44958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2" name="Line 38"/>
          <p:cNvSpPr>
            <a:spLocks noChangeShapeType="1"/>
          </p:cNvSpPr>
          <p:nvPr/>
        </p:nvSpPr>
        <p:spPr bwMode="auto">
          <a:xfrm>
            <a:off x="1714500" y="5029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Tm="2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reel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reel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545794" name="Rectangle 2"/>
          <p:cNvSpPr>
            <a:spLocks noGrp="1" noRot="1" noChangeArrowheads="1"/>
          </p:cNvSpPr>
          <p:nvPr>
            <p:ph type="title"/>
          </p:nvPr>
        </p:nvSpPr>
        <p:spPr/>
        <p:txBody>
          <a:bodyPr/>
          <a:lstStyle/>
          <a:p>
            <a:pPr eaLnBrk="1" hangingPunct="1">
              <a:defRPr/>
            </a:pPr>
            <a:r>
              <a:rPr lang="en-US" smtClean="0"/>
              <a:t>GOAL: </a:t>
            </a:r>
          </a:p>
        </p:txBody>
      </p:sp>
      <p:sp>
        <p:nvSpPr>
          <p:cNvPr id="545795" name="Rectangle 3"/>
          <p:cNvSpPr>
            <a:spLocks noGrp="1" noRot="1" noChangeArrowheads="1"/>
          </p:cNvSpPr>
          <p:nvPr>
            <p:ph type="body" idx="1"/>
          </p:nvPr>
        </p:nvSpPr>
        <p:spPr/>
        <p:txBody>
          <a:bodyPr/>
          <a:lstStyle/>
          <a:p>
            <a:pPr algn="ctr" eaLnBrk="1" hangingPunct="1">
              <a:defRPr/>
            </a:pPr>
            <a:endParaRPr lang="en-US" smtClean="0"/>
          </a:p>
          <a:p>
            <a:pPr algn="ctr" eaLnBrk="1" hangingPunct="1">
              <a:defRPr/>
            </a:pPr>
            <a:r>
              <a:rPr lang="en-US" sz="3600" smtClean="0"/>
              <a:t>To examine this issue directly, we undertook a morphometric study of brain biopsy specimens from AD and control cases.</a:t>
            </a:r>
            <a:r>
              <a:rPr lang="en-US" smtClean="0"/>
              <a:t>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40315"/>
        </a:solidFill>
        <a:effectLst/>
      </p:bgPr>
    </p:bg>
    <p:spTree>
      <p:nvGrpSpPr>
        <p:cNvPr id="1" name=""/>
        <p:cNvGrpSpPr/>
        <p:nvPr/>
      </p:nvGrpSpPr>
      <p:grpSpPr>
        <a:xfrm>
          <a:off x="0" y="0"/>
          <a:ext cx="0" cy="0"/>
          <a:chOff x="0" y="0"/>
          <a:chExt cx="0" cy="0"/>
        </a:xfrm>
      </p:grpSpPr>
      <p:pic>
        <p:nvPicPr>
          <p:cNvPr id="71682" name="Picture 2" descr="mitomor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739775"/>
            <a:ext cx="69437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7486650" y="774700"/>
            <a:ext cx="2900363"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2000" b="0">
                <a:solidFill>
                  <a:srgbClr val="FFFF00"/>
                </a:solidFill>
                <a:latin typeface="Times New Roman" pitchFamily="18" charset="0"/>
              </a:rPr>
              <a:t>Examination of neurons in biopsy specimens shows normal mitochondria (A), mitochondria with broken cristae (B), and lipofuchsin with vacuoles (C).</a:t>
            </a:r>
          </a:p>
        </p:txBody>
      </p:sp>
      <p:grpSp>
        <p:nvGrpSpPr>
          <p:cNvPr id="71684" name="Group 4"/>
          <p:cNvGrpSpPr>
            <a:grpSpLocks/>
          </p:cNvGrpSpPr>
          <p:nvPr/>
        </p:nvGrpSpPr>
        <p:grpSpPr bwMode="auto">
          <a:xfrm>
            <a:off x="917575" y="3683000"/>
            <a:ext cx="4125913" cy="3022600"/>
            <a:chOff x="3586" y="1280"/>
            <a:chExt cx="1926" cy="1904"/>
          </a:xfrm>
        </p:grpSpPr>
        <p:pic>
          <p:nvPicPr>
            <p:cNvPr id="7168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17725" t="39076" r="34207" b="32307"/>
            <a:stretch>
              <a:fillRect/>
            </a:stretch>
          </p:blipFill>
          <p:spPr bwMode="auto">
            <a:xfrm>
              <a:off x="3586" y="1567"/>
              <a:ext cx="1926" cy="16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8" name="Text Box 6"/>
            <p:cNvSpPr txBox="1">
              <a:spLocks noChangeArrowheads="1"/>
            </p:cNvSpPr>
            <p:nvPr/>
          </p:nvSpPr>
          <p:spPr bwMode="auto">
            <a:xfrm>
              <a:off x="4341" y="2020"/>
              <a:ext cx="2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2400" b="0">
                  <a:solidFill>
                    <a:schemeClr val="tx1"/>
                  </a:solidFill>
                  <a:latin typeface="Times New Roman" pitchFamily="18" charset="0"/>
                </a:rPr>
                <a:t>*</a:t>
              </a:r>
            </a:p>
          </p:txBody>
        </p:sp>
        <p:sp>
          <p:nvSpPr>
            <p:cNvPr id="71689" name="Text Box 7"/>
            <p:cNvSpPr txBox="1">
              <a:spLocks noChangeArrowheads="1"/>
            </p:cNvSpPr>
            <p:nvPr/>
          </p:nvSpPr>
          <p:spPr bwMode="auto">
            <a:xfrm>
              <a:off x="3944" y="1280"/>
              <a:ext cx="12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2400" b="0">
                  <a:solidFill>
                    <a:srgbClr val="FFFF00"/>
                  </a:solidFill>
                  <a:latin typeface="Times New Roman" pitchFamily="18" charset="0"/>
                </a:rPr>
                <a:t>Mitochondria</a:t>
              </a:r>
            </a:p>
          </p:txBody>
        </p:sp>
        <p:pic>
          <p:nvPicPr>
            <p:cNvPr id="7169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51666" r="34207" b="92337"/>
            <a:stretch>
              <a:fillRect/>
            </a:stretch>
          </p:blipFill>
          <p:spPr bwMode="auto">
            <a:xfrm>
              <a:off x="4754" y="1639"/>
              <a:ext cx="566" cy="4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685" name="Text Box 9"/>
          <p:cNvSpPr txBox="1">
            <a:spLocks noChangeArrowheads="1"/>
          </p:cNvSpPr>
          <p:nvPr/>
        </p:nvSpPr>
        <p:spPr bwMode="auto">
          <a:xfrm>
            <a:off x="5715000" y="4178300"/>
            <a:ext cx="45720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2500" b="0">
                <a:solidFill>
                  <a:srgbClr val="FFFF00"/>
                </a:solidFill>
                <a:latin typeface="Times New Roman" pitchFamily="18" charset="0"/>
              </a:rPr>
              <a:t>Percentage area of intact mitochondria is significantly decreased in cases of AD (n=8) as compared to age-matched controls (n=5).  </a:t>
            </a:r>
            <a:r>
              <a:rPr lang="en-US" sz="2500" b="0">
                <a:solidFill>
                  <a:srgbClr val="0099FF"/>
                </a:solidFill>
                <a:latin typeface="Times New Roman" pitchFamily="18" charset="0"/>
              </a:rPr>
              <a:t>p=0.012</a:t>
            </a:r>
          </a:p>
        </p:txBody>
      </p:sp>
      <p:sp>
        <p:nvSpPr>
          <p:cNvPr id="71686" name="Text Box 10"/>
          <p:cNvSpPr txBox="1">
            <a:spLocks noChangeArrowheads="1"/>
          </p:cNvSpPr>
          <p:nvPr/>
        </p:nvSpPr>
        <p:spPr bwMode="auto">
          <a:xfrm>
            <a:off x="1400175" y="127000"/>
            <a:ext cx="87725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2500" b="0">
                <a:solidFill>
                  <a:srgbClr val="FFFF00"/>
                </a:solidFill>
                <a:latin typeface="Times New Roman" pitchFamily="18" charset="0"/>
              </a:rPr>
              <a:t>While mtDNA is increased, mitochondria are not.</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40315"/>
        </a:soli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868863" y="569913"/>
            <a:ext cx="523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0"/>
              </a:spcBef>
            </a:pPr>
            <a:r>
              <a:rPr lang="en-US" sz="2400" b="0">
                <a:solidFill>
                  <a:srgbClr val="FFFF00"/>
                </a:solidFill>
                <a:latin typeface="Times New Roman" pitchFamily="18" charset="0"/>
              </a:rPr>
              <a:t>              </a:t>
            </a:r>
            <a:r>
              <a:rPr lang="en-US" sz="2400" b="0">
                <a:solidFill>
                  <a:srgbClr val="0099FF"/>
                </a:solidFill>
                <a:latin typeface="Times New Roman" pitchFamily="18" charset="0"/>
              </a:rPr>
              <a:t>mt-Enzymes</a:t>
            </a:r>
          </a:p>
        </p:txBody>
      </p:sp>
      <p:pic>
        <p:nvPicPr>
          <p:cNvPr id="72707" name="Picture 88" descr="lipoic acid EM"/>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a:stretch>
            <a:fillRect/>
          </a:stretch>
        </p:blipFill>
        <p:spPr bwMode="auto">
          <a:xfrm>
            <a:off x="6508750" y="1082675"/>
            <a:ext cx="33623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89"/>
          <p:cNvSpPr txBox="1">
            <a:spLocks noChangeArrowheads="1"/>
          </p:cNvSpPr>
          <p:nvPr/>
        </p:nvSpPr>
        <p:spPr bwMode="auto">
          <a:xfrm>
            <a:off x="473075" y="0"/>
            <a:ext cx="9213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50000"/>
              </a:spcBef>
            </a:pPr>
            <a:r>
              <a:rPr lang="en-US" sz="2800" b="0">
                <a:solidFill>
                  <a:srgbClr val="FFFF00"/>
                </a:solidFill>
                <a:latin typeface="Times New Roman" pitchFamily="18" charset="0"/>
              </a:rPr>
              <a:t>Mitochondria components are in autophagosomes</a:t>
            </a:r>
          </a:p>
        </p:txBody>
      </p:sp>
      <p:grpSp>
        <p:nvGrpSpPr>
          <p:cNvPr id="72709" name="Group 90"/>
          <p:cNvGrpSpPr>
            <a:grpSpLocks/>
          </p:cNvGrpSpPr>
          <p:nvPr/>
        </p:nvGrpSpPr>
        <p:grpSpPr bwMode="auto">
          <a:xfrm>
            <a:off x="342900" y="655638"/>
            <a:ext cx="5329238" cy="4729162"/>
            <a:chOff x="3360" y="2328"/>
            <a:chExt cx="2048" cy="1867"/>
          </a:xfrm>
        </p:grpSpPr>
        <p:pic>
          <p:nvPicPr>
            <p:cNvPr id="72713" name="Picture 91" descr="mtDNA EM"/>
            <p:cNvPicPr>
              <a:picLocks noChangeAspect="1" noChangeArrowheads="1"/>
            </p:cNvPicPr>
            <p:nvPr/>
          </p:nvPicPr>
          <p:blipFill>
            <a:blip r:embed="rId5">
              <a:lum bright="-18000" contrast="48000"/>
              <a:extLst>
                <a:ext uri="{28A0092B-C50C-407E-A947-70E740481C1C}">
                  <a14:useLocalDpi xmlns:a14="http://schemas.microsoft.com/office/drawing/2010/main" val="0"/>
                </a:ext>
              </a:extLst>
            </a:blip>
            <a:srcRect b="540"/>
            <a:stretch>
              <a:fillRect/>
            </a:stretch>
          </p:blipFill>
          <p:spPr bwMode="auto">
            <a:xfrm>
              <a:off x="3360" y="2664"/>
              <a:ext cx="2048" cy="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Text Box 92"/>
            <p:cNvSpPr txBox="1">
              <a:spLocks noChangeArrowheads="1"/>
            </p:cNvSpPr>
            <p:nvPr/>
          </p:nvSpPr>
          <p:spPr bwMode="auto">
            <a:xfrm>
              <a:off x="3892" y="2328"/>
              <a:ext cx="1396"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2400" b="0">
                  <a:solidFill>
                    <a:srgbClr val="0099FF"/>
                  </a:solidFill>
                  <a:latin typeface="Times New Roman" pitchFamily="18" charset="0"/>
                </a:rPr>
                <a:t>       mtDNA</a:t>
              </a:r>
            </a:p>
          </p:txBody>
        </p:sp>
      </p:grpSp>
      <p:sp>
        <p:nvSpPr>
          <p:cNvPr id="72710" name="Text Box 93"/>
          <p:cNvSpPr txBox="1">
            <a:spLocks noChangeArrowheads="1"/>
          </p:cNvSpPr>
          <p:nvPr/>
        </p:nvSpPr>
        <p:spPr bwMode="auto">
          <a:xfrm>
            <a:off x="1028700" y="4076700"/>
            <a:ext cx="34718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endParaRPr lang="en-US" sz="2500" b="0">
              <a:solidFill>
                <a:schemeClr val="tx1"/>
              </a:solidFill>
              <a:latin typeface="Times New Roman" pitchFamily="18" charset="0"/>
            </a:endParaRPr>
          </a:p>
        </p:txBody>
      </p:sp>
      <p:sp>
        <p:nvSpPr>
          <p:cNvPr id="72711" name="Rectangle 95"/>
          <p:cNvSpPr>
            <a:spLocks noChangeArrowheads="1"/>
          </p:cNvSpPr>
          <p:nvPr/>
        </p:nvSpPr>
        <p:spPr bwMode="auto">
          <a:xfrm>
            <a:off x="0" y="2395538"/>
            <a:ext cx="10287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2712" name="Object 94"/>
          <p:cNvGraphicFramePr>
            <a:graphicFrameLocks noChangeAspect="1"/>
          </p:cNvGraphicFramePr>
          <p:nvPr/>
        </p:nvGraphicFramePr>
        <p:xfrm>
          <a:off x="5905500" y="3810000"/>
          <a:ext cx="4114800" cy="2066925"/>
        </p:xfrm>
        <a:graphic>
          <a:graphicData uri="http://schemas.openxmlformats.org/presentationml/2006/ole">
            <mc:AlternateContent xmlns:mc="http://schemas.openxmlformats.org/markup-compatibility/2006">
              <mc:Choice xmlns:v="urn:schemas-microsoft-com:vml" Requires="v">
                <p:oleObj spid="_x0000_s72719" r:id="rId6" imgW="5443220" imgH="2151380" progId="ChemDraw.Document.6.0">
                  <p:embed/>
                </p:oleObj>
              </mc:Choice>
              <mc:Fallback>
                <p:oleObj r:id="rId6" imgW="5443220" imgH="2151380" progId="ChemDraw.Document.6.0">
                  <p:embed/>
                  <p:pic>
                    <p:nvPicPr>
                      <p:cNvPr id="0" name="Object 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3810000"/>
                        <a:ext cx="4114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40315"/>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28625" y="355600"/>
            <a:ext cx="9458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50000"/>
              </a:spcBef>
            </a:pPr>
            <a:r>
              <a:rPr lang="en-US" i="1">
                <a:solidFill>
                  <a:srgbClr val="FFFF00"/>
                </a:solidFill>
                <a:latin typeface="Times New Roman" pitchFamily="18" charset="0"/>
              </a:rPr>
              <a:t>Could oxidative damage be related to the autophagosomal pathway?</a:t>
            </a:r>
          </a:p>
        </p:txBody>
      </p:sp>
      <p:sp>
        <p:nvSpPr>
          <p:cNvPr id="73731" name="AutoShape 3"/>
          <p:cNvSpPr>
            <a:spLocks noChangeAspect="1" noChangeArrowheads="1" noTextEdit="1"/>
          </p:cNvSpPr>
          <p:nvPr/>
        </p:nvSpPr>
        <p:spPr bwMode="auto">
          <a:xfrm>
            <a:off x="8131175" y="1660525"/>
            <a:ext cx="5484813"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2" name="Rectangle 4"/>
          <p:cNvSpPr>
            <a:spLocks noChangeArrowheads="1"/>
          </p:cNvSpPr>
          <p:nvPr/>
        </p:nvSpPr>
        <p:spPr bwMode="auto">
          <a:xfrm>
            <a:off x="1970088" y="5794375"/>
            <a:ext cx="68786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3" name="Rectangle 5"/>
          <p:cNvSpPr>
            <a:spLocks noChangeArrowheads="1"/>
          </p:cNvSpPr>
          <p:nvPr/>
        </p:nvSpPr>
        <p:spPr bwMode="auto">
          <a:xfrm>
            <a:off x="5724525" y="4002088"/>
            <a:ext cx="441325" cy="1825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4" name="Rectangle 6"/>
          <p:cNvSpPr>
            <a:spLocks noChangeArrowheads="1"/>
          </p:cNvSpPr>
          <p:nvPr/>
        </p:nvSpPr>
        <p:spPr bwMode="auto">
          <a:xfrm>
            <a:off x="1487488" y="1849438"/>
            <a:ext cx="7470775" cy="4262437"/>
          </a:xfrm>
          <a:prstGeom prst="rect">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5" name="Oval 7"/>
          <p:cNvSpPr>
            <a:spLocks noChangeArrowheads="1"/>
          </p:cNvSpPr>
          <p:nvPr/>
        </p:nvSpPr>
        <p:spPr bwMode="auto">
          <a:xfrm>
            <a:off x="5942013" y="3095625"/>
            <a:ext cx="703262" cy="525463"/>
          </a:xfrm>
          <a:prstGeom prst="ellipse">
            <a:avLst/>
          </a:prstGeom>
          <a:solidFill>
            <a:schemeClr val="accent1"/>
          </a:solidFill>
          <a:ln w="7938">
            <a:solidFill>
              <a:srgbClr val="000000"/>
            </a:solidFill>
            <a:round/>
            <a:headEnd/>
            <a:tailEnd/>
          </a:ln>
        </p:spPr>
        <p:txBody>
          <a:bodyPr/>
          <a:lstStyle/>
          <a:p>
            <a:endParaRPr lang="en-US"/>
          </a:p>
        </p:txBody>
      </p:sp>
      <p:sp>
        <p:nvSpPr>
          <p:cNvPr id="73736" name="Rectangle 8"/>
          <p:cNvSpPr>
            <a:spLocks noChangeArrowheads="1"/>
          </p:cNvSpPr>
          <p:nvPr/>
        </p:nvSpPr>
        <p:spPr bwMode="auto">
          <a:xfrm>
            <a:off x="3976688" y="3300413"/>
            <a:ext cx="10683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7" name="Rectangle 9"/>
          <p:cNvSpPr>
            <a:spLocks noChangeArrowheads="1"/>
          </p:cNvSpPr>
          <p:nvPr/>
        </p:nvSpPr>
        <p:spPr bwMode="auto">
          <a:xfrm>
            <a:off x="4211638" y="3267075"/>
            <a:ext cx="8778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8" name="Rectangle 10"/>
          <p:cNvSpPr>
            <a:spLocks noChangeArrowheads="1"/>
          </p:cNvSpPr>
          <p:nvPr/>
        </p:nvSpPr>
        <p:spPr bwMode="auto">
          <a:xfrm>
            <a:off x="4211638" y="3276600"/>
            <a:ext cx="76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mitochondria</a:t>
            </a:r>
            <a:endParaRPr lang="en-US" sz="2500" b="0">
              <a:solidFill>
                <a:schemeClr val="tx1"/>
              </a:solidFill>
              <a:latin typeface="Times New Roman" pitchFamily="18" charset="0"/>
            </a:endParaRPr>
          </a:p>
        </p:txBody>
      </p:sp>
      <p:sp>
        <p:nvSpPr>
          <p:cNvPr id="73739" name="Rectangle 11"/>
          <p:cNvSpPr>
            <a:spLocks noChangeArrowheads="1"/>
          </p:cNvSpPr>
          <p:nvPr/>
        </p:nvSpPr>
        <p:spPr bwMode="auto">
          <a:xfrm>
            <a:off x="5762625" y="2871788"/>
            <a:ext cx="800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40" name="Rectangle 12"/>
          <p:cNvSpPr>
            <a:spLocks noChangeArrowheads="1"/>
          </p:cNvSpPr>
          <p:nvPr/>
        </p:nvSpPr>
        <p:spPr bwMode="auto">
          <a:xfrm>
            <a:off x="6022975" y="2887663"/>
            <a:ext cx="6223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41" name="Rectangle 13"/>
          <p:cNvSpPr>
            <a:spLocks noChangeArrowheads="1"/>
          </p:cNvSpPr>
          <p:nvPr/>
        </p:nvSpPr>
        <p:spPr bwMode="auto">
          <a:xfrm>
            <a:off x="6022975" y="2895600"/>
            <a:ext cx="479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lysosome</a:t>
            </a:r>
            <a:endParaRPr lang="en-US" sz="2500" b="0">
              <a:solidFill>
                <a:schemeClr val="tx1"/>
              </a:solidFill>
              <a:latin typeface="Times New Roman" pitchFamily="18" charset="0"/>
            </a:endParaRPr>
          </a:p>
        </p:txBody>
      </p:sp>
      <p:sp>
        <p:nvSpPr>
          <p:cNvPr id="73742" name="Rectangle 14"/>
          <p:cNvSpPr>
            <a:spLocks noChangeArrowheads="1"/>
          </p:cNvSpPr>
          <p:nvPr/>
        </p:nvSpPr>
        <p:spPr bwMode="auto">
          <a:xfrm>
            <a:off x="3860800" y="3871913"/>
            <a:ext cx="377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43" name="Rectangle 15"/>
          <p:cNvSpPr>
            <a:spLocks noChangeArrowheads="1"/>
          </p:cNvSpPr>
          <p:nvPr/>
        </p:nvSpPr>
        <p:spPr bwMode="auto">
          <a:xfrm>
            <a:off x="3937000" y="3919538"/>
            <a:ext cx="123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44" name="Rectangle 16"/>
          <p:cNvSpPr>
            <a:spLocks noChangeArrowheads="1"/>
          </p:cNvSpPr>
          <p:nvPr/>
        </p:nvSpPr>
        <p:spPr bwMode="auto">
          <a:xfrm>
            <a:off x="3937000" y="3929063"/>
            <a:ext cx="1031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O</a:t>
            </a:r>
            <a:endParaRPr lang="en-US" sz="2500" b="0">
              <a:solidFill>
                <a:schemeClr val="tx1"/>
              </a:solidFill>
              <a:latin typeface="Times New Roman" pitchFamily="18" charset="0"/>
            </a:endParaRPr>
          </a:p>
        </p:txBody>
      </p:sp>
      <p:sp>
        <p:nvSpPr>
          <p:cNvPr id="73745" name="Rectangle 17"/>
          <p:cNvSpPr>
            <a:spLocks noChangeArrowheads="1"/>
          </p:cNvSpPr>
          <p:nvPr/>
        </p:nvSpPr>
        <p:spPr bwMode="auto">
          <a:xfrm>
            <a:off x="4060825" y="3998913"/>
            <a:ext cx="635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46" name="Rectangle 18"/>
          <p:cNvSpPr>
            <a:spLocks noChangeArrowheads="1"/>
          </p:cNvSpPr>
          <p:nvPr/>
        </p:nvSpPr>
        <p:spPr bwMode="auto">
          <a:xfrm>
            <a:off x="4060825" y="4005263"/>
            <a:ext cx="523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3747" name="Rectangle 19"/>
          <p:cNvSpPr>
            <a:spLocks noChangeArrowheads="1"/>
          </p:cNvSpPr>
          <p:nvPr/>
        </p:nvSpPr>
        <p:spPr bwMode="auto">
          <a:xfrm>
            <a:off x="4117975" y="3913188"/>
            <a:ext cx="44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48" name="Rectangle 20"/>
          <p:cNvSpPr>
            <a:spLocks noChangeArrowheads="1"/>
          </p:cNvSpPr>
          <p:nvPr/>
        </p:nvSpPr>
        <p:spPr bwMode="auto">
          <a:xfrm>
            <a:off x="4117975" y="3919538"/>
            <a:ext cx="365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a:t>
            </a:r>
            <a:endParaRPr lang="en-US" sz="2500" b="0">
              <a:solidFill>
                <a:schemeClr val="tx1"/>
              </a:solidFill>
              <a:latin typeface="Times New Roman" pitchFamily="18" charset="0"/>
            </a:endParaRPr>
          </a:p>
        </p:txBody>
      </p:sp>
      <p:sp>
        <p:nvSpPr>
          <p:cNvPr id="73749" name="Line 21"/>
          <p:cNvSpPr>
            <a:spLocks noChangeShapeType="1"/>
          </p:cNvSpPr>
          <p:nvPr/>
        </p:nvSpPr>
        <p:spPr bwMode="auto">
          <a:xfrm flipV="1">
            <a:off x="4902200" y="3440113"/>
            <a:ext cx="971550" cy="1619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0" name="Freeform 22"/>
          <p:cNvSpPr>
            <a:spLocks/>
          </p:cNvSpPr>
          <p:nvPr/>
        </p:nvSpPr>
        <p:spPr bwMode="auto">
          <a:xfrm>
            <a:off x="5824538" y="3398838"/>
            <a:ext cx="122237" cy="100012"/>
          </a:xfrm>
          <a:custGeom>
            <a:avLst/>
            <a:gdLst>
              <a:gd name="T0" fmla="*/ 46117304 w 54"/>
              <a:gd name="T1" fmla="*/ 192353849 h 52"/>
              <a:gd name="T2" fmla="*/ 276701559 w 54"/>
              <a:gd name="T3" fmla="*/ 62884468 h 52"/>
              <a:gd name="T4" fmla="*/ 0 w 54"/>
              <a:gd name="T5" fmla="*/ 0 h 52"/>
              <a:gd name="T6" fmla="*/ 107607042 w 54"/>
              <a:gd name="T7" fmla="*/ 81380918 h 52"/>
              <a:gd name="T8" fmla="*/ 46117304 w 54"/>
              <a:gd name="T9" fmla="*/ 192353849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9" y="52"/>
                </a:moveTo>
                <a:lnTo>
                  <a:pt x="54" y="17"/>
                </a:lnTo>
                <a:lnTo>
                  <a:pt x="0" y="0"/>
                </a:lnTo>
                <a:lnTo>
                  <a:pt x="21" y="22"/>
                </a:lnTo>
                <a:lnTo>
                  <a:pt x="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 name="Line 23"/>
          <p:cNvSpPr>
            <a:spLocks noChangeShapeType="1"/>
          </p:cNvSpPr>
          <p:nvPr/>
        </p:nvSpPr>
        <p:spPr bwMode="auto">
          <a:xfrm>
            <a:off x="4040188" y="3641725"/>
            <a:ext cx="122237" cy="1698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2" name="Line 24"/>
          <p:cNvSpPr>
            <a:spLocks noChangeShapeType="1"/>
          </p:cNvSpPr>
          <p:nvPr/>
        </p:nvSpPr>
        <p:spPr bwMode="auto">
          <a:xfrm>
            <a:off x="4108450" y="4110038"/>
            <a:ext cx="123825" cy="1682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3" name="Line 25"/>
          <p:cNvSpPr>
            <a:spLocks noChangeShapeType="1"/>
          </p:cNvSpPr>
          <p:nvPr/>
        </p:nvSpPr>
        <p:spPr bwMode="auto">
          <a:xfrm>
            <a:off x="4416425" y="4014788"/>
            <a:ext cx="127000" cy="1682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4" name="Line 26"/>
          <p:cNvSpPr>
            <a:spLocks noChangeShapeType="1"/>
          </p:cNvSpPr>
          <p:nvPr/>
        </p:nvSpPr>
        <p:spPr bwMode="auto">
          <a:xfrm flipV="1">
            <a:off x="4170363" y="3865563"/>
            <a:ext cx="228600" cy="777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5" name="Freeform 27"/>
          <p:cNvSpPr>
            <a:spLocks/>
          </p:cNvSpPr>
          <p:nvPr/>
        </p:nvSpPr>
        <p:spPr bwMode="auto">
          <a:xfrm>
            <a:off x="4357688" y="3838575"/>
            <a:ext cx="96837" cy="73025"/>
          </a:xfrm>
          <a:custGeom>
            <a:avLst/>
            <a:gdLst>
              <a:gd name="T0" fmla="*/ 69107033 w 42"/>
              <a:gd name="T1" fmla="*/ 140332911 h 38"/>
              <a:gd name="T2" fmla="*/ 223271537 w 42"/>
              <a:gd name="T3" fmla="*/ 14772189 h 38"/>
              <a:gd name="T4" fmla="*/ 0 w 42"/>
              <a:gd name="T5" fmla="*/ 0 h 38"/>
              <a:gd name="T6" fmla="*/ 95688790 w 42"/>
              <a:gd name="T7" fmla="*/ 51701700 h 38"/>
              <a:gd name="T8" fmla="*/ 69107033 w 42"/>
              <a:gd name="T9" fmla="*/ 14033291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8">
                <a:moveTo>
                  <a:pt x="13" y="38"/>
                </a:moveTo>
                <a:lnTo>
                  <a:pt x="42" y="4"/>
                </a:lnTo>
                <a:lnTo>
                  <a:pt x="0" y="0"/>
                </a:lnTo>
                <a:lnTo>
                  <a:pt x="18" y="14"/>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 name="Rectangle 28"/>
          <p:cNvSpPr>
            <a:spLocks noChangeArrowheads="1"/>
          </p:cNvSpPr>
          <p:nvPr/>
        </p:nvSpPr>
        <p:spPr bwMode="auto">
          <a:xfrm>
            <a:off x="5902325" y="3802063"/>
            <a:ext cx="7937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57" name="Rectangle 29"/>
          <p:cNvSpPr>
            <a:spLocks noChangeArrowheads="1"/>
          </p:cNvSpPr>
          <p:nvPr/>
        </p:nvSpPr>
        <p:spPr bwMode="auto">
          <a:xfrm>
            <a:off x="5783263" y="4265613"/>
            <a:ext cx="10493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58" name="Freeform 30"/>
          <p:cNvSpPr>
            <a:spLocks/>
          </p:cNvSpPr>
          <p:nvPr/>
        </p:nvSpPr>
        <p:spPr bwMode="auto">
          <a:xfrm>
            <a:off x="3741738" y="3511550"/>
            <a:ext cx="1131887" cy="774700"/>
          </a:xfrm>
          <a:custGeom>
            <a:avLst/>
            <a:gdLst>
              <a:gd name="T0" fmla="*/ 818986691 w 494"/>
              <a:gd name="T1" fmla="*/ 175629272 h 405"/>
              <a:gd name="T2" fmla="*/ 587990093 w 494"/>
              <a:gd name="T3" fmla="*/ 285397567 h 405"/>
              <a:gd name="T4" fmla="*/ 388493863 w 494"/>
              <a:gd name="T5" fmla="*/ 406143648 h 405"/>
              <a:gd name="T6" fmla="*/ 230996599 w 494"/>
              <a:gd name="T7" fmla="*/ 541524864 h 405"/>
              <a:gd name="T8" fmla="*/ 104997413 w 494"/>
              <a:gd name="T9" fmla="*/ 676906080 h 405"/>
              <a:gd name="T10" fmla="*/ 31500369 w 494"/>
              <a:gd name="T11" fmla="*/ 823265082 h 405"/>
              <a:gd name="T12" fmla="*/ 5249298 w 494"/>
              <a:gd name="T13" fmla="*/ 889126059 h 405"/>
              <a:gd name="T14" fmla="*/ 0 w 494"/>
              <a:gd name="T15" fmla="*/ 962305560 h 405"/>
              <a:gd name="T16" fmla="*/ 5249298 w 494"/>
              <a:gd name="T17" fmla="*/ 1028166537 h 405"/>
              <a:gd name="T18" fmla="*/ 20999483 w 494"/>
              <a:gd name="T19" fmla="*/ 1094027514 h 405"/>
              <a:gd name="T20" fmla="*/ 52499852 w 494"/>
              <a:gd name="T21" fmla="*/ 1159888491 h 405"/>
              <a:gd name="T22" fmla="*/ 94498817 w 494"/>
              <a:gd name="T23" fmla="*/ 1218432857 h 405"/>
              <a:gd name="T24" fmla="*/ 215246414 w 494"/>
              <a:gd name="T25" fmla="*/ 1324541890 h 405"/>
              <a:gd name="T26" fmla="*/ 372743678 w 494"/>
              <a:gd name="T27" fmla="*/ 1401380653 h 405"/>
              <a:gd name="T28" fmla="*/ 561741312 w 494"/>
              <a:gd name="T29" fmla="*/ 1452604582 h 405"/>
              <a:gd name="T30" fmla="*/ 782237024 w 494"/>
              <a:gd name="T31" fmla="*/ 1478217503 h 405"/>
              <a:gd name="T32" fmla="*/ 1018482921 w 494"/>
              <a:gd name="T33" fmla="*/ 1478217503 h 405"/>
              <a:gd name="T34" fmla="*/ 1265229704 w 494"/>
              <a:gd name="T35" fmla="*/ 1448945320 h 405"/>
              <a:gd name="T36" fmla="*/ 1522475083 w 494"/>
              <a:gd name="T37" fmla="*/ 1390402867 h 405"/>
              <a:gd name="T38" fmla="*/ 1779720462 w 494"/>
              <a:gd name="T39" fmla="*/ 1306247493 h 405"/>
              <a:gd name="T40" fmla="*/ 2010717061 w 494"/>
              <a:gd name="T41" fmla="*/ 1200136547 h 405"/>
              <a:gd name="T42" fmla="*/ 2147483647 w 494"/>
              <a:gd name="T43" fmla="*/ 1075733117 h 405"/>
              <a:gd name="T44" fmla="*/ 2147483647 w 494"/>
              <a:gd name="T45" fmla="*/ 940351901 h 405"/>
              <a:gd name="T46" fmla="*/ 2147483647 w 494"/>
              <a:gd name="T47" fmla="*/ 801311423 h 405"/>
              <a:gd name="T48" fmla="*/ 2147483647 w 494"/>
              <a:gd name="T49" fmla="*/ 658611683 h 405"/>
              <a:gd name="T50" fmla="*/ 2147483647 w 494"/>
              <a:gd name="T51" fmla="*/ 592750706 h 405"/>
              <a:gd name="T52" fmla="*/ 2147483647 w 494"/>
              <a:gd name="T53" fmla="*/ 519571205 h 405"/>
              <a:gd name="T54" fmla="*/ 2147483647 w 494"/>
              <a:gd name="T55" fmla="*/ 453710228 h 405"/>
              <a:gd name="T56" fmla="*/ 2147483647 w 494"/>
              <a:gd name="T57" fmla="*/ 387849251 h 405"/>
              <a:gd name="T58" fmla="*/ 2147483647 w 494"/>
              <a:gd name="T59" fmla="*/ 321988274 h 405"/>
              <a:gd name="T60" fmla="*/ 2147483647 w 494"/>
              <a:gd name="T61" fmla="*/ 263443908 h 405"/>
              <a:gd name="T62" fmla="*/ 2147483647 w 494"/>
              <a:gd name="T63" fmla="*/ 157334875 h 405"/>
              <a:gd name="T64" fmla="*/ 2147483647 w 494"/>
              <a:gd name="T65" fmla="*/ 80496112 h 405"/>
              <a:gd name="T66" fmla="*/ 2031716544 w 494"/>
              <a:gd name="T67" fmla="*/ 29272183 h 405"/>
              <a:gd name="T68" fmla="*/ 1821719427 w 494"/>
              <a:gd name="T69" fmla="*/ 3659262 h 405"/>
              <a:gd name="T70" fmla="*/ 1580224233 w 494"/>
              <a:gd name="T71" fmla="*/ 3659262 h 405"/>
              <a:gd name="T72" fmla="*/ 1328228152 w 494"/>
              <a:gd name="T73" fmla="*/ 32931445 h 405"/>
              <a:gd name="T74" fmla="*/ 1070982773 w 494"/>
              <a:gd name="T75" fmla="*/ 91473898 h 4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4" h="405">
                <a:moveTo>
                  <a:pt x="180" y="37"/>
                </a:moveTo>
                <a:lnTo>
                  <a:pt x="156" y="48"/>
                </a:lnTo>
                <a:lnTo>
                  <a:pt x="133" y="63"/>
                </a:lnTo>
                <a:lnTo>
                  <a:pt x="112" y="78"/>
                </a:lnTo>
                <a:lnTo>
                  <a:pt x="92" y="94"/>
                </a:lnTo>
                <a:lnTo>
                  <a:pt x="74" y="111"/>
                </a:lnTo>
                <a:lnTo>
                  <a:pt x="58" y="129"/>
                </a:lnTo>
                <a:lnTo>
                  <a:pt x="44" y="148"/>
                </a:lnTo>
                <a:lnTo>
                  <a:pt x="31" y="167"/>
                </a:lnTo>
                <a:lnTo>
                  <a:pt x="20" y="185"/>
                </a:lnTo>
                <a:lnTo>
                  <a:pt x="12" y="205"/>
                </a:lnTo>
                <a:lnTo>
                  <a:pt x="6" y="225"/>
                </a:lnTo>
                <a:lnTo>
                  <a:pt x="4" y="234"/>
                </a:lnTo>
                <a:lnTo>
                  <a:pt x="1" y="243"/>
                </a:lnTo>
                <a:lnTo>
                  <a:pt x="0" y="253"/>
                </a:lnTo>
                <a:lnTo>
                  <a:pt x="0" y="263"/>
                </a:lnTo>
                <a:lnTo>
                  <a:pt x="0" y="273"/>
                </a:lnTo>
                <a:lnTo>
                  <a:pt x="1" y="281"/>
                </a:lnTo>
                <a:lnTo>
                  <a:pt x="2" y="291"/>
                </a:lnTo>
                <a:lnTo>
                  <a:pt x="4" y="299"/>
                </a:lnTo>
                <a:lnTo>
                  <a:pt x="7" y="308"/>
                </a:lnTo>
                <a:lnTo>
                  <a:pt x="10" y="317"/>
                </a:lnTo>
                <a:lnTo>
                  <a:pt x="13" y="325"/>
                </a:lnTo>
                <a:lnTo>
                  <a:pt x="18" y="333"/>
                </a:lnTo>
                <a:lnTo>
                  <a:pt x="29" y="349"/>
                </a:lnTo>
                <a:lnTo>
                  <a:pt x="41" y="362"/>
                </a:lnTo>
                <a:lnTo>
                  <a:pt x="55" y="374"/>
                </a:lnTo>
                <a:lnTo>
                  <a:pt x="71" y="383"/>
                </a:lnTo>
                <a:lnTo>
                  <a:pt x="88" y="391"/>
                </a:lnTo>
                <a:lnTo>
                  <a:pt x="107" y="397"/>
                </a:lnTo>
                <a:lnTo>
                  <a:pt x="127" y="401"/>
                </a:lnTo>
                <a:lnTo>
                  <a:pt x="149" y="404"/>
                </a:lnTo>
                <a:lnTo>
                  <a:pt x="170" y="405"/>
                </a:lnTo>
                <a:lnTo>
                  <a:pt x="194" y="404"/>
                </a:lnTo>
                <a:lnTo>
                  <a:pt x="217" y="401"/>
                </a:lnTo>
                <a:lnTo>
                  <a:pt x="241" y="396"/>
                </a:lnTo>
                <a:lnTo>
                  <a:pt x="266" y="388"/>
                </a:lnTo>
                <a:lnTo>
                  <a:pt x="290" y="380"/>
                </a:lnTo>
                <a:lnTo>
                  <a:pt x="315" y="368"/>
                </a:lnTo>
                <a:lnTo>
                  <a:pt x="339" y="357"/>
                </a:lnTo>
                <a:lnTo>
                  <a:pt x="362" y="342"/>
                </a:lnTo>
                <a:lnTo>
                  <a:pt x="383" y="328"/>
                </a:lnTo>
                <a:lnTo>
                  <a:pt x="403" y="311"/>
                </a:lnTo>
                <a:lnTo>
                  <a:pt x="421" y="294"/>
                </a:lnTo>
                <a:lnTo>
                  <a:pt x="437" y="276"/>
                </a:lnTo>
                <a:lnTo>
                  <a:pt x="451" y="257"/>
                </a:lnTo>
                <a:lnTo>
                  <a:pt x="464" y="239"/>
                </a:lnTo>
                <a:lnTo>
                  <a:pt x="474" y="219"/>
                </a:lnTo>
                <a:lnTo>
                  <a:pt x="482" y="200"/>
                </a:lnTo>
                <a:lnTo>
                  <a:pt x="489" y="180"/>
                </a:lnTo>
                <a:lnTo>
                  <a:pt x="492" y="171"/>
                </a:lnTo>
                <a:lnTo>
                  <a:pt x="493" y="162"/>
                </a:lnTo>
                <a:lnTo>
                  <a:pt x="494" y="152"/>
                </a:lnTo>
                <a:lnTo>
                  <a:pt x="494" y="142"/>
                </a:lnTo>
                <a:lnTo>
                  <a:pt x="494" y="132"/>
                </a:lnTo>
                <a:lnTo>
                  <a:pt x="494" y="124"/>
                </a:lnTo>
                <a:lnTo>
                  <a:pt x="493" y="115"/>
                </a:lnTo>
                <a:lnTo>
                  <a:pt x="491" y="106"/>
                </a:lnTo>
                <a:lnTo>
                  <a:pt x="488" y="97"/>
                </a:lnTo>
                <a:lnTo>
                  <a:pt x="485" y="88"/>
                </a:lnTo>
                <a:lnTo>
                  <a:pt x="481" y="80"/>
                </a:lnTo>
                <a:lnTo>
                  <a:pt x="477" y="72"/>
                </a:lnTo>
                <a:lnTo>
                  <a:pt x="467" y="56"/>
                </a:lnTo>
                <a:lnTo>
                  <a:pt x="455" y="43"/>
                </a:lnTo>
                <a:lnTo>
                  <a:pt x="440" y="31"/>
                </a:lnTo>
                <a:lnTo>
                  <a:pt x="425" y="22"/>
                </a:lnTo>
                <a:lnTo>
                  <a:pt x="407" y="14"/>
                </a:lnTo>
                <a:lnTo>
                  <a:pt x="387" y="8"/>
                </a:lnTo>
                <a:lnTo>
                  <a:pt x="367" y="4"/>
                </a:lnTo>
                <a:lnTo>
                  <a:pt x="347" y="1"/>
                </a:lnTo>
                <a:lnTo>
                  <a:pt x="324" y="0"/>
                </a:lnTo>
                <a:lnTo>
                  <a:pt x="301" y="1"/>
                </a:lnTo>
                <a:lnTo>
                  <a:pt x="277" y="5"/>
                </a:lnTo>
                <a:lnTo>
                  <a:pt x="253" y="9"/>
                </a:lnTo>
                <a:lnTo>
                  <a:pt x="229" y="17"/>
                </a:lnTo>
                <a:lnTo>
                  <a:pt x="204" y="25"/>
                </a:lnTo>
                <a:lnTo>
                  <a:pt x="180" y="37"/>
                </a:lnTo>
                <a:close/>
              </a:path>
            </a:pathLst>
          </a:custGeom>
          <a:solidFill>
            <a:schemeClr val="accent2">
              <a:alpha val="43137"/>
            </a:schemeClr>
          </a:solidFill>
          <a:ln w="8001">
            <a:solidFill>
              <a:srgbClr val="000000"/>
            </a:solidFill>
            <a:prstDash val="solid"/>
            <a:round/>
            <a:headEnd/>
            <a:tailEnd/>
          </a:ln>
        </p:spPr>
        <p:txBody>
          <a:bodyPr/>
          <a:lstStyle/>
          <a:p>
            <a:endParaRPr lang="en-US"/>
          </a:p>
        </p:txBody>
      </p:sp>
      <p:sp>
        <p:nvSpPr>
          <p:cNvPr id="73759" name="Rectangle 31"/>
          <p:cNvSpPr>
            <a:spLocks noChangeArrowheads="1"/>
          </p:cNvSpPr>
          <p:nvPr/>
        </p:nvSpPr>
        <p:spPr bwMode="auto">
          <a:xfrm>
            <a:off x="4387850" y="3660775"/>
            <a:ext cx="514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60" name="Rectangle 32"/>
          <p:cNvSpPr>
            <a:spLocks noChangeArrowheads="1"/>
          </p:cNvSpPr>
          <p:nvPr/>
        </p:nvSpPr>
        <p:spPr bwMode="auto">
          <a:xfrm>
            <a:off x="4462463" y="3708400"/>
            <a:ext cx="1222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61" name="Rectangle 33"/>
          <p:cNvSpPr>
            <a:spLocks noChangeArrowheads="1"/>
          </p:cNvSpPr>
          <p:nvPr/>
        </p:nvSpPr>
        <p:spPr bwMode="auto">
          <a:xfrm>
            <a:off x="4462463" y="3717925"/>
            <a:ext cx="10477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H</a:t>
            </a:r>
            <a:endParaRPr lang="en-US" sz="2500" b="0">
              <a:solidFill>
                <a:schemeClr val="tx1"/>
              </a:solidFill>
              <a:latin typeface="Times New Roman" pitchFamily="18" charset="0"/>
            </a:endParaRPr>
          </a:p>
        </p:txBody>
      </p:sp>
      <p:sp>
        <p:nvSpPr>
          <p:cNvPr id="73762" name="Rectangle 34"/>
          <p:cNvSpPr>
            <a:spLocks noChangeArrowheads="1"/>
          </p:cNvSpPr>
          <p:nvPr/>
        </p:nvSpPr>
        <p:spPr bwMode="auto">
          <a:xfrm>
            <a:off x="4584700" y="3789363"/>
            <a:ext cx="635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63" name="Rectangle 35"/>
          <p:cNvSpPr>
            <a:spLocks noChangeArrowheads="1"/>
          </p:cNvSpPr>
          <p:nvPr/>
        </p:nvSpPr>
        <p:spPr bwMode="auto">
          <a:xfrm>
            <a:off x="4584700" y="37941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3764" name="Rectangle 36"/>
          <p:cNvSpPr>
            <a:spLocks noChangeArrowheads="1"/>
          </p:cNvSpPr>
          <p:nvPr/>
        </p:nvSpPr>
        <p:spPr bwMode="auto">
          <a:xfrm>
            <a:off x="4641850" y="3708400"/>
            <a:ext cx="123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65" name="Rectangle 37"/>
          <p:cNvSpPr>
            <a:spLocks noChangeArrowheads="1"/>
          </p:cNvSpPr>
          <p:nvPr/>
        </p:nvSpPr>
        <p:spPr bwMode="auto">
          <a:xfrm>
            <a:off x="4641850" y="3717925"/>
            <a:ext cx="10318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O</a:t>
            </a:r>
            <a:endParaRPr lang="en-US" sz="2500" b="0">
              <a:solidFill>
                <a:schemeClr val="tx1"/>
              </a:solidFill>
              <a:latin typeface="Times New Roman" pitchFamily="18" charset="0"/>
            </a:endParaRPr>
          </a:p>
        </p:txBody>
      </p:sp>
      <p:sp>
        <p:nvSpPr>
          <p:cNvPr id="73766" name="Rectangle 38"/>
          <p:cNvSpPr>
            <a:spLocks noChangeArrowheads="1"/>
          </p:cNvSpPr>
          <p:nvPr/>
        </p:nvSpPr>
        <p:spPr bwMode="auto">
          <a:xfrm>
            <a:off x="4765675" y="3789363"/>
            <a:ext cx="635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67" name="Rectangle 39"/>
          <p:cNvSpPr>
            <a:spLocks noChangeArrowheads="1"/>
          </p:cNvSpPr>
          <p:nvPr/>
        </p:nvSpPr>
        <p:spPr bwMode="auto">
          <a:xfrm>
            <a:off x="4765675" y="3794125"/>
            <a:ext cx="508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3768" name="Rectangle 40"/>
          <p:cNvSpPr>
            <a:spLocks noChangeArrowheads="1"/>
          </p:cNvSpPr>
          <p:nvPr/>
        </p:nvSpPr>
        <p:spPr bwMode="auto">
          <a:xfrm>
            <a:off x="5154613" y="3648075"/>
            <a:ext cx="5175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69" name="Rectangle 41"/>
          <p:cNvSpPr>
            <a:spLocks noChangeArrowheads="1"/>
          </p:cNvSpPr>
          <p:nvPr/>
        </p:nvSpPr>
        <p:spPr bwMode="auto">
          <a:xfrm>
            <a:off x="5411788" y="3694113"/>
            <a:ext cx="1206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70" name="Rectangle 42"/>
          <p:cNvSpPr>
            <a:spLocks noChangeArrowheads="1"/>
          </p:cNvSpPr>
          <p:nvPr/>
        </p:nvSpPr>
        <p:spPr bwMode="auto">
          <a:xfrm>
            <a:off x="5532438" y="3773488"/>
            <a:ext cx="650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71" name="Freeform 43"/>
          <p:cNvSpPr>
            <a:spLocks/>
          </p:cNvSpPr>
          <p:nvPr/>
        </p:nvSpPr>
        <p:spPr bwMode="auto">
          <a:xfrm>
            <a:off x="1857375" y="2112963"/>
            <a:ext cx="6980238" cy="3824287"/>
          </a:xfrm>
          <a:custGeom>
            <a:avLst/>
            <a:gdLst>
              <a:gd name="T0" fmla="*/ 2147483647 w 3048"/>
              <a:gd name="T1" fmla="*/ 153871087 h 1998"/>
              <a:gd name="T2" fmla="*/ 2147483647 w 3048"/>
              <a:gd name="T3" fmla="*/ 278434125 h 1998"/>
              <a:gd name="T4" fmla="*/ 2147483647 w 3048"/>
              <a:gd name="T5" fmla="*/ 315071100 h 1998"/>
              <a:gd name="T6" fmla="*/ 2147483647 w 3048"/>
              <a:gd name="T7" fmla="*/ 487261632 h 1998"/>
              <a:gd name="T8" fmla="*/ 2147483647 w 3048"/>
              <a:gd name="T9" fmla="*/ 721731769 h 1998"/>
              <a:gd name="T10" fmla="*/ 2147483647 w 3048"/>
              <a:gd name="T11" fmla="*/ 1000167808 h 1998"/>
              <a:gd name="T12" fmla="*/ 2147483647 w 3048"/>
              <a:gd name="T13" fmla="*/ 1157702401 h 1998"/>
              <a:gd name="T14" fmla="*/ 2147483647 w 3048"/>
              <a:gd name="T15" fmla="*/ 1366527995 h 1998"/>
              <a:gd name="T16" fmla="*/ 2147483647 w 3048"/>
              <a:gd name="T17" fmla="*/ 1439801946 h 1998"/>
              <a:gd name="T18" fmla="*/ 2147483647 w 3048"/>
              <a:gd name="T19" fmla="*/ 1813489145 h 1998"/>
              <a:gd name="T20" fmla="*/ 2147483647 w 3048"/>
              <a:gd name="T21" fmla="*/ 1835472096 h 1998"/>
              <a:gd name="T22" fmla="*/ 2147483647 w 3048"/>
              <a:gd name="T23" fmla="*/ 1850126121 h 1998"/>
              <a:gd name="T24" fmla="*/ 2147483647 w 3048"/>
              <a:gd name="T25" fmla="*/ 2022316653 h 1998"/>
              <a:gd name="T26" fmla="*/ 2147483647 w 3048"/>
              <a:gd name="T27" fmla="*/ 2147483647 h 1998"/>
              <a:gd name="T28" fmla="*/ 2147483647 w 3048"/>
              <a:gd name="T29" fmla="*/ 2147483647 h 1998"/>
              <a:gd name="T30" fmla="*/ 2147483647 w 3048"/>
              <a:gd name="T31" fmla="*/ 2147483647 h 1998"/>
              <a:gd name="T32" fmla="*/ 2147483647 w 3048"/>
              <a:gd name="T33" fmla="*/ 2147483647 h 1998"/>
              <a:gd name="T34" fmla="*/ 2147483647 w 3048"/>
              <a:gd name="T35" fmla="*/ 2147483647 h 1998"/>
              <a:gd name="T36" fmla="*/ 1893293373 w 3048"/>
              <a:gd name="T37" fmla="*/ 2147483647 h 1998"/>
              <a:gd name="T38" fmla="*/ 1437015276 w 3048"/>
              <a:gd name="T39" fmla="*/ 2147483647 h 1998"/>
              <a:gd name="T40" fmla="*/ 865354853 w 3048"/>
              <a:gd name="T41" fmla="*/ 2147483647 h 1998"/>
              <a:gd name="T42" fmla="*/ 356631077 w 3048"/>
              <a:gd name="T43" fmla="*/ 2147483647 h 1998"/>
              <a:gd name="T44" fmla="*/ 209782717 w 3048"/>
              <a:gd name="T45" fmla="*/ 2147483647 h 1998"/>
              <a:gd name="T46" fmla="*/ 5244339 w 3048"/>
              <a:gd name="T47" fmla="*/ 2147483647 h 1998"/>
              <a:gd name="T48" fmla="*/ 31468324 w 3048"/>
              <a:gd name="T49" fmla="*/ 2147483647 h 1998"/>
              <a:gd name="T50" fmla="*/ 272717074 w 3048"/>
              <a:gd name="T51" fmla="*/ 2147483647 h 1998"/>
              <a:gd name="T52" fmla="*/ 860110514 w 3048"/>
              <a:gd name="T53" fmla="*/ 2147483647 h 1998"/>
              <a:gd name="T54" fmla="*/ 1930003746 w 3048"/>
              <a:gd name="T55" fmla="*/ 2147483647 h 1998"/>
              <a:gd name="T56" fmla="*/ 2147483647 w 3048"/>
              <a:gd name="T57" fmla="*/ 2147483647 h 1998"/>
              <a:gd name="T58" fmla="*/ 2147483647 w 3048"/>
              <a:gd name="T59" fmla="*/ 2147483647 h 1998"/>
              <a:gd name="T60" fmla="*/ 2147483647 w 3048"/>
              <a:gd name="T61" fmla="*/ 2147483647 h 1998"/>
              <a:gd name="T62" fmla="*/ 2147483647 w 3048"/>
              <a:gd name="T63" fmla="*/ 2147483647 h 1998"/>
              <a:gd name="T64" fmla="*/ 2147483647 w 3048"/>
              <a:gd name="T65" fmla="*/ 2147483647 h 1998"/>
              <a:gd name="T66" fmla="*/ 2147483647 w 3048"/>
              <a:gd name="T67" fmla="*/ 2147483647 h 1998"/>
              <a:gd name="T68" fmla="*/ 2147483647 w 3048"/>
              <a:gd name="T69" fmla="*/ 2147483647 h 1998"/>
              <a:gd name="T70" fmla="*/ 2147483647 w 3048"/>
              <a:gd name="T71" fmla="*/ 2147483647 h 1998"/>
              <a:gd name="T72" fmla="*/ 2147483647 w 3048"/>
              <a:gd name="T73" fmla="*/ 2147483647 h 1998"/>
              <a:gd name="T74" fmla="*/ 2147483647 w 3048"/>
              <a:gd name="T75" fmla="*/ 2147483647 h 1998"/>
              <a:gd name="T76" fmla="*/ 2147483647 w 3048"/>
              <a:gd name="T77" fmla="*/ 2147483647 h 1998"/>
              <a:gd name="T78" fmla="*/ 2147483647 w 3048"/>
              <a:gd name="T79" fmla="*/ 2147483647 h 1998"/>
              <a:gd name="T80" fmla="*/ 2147483647 w 3048"/>
              <a:gd name="T81" fmla="*/ 2147483647 h 1998"/>
              <a:gd name="T82" fmla="*/ 2147483647 w 3048"/>
              <a:gd name="T83" fmla="*/ 2147483647 h 1998"/>
              <a:gd name="T84" fmla="*/ 2147483647 w 3048"/>
              <a:gd name="T85" fmla="*/ 2147483647 h 1998"/>
              <a:gd name="T86" fmla="*/ 2147483647 w 3048"/>
              <a:gd name="T87" fmla="*/ 2147483647 h 1998"/>
              <a:gd name="T88" fmla="*/ 2147483647 w 3048"/>
              <a:gd name="T89" fmla="*/ 2147483647 h 1998"/>
              <a:gd name="T90" fmla="*/ 2147483647 w 3048"/>
              <a:gd name="T91" fmla="*/ 2147483647 h 1998"/>
              <a:gd name="T92" fmla="*/ 2147483647 w 3048"/>
              <a:gd name="T93" fmla="*/ 1798835121 h 1998"/>
              <a:gd name="T94" fmla="*/ 2147483647 w 3048"/>
              <a:gd name="T95" fmla="*/ 1505746971 h 1998"/>
              <a:gd name="T96" fmla="*/ 2147483647 w 3048"/>
              <a:gd name="T97" fmla="*/ 1113738413 h 1998"/>
              <a:gd name="T98" fmla="*/ 2147483647 w 3048"/>
              <a:gd name="T99" fmla="*/ 531223706 h 1998"/>
              <a:gd name="T100" fmla="*/ 2147483647 w 3048"/>
              <a:gd name="T101" fmla="*/ 377352619 h 1998"/>
              <a:gd name="T102" fmla="*/ 2147483647 w 3048"/>
              <a:gd name="T103" fmla="*/ 201498581 h 1998"/>
              <a:gd name="T104" fmla="*/ 2147483647 w 3048"/>
              <a:gd name="T105" fmla="*/ 58618013 h 1998"/>
              <a:gd name="T106" fmla="*/ 2147483647 w 3048"/>
              <a:gd name="T107" fmla="*/ 36636976 h 1998"/>
              <a:gd name="T108" fmla="*/ 2147483647 w 3048"/>
              <a:gd name="T109" fmla="*/ 36636976 h 1998"/>
              <a:gd name="T110" fmla="*/ 2147483647 w 3048"/>
              <a:gd name="T111" fmla="*/ 36636976 h 1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48" h="1998">
                <a:moveTo>
                  <a:pt x="2845" y="0"/>
                </a:moveTo>
                <a:lnTo>
                  <a:pt x="2774" y="8"/>
                </a:lnTo>
                <a:lnTo>
                  <a:pt x="2704" y="18"/>
                </a:lnTo>
                <a:lnTo>
                  <a:pt x="2633" y="27"/>
                </a:lnTo>
                <a:lnTo>
                  <a:pt x="2597" y="31"/>
                </a:lnTo>
                <a:lnTo>
                  <a:pt x="2561" y="35"/>
                </a:lnTo>
                <a:lnTo>
                  <a:pt x="2531" y="42"/>
                </a:lnTo>
                <a:lnTo>
                  <a:pt x="2501" y="48"/>
                </a:lnTo>
                <a:lnTo>
                  <a:pt x="2472" y="53"/>
                </a:lnTo>
                <a:lnTo>
                  <a:pt x="2441" y="60"/>
                </a:lnTo>
                <a:lnTo>
                  <a:pt x="2431" y="65"/>
                </a:lnTo>
                <a:lnTo>
                  <a:pt x="2422" y="69"/>
                </a:lnTo>
                <a:lnTo>
                  <a:pt x="2415" y="72"/>
                </a:lnTo>
                <a:lnTo>
                  <a:pt x="2409" y="76"/>
                </a:lnTo>
                <a:lnTo>
                  <a:pt x="2405" y="78"/>
                </a:lnTo>
                <a:lnTo>
                  <a:pt x="2401" y="80"/>
                </a:lnTo>
                <a:lnTo>
                  <a:pt x="2395" y="82"/>
                </a:lnTo>
                <a:lnTo>
                  <a:pt x="2389" y="83"/>
                </a:lnTo>
                <a:lnTo>
                  <a:pt x="2387" y="85"/>
                </a:lnTo>
                <a:lnTo>
                  <a:pt x="2383" y="86"/>
                </a:lnTo>
                <a:lnTo>
                  <a:pt x="2379" y="86"/>
                </a:lnTo>
                <a:lnTo>
                  <a:pt x="2375" y="87"/>
                </a:lnTo>
                <a:lnTo>
                  <a:pt x="2368" y="89"/>
                </a:lnTo>
                <a:lnTo>
                  <a:pt x="2359" y="90"/>
                </a:lnTo>
                <a:lnTo>
                  <a:pt x="2343" y="99"/>
                </a:lnTo>
                <a:lnTo>
                  <a:pt x="2326" y="107"/>
                </a:lnTo>
                <a:lnTo>
                  <a:pt x="2292" y="125"/>
                </a:lnTo>
                <a:lnTo>
                  <a:pt x="2275" y="133"/>
                </a:lnTo>
                <a:lnTo>
                  <a:pt x="2257" y="141"/>
                </a:lnTo>
                <a:lnTo>
                  <a:pt x="2239" y="147"/>
                </a:lnTo>
                <a:lnTo>
                  <a:pt x="2221" y="151"/>
                </a:lnTo>
                <a:lnTo>
                  <a:pt x="2203" y="163"/>
                </a:lnTo>
                <a:lnTo>
                  <a:pt x="2185" y="174"/>
                </a:lnTo>
                <a:lnTo>
                  <a:pt x="2164" y="185"/>
                </a:lnTo>
                <a:lnTo>
                  <a:pt x="2142" y="197"/>
                </a:lnTo>
                <a:lnTo>
                  <a:pt x="2119" y="208"/>
                </a:lnTo>
                <a:lnTo>
                  <a:pt x="2095" y="218"/>
                </a:lnTo>
                <a:lnTo>
                  <a:pt x="2071" y="228"/>
                </a:lnTo>
                <a:lnTo>
                  <a:pt x="2045" y="238"/>
                </a:lnTo>
                <a:lnTo>
                  <a:pt x="1994" y="257"/>
                </a:lnTo>
                <a:lnTo>
                  <a:pt x="1968" y="266"/>
                </a:lnTo>
                <a:lnTo>
                  <a:pt x="1942" y="273"/>
                </a:lnTo>
                <a:lnTo>
                  <a:pt x="1917" y="282"/>
                </a:lnTo>
                <a:lnTo>
                  <a:pt x="1892" y="287"/>
                </a:lnTo>
                <a:lnTo>
                  <a:pt x="1869" y="294"/>
                </a:lnTo>
                <a:lnTo>
                  <a:pt x="1845" y="299"/>
                </a:lnTo>
                <a:lnTo>
                  <a:pt x="1829" y="305"/>
                </a:lnTo>
                <a:lnTo>
                  <a:pt x="1811" y="312"/>
                </a:lnTo>
                <a:lnTo>
                  <a:pt x="1796" y="316"/>
                </a:lnTo>
                <a:lnTo>
                  <a:pt x="1778" y="320"/>
                </a:lnTo>
                <a:lnTo>
                  <a:pt x="1743" y="328"/>
                </a:lnTo>
                <a:lnTo>
                  <a:pt x="1725" y="332"/>
                </a:lnTo>
                <a:lnTo>
                  <a:pt x="1707" y="335"/>
                </a:lnTo>
                <a:lnTo>
                  <a:pt x="1670" y="347"/>
                </a:lnTo>
                <a:lnTo>
                  <a:pt x="1634" y="360"/>
                </a:lnTo>
                <a:lnTo>
                  <a:pt x="1596" y="373"/>
                </a:lnTo>
                <a:lnTo>
                  <a:pt x="1559" y="385"/>
                </a:lnTo>
                <a:lnTo>
                  <a:pt x="1551" y="388"/>
                </a:lnTo>
                <a:lnTo>
                  <a:pt x="1544" y="389"/>
                </a:lnTo>
                <a:lnTo>
                  <a:pt x="1539" y="390"/>
                </a:lnTo>
                <a:lnTo>
                  <a:pt x="1533" y="392"/>
                </a:lnTo>
                <a:lnTo>
                  <a:pt x="1527" y="392"/>
                </a:lnTo>
                <a:lnTo>
                  <a:pt x="1521" y="393"/>
                </a:lnTo>
                <a:lnTo>
                  <a:pt x="1514" y="394"/>
                </a:lnTo>
                <a:lnTo>
                  <a:pt x="1505" y="397"/>
                </a:lnTo>
                <a:lnTo>
                  <a:pt x="1378" y="444"/>
                </a:lnTo>
                <a:lnTo>
                  <a:pt x="1247" y="490"/>
                </a:lnTo>
                <a:lnTo>
                  <a:pt x="1243" y="492"/>
                </a:lnTo>
                <a:lnTo>
                  <a:pt x="1238" y="494"/>
                </a:lnTo>
                <a:lnTo>
                  <a:pt x="1233" y="495"/>
                </a:lnTo>
                <a:lnTo>
                  <a:pt x="1229" y="496"/>
                </a:lnTo>
                <a:lnTo>
                  <a:pt x="1225" y="499"/>
                </a:lnTo>
                <a:lnTo>
                  <a:pt x="1221" y="500"/>
                </a:lnTo>
                <a:lnTo>
                  <a:pt x="1219" y="501"/>
                </a:lnTo>
                <a:lnTo>
                  <a:pt x="1220" y="501"/>
                </a:lnTo>
                <a:lnTo>
                  <a:pt x="1221" y="501"/>
                </a:lnTo>
                <a:lnTo>
                  <a:pt x="1221" y="503"/>
                </a:lnTo>
                <a:lnTo>
                  <a:pt x="1219" y="503"/>
                </a:lnTo>
                <a:lnTo>
                  <a:pt x="1216" y="503"/>
                </a:lnTo>
                <a:lnTo>
                  <a:pt x="1211" y="504"/>
                </a:lnTo>
                <a:lnTo>
                  <a:pt x="1204" y="505"/>
                </a:lnTo>
                <a:lnTo>
                  <a:pt x="1199" y="507"/>
                </a:lnTo>
                <a:lnTo>
                  <a:pt x="1193" y="508"/>
                </a:lnTo>
                <a:lnTo>
                  <a:pt x="1167" y="518"/>
                </a:lnTo>
                <a:lnTo>
                  <a:pt x="1139" y="529"/>
                </a:lnTo>
                <a:lnTo>
                  <a:pt x="1112" y="538"/>
                </a:lnTo>
                <a:lnTo>
                  <a:pt x="1083" y="544"/>
                </a:lnTo>
                <a:lnTo>
                  <a:pt x="1069" y="552"/>
                </a:lnTo>
                <a:lnTo>
                  <a:pt x="1055" y="560"/>
                </a:lnTo>
                <a:lnTo>
                  <a:pt x="1042" y="568"/>
                </a:lnTo>
                <a:lnTo>
                  <a:pt x="1027" y="574"/>
                </a:lnTo>
                <a:lnTo>
                  <a:pt x="1015" y="580"/>
                </a:lnTo>
                <a:lnTo>
                  <a:pt x="1000" y="585"/>
                </a:lnTo>
                <a:lnTo>
                  <a:pt x="974" y="593"/>
                </a:lnTo>
                <a:lnTo>
                  <a:pt x="945" y="599"/>
                </a:lnTo>
                <a:lnTo>
                  <a:pt x="917" y="606"/>
                </a:lnTo>
                <a:lnTo>
                  <a:pt x="901" y="611"/>
                </a:lnTo>
                <a:lnTo>
                  <a:pt x="883" y="616"/>
                </a:lnTo>
                <a:lnTo>
                  <a:pt x="847" y="629"/>
                </a:lnTo>
                <a:lnTo>
                  <a:pt x="813" y="642"/>
                </a:lnTo>
                <a:lnTo>
                  <a:pt x="796" y="649"/>
                </a:lnTo>
                <a:lnTo>
                  <a:pt x="781" y="655"/>
                </a:lnTo>
                <a:lnTo>
                  <a:pt x="771" y="658"/>
                </a:lnTo>
                <a:lnTo>
                  <a:pt x="764" y="661"/>
                </a:lnTo>
                <a:lnTo>
                  <a:pt x="759" y="663"/>
                </a:lnTo>
                <a:lnTo>
                  <a:pt x="754" y="665"/>
                </a:lnTo>
                <a:lnTo>
                  <a:pt x="751" y="667"/>
                </a:lnTo>
                <a:lnTo>
                  <a:pt x="748" y="669"/>
                </a:lnTo>
                <a:lnTo>
                  <a:pt x="745" y="672"/>
                </a:lnTo>
                <a:lnTo>
                  <a:pt x="742" y="675"/>
                </a:lnTo>
                <a:lnTo>
                  <a:pt x="740" y="676"/>
                </a:lnTo>
                <a:lnTo>
                  <a:pt x="737" y="678"/>
                </a:lnTo>
                <a:lnTo>
                  <a:pt x="734" y="679"/>
                </a:lnTo>
                <a:lnTo>
                  <a:pt x="729" y="682"/>
                </a:lnTo>
                <a:lnTo>
                  <a:pt x="723" y="683"/>
                </a:lnTo>
                <a:lnTo>
                  <a:pt x="715" y="686"/>
                </a:lnTo>
                <a:lnTo>
                  <a:pt x="692" y="692"/>
                </a:lnTo>
                <a:lnTo>
                  <a:pt x="669" y="697"/>
                </a:lnTo>
                <a:lnTo>
                  <a:pt x="621" y="712"/>
                </a:lnTo>
                <a:lnTo>
                  <a:pt x="598" y="719"/>
                </a:lnTo>
                <a:lnTo>
                  <a:pt x="574" y="729"/>
                </a:lnTo>
                <a:lnTo>
                  <a:pt x="553" y="738"/>
                </a:lnTo>
                <a:lnTo>
                  <a:pt x="532" y="747"/>
                </a:lnTo>
                <a:lnTo>
                  <a:pt x="505" y="761"/>
                </a:lnTo>
                <a:lnTo>
                  <a:pt x="478" y="776"/>
                </a:lnTo>
                <a:lnTo>
                  <a:pt x="453" y="791"/>
                </a:lnTo>
                <a:lnTo>
                  <a:pt x="429" y="807"/>
                </a:lnTo>
                <a:lnTo>
                  <a:pt x="406" y="823"/>
                </a:lnTo>
                <a:lnTo>
                  <a:pt x="382" y="840"/>
                </a:lnTo>
                <a:lnTo>
                  <a:pt x="361" y="858"/>
                </a:lnTo>
                <a:lnTo>
                  <a:pt x="339" y="876"/>
                </a:lnTo>
                <a:lnTo>
                  <a:pt x="331" y="881"/>
                </a:lnTo>
                <a:lnTo>
                  <a:pt x="324" y="888"/>
                </a:lnTo>
                <a:lnTo>
                  <a:pt x="307" y="898"/>
                </a:lnTo>
                <a:lnTo>
                  <a:pt x="290" y="908"/>
                </a:lnTo>
                <a:lnTo>
                  <a:pt x="282" y="913"/>
                </a:lnTo>
                <a:lnTo>
                  <a:pt x="274" y="919"/>
                </a:lnTo>
                <a:lnTo>
                  <a:pt x="260" y="931"/>
                </a:lnTo>
                <a:lnTo>
                  <a:pt x="248" y="943"/>
                </a:lnTo>
                <a:lnTo>
                  <a:pt x="235" y="955"/>
                </a:lnTo>
                <a:lnTo>
                  <a:pt x="224" y="968"/>
                </a:lnTo>
                <a:lnTo>
                  <a:pt x="202" y="995"/>
                </a:lnTo>
                <a:lnTo>
                  <a:pt x="182" y="1021"/>
                </a:lnTo>
                <a:lnTo>
                  <a:pt x="165" y="1049"/>
                </a:lnTo>
                <a:lnTo>
                  <a:pt x="150" y="1077"/>
                </a:lnTo>
                <a:lnTo>
                  <a:pt x="134" y="1106"/>
                </a:lnTo>
                <a:lnTo>
                  <a:pt x="120" y="1133"/>
                </a:lnTo>
                <a:lnTo>
                  <a:pt x="96" y="1175"/>
                </a:lnTo>
                <a:lnTo>
                  <a:pt x="73" y="1218"/>
                </a:lnTo>
                <a:lnTo>
                  <a:pt x="70" y="1224"/>
                </a:lnTo>
                <a:lnTo>
                  <a:pt x="68" y="1230"/>
                </a:lnTo>
                <a:lnTo>
                  <a:pt x="61" y="1242"/>
                </a:lnTo>
                <a:lnTo>
                  <a:pt x="58" y="1247"/>
                </a:lnTo>
                <a:lnTo>
                  <a:pt x="56" y="1252"/>
                </a:lnTo>
                <a:lnTo>
                  <a:pt x="55" y="1255"/>
                </a:lnTo>
                <a:lnTo>
                  <a:pt x="55" y="1256"/>
                </a:lnTo>
                <a:lnTo>
                  <a:pt x="48" y="1281"/>
                </a:lnTo>
                <a:lnTo>
                  <a:pt x="40" y="1307"/>
                </a:lnTo>
                <a:lnTo>
                  <a:pt x="25" y="1357"/>
                </a:lnTo>
                <a:lnTo>
                  <a:pt x="18" y="1382"/>
                </a:lnTo>
                <a:lnTo>
                  <a:pt x="10" y="1406"/>
                </a:lnTo>
                <a:lnTo>
                  <a:pt x="4" y="1433"/>
                </a:lnTo>
                <a:lnTo>
                  <a:pt x="0" y="1457"/>
                </a:lnTo>
                <a:lnTo>
                  <a:pt x="1" y="1478"/>
                </a:lnTo>
                <a:lnTo>
                  <a:pt x="1" y="1498"/>
                </a:lnTo>
                <a:lnTo>
                  <a:pt x="1" y="1516"/>
                </a:lnTo>
                <a:lnTo>
                  <a:pt x="0" y="1534"/>
                </a:lnTo>
                <a:lnTo>
                  <a:pt x="0" y="1570"/>
                </a:lnTo>
                <a:lnTo>
                  <a:pt x="0" y="1602"/>
                </a:lnTo>
                <a:lnTo>
                  <a:pt x="1" y="1635"/>
                </a:lnTo>
                <a:lnTo>
                  <a:pt x="3" y="1666"/>
                </a:lnTo>
                <a:lnTo>
                  <a:pt x="6" y="1683"/>
                </a:lnTo>
                <a:lnTo>
                  <a:pt x="9" y="1700"/>
                </a:lnTo>
                <a:lnTo>
                  <a:pt x="13" y="1717"/>
                </a:lnTo>
                <a:lnTo>
                  <a:pt x="18" y="1734"/>
                </a:lnTo>
                <a:lnTo>
                  <a:pt x="24" y="1751"/>
                </a:lnTo>
                <a:lnTo>
                  <a:pt x="32" y="1768"/>
                </a:lnTo>
                <a:lnTo>
                  <a:pt x="42" y="1784"/>
                </a:lnTo>
                <a:lnTo>
                  <a:pt x="52" y="1800"/>
                </a:lnTo>
                <a:lnTo>
                  <a:pt x="64" y="1815"/>
                </a:lnTo>
                <a:lnTo>
                  <a:pt x="78" y="1828"/>
                </a:lnTo>
                <a:lnTo>
                  <a:pt x="93" y="1841"/>
                </a:lnTo>
                <a:lnTo>
                  <a:pt x="109" y="1854"/>
                </a:lnTo>
                <a:lnTo>
                  <a:pt x="126" y="1866"/>
                </a:lnTo>
                <a:lnTo>
                  <a:pt x="145" y="1877"/>
                </a:lnTo>
                <a:lnTo>
                  <a:pt x="164" y="1888"/>
                </a:lnTo>
                <a:lnTo>
                  <a:pt x="183" y="1897"/>
                </a:lnTo>
                <a:lnTo>
                  <a:pt x="205" y="1908"/>
                </a:lnTo>
                <a:lnTo>
                  <a:pt x="226" y="1916"/>
                </a:lnTo>
                <a:lnTo>
                  <a:pt x="248" y="1925"/>
                </a:lnTo>
                <a:lnTo>
                  <a:pt x="271" y="1933"/>
                </a:lnTo>
                <a:lnTo>
                  <a:pt x="319" y="1946"/>
                </a:lnTo>
                <a:lnTo>
                  <a:pt x="368" y="1958"/>
                </a:lnTo>
                <a:lnTo>
                  <a:pt x="418" y="1968"/>
                </a:lnTo>
                <a:lnTo>
                  <a:pt x="470" y="1976"/>
                </a:lnTo>
                <a:lnTo>
                  <a:pt x="520" y="1981"/>
                </a:lnTo>
                <a:lnTo>
                  <a:pt x="572" y="1986"/>
                </a:lnTo>
                <a:lnTo>
                  <a:pt x="621" y="1990"/>
                </a:lnTo>
                <a:lnTo>
                  <a:pt x="669" y="1992"/>
                </a:lnTo>
                <a:lnTo>
                  <a:pt x="799" y="1994"/>
                </a:lnTo>
                <a:lnTo>
                  <a:pt x="927" y="1998"/>
                </a:lnTo>
                <a:lnTo>
                  <a:pt x="977" y="1995"/>
                </a:lnTo>
                <a:lnTo>
                  <a:pt x="1027" y="1994"/>
                </a:lnTo>
                <a:lnTo>
                  <a:pt x="1075" y="1992"/>
                </a:lnTo>
                <a:lnTo>
                  <a:pt x="1121" y="1989"/>
                </a:lnTo>
                <a:lnTo>
                  <a:pt x="1216" y="1982"/>
                </a:lnTo>
                <a:lnTo>
                  <a:pt x="1264" y="1978"/>
                </a:lnTo>
                <a:lnTo>
                  <a:pt x="1313" y="1973"/>
                </a:lnTo>
                <a:lnTo>
                  <a:pt x="1356" y="1964"/>
                </a:lnTo>
                <a:lnTo>
                  <a:pt x="1400" y="1954"/>
                </a:lnTo>
                <a:lnTo>
                  <a:pt x="1486" y="1937"/>
                </a:lnTo>
                <a:lnTo>
                  <a:pt x="1500" y="1934"/>
                </a:lnTo>
                <a:lnTo>
                  <a:pt x="1515" y="1933"/>
                </a:lnTo>
                <a:lnTo>
                  <a:pt x="1542" y="1930"/>
                </a:lnTo>
                <a:lnTo>
                  <a:pt x="1558" y="1928"/>
                </a:lnTo>
                <a:lnTo>
                  <a:pt x="1571" y="1925"/>
                </a:lnTo>
                <a:lnTo>
                  <a:pt x="1584" y="1922"/>
                </a:lnTo>
                <a:lnTo>
                  <a:pt x="1598" y="1918"/>
                </a:lnTo>
                <a:lnTo>
                  <a:pt x="1636" y="1904"/>
                </a:lnTo>
                <a:lnTo>
                  <a:pt x="1673" y="1888"/>
                </a:lnTo>
                <a:lnTo>
                  <a:pt x="1710" y="1873"/>
                </a:lnTo>
                <a:lnTo>
                  <a:pt x="1745" y="1857"/>
                </a:lnTo>
                <a:lnTo>
                  <a:pt x="1780" y="1839"/>
                </a:lnTo>
                <a:lnTo>
                  <a:pt x="1814" y="1822"/>
                </a:lnTo>
                <a:lnTo>
                  <a:pt x="1847" y="1803"/>
                </a:lnTo>
                <a:lnTo>
                  <a:pt x="1878" y="1784"/>
                </a:lnTo>
                <a:lnTo>
                  <a:pt x="1908" y="1764"/>
                </a:lnTo>
                <a:lnTo>
                  <a:pt x="1937" y="1743"/>
                </a:lnTo>
                <a:lnTo>
                  <a:pt x="1965" y="1721"/>
                </a:lnTo>
                <a:lnTo>
                  <a:pt x="1992" y="1698"/>
                </a:lnTo>
                <a:lnTo>
                  <a:pt x="2017" y="1675"/>
                </a:lnTo>
                <a:lnTo>
                  <a:pt x="2041" y="1651"/>
                </a:lnTo>
                <a:lnTo>
                  <a:pt x="2063" y="1626"/>
                </a:lnTo>
                <a:lnTo>
                  <a:pt x="2083" y="1600"/>
                </a:lnTo>
                <a:lnTo>
                  <a:pt x="2105" y="1571"/>
                </a:lnTo>
                <a:lnTo>
                  <a:pt x="2124" y="1542"/>
                </a:lnTo>
                <a:lnTo>
                  <a:pt x="2143" y="1512"/>
                </a:lnTo>
                <a:lnTo>
                  <a:pt x="2161" y="1482"/>
                </a:lnTo>
                <a:lnTo>
                  <a:pt x="2178" y="1452"/>
                </a:lnTo>
                <a:lnTo>
                  <a:pt x="2194" y="1422"/>
                </a:lnTo>
                <a:lnTo>
                  <a:pt x="2207" y="1391"/>
                </a:lnTo>
                <a:lnTo>
                  <a:pt x="2221" y="1361"/>
                </a:lnTo>
                <a:lnTo>
                  <a:pt x="2223" y="1357"/>
                </a:lnTo>
                <a:lnTo>
                  <a:pt x="2224" y="1353"/>
                </a:lnTo>
                <a:lnTo>
                  <a:pt x="2226" y="1346"/>
                </a:lnTo>
                <a:lnTo>
                  <a:pt x="2229" y="1341"/>
                </a:lnTo>
                <a:lnTo>
                  <a:pt x="2229" y="1339"/>
                </a:lnTo>
                <a:lnTo>
                  <a:pt x="2230" y="1336"/>
                </a:lnTo>
                <a:lnTo>
                  <a:pt x="2229" y="1335"/>
                </a:lnTo>
                <a:lnTo>
                  <a:pt x="2229" y="1333"/>
                </a:lnTo>
                <a:lnTo>
                  <a:pt x="2229" y="1332"/>
                </a:lnTo>
                <a:lnTo>
                  <a:pt x="2229" y="1331"/>
                </a:lnTo>
                <a:lnTo>
                  <a:pt x="2230" y="1327"/>
                </a:lnTo>
                <a:lnTo>
                  <a:pt x="2231" y="1322"/>
                </a:lnTo>
                <a:lnTo>
                  <a:pt x="2232" y="1314"/>
                </a:lnTo>
                <a:lnTo>
                  <a:pt x="2233" y="1310"/>
                </a:lnTo>
                <a:lnTo>
                  <a:pt x="2236" y="1305"/>
                </a:lnTo>
                <a:lnTo>
                  <a:pt x="2237" y="1299"/>
                </a:lnTo>
                <a:lnTo>
                  <a:pt x="2239" y="1293"/>
                </a:lnTo>
                <a:lnTo>
                  <a:pt x="2242" y="1286"/>
                </a:lnTo>
                <a:lnTo>
                  <a:pt x="2244" y="1278"/>
                </a:lnTo>
                <a:lnTo>
                  <a:pt x="2248" y="1271"/>
                </a:lnTo>
                <a:lnTo>
                  <a:pt x="2251" y="1263"/>
                </a:lnTo>
                <a:lnTo>
                  <a:pt x="2254" y="1255"/>
                </a:lnTo>
                <a:lnTo>
                  <a:pt x="2256" y="1248"/>
                </a:lnTo>
                <a:lnTo>
                  <a:pt x="2257" y="1244"/>
                </a:lnTo>
                <a:lnTo>
                  <a:pt x="2259" y="1244"/>
                </a:lnTo>
                <a:lnTo>
                  <a:pt x="2259" y="1243"/>
                </a:lnTo>
                <a:lnTo>
                  <a:pt x="2260" y="1233"/>
                </a:lnTo>
                <a:lnTo>
                  <a:pt x="2262" y="1225"/>
                </a:lnTo>
                <a:lnTo>
                  <a:pt x="2262" y="1216"/>
                </a:lnTo>
                <a:lnTo>
                  <a:pt x="2263" y="1208"/>
                </a:lnTo>
                <a:lnTo>
                  <a:pt x="2266" y="1201"/>
                </a:lnTo>
                <a:lnTo>
                  <a:pt x="2266" y="1195"/>
                </a:lnTo>
                <a:lnTo>
                  <a:pt x="2267" y="1184"/>
                </a:lnTo>
                <a:lnTo>
                  <a:pt x="2269" y="1175"/>
                </a:lnTo>
                <a:lnTo>
                  <a:pt x="2269" y="1169"/>
                </a:lnTo>
                <a:lnTo>
                  <a:pt x="2271" y="1164"/>
                </a:lnTo>
                <a:lnTo>
                  <a:pt x="2271" y="1160"/>
                </a:lnTo>
                <a:lnTo>
                  <a:pt x="2272" y="1156"/>
                </a:lnTo>
                <a:lnTo>
                  <a:pt x="2273" y="1150"/>
                </a:lnTo>
                <a:lnTo>
                  <a:pt x="2273" y="1148"/>
                </a:lnTo>
                <a:lnTo>
                  <a:pt x="2274" y="1144"/>
                </a:lnTo>
                <a:lnTo>
                  <a:pt x="2277" y="1139"/>
                </a:lnTo>
                <a:lnTo>
                  <a:pt x="2279" y="1132"/>
                </a:lnTo>
                <a:lnTo>
                  <a:pt x="2283" y="1124"/>
                </a:lnTo>
                <a:lnTo>
                  <a:pt x="2285" y="1115"/>
                </a:lnTo>
                <a:lnTo>
                  <a:pt x="2287" y="1103"/>
                </a:lnTo>
                <a:lnTo>
                  <a:pt x="2289" y="1094"/>
                </a:lnTo>
                <a:lnTo>
                  <a:pt x="2291" y="1085"/>
                </a:lnTo>
                <a:lnTo>
                  <a:pt x="2292" y="1077"/>
                </a:lnTo>
                <a:lnTo>
                  <a:pt x="2293" y="1069"/>
                </a:lnTo>
                <a:lnTo>
                  <a:pt x="2295" y="1063"/>
                </a:lnTo>
                <a:lnTo>
                  <a:pt x="2296" y="1058"/>
                </a:lnTo>
                <a:lnTo>
                  <a:pt x="2297" y="1051"/>
                </a:lnTo>
                <a:lnTo>
                  <a:pt x="2298" y="1042"/>
                </a:lnTo>
                <a:lnTo>
                  <a:pt x="2299" y="1036"/>
                </a:lnTo>
                <a:lnTo>
                  <a:pt x="2301" y="1029"/>
                </a:lnTo>
                <a:lnTo>
                  <a:pt x="2302" y="1024"/>
                </a:lnTo>
                <a:lnTo>
                  <a:pt x="2303" y="1015"/>
                </a:lnTo>
                <a:lnTo>
                  <a:pt x="2304" y="1009"/>
                </a:lnTo>
                <a:lnTo>
                  <a:pt x="2305" y="1004"/>
                </a:lnTo>
                <a:lnTo>
                  <a:pt x="2307" y="996"/>
                </a:lnTo>
                <a:lnTo>
                  <a:pt x="2309" y="987"/>
                </a:lnTo>
                <a:lnTo>
                  <a:pt x="2309" y="982"/>
                </a:lnTo>
                <a:lnTo>
                  <a:pt x="2310" y="975"/>
                </a:lnTo>
                <a:lnTo>
                  <a:pt x="2311" y="969"/>
                </a:lnTo>
                <a:lnTo>
                  <a:pt x="2313" y="961"/>
                </a:lnTo>
                <a:lnTo>
                  <a:pt x="2314" y="935"/>
                </a:lnTo>
                <a:lnTo>
                  <a:pt x="2315" y="910"/>
                </a:lnTo>
                <a:lnTo>
                  <a:pt x="2315" y="885"/>
                </a:lnTo>
                <a:lnTo>
                  <a:pt x="2316" y="862"/>
                </a:lnTo>
                <a:lnTo>
                  <a:pt x="2317" y="838"/>
                </a:lnTo>
                <a:lnTo>
                  <a:pt x="2319" y="816"/>
                </a:lnTo>
                <a:lnTo>
                  <a:pt x="2320" y="772"/>
                </a:lnTo>
                <a:lnTo>
                  <a:pt x="2322" y="727"/>
                </a:lnTo>
                <a:lnTo>
                  <a:pt x="2325" y="683"/>
                </a:lnTo>
                <a:lnTo>
                  <a:pt x="2326" y="661"/>
                </a:lnTo>
                <a:lnTo>
                  <a:pt x="2327" y="637"/>
                </a:lnTo>
                <a:lnTo>
                  <a:pt x="2329" y="612"/>
                </a:lnTo>
                <a:lnTo>
                  <a:pt x="2332" y="588"/>
                </a:lnTo>
                <a:lnTo>
                  <a:pt x="2333" y="573"/>
                </a:lnTo>
                <a:lnTo>
                  <a:pt x="2334" y="556"/>
                </a:lnTo>
                <a:lnTo>
                  <a:pt x="2339" y="524"/>
                </a:lnTo>
                <a:lnTo>
                  <a:pt x="2345" y="491"/>
                </a:lnTo>
                <a:lnTo>
                  <a:pt x="2347" y="474"/>
                </a:lnTo>
                <a:lnTo>
                  <a:pt x="2351" y="458"/>
                </a:lnTo>
                <a:lnTo>
                  <a:pt x="2353" y="449"/>
                </a:lnTo>
                <a:lnTo>
                  <a:pt x="2357" y="440"/>
                </a:lnTo>
                <a:lnTo>
                  <a:pt x="2361" y="430"/>
                </a:lnTo>
                <a:lnTo>
                  <a:pt x="2365" y="420"/>
                </a:lnTo>
                <a:lnTo>
                  <a:pt x="2370" y="411"/>
                </a:lnTo>
                <a:lnTo>
                  <a:pt x="2375" y="403"/>
                </a:lnTo>
                <a:lnTo>
                  <a:pt x="2375" y="401"/>
                </a:lnTo>
                <a:lnTo>
                  <a:pt x="2377" y="399"/>
                </a:lnTo>
                <a:lnTo>
                  <a:pt x="2377" y="398"/>
                </a:lnTo>
                <a:lnTo>
                  <a:pt x="2377" y="397"/>
                </a:lnTo>
                <a:lnTo>
                  <a:pt x="2394" y="334"/>
                </a:lnTo>
                <a:lnTo>
                  <a:pt x="2403" y="304"/>
                </a:lnTo>
                <a:lnTo>
                  <a:pt x="2411" y="273"/>
                </a:lnTo>
                <a:lnTo>
                  <a:pt x="2422" y="243"/>
                </a:lnTo>
                <a:lnTo>
                  <a:pt x="2433" y="213"/>
                </a:lnTo>
                <a:lnTo>
                  <a:pt x="2446" y="183"/>
                </a:lnTo>
                <a:lnTo>
                  <a:pt x="2460" y="151"/>
                </a:lnTo>
                <a:lnTo>
                  <a:pt x="2463" y="149"/>
                </a:lnTo>
                <a:lnTo>
                  <a:pt x="2465" y="145"/>
                </a:lnTo>
                <a:lnTo>
                  <a:pt x="2470" y="141"/>
                </a:lnTo>
                <a:lnTo>
                  <a:pt x="2475" y="137"/>
                </a:lnTo>
                <a:lnTo>
                  <a:pt x="2485" y="128"/>
                </a:lnTo>
                <a:lnTo>
                  <a:pt x="2500" y="119"/>
                </a:lnTo>
                <a:lnTo>
                  <a:pt x="2512" y="110"/>
                </a:lnTo>
                <a:lnTo>
                  <a:pt x="2518" y="107"/>
                </a:lnTo>
                <a:lnTo>
                  <a:pt x="2523" y="103"/>
                </a:lnTo>
                <a:lnTo>
                  <a:pt x="2526" y="100"/>
                </a:lnTo>
                <a:lnTo>
                  <a:pt x="2530" y="99"/>
                </a:lnTo>
                <a:lnTo>
                  <a:pt x="2532" y="98"/>
                </a:lnTo>
                <a:lnTo>
                  <a:pt x="2533" y="96"/>
                </a:lnTo>
                <a:lnTo>
                  <a:pt x="2560" y="81"/>
                </a:lnTo>
                <a:lnTo>
                  <a:pt x="2589" y="66"/>
                </a:lnTo>
                <a:lnTo>
                  <a:pt x="2620" y="55"/>
                </a:lnTo>
                <a:lnTo>
                  <a:pt x="2653" y="43"/>
                </a:lnTo>
                <a:lnTo>
                  <a:pt x="2687" y="35"/>
                </a:lnTo>
                <a:lnTo>
                  <a:pt x="2722" y="27"/>
                </a:lnTo>
                <a:lnTo>
                  <a:pt x="2756" y="22"/>
                </a:lnTo>
                <a:lnTo>
                  <a:pt x="2791" y="17"/>
                </a:lnTo>
                <a:lnTo>
                  <a:pt x="2801" y="16"/>
                </a:lnTo>
                <a:lnTo>
                  <a:pt x="2812" y="16"/>
                </a:lnTo>
                <a:lnTo>
                  <a:pt x="2820" y="14"/>
                </a:lnTo>
                <a:lnTo>
                  <a:pt x="2828" y="13"/>
                </a:lnTo>
                <a:lnTo>
                  <a:pt x="2836" y="13"/>
                </a:lnTo>
                <a:lnTo>
                  <a:pt x="2843" y="12"/>
                </a:lnTo>
                <a:lnTo>
                  <a:pt x="2855" y="10"/>
                </a:lnTo>
                <a:lnTo>
                  <a:pt x="2866" y="10"/>
                </a:lnTo>
                <a:lnTo>
                  <a:pt x="2875" y="10"/>
                </a:lnTo>
                <a:lnTo>
                  <a:pt x="2884" y="9"/>
                </a:lnTo>
                <a:lnTo>
                  <a:pt x="2893" y="9"/>
                </a:lnTo>
                <a:lnTo>
                  <a:pt x="2903" y="9"/>
                </a:lnTo>
                <a:lnTo>
                  <a:pt x="2915" y="9"/>
                </a:lnTo>
                <a:lnTo>
                  <a:pt x="2928" y="10"/>
                </a:lnTo>
                <a:lnTo>
                  <a:pt x="2936" y="10"/>
                </a:lnTo>
                <a:lnTo>
                  <a:pt x="2945" y="10"/>
                </a:lnTo>
                <a:lnTo>
                  <a:pt x="2953" y="10"/>
                </a:lnTo>
                <a:lnTo>
                  <a:pt x="2964" y="10"/>
                </a:lnTo>
                <a:lnTo>
                  <a:pt x="2975" y="10"/>
                </a:lnTo>
                <a:lnTo>
                  <a:pt x="2987" y="10"/>
                </a:lnTo>
                <a:lnTo>
                  <a:pt x="3000" y="10"/>
                </a:lnTo>
                <a:lnTo>
                  <a:pt x="3016" y="10"/>
                </a:lnTo>
                <a:lnTo>
                  <a:pt x="3031" y="10"/>
                </a:lnTo>
                <a:lnTo>
                  <a:pt x="3048" y="10"/>
                </a:lnTo>
              </a:path>
            </a:pathLst>
          </a:custGeom>
          <a:solidFill>
            <a:srgbClr val="CC9900">
              <a:alpha val="23921"/>
            </a:srgbClr>
          </a:solidFill>
          <a:ln w="8001">
            <a:solidFill>
              <a:srgbClr val="000000"/>
            </a:solidFill>
            <a:prstDash val="solid"/>
            <a:round/>
            <a:headEnd/>
            <a:tailEnd/>
          </a:ln>
        </p:spPr>
        <p:txBody>
          <a:bodyPr/>
          <a:lstStyle/>
          <a:p>
            <a:endParaRPr lang="en-US"/>
          </a:p>
        </p:txBody>
      </p:sp>
      <p:sp>
        <p:nvSpPr>
          <p:cNvPr id="73772" name="Oval 44" descr="Newsprint"/>
          <p:cNvSpPr>
            <a:spLocks noChangeArrowheads="1"/>
          </p:cNvSpPr>
          <p:nvPr/>
        </p:nvSpPr>
        <p:spPr bwMode="auto">
          <a:xfrm>
            <a:off x="2197100" y="4310063"/>
            <a:ext cx="1990725" cy="1363662"/>
          </a:xfrm>
          <a:prstGeom prst="ellipse">
            <a:avLst/>
          </a:prstGeom>
          <a:blipFill dpi="0" rotWithShape="1">
            <a:blip r:embed="rId3"/>
            <a:srcRect/>
            <a:tile tx="0" ty="0" sx="100000" sy="100000" flip="none" algn="tl"/>
          </a:blipFill>
          <a:ln w="7938">
            <a:solidFill>
              <a:srgbClr val="000000"/>
            </a:solidFill>
            <a:round/>
            <a:headEnd/>
            <a:tailEnd/>
          </a:ln>
        </p:spPr>
        <p:txBody>
          <a:bodyPr/>
          <a:lstStyle/>
          <a:p>
            <a:endParaRPr lang="en-US"/>
          </a:p>
        </p:txBody>
      </p:sp>
      <p:sp>
        <p:nvSpPr>
          <p:cNvPr id="73773" name="Oval 45"/>
          <p:cNvSpPr>
            <a:spLocks noChangeArrowheads="1"/>
          </p:cNvSpPr>
          <p:nvPr/>
        </p:nvSpPr>
        <p:spPr bwMode="auto">
          <a:xfrm>
            <a:off x="3090863" y="4973638"/>
            <a:ext cx="569912" cy="374650"/>
          </a:xfrm>
          <a:prstGeom prst="ellipse">
            <a:avLst/>
          </a:prstGeom>
          <a:solidFill>
            <a:srgbClr val="000000"/>
          </a:solidFill>
          <a:ln w="6350">
            <a:solidFill>
              <a:srgbClr val="000000"/>
            </a:solidFill>
            <a:round/>
            <a:headEnd/>
            <a:tailEnd/>
          </a:ln>
        </p:spPr>
        <p:txBody>
          <a:bodyPr/>
          <a:lstStyle/>
          <a:p>
            <a:endParaRPr lang="en-US"/>
          </a:p>
        </p:txBody>
      </p:sp>
      <p:sp>
        <p:nvSpPr>
          <p:cNvPr id="73774" name="Rectangle 46"/>
          <p:cNvSpPr>
            <a:spLocks noChangeArrowheads="1"/>
          </p:cNvSpPr>
          <p:nvPr/>
        </p:nvSpPr>
        <p:spPr bwMode="auto">
          <a:xfrm>
            <a:off x="4432300" y="4237038"/>
            <a:ext cx="965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75" name="Rectangle 47"/>
          <p:cNvSpPr>
            <a:spLocks noChangeArrowheads="1"/>
          </p:cNvSpPr>
          <p:nvPr/>
        </p:nvSpPr>
        <p:spPr bwMode="auto">
          <a:xfrm>
            <a:off x="6132513" y="3216275"/>
            <a:ext cx="3254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76" name="Rectangle 48"/>
          <p:cNvSpPr>
            <a:spLocks noChangeArrowheads="1"/>
          </p:cNvSpPr>
          <p:nvPr/>
        </p:nvSpPr>
        <p:spPr bwMode="auto">
          <a:xfrm>
            <a:off x="6210300" y="3262313"/>
            <a:ext cx="142875"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Fe</a:t>
            </a:r>
            <a:endParaRPr lang="en-US" sz="2500" b="0">
              <a:solidFill>
                <a:schemeClr val="tx1"/>
              </a:solidFill>
              <a:latin typeface="Times New Roman" pitchFamily="18" charset="0"/>
            </a:endParaRPr>
          </a:p>
        </p:txBody>
      </p:sp>
      <p:sp>
        <p:nvSpPr>
          <p:cNvPr id="73777" name="Line 49"/>
          <p:cNvSpPr>
            <a:spLocks noChangeShapeType="1"/>
          </p:cNvSpPr>
          <p:nvPr/>
        </p:nvSpPr>
        <p:spPr bwMode="auto">
          <a:xfrm>
            <a:off x="4316413" y="3538538"/>
            <a:ext cx="123825" cy="1682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8" name="Rectangle 50"/>
          <p:cNvSpPr>
            <a:spLocks noChangeArrowheads="1"/>
          </p:cNvSpPr>
          <p:nvPr/>
        </p:nvSpPr>
        <p:spPr bwMode="auto">
          <a:xfrm>
            <a:off x="4860925" y="4529138"/>
            <a:ext cx="4635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79" name="Rectangle 51"/>
          <p:cNvSpPr>
            <a:spLocks noChangeArrowheads="1"/>
          </p:cNvSpPr>
          <p:nvPr/>
        </p:nvSpPr>
        <p:spPr bwMode="auto">
          <a:xfrm>
            <a:off x="5080000" y="4629150"/>
            <a:ext cx="635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80" name="Rectangle 52"/>
          <p:cNvSpPr>
            <a:spLocks noChangeArrowheads="1"/>
          </p:cNvSpPr>
          <p:nvPr/>
        </p:nvSpPr>
        <p:spPr bwMode="auto">
          <a:xfrm>
            <a:off x="4508500" y="4294188"/>
            <a:ext cx="1222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81" name="Rectangle 53"/>
          <p:cNvSpPr>
            <a:spLocks noChangeArrowheads="1"/>
          </p:cNvSpPr>
          <p:nvPr/>
        </p:nvSpPr>
        <p:spPr bwMode="auto">
          <a:xfrm>
            <a:off x="5230813" y="3694113"/>
            <a:ext cx="1238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82" name="Rectangle 54"/>
          <p:cNvSpPr>
            <a:spLocks noChangeArrowheads="1"/>
          </p:cNvSpPr>
          <p:nvPr/>
        </p:nvSpPr>
        <p:spPr bwMode="auto">
          <a:xfrm>
            <a:off x="5353050" y="3773488"/>
            <a:ext cx="619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83" name="Freeform 55"/>
          <p:cNvSpPr>
            <a:spLocks/>
          </p:cNvSpPr>
          <p:nvPr/>
        </p:nvSpPr>
        <p:spPr bwMode="auto">
          <a:xfrm>
            <a:off x="5360988" y="4603750"/>
            <a:ext cx="19050" cy="23813"/>
          </a:xfrm>
          <a:custGeom>
            <a:avLst/>
            <a:gdLst>
              <a:gd name="T0" fmla="*/ 0 w 8"/>
              <a:gd name="T1" fmla="*/ 3937083 h 12"/>
              <a:gd name="T2" fmla="*/ 17011650 w 8"/>
              <a:gd name="T3" fmla="*/ 47254914 h 12"/>
              <a:gd name="T4" fmla="*/ 45362813 w 8"/>
              <a:gd name="T5" fmla="*/ 39378764 h 12"/>
              <a:gd name="T6" fmla="*/ 22681406 w 8"/>
              <a:gd name="T7" fmla="*/ 0 h 12"/>
              <a:gd name="T8" fmla="*/ 0 w 8"/>
              <a:gd name="T9" fmla="*/ 393708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0" y="1"/>
                </a:moveTo>
                <a:lnTo>
                  <a:pt x="3" y="12"/>
                </a:lnTo>
                <a:lnTo>
                  <a:pt x="8" y="1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84" name="Freeform 56"/>
          <p:cNvSpPr>
            <a:spLocks/>
          </p:cNvSpPr>
          <p:nvPr/>
        </p:nvSpPr>
        <p:spPr bwMode="auto">
          <a:xfrm>
            <a:off x="3683000" y="3495675"/>
            <a:ext cx="1228725" cy="842963"/>
          </a:xfrm>
          <a:custGeom>
            <a:avLst/>
            <a:gdLst>
              <a:gd name="T0" fmla="*/ 884805559 w 537"/>
              <a:gd name="T1" fmla="*/ 198201675 h 440"/>
              <a:gd name="T2" fmla="*/ 633500407 w 537"/>
              <a:gd name="T3" fmla="*/ 311982522 h 440"/>
              <a:gd name="T4" fmla="*/ 418841920 w 537"/>
              <a:gd name="T5" fmla="*/ 444116972 h 440"/>
              <a:gd name="T6" fmla="*/ 251305152 w 537"/>
              <a:gd name="T7" fmla="*/ 590932390 h 440"/>
              <a:gd name="T8" fmla="*/ 120417338 w 537"/>
              <a:gd name="T9" fmla="*/ 737747807 h 440"/>
              <a:gd name="T10" fmla="*/ 31413716 w 537"/>
              <a:gd name="T11" fmla="*/ 899244191 h 440"/>
              <a:gd name="T12" fmla="*/ 10470476 w 537"/>
              <a:gd name="T13" fmla="*/ 972652858 h 440"/>
              <a:gd name="T14" fmla="*/ 0 w 537"/>
              <a:gd name="T15" fmla="*/ 1049730329 h 440"/>
              <a:gd name="T16" fmla="*/ 5235238 w 537"/>
              <a:gd name="T17" fmla="*/ 1123137080 h 440"/>
              <a:gd name="T18" fmla="*/ 26178478 w 537"/>
              <a:gd name="T19" fmla="*/ 1196545746 h 440"/>
              <a:gd name="T20" fmla="*/ 57589906 w 537"/>
              <a:gd name="T21" fmla="*/ 1266283692 h 440"/>
              <a:gd name="T22" fmla="*/ 99474098 w 537"/>
              <a:gd name="T23" fmla="*/ 1332349001 h 440"/>
              <a:gd name="T24" fmla="*/ 230364200 w 537"/>
              <a:gd name="T25" fmla="*/ 1442461043 h 440"/>
              <a:gd name="T26" fmla="*/ 403136206 w 537"/>
              <a:gd name="T27" fmla="*/ 1530550677 h 440"/>
              <a:gd name="T28" fmla="*/ 607321929 w 537"/>
              <a:gd name="T29" fmla="*/ 1589276460 h 440"/>
              <a:gd name="T30" fmla="*/ 848156605 w 537"/>
              <a:gd name="T31" fmla="*/ 1611298869 h 440"/>
              <a:gd name="T32" fmla="*/ 1104696995 w 537"/>
              <a:gd name="T33" fmla="*/ 1611298869 h 440"/>
              <a:gd name="T34" fmla="*/ 1376945387 w 537"/>
              <a:gd name="T35" fmla="*/ 1578266214 h 440"/>
              <a:gd name="T36" fmla="*/ 1649191492 w 537"/>
              <a:gd name="T37" fmla="*/ 1515869710 h 440"/>
              <a:gd name="T38" fmla="*/ 1926675122 w 537"/>
              <a:gd name="T39" fmla="*/ 1424109356 h 440"/>
              <a:gd name="T40" fmla="*/ 2147483647 w 537"/>
              <a:gd name="T41" fmla="*/ 1310328509 h 440"/>
              <a:gd name="T42" fmla="*/ 2147483647 w 537"/>
              <a:gd name="T43" fmla="*/ 1174523338 h 440"/>
              <a:gd name="T44" fmla="*/ 2147483647 w 537"/>
              <a:gd name="T45" fmla="*/ 1031378641 h 440"/>
              <a:gd name="T46" fmla="*/ 2147483647 w 537"/>
              <a:gd name="T47" fmla="*/ 877221783 h 440"/>
              <a:gd name="T48" fmla="*/ 2147483647 w 537"/>
              <a:gd name="T49" fmla="*/ 719396119 h 440"/>
              <a:gd name="T50" fmla="*/ 2147483647 w 537"/>
              <a:gd name="T51" fmla="*/ 642316732 h 440"/>
              <a:gd name="T52" fmla="*/ 2147483647 w 537"/>
              <a:gd name="T53" fmla="*/ 565239261 h 440"/>
              <a:gd name="T54" fmla="*/ 2147483647 w 537"/>
              <a:gd name="T55" fmla="*/ 495501315 h 440"/>
              <a:gd name="T56" fmla="*/ 2147483647 w 537"/>
              <a:gd name="T57" fmla="*/ 422094564 h 440"/>
              <a:gd name="T58" fmla="*/ 2147483647 w 537"/>
              <a:gd name="T59" fmla="*/ 352356618 h 440"/>
              <a:gd name="T60" fmla="*/ 2147483647 w 537"/>
              <a:gd name="T61" fmla="*/ 282620588 h 440"/>
              <a:gd name="T62" fmla="*/ 2147483647 w 537"/>
              <a:gd name="T63" fmla="*/ 172508546 h 440"/>
              <a:gd name="T64" fmla="*/ 2147483647 w 537"/>
              <a:gd name="T65" fmla="*/ 88089634 h 440"/>
              <a:gd name="T66" fmla="*/ 2147483647 w 537"/>
              <a:gd name="T67" fmla="*/ 29363850 h 440"/>
              <a:gd name="T68" fmla="*/ 1973794552 w 537"/>
              <a:gd name="T69" fmla="*/ 7341441 h 440"/>
              <a:gd name="T70" fmla="*/ 1712018924 w 537"/>
              <a:gd name="T71" fmla="*/ 7341441 h 440"/>
              <a:gd name="T72" fmla="*/ 1445005769 w 537"/>
              <a:gd name="T73" fmla="*/ 40374096 h 440"/>
              <a:gd name="T74" fmla="*/ 1162289189 w 537"/>
              <a:gd name="T75" fmla="*/ 102770600 h 4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37" h="440">
                <a:moveTo>
                  <a:pt x="196" y="40"/>
                </a:moveTo>
                <a:lnTo>
                  <a:pt x="169" y="54"/>
                </a:lnTo>
                <a:lnTo>
                  <a:pt x="145" y="68"/>
                </a:lnTo>
                <a:lnTo>
                  <a:pt x="121" y="85"/>
                </a:lnTo>
                <a:lnTo>
                  <a:pt x="100" y="102"/>
                </a:lnTo>
                <a:lnTo>
                  <a:pt x="80" y="121"/>
                </a:lnTo>
                <a:lnTo>
                  <a:pt x="62" y="140"/>
                </a:lnTo>
                <a:lnTo>
                  <a:pt x="48" y="161"/>
                </a:lnTo>
                <a:lnTo>
                  <a:pt x="34" y="182"/>
                </a:lnTo>
                <a:lnTo>
                  <a:pt x="23" y="201"/>
                </a:lnTo>
                <a:lnTo>
                  <a:pt x="13" y="224"/>
                </a:lnTo>
                <a:lnTo>
                  <a:pt x="6" y="245"/>
                </a:lnTo>
                <a:lnTo>
                  <a:pt x="4" y="255"/>
                </a:lnTo>
                <a:lnTo>
                  <a:pt x="2" y="265"/>
                </a:lnTo>
                <a:lnTo>
                  <a:pt x="1" y="276"/>
                </a:lnTo>
                <a:lnTo>
                  <a:pt x="0" y="286"/>
                </a:lnTo>
                <a:lnTo>
                  <a:pt x="1" y="297"/>
                </a:lnTo>
                <a:lnTo>
                  <a:pt x="1" y="306"/>
                </a:lnTo>
                <a:lnTo>
                  <a:pt x="2" y="316"/>
                </a:lnTo>
                <a:lnTo>
                  <a:pt x="5" y="326"/>
                </a:lnTo>
                <a:lnTo>
                  <a:pt x="7" y="336"/>
                </a:lnTo>
                <a:lnTo>
                  <a:pt x="11" y="345"/>
                </a:lnTo>
                <a:lnTo>
                  <a:pt x="14" y="354"/>
                </a:lnTo>
                <a:lnTo>
                  <a:pt x="19" y="363"/>
                </a:lnTo>
                <a:lnTo>
                  <a:pt x="31" y="379"/>
                </a:lnTo>
                <a:lnTo>
                  <a:pt x="44" y="393"/>
                </a:lnTo>
                <a:lnTo>
                  <a:pt x="60" y="407"/>
                </a:lnTo>
                <a:lnTo>
                  <a:pt x="77" y="417"/>
                </a:lnTo>
                <a:lnTo>
                  <a:pt x="96" y="426"/>
                </a:lnTo>
                <a:lnTo>
                  <a:pt x="116" y="433"/>
                </a:lnTo>
                <a:lnTo>
                  <a:pt x="138" y="437"/>
                </a:lnTo>
                <a:lnTo>
                  <a:pt x="162" y="439"/>
                </a:lnTo>
                <a:lnTo>
                  <a:pt x="186" y="440"/>
                </a:lnTo>
                <a:lnTo>
                  <a:pt x="211" y="439"/>
                </a:lnTo>
                <a:lnTo>
                  <a:pt x="236" y="435"/>
                </a:lnTo>
                <a:lnTo>
                  <a:pt x="263" y="430"/>
                </a:lnTo>
                <a:lnTo>
                  <a:pt x="289" y="422"/>
                </a:lnTo>
                <a:lnTo>
                  <a:pt x="315" y="413"/>
                </a:lnTo>
                <a:lnTo>
                  <a:pt x="343" y="401"/>
                </a:lnTo>
                <a:lnTo>
                  <a:pt x="368" y="388"/>
                </a:lnTo>
                <a:lnTo>
                  <a:pt x="393" y="373"/>
                </a:lnTo>
                <a:lnTo>
                  <a:pt x="416" y="357"/>
                </a:lnTo>
                <a:lnTo>
                  <a:pt x="438" y="339"/>
                </a:lnTo>
                <a:lnTo>
                  <a:pt x="457" y="320"/>
                </a:lnTo>
                <a:lnTo>
                  <a:pt x="475" y="301"/>
                </a:lnTo>
                <a:lnTo>
                  <a:pt x="491" y="281"/>
                </a:lnTo>
                <a:lnTo>
                  <a:pt x="504" y="260"/>
                </a:lnTo>
                <a:lnTo>
                  <a:pt x="515" y="239"/>
                </a:lnTo>
                <a:lnTo>
                  <a:pt x="524" y="217"/>
                </a:lnTo>
                <a:lnTo>
                  <a:pt x="531" y="196"/>
                </a:lnTo>
                <a:lnTo>
                  <a:pt x="534" y="186"/>
                </a:lnTo>
                <a:lnTo>
                  <a:pt x="536" y="175"/>
                </a:lnTo>
                <a:lnTo>
                  <a:pt x="537" y="165"/>
                </a:lnTo>
                <a:lnTo>
                  <a:pt x="537" y="154"/>
                </a:lnTo>
                <a:lnTo>
                  <a:pt x="537" y="144"/>
                </a:lnTo>
                <a:lnTo>
                  <a:pt x="536" y="135"/>
                </a:lnTo>
                <a:lnTo>
                  <a:pt x="535" y="124"/>
                </a:lnTo>
                <a:lnTo>
                  <a:pt x="534" y="115"/>
                </a:lnTo>
                <a:lnTo>
                  <a:pt x="531" y="106"/>
                </a:lnTo>
                <a:lnTo>
                  <a:pt x="528" y="96"/>
                </a:lnTo>
                <a:lnTo>
                  <a:pt x="523" y="87"/>
                </a:lnTo>
                <a:lnTo>
                  <a:pt x="518" y="77"/>
                </a:lnTo>
                <a:lnTo>
                  <a:pt x="507" y="62"/>
                </a:lnTo>
                <a:lnTo>
                  <a:pt x="494" y="47"/>
                </a:lnTo>
                <a:lnTo>
                  <a:pt x="479" y="34"/>
                </a:lnTo>
                <a:lnTo>
                  <a:pt x="461" y="24"/>
                </a:lnTo>
                <a:lnTo>
                  <a:pt x="443" y="16"/>
                </a:lnTo>
                <a:lnTo>
                  <a:pt x="422" y="8"/>
                </a:lnTo>
                <a:lnTo>
                  <a:pt x="399" y="4"/>
                </a:lnTo>
                <a:lnTo>
                  <a:pt x="377" y="2"/>
                </a:lnTo>
                <a:lnTo>
                  <a:pt x="353" y="0"/>
                </a:lnTo>
                <a:lnTo>
                  <a:pt x="327" y="2"/>
                </a:lnTo>
                <a:lnTo>
                  <a:pt x="301" y="6"/>
                </a:lnTo>
                <a:lnTo>
                  <a:pt x="276" y="11"/>
                </a:lnTo>
                <a:lnTo>
                  <a:pt x="248" y="19"/>
                </a:lnTo>
                <a:lnTo>
                  <a:pt x="222" y="28"/>
                </a:lnTo>
                <a:lnTo>
                  <a:pt x="196" y="40"/>
                </a:lnTo>
                <a:close/>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5" name="Rectangle 57"/>
          <p:cNvSpPr>
            <a:spLocks noChangeArrowheads="1"/>
          </p:cNvSpPr>
          <p:nvPr/>
        </p:nvSpPr>
        <p:spPr bwMode="auto">
          <a:xfrm>
            <a:off x="7246938" y="4213225"/>
            <a:ext cx="71437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86" name="Text Box 58"/>
          <p:cNvSpPr txBox="1">
            <a:spLocks noChangeArrowheads="1"/>
          </p:cNvSpPr>
          <p:nvPr/>
        </p:nvSpPr>
        <p:spPr bwMode="auto">
          <a:xfrm>
            <a:off x="4103688" y="3606800"/>
            <a:ext cx="3794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1200" b="0">
                <a:solidFill>
                  <a:schemeClr val="tx1"/>
                </a:solidFill>
                <a:latin typeface="Times New Roman" pitchFamily="18" charset="0"/>
              </a:rPr>
              <a:t>Fe</a:t>
            </a:r>
          </a:p>
        </p:txBody>
      </p:sp>
      <p:sp>
        <p:nvSpPr>
          <p:cNvPr id="73787" name="Freeform 59"/>
          <p:cNvSpPr>
            <a:spLocks/>
          </p:cNvSpPr>
          <p:nvPr/>
        </p:nvSpPr>
        <p:spPr bwMode="auto">
          <a:xfrm>
            <a:off x="6443663" y="3556000"/>
            <a:ext cx="14287" cy="38100"/>
          </a:xfrm>
          <a:custGeom>
            <a:avLst/>
            <a:gdLst>
              <a:gd name="T0" fmla="*/ 0 w 8"/>
              <a:gd name="T1" fmla="*/ 60483750 h 24"/>
              <a:gd name="T2" fmla="*/ 25514796 w 8"/>
              <a:gd name="T3" fmla="*/ 0 h 24"/>
              <a:gd name="T4" fmla="*/ 0 w 8"/>
              <a:gd name="T5" fmla="*/ 60483750 h 24"/>
              <a:gd name="T6" fmla="*/ 0 60000 65536"/>
              <a:gd name="T7" fmla="*/ 0 60000 65536"/>
              <a:gd name="T8" fmla="*/ 0 60000 65536"/>
            </a:gdLst>
            <a:ahLst/>
            <a:cxnLst>
              <a:cxn ang="T6">
                <a:pos x="T0" y="T1"/>
              </a:cxn>
              <a:cxn ang="T7">
                <a:pos x="T2" y="T3"/>
              </a:cxn>
              <a:cxn ang="T8">
                <a:pos x="T4" y="T5"/>
              </a:cxn>
            </a:cxnLst>
            <a:rect l="0" t="0" r="r" b="b"/>
            <a:pathLst>
              <a:path w="8" h="24">
                <a:moveTo>
                  <a:pt x="0" y="24"/>
                </a:moveTo>
                <a:cubicBezTo>
                  <a:pt x="3" y="16"/>
                  <a:pt x="8" y="0"/>
                  <a:pt x="8" y="0"/>
                </a:cubicBezTo>
                <a:cubicBezTo>
                  <a:pt x="8" y="0"/>
                  <a:pt x="3" y="16"/>
                  <a:pt x="0" y="24"/>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88" name="Text Box 60"/>
          <p:cNvSpPr txBox="1">
            <a:spLocks noChangeArrowheads="1"/>
          </p:cNvSpPr>
          <p:nvPr/>
        </p:nvSpPr>
        <p:spPr bwMode="auto">
          <a:xfrm>
            <a:off x="4100513" y="4000500"/>
            <a:ext cx="657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1200" b="0">
                <a:solidFill>
                  <a:schemeClr val="tx1"/>
                </a:solidFill>
                <a:latin typeface="Times New Roman" pitchFamily="18" charset="0"/>
                <a:cs typeface="Times New Roman" pitchFamily="18" charset="0"/>
              </a:rPr>
              <a:t>·</a:t>
            </a:r>
            <a:r>
              <a:rPr lang="en-US" sz="1200" b="0">
                <a:solidFill>
                  <a:schemeClr val="tx1"/>
                </a:solidFill>
                <a:latin typeface="Times New Roman" pitchFamily="18" charset="0"/>
              </a:rPr>
              <a:t>OH</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143000" y="381000"/>
            <a:ext cx="9067800" cy="64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sz="4000" b="0">
                <a:solidFill>
                  <a:srgbClr val="040315"/>
                </a:solidFill>
                <a:latin typeface="Times" pitchFamily="18" charset="0"/>
              </a:rPr>
              <a:t>Q &amp;A for mitochondrial tuning-up</a:t>
            </a:r>
          </a:p>
          <a:p>
            <a:pPr>
              <a:spcBef>
                <a:spcPct val="0"/>
              </a:spcBef>
            </a:pPr>
            <a:endParaRPr lang="en-US" sz="4000" b="0">
              <a:solidFill>
                <a:srgbClr val="040315"/>
              </a:solidFill>
              <a:latin typeface="Times" pitchFamily="18" charset="0"/>
            </a:endParaRPr>
          </a:p>
          <a:p>
            <a:pPr algn="just">
              <a:spcBef>
                <a:spcPct val="0"/>
              </a:spcBef>
              <a:buFont typeface="Wingdings" pitchFamily="2" charset="2"/>
              <a:buChar char="Ø"/>
            </a:pPr>
            <a:r>
              <a:rPr lang="en-US" b="0">
                <a:solidFill>
                  <a:srgbClr val="040315"/>
                </a:solidFill>
                <a:latin typeface="Times" pitchFamily="18" charset="0"/>
              </a:rPr>
              <a:t>Q:	</a:t>
            </a:r>
            <a:r>
              <a:rPr lang="en-US" sz="2800" b="0">
                <a:solidFill>
                  <a:srgbClr val="040315"/>
                </a:solidFill>
                <a:latin typeface="Times" pitchFamily="18" charset="0"/>
              </a:rPr>
              <a:t>What should we do when mitochondria decay with age? </a:t>
            </a:r>
          </a:p>
          <a:p>
            <a:pPr algn="just">
              <a:spcBef>
                <a:spcPct val="0"/>
              </a:spcBef>
              <a:buFont typeface="Wingdings" pitchFamily="2" charset="2"/>
              <a:buChar char="Ø"/>
            </a:pPr>
            <a:r>
              <a:rPr lang="en-US" sz="2800" b="0">
                <a:solidFill>
                  <a:srgbClr val="040315"/>
                </a:solidFill>
                <a:latin typeface="Times" pitchFamily="18" charset="0"/>
              </a:rPr>
              <a:t>A	Tune up.</a:t>
            </a:r>
          </a:p>
          <a:p>
            <a:pPr algn="just">
              <a:spcBef>
                <a:spcPct val="0"/>
              </a:spcBef>
              <a:buFont typeface="Wingdings" pitchFamily="2" charset="2"/>
              <a:buChar char="Ø"/>
            </a:pPr>
            <a:endParaRPr lang="en-US" sz="2800" b="0">
              <a:solidFill>
                <a:srgbClr val="040315"/>
              </a:solidFill>
              <a:latin typeface="Times" pitchFamily="18" charset="0"/>
            </a:endParaRPr>
          </a:p>
          <a:p>
            <a:pPr algn="just">
              <a:spcBef>
                <a:spcPct val="0"/>
              </a:spcBef>
              <a:buFont typeface="Wingdings" pitchFamily="2" charset="2"/>
              <a:buChar char="Ø"/>
            </a:pPr>
            <a:r>
              <a:rPr lang="en-US" sz="2800" b="0">
                <a:solidFill>
                  <a:srgbClr val="040315"/>
                </a:solidFill>
                <a:latin typeface="Times" pitchFamily="18" charset="0"/>
              </a:rPr>
              <a:t>Q: 	How?</a:t>
            </a:r>
          </a:p>
          <a:p>
            <a:pPr algn="just">
              <a:spcBef>
                <a:spcPct val="0"/>
              </a:spcBef>
              <a:buFont typeface="Wingdings" pitchFamily="2" charset="2"/>
              <a:buChar char="Ø"/>
            </a:pPr>
            <a:r>
              <a:rPr lang="en-US" sz="2800" b="0">
                <a:solidFill>
                  <a:srgbClr val="040315"/>
                </a:solidFill>
                <a:latin typeface="Times" pitchFamily="18" charset="0"/>
              </a:rPr>
              <a:t>A: 	With mitochondrial antioxidants and metabolites. </a:t>
            </a:r>
          </a:p>
          <a:p>
            <a:pPr algn="just">
              <a:spcBef>
                <a:spcPct val="0"/>
              </a:spcBef>
              <a:buFont typeface="Wingdings" pitchFamily="2" charset="2"/>
              <a:buChar char="Ø"/>
            </a:pPr>
            <a:endParaRPr lang="en-US" sz="2800" b="0">
              <a:solidFill>
                <a:srgbClr val="040315"/>
              </a:solidFill>
              <a:latin typeface="Times" pitchFamily="18" charset="0"/>
            </a:endParaRPr>
          </a:p>
          <a:p>
            <a:pPr algn="just">
              <a:spcBef>
                <a:spcPct val="0"/>
              </a:spcBef>
              <a:buFont typeface="Wingdings" pitchFamily="2" charset="2"/>
              <a:buChar char="Ø"/>
            </a:pPr>
            <a:r>
              <a:rPr lang="en-US" sz="2800" b="0">
                <a:solidFill>
                  <a:srgbClr val="040315"/>
                </a:solidFill>
                <a:latin typeface="Times" pitchFamily="18" charset="0"/>
              </a:rPr>
              <a:t>Q: 	Why?</a:t>
            </a:r>
          </a:p>
          <a:p>
            <a:pPr algn="just">
              <a:spcBef>
                <a:spcPct val="0"/>
              </a:spcBef>
              <a:buFont typeface="Wingdings" pitchFamily="2" charset="2"/>
              <a:buChar char="Ø"/>
            </a:pPr>
            <a:r>
              <a:rPr lang="en-US" sz="2800" b="0">
                <a:solidFill>
                  <a:srgbClr val="040315"/>
                </a:solidFill>
                <a:latin typeface="Times" pitchFamily="18" charset="0"/>
              </a:rPr>
              <a:t>A: 	Because mitochondrial antioxidants and metabolites: </a:t>
            </a:r>
          </a:p>
          <a:p>
            <a:pPr algn="just">
              <a:spcBef>
                <a:spcPct val="0"/>
              </a:spcBef>
            </a:pPr>
            <a:r>
              <a:rPr lang="en-US" sz="2800" b="0">
                <a:solidFill>
                  <a:srgbClr val="040315"/>
                </a:solidFill>
                <a:latin typeface="Times" pitchFamily="18" charset="0"/>
              </a:rPr>
              <a:t>	1) Decrease with age </a:t>
            </a:r>
          </a:p>
          <a:p>
            <a:pPr algn="just">
              <a:spcBef>
                <a:spcPct val="0"/>
              </a:spcBef>
            </a:pPr>
            <a:r>
              <a:rPr lang="en-US" sz="2800" b="0">
                <a:solidFill>
                  <a:srgbClr val="040315"/>
                </a:solidFill>
                <a:latin typeface="Times" pitchFamily="18" charset="0"/>
              </a:rPr>
              <a:t>	2) Are enzyme cofactors or precursors of cofactors </a:t>
            </a:r>
          </a:p>
          <a:p>
            <a:pPr algn="just">
              <a:spcBef>
                <a:spcPct val="0"/>
              </a:spcBef>
            </a:pPr>
            <a:r>
              <a:rPr lang="en-US" sz="2800" b="0">
                <a:solidFill>
                  <a:srgbClr val="040315"/>
                </a:solidFill>
                <a:latin typeface="Times" pitchFamily="18" charset="0"/>
              </a:rPr>
              <a:t>	3) Prevent and repair oxidative damage </a:t>
            </a:r>
          </a:p>
          <a:p>
            <a:pPr algn="just">
              <a:spcBef>
                <a:spcPct val="0"/>
              </a:spcBef>
            </a:pPr>
            <a:r>
              <a:rPr lang="en-US" sz="2800" b="0">
                <a:solidFill>
                  <a:srgbClr val="040315"/>
                </a:solidFill>
                <a:latin typeface="Times" pitchFamily="18" charset="0"/>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40315"/>
        </a:solidFill>
        <a:effectLst/>
      </p:bgPr>
    </p:bg>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0" y="0"/>
            <a:ext cx="97663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50000"/>
              </a:spcBef>
            </a:pPr>
            <a:r>
              <a:rPr lang="en-US" b="0">
                <a:solidFill>
                  <a:srgbClr val="FFFF00"/>
                </a:solidFill>
                <a:latin typeface="Times New Roman" pitchFamily="18" charset="0"/>
              </a:rPr>
              <a:t>Nucleic acid damage, as well as redox active metals are cytosolic</a:t>
            </a:r>
          </a:p>
        </p:txBody>
      </p:sp>
      <p:sp>
        <p:nvSpPr>
          <p:cNvPr id="74755" name="AutoShape 3"/>
          <p:cNvSpPr>
            <a:spLocks noChangeAspect="1" noChangeArrowheads="1" noTextEdit="1"/>
          </p:cNvSpPr>
          <p:nvPr/>
        </p:nvSpPr>
        <p:spPr bwMode="auto">
          <a:xfrm>
            <a:off x="4802188" y="2066925"/>
            <a:ext cx="5484812"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Rectangle 4"/>
          <p:cNvSpPr>
            <a:spLocks noChangeArrowheads="1"/>
          </p:cNvSpPr>
          <p:nvPr/>
        </p:nvSpPr>
        <p:spPr bwMode="auto">
          <a:xfrm>
            <a:off x="4557713" y="5627688"/>
            <a:ext cx="53673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4757" name="Group 5"/>
          <p:cNvGrpSpPr>
            <a:grpSpLocks/>
          </p:cNvGrpSpPr>
          <p:nvPr/>
        </p:nvGrpSpPr>
        <p:grpSpPr bwMode="auto">
          <a:xfrm>
            <a:off x="14288" y="1112838"/>
            <a:ext cx="10287000" cy="4494212"/>
            <a:chOff x="0" y="509"/>
            <a:chExt cx="5760" cy="2831"/>
          </a:xfrm>
        </p:grpSpPr>
        <p:pic>
          <p:nvPicPr>
            <p:cNvPr id="74759" name="Picture 6" descr="8OHG EMB"/>
            <p:cNvPicPr>
              <a:picLocks noChangeAspect="1" noChangeArrowheads="1"/>
            </p:cNvPicPr>
            <p:nvPr/>
          </p:nvPicPr>
          <p:blipFill>
            <a:blip r:embed="rId3">
              <a:lum bright="-18000" contrast="48000"/>
              <a:extLst>
                <a:ext uri="{28A0092B-C50C-407E-A947-70E740481C1C}">
                  <a14:useLocalDpi xmlns:a14="http://schemas.microsoft.com/office/drawing/2010/main" val="0"/>
                </a:ext>
              </a:extLst>
            </a:blip>
            <a:srcRect r="13821" b="37904"/>
            <a:stretch>
              <a:fillRect/>
            </a:stretch>
          </p:blipFill>
          <p:spPr bwMode="auto">
            <a:xfrm>
              <a:off x="0" y="509"/>
              <a:ext cx="2951" cy="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7" descr="em dab"/>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6390" t="23587" r="28949" b="16826"/>
            <a:stretch>
              <a:fillRect/>
            </a:stretch>
          </p:blipFill>
          <p:spPr bwMode="auto">
            <a:xfrm>
              <a:off x="2956" y="512"/>
              <a:ext cx="2804" cy="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8" name="Text Box 8"/>
          <p:cNvSpPr txBox="1">
            <a:spLocks noChangeArrowheads="1"/>
          </p:cNvSpPr>
          <p:nvPr/>
        </p:nvSpPr>
        <p:spPr bwMode="auto">
          <a:xfrm>
            <a:off x="685800" y="5727700"/>
            <a:ext cx="96012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pPr>
            <a:r>
              <a:rPr lang="en-US" sz="2500">
                <a:solidFill>
                  <a:srgbClr val="FF0000"/>
                </a:solidFill>
                <a:latin typeface="Times New Roman" pitchFamily="18" charset="0"/>
              </a:rPr>
              <a:t>8-hydroxyguanosine                         Redox active metals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40315"/>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28625" y="355600"/>
            <a:ext cx="9458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eaLnBrk="1" hangingPunct="1">
              <a:spcBef>
                <a:spcPct val="50000"/>
              </a:spcBef>
            </a:pPr>
            <a:r>
              <a:rPr lang="en-US" i="1">
                <a:solidFill>
                  <a:srgbClr val="FFFF00"/>
                </a:solidFill>
                <a:latin typeface="Times New Roman" pitchFamily="18" charset="0"/>
              </a:rPr>
              <a:t>Could there be a more complex cytoplasmic interplay leading to oxidative damage?</a:t>
            </a:r>
          </a:p>
        </p:txBody>
      </p:sp>
      <p:sp>
        <p:nvSpPr>
          <p:cNvPr id="75779" name="AutoShape 3"/>
          <p:cNvSpPr>
            <a:spLocks noChangeAspect="1" noChangeArrowheads="1" noTextEdit="1"/>
          </p:cNvSpPr>
          <p:nvPr/>
        </p:nvSpPr>
        <p:spPr bwMode="auto">
          <a:xfrm>
            <a:off x="4802188" y="2066925"/>
            <a:ext cx="5484812"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80" name="Rectangle 4"/>
          <p:cNvSpPr>
            <a:spLocks noChangeArrowheads="1"/>
          </p:cNvSpPr>
          <p:nvPr/>
        </p:nvSpPr>
        <p:spPr bwMode="auto">
          <a:xfrm>
            <a:off x="1970088" y="5794375"/>
            <a:ext cx="68786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81" name="Rectangle 5"/>
          <p:cNvSpPr>
            <a:spLocks noChangeArrowheads="1"/>
          </p:cNvSpPr>
          <p:nvPr/>
        </p:nvSpPr>
        <p:spPr bwMode="auto">
          <a:xfrm>
            <a:off x="5999163" y="4216400"/>
            <a:ext cx="1614487" cy="6270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2" name="Rectangle 6"/>
          <p:cNvSpPr>
            <a:spLocks noChangeArrowheads="1"/>
          </p:cNvSpPr>
          <p:nvPr/>
        </p:nvSpPr>
        <p:spPr bwMode="auto">
          <a:xfrm>
            <a:off x="5724525" y="4002088"/>
            <a:ext cx="441325" cy="1825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578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2500" t="37500" r="34721" b="48872"/>
          <a:stretch>
            <a:fillRect/>
          </a:stretch>
        </p:blipFill>
        <p:spPr bwMode="auto">
          <a:xfrm>
            <a:off x="5614988" y="3630613"/>
            <a:ext cx="2540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4" name="Rectangle 8"/>
          <p:cNvSpPr>
            <a:spLocks noChangeArrowheads="1"/>
          </p:cNvSpPr>
          <p:nvPr/>
        </p:nvSpPr>
        <p:spPr bwMode="auto">
          <a:xfrm>
            <a:off x="1587500" y="1836738"/>
            <a:ext cx="7470775" cy="4262437"/>
          </a:xfrm>
          <a:prstGeom prst="rect">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85" name="Oval 9"/>
          <p:cNvSpPr>
            <a:spLocks noChangeArrowheads="1"/>
          </p:cNvSpPr>
          <p:nvPr/>
        </p:nvSpPr>
        <p:spPr bwMode="auto">
          <a:xfrm>
            <a:off x="5942013" y="3095625"/>
            <a:ext cx="703262" cy="525463"/>
          </a:xfrm>
          <a:prstGeom prst="ellipse">
            <a:avLst/>
          </a:prstGeom>
          <a:solidFill>
            <a:schemeClr val="accent1"/>
          </a:solidFill>
          <a:ln w="7938">
            <a:solidFill>
              <a:srgbClr val="000000"/>
            </a:solidFill>
            <a:round/>
            <a:headEnd/>
            <a:tailEnd/>
          </a:ln>
        </p:spPr>
        <p:txBody>
          <a:bodyPr/>
          <a:lstStyle/>
          <a:p>
            <a:endParaRPr lang="en-US"/>
          </a:p>
        </p:txBody>
      </p:sp>
      <p:sp>
        <p:nvSpPr>
          <p:cNvPr id="75786" name="Rectangle 10"/>
          <p:cNvSpPr>
            <a:spLocks noChangeArrowheads="1"/>
          </p:cNvSpPr>
          <p:nvPr/>
        </p:nvSpPr>
        <p:spPr bwMode="auto">
          <a:xfrm>
            <a:off x="3976688" y="3300413"/>
            <a:ext cx="10683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87" name="Rectangle 11"/>
          <p:cNvSpPr>
            <a:spLocks noChangeArrowheads="1"/>
          </p:cNvSpPr>
          <p:nvPr/>
        </p:nvSpPr>
        <p:spPr bwMode="auto">
          <a:xfrm>
            <a:off x="4211638" y="3267075"/>
            <a:ext cx="8778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88" name="Rectangle 12"/>
          <p:cNvSpPr>
            <a:spLocks noChangeArrowheads="1"/>
          </p:cNvSpPr>
          <p:nvPr/>
        </p:nvSpPr>
        <p:spPr bwMode="auto">
          <a:xfrm>
            <a:off x="4211638" y="3276600"/>
            <a:ext cx="76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mitochondria</a:t>
            </a:r>
            <a:endParaRPr lang="en-US" sz="2500" b="0">
              <a:solidFill>
                <a:schemeClr val="tx1"/>
              </a:solidFill>
              <a:latin typeface="Times New Roman" pitchFamily="18" charset="0"/>
            </a:endParaRPr>
          </a:p>
        </p:txBody>
      </p:sp>
      <p:sp>
        <p:nvSpPr>
          <p:cNvPr id="75789" name="Rectangle 13"/>
          <p:cNvSpPr>
            <a:spLocks noChangeArrowheads="1"/>
          </p:cNvSpPr>
          <p:nvPr/>
        </p:nvSpPr>
        <p:spPr bwMode="auto">
          <a:xfrm>
            <a:off x="5762625" y="2871788"/>
            <a:ext cx="800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90" name="Rectangle 14"/>
          <p:cNvSpPr>
            <a:spLocks noChangeArrowheads="1"/>
          </p:cNvSpPr>
          <p:nvPr/>
        </p:nvSpPr>
        <p:spPr bwMode="auto">
          <a:xfrm>
            <a:off x="6022975" y="2887663"/>
            <a:ext cx="6223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91" name="Rectangle 15"/>
          <p:cNvSpPr>
            <a:spLocks noChangeArrowheads="1"/>
          </p:cNvSpPr>
          <p:nvPr/>
        </p:nvSpPr>
        <p:spPr bwMode="auto">
          <a:xfrm>
            <a:off x="6022975" y="2895600"/>
            <a:ext cx="479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lysosome</a:t>
            </a:r>
            <a:endParaRPr lang="en-US" sz="2500" b="0">
              <a:solidFill>
                <a:schemeClr val="tx1"/>
              </a:solidFill>
              <a:latin typeface="Times New Roman" pitchFamily="18" charset="0"/>
            </a:endParaRPr>
          </a:p>
        </p:txBody>
      </p:sp>
      <p:sp>
        <p:nvSpPr>
          <p:cNvPr id="75792" name="Rectangle 16"/>
          <p:cNvSpPr>
            <a:spLocks noChangeArrowheads="1"/>
          </p:cNvSpPr>
          <p:nvPr/>
        </p:nvSpPr>
        <p:spPr bwMode="auto">
          <a:xfrm>
            <a:off x="3860800" y="3871913"/>
            <a:ext cx="377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93" name="Rectangle 17"/>
          <p:cNvSpPr>
            <a:spLocks noChangeArrowheads="1"/>
          </p:cNvSpPr>
          <p:nvPr/>
        </p:nvSpPr>
        <p:spPr bwMode="auto">
          <a:xfrm>
            <a:off x="3937000" y="3919538"/>
            <a:ext cx="1238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94" name="Rectangle 18"/>
          <p:cNvSpPr>
            <a:spLocks noChangeArrowheads="1"/>
          </p:cNvSpPr>
          <p:nvPr/>
        </p:nvSpPr>
        <p:spPr bwMode="auto">
          <a:xfrm>
            <a:off x="3937000" y="3929063"/>
            <a:ext cx="1031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O</a:t>
            </a:r>
            <a:endParaRPr lang="en-US" sz="2500" b="0">
              <a:solidFill>
                <a:schemeClr val="tx1"/>
              </a:solidFill>
              <a:latin typeface="Times New Roman" pitchFamily="18" charset="0"/>
            </a:endParaRPr>
          </a:p>
        </p:txBody>
      </p:sp>
      <p:sp>
        <p:nvSpPr>
          <p:cNvPr id="75795" name="Rectangle 19"/>
          <p:cNvSpPr>
            <a:spLocks noChangeArrowheads="1"/>
          </p:cNvSpPr>
          <p:nvPr/>
        </p:nvSpPr>
        <p:spPr bwMode="auto">
          <a:xfrm>
            <a:off x="4060825" y="3998913"/>
            <a:ext cx="635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96" name="Rectangle 20"/>
          <p:cNvSpPr>
            <a:spLocks noChangeArrowheads="1"/>
          </p:cNvSpPr>
          <p:nvPr/>
        </p:nvSpPr>
        <p:spPr bwMode="auto">
          <a:xfrm>
            <a:off x="4060825" y="4005263"/>
            <a:ext cx="523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5797" name="Rectangle 21"/>
          <p:cNvSpPr>
            <a:spLocks noChangeArrowheads="1"/>
          </p:cNvSpPr>
          <p:nvPr/>
        </p:nvSpPr>
        <p:spPr bwMode="auto">
          <a:xfrm>
            <a:off x="4117975" y="3913188"/>
            <a:ext cx="44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98" name="Rectangle 22"/>
          <p:cNvSpPr>
            <a:spLocks noChangeArrowheads="1"/>
          </p:cNvSpPr>
          <p:nvPr/>
        </p:nvSpPr>
        <p:spPr bwMode="auto">
          <a:xfrm>
            <a:off x="4117975" y="3919538"/>
            <a:ext cx="365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a:t>
            </a:r>
            <a:endParaRPr lang="en-US" sz="2500" b="0">
              <a:solidFill>
                <a:schemeClr val="tx1"/>
              </a:solidFill>
              <a:latin typeface="Times New Roman" pitchFamily="18" charset="0"/>
            </a:endParaRPr>
          </a:p>
        </p:txBody>
      </p:sp>
      <p:sp>
        <p:nvSpPr>
          <p:cNvPr id="75799" name="Line 23"/>
          <p:cNvSpPr>
            <a:spLocks noChangeShapeType="1"/>
          </p:cNvSpPr>
          <p:nvPr/>
        </p:nvSpPr>
        <p:spPr bwMode="auto">
          <a:xfrm flipV="1">
            <a:off x="4902200" y="3440113"/>
            <a:ext cx="971550" cy="1619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0" name="Freeform 24"/>
          <p:cNvSpPr>
            <a:spLocks/>
          </p:cNvSpPr>
          <p:nvPr/>
        </p:nvSpPr>
        <p:spPr bwMode="auto">
          <a:xfrm>
            <a:off x="5824538" y="3398838"/>
            <a:ext cx="122237" cy="100012"/>
          </a:xfrm>
          <a:custGeom>
            <a:avLst/>
            <a:gdLst>
              <a:gd name="T0" fmla="*/ 46117304 w 54"/>
              <a:gd name="T1" fmla="*/ 192353849 h 52"/>
              <a:gd name="T2" fmla="*/ 276701559 w 54"/>
              <a:gd name="T3" fmla="*/ 62884468 h 52"/>
              <a:gd name="T4" fmla="*/ 0 w 54"/>
              <a:gd name="T5" fmla="*/ 0 h 52"/>
              <a:gd name="T6" fmla="*/ 107607042 w 54"/>
              <a:gd name="T7" fmla="*/ 81380918 h 52"/>
              <a:gd name="T8" fmla="*/ 46117304 w 54"/>
              <a:gd name="T9" fmla="*/ 192353849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9" y="52"/>
                </a:moveTo>
                <a:lnTo>
                  <a:pt x="54" y="17"/>
                </a:lnTo>
                <a:lnTo>
                  <a:pt x="0" y="0"/>
                </a:lnTo>
                <a:lnTo>
                  <a:pt x="21" y="22"/>
                </a:lnTo>
                <a:lnTo>
                  <a:pt x="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01" name="Line 25"/>
          <p:cNvSpPr>
            <a:spLocks noChangeShapeType="1"/>
          </p:cNvSpPr>
          <p:nvPr/>
        </p:nvSpPr>
        <p:spPr bwMode="auto">
          <a:xfrm>
            <a:off x="4040188" y="3641725"/>
            <a:ext cx="122237" cy="1698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2" name="Line 26"/>
          <p:cNvSpPr>
            <a:spLocks noChangeShapeType="1"/>
          </p:cNvSpPr>
          <p:nvPr/>
        </p:nvSpPr>
        <p:spPr bwMode="auto">
          <a:xfrm>
            <a:off x="4108450" y="4110038"/>
            <a:ext cx="123825" cy="1682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3" name="Line 27"/>
          <p:cNvSpPr>
            <a:spLocks noChangeShapeType="1"/>
          </p:cNvSpPr>
          <p:nvPr/>
        </p:nvSpPr>
        <p:spPr bwMode="auto">
          <a:xfrm>
            <a:off x="4416425" y="4014788"/>
            <a:ext cx="127000" cy="1682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4" name="Line 28"/>
          <p:cNvSpPr>
            <a:spLocks noChangeShapeType="1"/>
          </p:cNvSpPr>
          <p:nvPr/>
        </p:nvSpPr>
        <p:spPr bwMode="auto">
          <a:xfrm flipV="1">
            <a:off x="4170363" y="3865563"/>
            <a:ext cx="228600" cy="777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5" name="Freeform 29"/>
          <p:cNvSpPr>
            <a:spLocks/>
          </p:cNvSpPr>
          <p:nvPr/>
        </p:nvSpPr>
        <p:spPr bwMode="auto">
          <a:xfrm>
            <a:off x="4357688" y="3838575"/>
            <a:ext cx="96837" cy="73025"/>
          </a:xfrm>
          <a:custGeom>
            <a:avLst/>
            <a:gdLst>
              <a:gd name="T0" fmla="*/ 69107033 w 42"/>
              <a:gd name="T1" fmla="*/ 140332911 h 38"/>
              <a:gd name="T2" fmla="*/ 223271537 w 42"/>
              <a:gd name="T3" fmla="*/ 14772189 h 38"/>
              <a:gd name="T4" fmla="*/ 0 w 42"/>
              <a:gd name="T5" fmla="*/ 0 h 38"/>
              <a:gd name="T6" fmla="*/ 95688790 w 42"/>
              <a:gd name="T7" fmla="*/ 51701700 h 38"/>
              <a:gd name="T8" fmla="*/ 69107033 w 42"/>
              <a:gd name="T9" fmla="*/ 14033291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8">
                <a:moveTo>
                  <a:pt x="13" y="38"/>
                </a:moveTo>
                <a:lnTo>
                  <a:pt x="42" y="4"/>
                </a:lnTo>
                <a:lnTo>
                  <a:pt x="0" y="0"/>
                </a:lnTo>
                <a:lnTo>
                  <a:pt x="18" y="14"/>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06" name="Rectangle 30"/>
          <p:cNvSpPr>
            <a:spLocks noChangeArrowheads="1"/>
          </p:cNvSpPr>
          <p:nvPr/>
        </p:nvSpPr>
        <p:spPr bwMode="auto">
          <a:xfrm>
            <a:off x="5902325" y="3802063"/>
            <a:ext cx="7937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07" name="Rectangle 31"/>
          <p:cNvSpPr>
            <a:spLocks noChangeArrowheads="1"/>
          </p:cNvSpPr>
          <p:nvPr/>
        </p:nvSpPr>
        <p:spPr bwMode="auto">
          <a:xfrm>
            <a:off x="5902325" y="3810000"/>
            <a:ext cx="298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Fe(II)</a:t>
            </a:r>
            <a:endParaRPr lang="en-US" sz="2500" b="0">
              <a:solidFill>
                <a:schemeClr val="tx1"/>
              </a:solidFill>
              <a:latin typeface="Times New Roman" pitchFamily="18" charset="0"/>
            </a:endParaRPr>
          </a:p>
        </p:txBody>
      </p:sp>
      <p:sp>
        <p:nvSpPr>
          <p:cNvPr id="75808" name="Rectangle 32"/>
          <p:cNvSpPr>
            <a:spLocks noChangeArrowheads="1"/>
          </p:cNvSpPr>
          <p:nvPr/>
        </p:nvSpPr>
        <p:spPr bwMode="auto">
          <a:xfrm>
            <a:off x="6288088" y="3810000"/>
            <a:ext cx="492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a:t>
            </a:r>
            <a:endParaRPr lang="en-US" sz="2500" b="0">
              <a:solidFill>
                <a:schemeClr val="tx1"/>
              </a:solidFill>
              <a:latin typeface="Times New Roman" pitchFamily="18" charset="0"/>
            </a:endParaRPr>
          </a:p>
        </p:txBody>
      </p:sp>
      <p:sp>
        <p:nvSpPr>
          <p:cNvPr id="75809" name="Rectangle 33"/>
          <p:cNvSpPr>
            <a:spLocks noChangeArrowheads="1"/>
          </p:cNvSpPr>
          <p:nvPr/>
        </p:nvSpPr>
        <p:spPr bwMode="auto">
          <a:xfrm>
            <a:off x="5783263" y="4265613"/>
            <a:ext cx="10493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10" name="Rectangle 34"/>
          <p:cNvSpPr>
            <a:spLocks noChangeArrowheads="1"/>
          </p:cNvSpPr>
          <p:nvPr/>
        </p:nvSpPr>
        <p:spPr bwMode="auto">
          <a:xfrm>
            <a:off x="5783263" y="4275138"/>
            <a:ext cx="341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Fe(III)</a:t>
            </a:r>
            <a:endParaRPr lang="en-US" sz="2500" b="0">
              <a:solidFill>
                <a:schemeClr val="tx1"/>
              </a:solidFill>
              <a:latin typeface="Times New Roman" pitchFamily="18" charset="0"/>
            </a:endParaRPr>
          </a:p>
        </p:txBody>
      </p:sp>
      <p:sp>
        <p:nvSpPr>
          <p:cNvPr id="75811" name="Rectangle 35"/>
          <p:cNvSpPr>
            <a:spLocks noChangeArrowheads="1"/>
          </p:cNvSpPr>
          <p:nvPr/>
        </p:nvSpPr>
        <p:spPr bwMode="auto">
          <a:xfrm>
            <a:off x="6223000" y="4275138"/>
            <a:ext cx="47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a:t>
            </a:r>
            <a:endParaRPr lang="en-US" sz="2500" b="0">
              <a:solidFill>
                <a:schemeClr val="tx1"/>
              </a:solidFill>
              <a:latin typeface="Times New Roman" pitchFamily="18" charset="0"/>
            </a:endParaRPr>
          </a:p>
        </p:txBody>
      </p:sp>
      <p:sp>
        <p:nvSpPr>
          <p:cNvPr id="75812" name="Freeform 36"/>
          <p:cNvSpPr>
            <a:spLocks/>
          </p:cNvSpPr>
          <p:nvPr/>
        </p:nvSpPr>
        <p:spPr bwMode="auto">
          <a:xfrm>
            <a:off x="3741738" y="3511550"/>
            <a:ext cx="1131887" cy="774700"/>
          </a:xfrm>
          <a:custGeom>
            <a:avLst/>
            <a:gdLst>
              <a:gd name="T0" fmla="*/ 818986691 w 494"/>
              <a:gd name="T1" fmla="*/ 175629272 h 405"/>
              <a:gd name="T2" fmla="*/ 587990093 w 494"/>
              <a:gd name="T3" fmla="*/ 285397567 h 405"/>
              <a:gd name="T4" fmla="*/ 388493863 w 494"/>
              <a:gd name="T5" fmla="*/ 406143648 h 405"/>
              <a:gd name="T6" fmla="*/ 230996599 w 494"/>
              <a:gd name="T7" fmla="*/ 541524864 h 405"/>
              <a:gd name="T8" fmla="*/ 104997413 w 494"/>
              <a:gd name="T9" fmla="*/ 676906080 h 405"/>
              <a:gd name="T10" fmla="*/ 31500369 w 494"/>
              <a:gd name="T11" fmla="*/ 823265082 h 405"/>
              <a:gd name="T12" fmla="*/ 5249298 w 494"/>
              <a:gd name="T13" fmla="*/ 889126059 h 405"/>
              <a:gd name="T14" fmla="*/ 0 w 494"/>
              <a:gd name="T15" fmla="*/ 962305560 h 405"/>
              <a:gd name="T16" fmla="*/ 5249298 w 494"/>
              <a:gd name="T17" fmla="*/ 1028166537 h 405"/>
              <a:gd name="T18" fmla="*/ 20999483 w 494"/>
              <a:gd name="T19" fmla="*/ 1094027514 h 405"/>
              <a:gd name="T20" fmla="*/ 52499852 w 494"/>
              <a:gd name="T21" fmla="*/ 1159888491 h 405"/>
              <a:gd name="T22" fmla="*/ 94498817 w 494"/>
              <a:gd name="T23" fmla="*/ 1218432857 h 405"/>
              <a:gd name="T24" fmla="*/ 215246414 w 494"/>
              <a:gd name="T25" fmla="*/ 1324541890 h 405"/>
              <a:gd name="T26" fmla="*/ 372743678 w 494"/>
              <a:gd name="T27" fmla="*/ 1401380653 h 405"/>
              <a:gd name="T28" fmla="*/ 561741312 w 494"/>
              <a:gd name="T29" fmla="*/ 1452604582 h 405"/>
              <a:gd name="T30" fmla="*/ 782237024 w 494"/>
              <a:gd name="T31" fmla="*/ 1478217503 h 405"/>
              <a:gd name="T32" fmla="*/ 1018482921 w 494"/>
              <a:gd name="T33" fmla="*/ 1478217503 h 405"/>
              <a:gd name="T34" fmla="*/ 1265229704 w 494"/>
              <a:gd name="T35" fmla="*/ 1448945320 h 405"/>
              <a:gd name="T36" fmla="*/ 1522475083 w 494"/>
              <a:gd name="T37" fmla="*/ 1390402867 h 405"/>
              <a:gd name="T38" fmla="*/ 1779720462 w 494"/>
              <a:gd name="T39" fmla="*/ 1306247493 h 405"/>
              <a:gd name="T40" fmla="*/ 2010717061 w 494"/>
              <a:gd name="T41" fmla="*/ 1200136547 h 405"/>
              <a:gd name="T42" fmla="*/ 2147483647 w 494"/>
              <a:gd name="T43" fmla="*/ 1075733117 h 405"/>
              <a:gd name="T44" fmla="*/ 2147483647 w 494"/>
              <a:gd name="T45" fmla="*/ 940351901 h 405"/>
              <a:gd name="T46" fmla="*/ 2147483647 w 494"/>
              <a:gd name="T47" fmla="*/ 801311423 h 405"/>
              <a:gd name="T48" fmla="*/ 2147483647 w 494"/>
              <a:gd name="T49" fmla="*/ 658611683 h 405"/>
              <a:gd name="T50" fmla="*/ 2147483647 w 494"/>
              <a:gd name="T51" fmla="*/ 592750706 h 405"/>
              <a:gd name="T52" fmla="*/ 2147483647 w 494"/>
              <a:gd name="T53" fmla="*/ 519571205 h 405"/>
              <a:gd name="T54" fmla="*/ 2147483647 w 494"/>
              <a:gd name="T55" fmla="*/ 453710228 h 405"/>
              <a:gd name="T56" fmla="*/ 2147483647 w 494"/>
              <a:gd name="T57" fmla="*/ 387849251 h 405"/>
              <a:gd name="T58" fmla="*/ 2147483647 w 494"/>
              <a:gd name="T59" fmla="*/ 321988274 h 405"/>
              <a:gd name="T60" fmla="*/ 2147483647 w 494"/>
              <a:gd name="T61" fmla="*/ 263443908 h 405"/>
              <a:gd name="T62" fmla="*/ 2147483647 w 494"/>
              <a:gd name="T63" fmla="*/ 157334875 h 405"/>
              <a:gd name="T64" fmla="*/ 2147483647 w 494"/>
              <a:gd name="T65" fmla="*/ 80496112 h 405"/>
              <a:gd name="T66" fmla="*/ 2031716544 w 494"/>
              <a:gd name="T67" fmla="*/ 29272183 h 405"/>
              <a:gd name="T68" fmla="*/ 1821719427 w 494"/>
              <a:gd name="T69" fmla="*/ 3659262 h 405"/>
              <a:gd name="T70" fmla="*/ 1580224233 w 494"/>
              <a:gd name="T71" fmla="*/ 3659262 h 405"/>
              <a:gd name="T72" fmla="*/ 1328228152 w 494"/>
              <a:gd name="T73" fmla="*/ 32931445 h 405"/>
              <a:gd name="T74" fmla="*/ 1070982773 w 494"/>
              <a:gd name="T75" fmla="*/ 91473898 h 4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4" h="405">
                <a:moveTo>
                  <a:pt x="180" y="37"/>
                </a:moveTo>
                <a:lnTo>
                  <a:pt x="156" y="48"/>
                </a:lnTo>
                <a:lnTo>
                  <a:pt x="133" y="63"/>
                </a:lnTo>
                <a:lnTo>
                  <a:pt x="112" y="78"/>
                </a:lnTo>
                <a:lnTo>
                  <a:pt x="92" y="94"/>
                </a:lnTo>
                <a:lnTo>
                  <a:pt x="74" y="111"/>
                </a:lnTo>
                <a:lnTo>
                  <a:pt x="58" y="129"/>
                </a:lnTo>
                <a:lnTo>
                  <a:pt x="44" y="148"/>
                </a:lnTo>
                <a:lnTo>
                  <a:pt x="31" y="167"/>
                </a:lnTo>
                <a:lnTo>
                  <a:pt x="20" y="185"/>
                </a:lnTo>
                <a:lnTo>
                  <a:pt x="12" y="205"/>
                </a:lnTo>
                <a:lnTo>
                  <a:pt x="6" y="225"/>
                </a:lnTo>
                <a:lnTo>
                  <a:pt x="4" y="234"/>
                </a:lnTo>
                <a:lnTo>
                  <a:pt x="1" y="243"/>
                </a:lnTo>
                <a:lnTo>
                  <a:pt x="0" y="253"/>
                </a:lnTo>
                <a:lnTo>
                  <a:pt x="0" y="263"/>
                </a:lnTo>
                <a:lnTo>
                  <a:pt x="0" y="273"/>
                </a:lnTo>
                <a:lnTo>
                  <a:pt x="1" y="281"/>
                </a:lnTo>
                <a:lnTo>
                  <a:pt x="2" y="291"/>
                </a:lnTo>
                <a:lnTo>
                  <a:pt x="4" y="299"/>
                </a:lnTo>
                <a:lnTo>
                  <a:pt x="7" y="308"/>
                </a:lnTo>
                <a:lnTo>
                  <a:pt x="10" y="317"/>
                </a:lnTo>
                <a:lnTo>
                  <a:pt x="13" y="325"/>
                </a:lnTo>
                <a:lnTo>
                  <a:pt x="18" y="333"/>
                </a:lnTo>
                <a:lnTo>
                  <a:pt x="29" y="349"/>
                </a:lnTo>
                <a:lnTo>
                  <a:pt x="41" y="362"/>
                </a:lnTo>
                <a:lnTo>
                  <a:pt x="55" y="374"/>
                </a:lnTo>
                <a:lnTo>
                  <a:pt x="71" y="383"/>
                </a:lnTo>
                <a:lnTo>
                  <a:pt x="88" y="391"/>
                </a:lnTo>
                <a:lnTo>
                  <a:pt x="107" y="397"/>
                </a:lnTo>
                <a:lnTo>
                  <a:pt x="127" y="401"/>
                </a:lnTo>
                <a:lnTo>
                  <a:pt x="149" y="404"/>
                </a:lnTo>
                <a:lnTo>
                  <a:pt x="170" y="405"/>
                </a:lnTo>
                <a:lnTo>
                  <a:pt x="194" y="404"/>
                </a:lnTo>
                <a:lnTo>
                  <a:pt x="217" y="401"/>
                </a:lnTo>
                <a:lnTo>
                  <a:pt x="241" y="396"/>
                </a:lnTo>
                <a:lnTo>
                  <a:pt x="266" y="388"/>
                </a:lnTo>
                <a:lnTo>
                  <a:pt x="290" y="380"/>
                </a:lnTo>
                <a:lnTo>
                  <a:pt x="315" y="368"/>
                </a:lnTo>
                <a:lnTo>
                  <a:pt x="339" y="357"/>
                </a:lnTo>
                <a:lnTo>
                  <a:pt x="362" y="342"/>
                </a:lnTo>
                <a:lnTo>
                  <a:pt x="383" y="328"/>
                </a:lnTo>
                <a:lnTo>
                  <a:pt x="403" y="311"/>
                </a:lnTo>
                <a:lnTo>
                  <a:pt x="421" y="294"/>
                </a:lnTo>
                <a:lnTo>
                  <a:pt x="437" y="276"/>
                </a:lnTo>
                <a:lnTo>
                  <a:pt x="451" y="257"/>
                </a:lnTo>
                <a:lnTo>
                  <a:pt x="464" y="239"/>
                </a:lnTo>
                <a:lnTo>
                  <a:pt x="474" y="219"/>
                </a:lnTo>
                <a:lnTo>
                  <a:pt x="482" y="200"/>
                </a:lnTo>
                <a:lnTo>
                  <a:pt x="489" y="180"/>
                </a:lnTo>
                <a:lnTo>
                  <a:pt x="492" y="171"/>
                </a:lnTo>
                <a:lnTo>
                  <a:pt x="493" y="162"/>
                </a:lnTo>
                <a:lnTo>
                  <a:pt x="494" y="152"/>
                </a:lnTo>
                <a:lnTo>
                  <a:pt x="494" y="142"/>
                </a:lnTo>
                <a:lnTo>
                  <a:pt x="494" y="132"/>
                </a:lnTo>
                <a:lnTo>
                  <a:pt x="494" y="124"/>
                </a:lnTo>
                <a:lnTo>
                  <a:pt x="493" y="115"/>
                </a:lnTo>
                <a:lnTo>
                  <a:pt x="491" y="106"/>
                </a:lnTo>
                <a:lnTo>
                  <a:pt x="488" y="97"/>
                </a:lnTo>
                <a:lnTo>
                  <a:pt x="485" y="88"/>
                </a:lnTo>
                <a:lnTo>
                  <a:pt x="481" y="80"/>
                </a:lnTo>
                <a:lnTo>
                  <a:pt x="477" y="72"/>
                </a:lnTo>
                <a:lnTo>
                  <a:pt x="467" y="56"/>
                </a:lnTo>
                <a:lnTo>
                  <a:pt x="455" y="43"/>
                </a:lnTo>
                <a:lnTo>
                  <a:pt x="440" y="31"/>
                </a:lnTo>
                <a:lnTo>
                  <a:pt x="425" y="22"/>
                </a:lnTo>
                <a:lnTo>
                  <a:pt x="407" y="14"/>
                </a:lnTo>
                <a:lnTo>
                  <a:pt x="387" y="8"/>
                </a:lnTo>
                <a:lnTo>
                  <a:pt x="367" y="4"/>
                </a:lnTo>
                <a:lnTo>
                  <a:pt x="347" y="1"/>
                </a:lnTo>
                <a:lnTo>
                  <a:pt x="324" y="0"/>
                </a:lnTo>
                <a:lnTo>
                  <a:pt x="301" y="1"/>
                </a:lnTo>
                <a:lnTo>
                  <a:pt x="277" y="5"/>
                </a:lnTo>
                <a:lnTo>
                  <a:pt x="253" y="9"/>
                </a:lnTo>
                <a:lnTo>
                  <a:pt x="229" y="17"/>
                </a:lnTo>
                <a:lnTo>
                  <a:pt x="204" y="25"/>
                </a:lnTo>
                <a:lnTo>
                  <a:pt x="180" y="37"/>
                </a:lnTo>
                <a:close/>
              </a:path>
            </a:pathLst>
          </a:custGeom>
          <a:solidFill>
            <a:schemeClr val="accent2">
              <a:alpha val="43137"/>
            </a:schemeClr>
          </a:solidFill>
          <a:ln w="8001">
            <a:solidFill>
              <a:srgbClr val="000000"/>
            </a:solidFill>
            <a:prstDash val="solid"/>
            <a:round/>
            <a:headEnd/>
            <a:tailEnd/>
          </a:ln>
        </p:spPr>
        <p:txBody>
          <a:bodyPr/>
          <a:lstStyle/>
          <a:p>
            <a:endParaRPr lang="en-US"/>
          </a:p>
        </p:txBody>
      </p:sp>
      <p:sp>
        <p:nvSpPr>
          <p:cNvPr id="75813" name="Rectangle 37"/>
          <p:cNvSpPr>
            <a:spLocks noChangeArrowheads="1"/>
          </p:cNvSpPr>
          <p:nvPr/>
        </p:nvSpPr>
        <p:spPr bwMode="auto">
          <a:xfrm>
            <a:off x="4387850" y="3660775"/>
            <a:ext cx="514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14" name="Rectangle 38"/>
          <p:cNvSpPr>
            <a:spLocks noChangeArrowheads="1"/>
          </p:cNvSpPr>
          <p:nvPr/>
        </p:nvSpPr>
        <p:spPr bwMode="auto">
          <a:xfrm>
            <a:off x="4462463" y="3708400"/>
            <a:ext cx="1222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15" name="Rectangle 39"/>
          <p:cNvSpPr>
            <a:spLocks noChangeArrowheads="1"/>
          </p:cNvSpPr>
          <p:nvPr/>
        </p:nvSpPr>
        <p:spPr bwMode="auto">
          <a:xfrm>
            <a:off x="4462463" y="3717925"/>
            <a:ext cx="10477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H</a:t>
            </a:r>
            <a:endParaRPr lang="en-US" sz="2500" b="0">
              <a:solidFill>
                <a:schemeClr val="tx1"/>
              </a:solidFill>
              <a:latin typeface="Times New Roman" pitchFamily="18" charset="0"/>
            </a:endParaRPr>
          </a:p>
        </p:txBody>
      </p:sp>
      <p:sp>
        <p:nvSpPr>
          <p:cNvPr id="75816" name="Rectangle 40"/>
          <p:cNvSpPr>
            <a:spLocks noChangeArrowheads="1"/>
          </p:cNvSpPr>
          <p:nvPr/>
        </p:nvSpPr>
        <p:spPr bwMode="auto">
          <a:xfrm>
            <a:off x="4584700" y="3789363"/>
            <a:ext cx="635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17" name="Rectangle 41"/>
          <p:cNvSpPr>
            <a:spLocks noChangeArrowheads="1"/>
          </p:cNvSpPr>
          <p:nvPr/>
        </p:nvSpPr>
        <p:spPr bwMode="auto">
          <a:xfrm>
            <a:off x="4584700" y="37941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5818" name="Rectangle 42"/>
          <p:cNvSpPr>
            <a:spLocks noChangeArrowheads="1"/>
          </p:cNvSpPr>
          <p:nvPr/>
        </p:nvSpPr>
        <p:spPr bwMode="auto">
          <a:xfrm>
            <a:off x="4641850" y="3708400"/>
            <a:ext cx="123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19" name="Rectangle 43"/>
          <p:cNvSpPr>
            <a:spLocks noChangeArrowheads="1"/>
          </p:cNvSpPr>
          <p:nvPr/>
        </p:nvSpPr>
        <p:spPr bwMode="auto">
          <a:xfrm>
            <a:off x="4641850" y="3717925"/>
            <a:ext cx="10318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O</a:t>
            </a:r>
            <a:endParaRPr lang="en-US" sz="2500" b="0">
              <a:solidFill>
                <a:schemeClr val="tx1"/>
              </a:solidFill>
              <a:latin typeface="Times New Roman" pitchFamily="18" charset="0"/>
            </a:endParaRPr>
          </a:p>
        </p:txBody>
      </p:sp>
      <p:sp>
        <p:nvSpPr>
          <p:cNvPr id="75820" name="Rectangle 44"/>
          <p:cNvSpPr>
            <a:spLocks noChangeArrowheads="1"/>
          </p:cNvSpPr>
          <p:nvPr/>
        </p:nvSpPr>
        <p:spPr bwMode="auto">
          <a:xfrm>
            <a:off x="4765675" y="3789363"/>
            <a:ext cx="635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21" name="Rectangle 45"/>
          <p:cNvSpPr>
            <a:spLocks noChangeArrowheads="1"/>
          </p:cNvSpPr>
          <p:nvPr/>
        </p:nvSpPr>
        <p:spPr bwMode="auto">
          <a:xfrm>
            <a:off x="4765675" y="3794125"/>
            <a:ext cx="508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5822" name="Line 46"/>
          <p:cNvSpPr>
            <a:spLocks noChangeShapeType="1"/>
          </p:cNvSpPr>
          <p:nvPr/>
        </p:nvSpPr>
        <p:spPr bwMode="auto">
          <a:xfrm>
            <a:off x="4805363" y="3789363"/>
            <a:ext cx="304800"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23" name="Freeform 47"/>
          <p:cNvSpPr>
            <a:spLocks/>
          </p:cNvSpPr>
          <p:nvPr/>
        </p:nvSpPr>
        <p:spPr bwMode="auto">
          <a:xfrm>
            <a:off x="5062538" y="3751263"/>
            <a:ext cx="138112" cy="79375"/>
          </a:xfrm>
          <a:custGeom>
            <a:avLst/>
            <a:gdLst>
              <a:gd name="T0" fmla="*/ 0 w 60"/>
              <a:gd name="T1" fmla="*/ 150009301 h 42"/>
              <a:gd name="T2" fmla="*/ 317915409 w 60"/>
              <a:gd name="T3" fmla="*/ 75005595 h 42"/>
              <a:gd name="T4" fmla="*/ 0 w 60"/>
              <a:gd name="T5" fmla="*/ 0 h 42"/>
              <a:gd name="T6" fmla="*/ 100672139 w 60"/>
              <a:gd name="T7" fmla="*/ 75005595 h 42"/>
              <a:gd name="T8" fmla="*/ 0 w 60"/>
              <a:gd name="T9" fmla="*/ 150009301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0" y="42"/>
                </a:moveTo>
                <a:lnTo>
                  <a:pt x="60" y="21"/>
                </a:lnTo>
                <a:lnTo>
                  <a:pt x="0" y="0"/>
                </a:lnTo>
                <a:lnTo>
                  <a:pt x="19" y="21"/>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24" name="Rectangle 48"/>
          <p:cNvSpPr>
            <a:spLocks noChangeArrowheads="1"/>
          </p:cNvSpPr>
          <p:nvPr/>
        </p:nvSpPr>
        <p:spPr bwMode="auto">
          <a:xfrm>
            <a:off x="6288088" y="3649663"/>
            <a:ext cx="23812" cy="68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25" name="Freeform 49"/>
          <p:cNvSpPr>
            <a:spLocks/>
          </p:cNvSpPr>
          <p:nvPr/>
        </p:nvSpPr>
        <p:spPr bwMode="auto">
          <a:xfrm>
            <a:off x="6234113" y="3681413"/>
            <a:ext cx="125412" cy="109537"/>
          </a:xfrm>
          <a:custGeom>
            <a:avLst/>
            <a:gdLst>
              <a:gd name="T0" fmla="*/ 0 w 54"/>
              <a:gd name="T1" fmla="*/ 0 h 57"/>
              <a:gd name="T2" fmla="*/ 145631201 w 54"/>
              <a:gd name="T3" fmla="*/ 210497445 h 57"/>
              <a:gd name="T4" fmla="*/ 291262403 w 54"/>
              <a:gd name="T5" fmla="*/ 3693511 h 57"/>
              <a:gd name="T6" fmla="*/ 151023917 w 54"/>
              <a:gd name="T7" fmla="*/ 66473585 h 57"/>
              <a:gd name="T8" fmla="*/ 0 w 54"/>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7">
                <a:moveTo>
                  <a:pt x="0" y="0"/>
                </a:moveTo>
                <a:lnTo>
                  <a:pt x="27" y="57"/>
                </a:lnTo>
                <a:lnTo>
                  <a:pt x="54" y="1"/>
                </a:lnTo>
                <a:lnTo>
                  <a:pt x="28"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26" name="Rectangle 50"/>
          <p:cNvSpPr>
            <a:spLocks noChangeArrowheads="1"/>
          </p:cNvSpPr>
          <p:nvPr/>
        </p:nvSpPr>
        <p:spPr bwMode="auto">
          <a:xfrm>
            <a:off x="5154613" y="3648075"/>
            <a:ext cx="5175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27" name="Rectangle 51"/>
          <p:cNvSpPr>
            <a:spLocks noChangeArrowheads="1"/>
          </p:cNvSpPr>
          <p:nvPr/>
        </p:nvSpPr>
        <p:spPr bwMode="auto">
          <a:xfrm>
            <a:off x="5411788" y="3694113"/>
            <a:ext cx="1206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28" name="Rectangle 52"/>
          <p:cNvSpPr>
            <a:spLocks noChangeArrowheads="1"/>
          </p:cNvSpPr>
          <p:nvPr/>
        </p:nvSpPr>
        <p:spPr bwMode="auto">
          <a:xfrm>
            <a:off x="5411788" y="3703638"/>
            <a:ext cx="1031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O</a:t>
            </a:r>
            <a:endParaRPr lang="en-US" sz="2500" b="0">
              <a:solidFill>
                <a:schemeClr val="tx1"/>
              </a:solidFill>
              <a:latin typeface="Times New Roman" pitchFamily="18" charset="0"/>
            </a:endParaRPr>
          </a:p>
        </p:txBody>
      </p:sp>
      <p:sp>
        <p:nvSpPr>
          <p:cNvPr id="75829" name="Rectangle 53"/>
          <p:cNvSpPr>
            <a:spLocks noChangeArrowheads="1"/>
          </p:cNvSpPr>
          <p:nvPr/>
        </p:nvSpPr>
        <p:spPr bwMode="auto">
          <a:xfrm>
            <a:off x="5532438" y="3773488"/>
            <a:ext cx="650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30" name="Rectangle 54"/>
          <p:cNvSpPr>
            <a:spLocks noChangeArrowheads="1"/>
          </p:cNvSpPr>
          <p:nvPr/>
        </p:nvSpPr>
        <p:spPr bwMode="auto">
          <a:xfrm>
            <a:off x="5532438" y="3779838"/>
            <a:ext cx="508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5831" name="Freeform 55"/>
          <p:cNvSpPr>
            <a:spLocks/>
          </p:cNvSpPr>
          <p:nvPr/>
        </p:nvSpPr>
        <p:spPr bwMode="auto">
          <a:xfrm>
            <a:off x="1768475" y="1973263"/>
            <a:ext cx="6978650" cy="3824287"/>
          </a:xfrm>
          <a:custGeom>
            <a:avLst/>
            <a:gdLst>
              <a:gd name="T0" fmla="*/ 2147483647 w 3048"/>
              <a:gd name="T1" fmla="*/ 153871087 h 1998"/>
              <a:gd name="T2" fmla="*/ 2147483647 w 3048"/>
              <a:gd name="T3" fmla="*/ 278434125 h 1998"/>
              <a:gd name="T4" fmla="*/ 2147483647 w 3048"/>
              <a:gd name="T5" fmla="*/ 315071100 h 1998"/>
              <a:gd name="T6" fmla="*/ 2147483647 w 3048"/>
              <a:gd name="T7" fmla="*/ 487261632 h 1998"/>
              <a:gd name="T8" fmla="*/ 2147483647 w 3048"/>
              <a:gd name="T9" fmla="*/ 721731769 h 1998"/>
              <a:gd name="T10" fmla="*/ 2147483647 w 3048"/>
              <a:gd name="T11" fmla="*/ 1000167808 h 1998"/>
              <a:gd name="T12" fmla="*/ 2147483647 w 3048"/>
              <a:gd name="T13" fmla="*/ 1157702401 h 1998"/>
              <a:gd name="T14" fmla="*/ 2147483647 w 3048"/>
              <a:gd name="T15" fmla="*/ 1366527995 h 1998"/>
              <a:gd name="T16" fmla="*/ 2147483647 w 3048"/>
              <a:gd name="T17" fmla="*/ 1439801946 h 1998"/>
              <a:gd name="T18" fmla="*/ 2147483647 w 3048"/>
              <a:gd name="T19" fmla="*/ 1813489145 h 1998"/>
              <a:gd name="T20" fmla="*/ 2147483647 w 3048"/>
              <a:gd name="T21" fmla="*/ 1835472096 h 1998"/>
              <a:gd name="T22" fmla="*/ 2147483647 w 3048"/>
              <a:gd name="T23" fmla="*/ 1850126121 h 1998"/>
              <a:gd name="T24" fmla="*/ 2147483647 w 3048"/>
              <a:gd name="T25" fmla="*/ 2022316653 h 1998"/>
              <a:gd name="T26" fmla="*/ 2147483647 w 3048"/>
              <a:gd name="T27" fmla="*/ 2147483647 h 1998"/>
              <a:gd name="T28" fmla="*/ 2147483647 w 3048"/>
              <a:gd name="T29" fmla="*/ 2147483647 h 1998"/>
              <a:gd name="T30" fmla="*/ 2147483647 w 3048"/>
              <a:gd name="T31" fmla="*/ 2147483647 h 1998"/>
              <a:gd name="T32" fmla="*/ 2147483647 w 3048"/>
              <a:gd name="T33" fmla="*/ 2147483647 h 1998"/>
              <a:gd name="T34" fmla="*/ 2147483647 w 3048"/>
              <a:gd name="T35" fmla="*/ 2147483647 h 1998"/>
              <a:gd name="T36" fmla="*/ 1892432208 w 3048"/>
              <a:gd name="T37" fmla="*/ 2147483647 h 1998"/>
              <a:gd name="T38" fmla="*/ 1436360946 w 3048"/>
              <a:gd name="T39" fmla="*/ 2147483647 h 1998"/>
              <a:gd name="T40" fmla="*/ 864961081 w 3048"/>
              <a:gd name="T41" fmla="*/ 2147483647 h 1998"/>
              <a:gd name="T42" fmla="*/ 356469808 w 3048"/>
              <a:gd name="T43" fmla="*/ 2147483647 h 1998"/>
              <a:gd name="T44" fmla="*/ 209686910 w 3048"/>
              <a:gd name="T45" fmla="*/ 2147483647 h 1998"/>
              <a:gd name="T46" fmla="*/ 5243146 w 3048"/>
              <a:gd name="T47" fmla="*/ 2147483647 h 1998"/>
              <a:gd name="T48" fmla="*/ 31454296 w 3048"/>
              <a:gd name="T49" fmla="*/ 2147483647 h 1998"/>
              <a:gd name="T50" fmla="*/ 272593213 w 3048"/>
              <a:gd name="T51" fmla="*/ 2147483647 h 1998"/>
              <a:gd name="T52" fmla="*/ 859720225 w 3048"/>
              <a:gd name="T53" fmla="*/ 2147483647 h 1998"/>
              <a:gd name="T54" fmla="*/ 1929127360 w 3048"/>
              <a:gd name="T55" fmla="*/ 2147483647 h 1998"/>
              <a:gd name="T56" fmla="*/ 2147483647 w 3048"/>
              <a:gd name="T57" fmla="*/ 2147483647 h 1998"/>
              <a:gd name="T58" fmla="*/ 2147483647 w 3048"/>
              <a:gd name="T59" fmla="*/ 2147483647 h 1998"/>
              <a:gd name="T60" fmla="*/ 2147483647 w 3048"/>
              <a:gd name="T61" fmla="*/ 2147483647 h 1998"/>
              <a:gd name="T62" fmla="*/ 2147483647 w 3048"/>
              <a:gd name="T63" fmla="*/ 2147483647 h 1998"/>
              <a:gd name="T64" fmla="*/ 2147483647 w 3048"/>
              <a:gd name="T65" fmla="*/ 2147483647 h 1998"/>
              <a:gd name="T66" fmla="*/ 2147483647 w 3048"/>
              <a:gd name="T67" fmla="*/ 2147483647 h 1998"/>
              <a:gd name="T68" fmla="*/ 2147483647 w 3048"/>
              <a:gd name="T69" fmla="*/ 2147483647 h 1998"/>
              <a:gd name="T70" fmla="*/ 2147483647 w 3048"/>
              <a:gd name="T71" fmla="*/ 2147483647 h 1998"/>
              <a:gd name="T72" fmla="*/ 2147483647 w 3048"/>
              <a:gd name="T73" fmla="*/ 2147483647 h 1998"/>
              <a:gd name="T74" fmla="*/ 2147483647 w 3048"/>
              <a:gd name="T75" fmla="*/ 2147483647 h 1998"/>
              <a:gd name="T76" fmla="*/ 2147483647 w 3048"/>
              <a:gd name="T77" fmla="*/ 2147483647 h 1998"/>
              <a:gd name="T78" fmla="*/ 2147483647 w 3048"/>
              <a:gd name="T79" fmla="*/ 2147483647 h 1998"/>
              <a:gd name="T80" fmla="*/ 2147483647 w 3048"/>
              <a:gd name="T81" fmla="*/ 2147483647 h 1998"/>
              <a:gd name="T82" fmla="*/ 2147483647 w 3048"/>
              <a:gd name="T83" fmla="*/ 2147483647 h 1998"/>
              <a:gd name="T84" fmla="*/ 2147483647 w 3048"/>
              <a:gd name="T85" fmla="*/ 2147483647 h 1998"/>
              <a:gd name="T86" fmla="*/ 2147483647 w 3048"/>
              <a:gd name="T87" fmla="*/ 2147483647 h 1998"/>
              <a:gd name="T88" fmla="*/ 2147483647 w 3048"/>
              <a:gd name="T89" fmla="*/ 2147483647 h 1998"/>
              <a:gd name="T90" fmla="*/ 2147483647 w 3048"/>
              <a:gd name="T91" fmla="*/ 2147483647 h 1998"/>
              <a:gd name="T92" fmla="*/ 2147483647 w 3048"/>
              <a:gd name="T93" fmla="*/ 1798835121 h 1998"/>
              <a:gd name="T94" fmla="*/ 2147483647 w 3048"/>
              <a:gd name="T95" fmla="*/ 1505746971 h 1998"/>
              <a:gd name="T96" fmla="*/ 2147483647 w 3048"/>
              <a:gd name="T97" fmla="*/ 1113738413 h 1998"/>
              <a:gd name="T98" fmla="*/ 2147483647 w 3048"/>
              <a:gd name="T99" fmla="*/ 531223706 h 1998"/>
              <a:gd name="T100" fmla="*/ 2147483647 w 3048"/>
              <a:gd name="T101" fmla="*/ 377352619 h 1998"/>
              <a:gd name="T102" fmla="*/ 2147483647 w 3048"/>
              <a:gd name="T103" fmla="*/ 201498581 h 1998"/>
              <a:gd name="T104" fmla="*/ 2147483647 w 3048"/>
              <a:gd name="T105" fmla="*/ 58618013 h 1998"/>
              <a:gd name="T106" fmla="*/ 2147483647 w 3048"/>
              <a:gd name="T107" fmla="*/ 36636976 h 1998"/>
              <a:gd name="T108" fmla="*/ 2147483647 w 3048"/>
              <a:gd name="T109" fmla="*/ 36636976 h 1998"/>
              <a:gd name="T110" fmla="*/ 2147483647 w 3048"/>
              <a:gd name="T111" fmla="*/ 36636976 h 1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48" h="1998">
                <a:moveTo>
                  <a:pt x="2845" y="0"/>
                </a:moveTo>
                <a:lnTo>
                  <a:pt x="2774" y="8"/>
                </a:lnTo>
                <a:lnTo>
                  <a:pt x="2704" y="18"/>
                </a:lnTo>
                <a:lnTo>
                  <a:pt x="2633" y="27"/>
                </a:lnTo>
                <a:lnTo>
                  <a:pt x="2597" y="31"/>
                </a:lnTo>
                <a:lnTo>
                  <a:pt x="2561" y="35"/>
                </a:lnTo>
                <a:lnTo>
                  <a:pt x="2531" y="42"/>
                </a:lnTo>
                <a:lnTo>
                  <a:pt x="2501" y="48"/>
                </a:lnTo>
                <a:lnTo>
                  <a:pt x="2472" y="53"/>
                </a:lnTo>
                <a:lnTo>
                  <a:pt x="2441" y="60"/>
                </a:lnTo>
                <a:lnTo>
                  <a:pt x="2431" y="65"/>
                </a:lnTo>
                <a:lnTo>
                  <a:pt x="2422" y="69"/>
                </a:lnTo>
                <a:lnTo>
                  <a:pt x="2415" y="72"/>
                </a:lnTo>
                <a:lnTo>
                  <a:pt x="2409" y="76"/>
                </a:lnTo>
                <a:lnTo>
                  <a:pt x="2405" y="78"/>
                </a:lnTo>
                <a:lnTo>
                  <a:pt x="2401" y="80"/>
                </a:lnTo>
                <a:lnTo>
                  <a:pt x="2395" y="82"/>
                </a:lnTo>
                <a:lnTo>
                  <a:pt x="2389" y="83"/>
                </a:lnTo>
                <a:lnTo>
                  <a:pt x="2387" y="85"/>
                </a:lnTo>
                <a:lnTo>
                  <a:pt x="2383" y="86"/>
                </a:lnTo>
                <a:lnTo>
                  <a:pt x="2379" y="86"/>
                </a:lnTo>
                <a:lnTo>
                  <a:pt x="2375" y="87"/>
                </a:lnTo>
                <a:lnTo>
                  <a:pt x="2368" y="89"/>
                </a:lnTo>
                <a:lnTo>
                  <a:pt x="2359" y="90"/>
                </a:lnTo>
                <a:lnTo>
                  <a:pt x="2343" y="99"/>
                </a:lnTo>
                <a:lnTo>
                  <a:pt x="2326" y="107"/>
                </a:lnTo>
                <a:lnTo>
                  <a:pt x="2292" y="125"/>
                </a:lnTo>
                <a:lnTo>
                  <a:pt x="2275" y="133"/>
                </a:lnTo>
                <a:lnTo>
                  <a:pt x="2257" y="141"/>
                </a:lnTo>
                <a:lnTo>
                  <a:pt x="2239" y="147"/>
                </a:lnTo>
                <a:lnTo>
                  <a:pt x="2221" y="151"/>
                </a:lnTo>
                <a:lnTo>
                  <a:pt x="2203" y="163"/>
                </a:lnTo>
                <a:lnTo>
                  <a:pt x="2185" y="174"/>
                </a:lnTo>
                <a:lnTo>
                  <a:pt x="2164" y="185"/>
                </a:lnTo>
                <a:lnTo>
                  <a:pt x="2142" y="197"/>
                </a:lnTo>
                <a:lnTo>
                  <a:pt x="2119" y="208"/>
                </a:lnTo>
                <a:lnTo>
                  <a:pt x="2095" y="218"/>
                </a:lnTo>
                <a:lnTo>
                  <a:pt x="2071" y="228"/>
                </a:lnTo>
                <a:lnTo>
                  <a:pt x="2045" y="238"/>
                </a:lnTo>
                <a:lnTo>
                  <a:pt x="1994" y="257"/>
                </a:lnTo>
                <a:lnTo>
                  <a:pt x="1968" y="266"/>
                </a:lnTo>
                <a:lnTo>
                  <a:pt x="1942" y="273"/>
                </a:lnTo>
                <a:lnTo>
                  <a:pt x="1917" y="282"/>
                </a:lnTo>
                <a:lnTo>
                  <a:pt x="1892" y="287"/>
                </a:lnTo>
                <a:lnTo>
                  <a:pt x="1869" y="294"/>
                </a:lnTo>
                <a:lnTo>
                  <a:pt x="1845" y="299"/>
                </a:lnTo>
                <a:lnTo>
                  <a:pt x="1829" y="305"/>
                </a:lnTo>
                <a:lnTo>
                  <a:pt x="1811" y="312"/>
                </a:lnTo>
                <a:lnTo>
                  <a:pt x="1796" y="316"/>
                </a:lnTo>
                <a:lnTo>
                  <a:pt x="1778" y="320"/>
                </a:lnTo>
                <a:lnTo>
                  <a:pt x="1743" y="328"/>
                </a:lnTo>
                <a:lnTo>
                  <a:pt x="1725" y="332"/>
                </a:lnTo>
                <a:lnTo>
                  <a:pt x="1707" y="335"/>
                </a:lnTo>
                <a:lnTo>
                  <a:pt x="1670" y="347"/>
                </a:lnTo>
                <a:lnTo>
                  <a:pt x="1634" y="360"/>
                </a:lnTo>
                <a:lnTo>
                  <a:pt x="1596" y="373"/>
                </a:lnTo>
                <a:lnTo>
                  <a:pt x="1559" y="385"/>
                </a:lnTo>
                <a:lnTo>
                  <a:pt x="1551" y="388"/>
                </a:lnTo>
                <a:lnTo>
                  <a:pt x="1544" y="389"/>
                </a:lnTo>
                <a:lnTo>
                  <a:pt x="1539" y="390"/>
                </a:lnTo>
                <a:lnTo>
                  <a:pt x="1533" y="392"/>
                </a:lnTo>
                <a:lnTo>
                  <a:pt x="1527" y="392"/>
                </a:lnTo>
                <a:lnTo>
                  <a:pt x="1521" y="393"/>
                </a:lnTo>
                <a:lnTo>
                  <a:pt x="1514" y="394"/>
                </a:lnTo>
                <a:lnTo>
                  <a:pt x="1505" y="397"/>
                </a:lnTo>
                <a:lnTo>
                  <a:pt x="1378" y="444"/>
                </a:lnTo>
                <a:lnTo>
                  <a:pt x="1247" y="490"/>
                </a:lnTo>
                <a:lnTo>
                  <a:pt x="1243" y="492"/>
                </a:lnTo>
                <a:lnTo>
                  <a:pt x="1238" y="494"/>
                </a:lnTo>
                <a:lnTo>
                  <a:pt x="1233" y="495"/>
                </a:lnTo>
                <a:lnTo>
                  <a:pt x="1229" y="496"/>
                </a:lnTo>
                <a:lnTo>
                  <a:pt x="1225" y="499"/>
                </a:lnTo>
                <a:lnTo>
                  <a:pt x="1221" y="500"/>
                </a:lnTo>
                <a:lnTo>
                  <a:pt x="1219" y="501"/>
                </a:lnTo>
                <a:lnTo>
                  <a:pt x="1220" y="501"/>
                </a:lnTo>
                <a:lnTo>
                  <a:pt x="1221" y="501"/>
                </a:lnTo>
                <a:lnTo>
                  <a:pt x="1221" y="503"/>
                </a:lnTo>
                <a:lnTo>
                  <a:pt x="1219" y="503"/>
                </a:lnTo>
                <a:lnTo>
                  <a:pt x="1216" y="503"/>
                </a:lnTo>
                <a:lnTo>
                  <a:pt x="1211" y="504"/>
                </a:lnTo>
                <a:lnTo>
                  <a:pt x="1204" y="505"/>
                </a:lnTo>
                <a:lnTo>
                  <a:pt x="1199" y="507"/>
                </a:lnTo>
                <a:lnTo>
                  <a:pt x="1193" y="508"/>
                </a:lnTo>
                <a:lnTo>
                  <a:pt x="1167" y="518"/>
                </a:lnTo>
                <a:lnTo>
                  <a:pt x="1139" y="529"/>
                </a:lnTo>
                <a:lnTo>
                  <a:pt x="1112" y="538"/>
                </a:lnTo>
                <a:lnTo>
                  <a:pt x="1083" y="544"/>
                </a:lnTo>
                <a:lnTo>
                  <a:pt x="1069" y="552"/>
                </a:lnTo>
                <a:lnTo>
                  <a:pt x="1055" y="560"/>
                </a:lnTo>
                <a:lnTo>
                  <a:pt x="1042" y="568"/>
                </a:lnTo>
                <a:lnTo>
                  <a:pt x="1027" y="574"/>
                </a:lnTo>
                <a:lnTo>
                  <a:pt x="1015" y="580"/>
                </a:lnTo>
                <a:lnTo>
                  <a:pt x="1000" y="585"/>
                </a:lnTo>
                <a:lnTo>
                  <a:pt x="974" y="593"/>
                </a:lnTo>
                <a:lnTo>
                  <a:pt x="945" y="599"/>
                </a:lnTo>
                <a:lnTo>
                  <a:pt x="917" y="606"/>
                </a:lnTo>
                <a:lnTo>
                  <a:pt x="901" y="611"/>
                </a:lnTo>
                <a:lnTo>
                  <a:pt x="883" y="616"/>
                </a:lnTo>
                <a:lnTo>
                  <a:pt x="847" y="629"/>
                </a:lnTo>
                <a:lnTo>
                  <a:pt x="813" y="642"/>
                </a:lnTo>
                <a:lnTo>
                  <a:pt x="796" y="649"/>
                </a:lnTo>
                <a:lnTo>
                  <a:pt x="781" y="655"/>
                </a:lnTo>
                <a:lnTo>
                  <a:pt x="771" y="658"/>
                </a:lnTo>
                <a:lnTo>
                  <a:pt x="764" y="661"/>
                </a:lnTo>
                <a:lnTo>
                  <a:pt x="759" y="663"/>
                </a:lnTo>
                <a:lnTo>
                  <a:pt x="754" y="665"/>
                </a:lnTo>
                <a:lnTo>
                  <a:pt x="751" y="667"/>
                </a:lnTo>
                <a:lnTo>
                  <a:pt x="748" y="669"/>
                </a:lnTo>
                <a:lnTo>
                  <a:pt x="745" y="672"/>
                </a:lnTo>
                <a:lnTo>
                  <a:pt x="742" y="675"/>
                </a:lnTo>
                <a:lnTo>
                  <a:pt x="740" y="676"/>
                </a:lnTo>
                <a:lnTo>
                  <a:pt x="737" y="678"/>
                </a:lnTo>
                <a:lnTo>
                  <a:pt x="734" y="679"/>
                </a:lnTo>
                <a:lnTo>
                  <a:pt x="729" y="682"/>
                </a:lnTo>
                <a:lnTo>
                  <a:pt x="723" y="683"/>
                </a:lnTo>
                <a:lnTo>
                  <a:pt x="715" y="686"/>
                </a:lnTo>
                <a:lnTo>
                  <a:pt x="692" y="692"/>
                </a:lnTo>
                <a:lnTo>
                  <a:pt x="669" y="697"/>
                </a:lnTo>
                <a:lnTo>
                  <a:pt x="621" y="712"/>
                </a:lnTo>
                <a:lnTo>
                  <a:pt x="598" y="719"/>
                </a:lnTo>
                <a:lnTo>
                  <a:pt x="574" y="729"/>
                </a:lnTo>
                <a:lnTo>
                  <a:pt x="553" y="738"/>
                </a:lnTo>
                <a:lnTo>
                  <a:pt x="532" y="747"/>
                </a:lnTo>
                <a:lnTo>
                  <a:pt x="505" y="761"/>
                </a:lnTo>
                <a:lnTo>
                  <a:pt x="478" y="776"/>
                </a:lnTo>
                <a:lnTo>
                  <a:pt x="453" y="791"/>
                </a:lnTo>
                <a:lnTo>
                  <a:pt x="429" y="807"/>
                </a:lnTo>
                <a:lnTo>
                  <a:pt x="406" y="823"/>
                </a:lnTo>
                <a:lnTo>
                  <a:pt x="382" y="840"/>
                </a:lnTo>
                <a:lnTo>
                  <a:pt x="361" y="858"/>
                </a:lnTo>
                <a:lnTo>
                  <a:pt x="339" y="876"/>
                </a:lnTo>
                <a:lnTo>
                  <a:pt x="331" y="881"/>
                </a:lnTo>
                <a:lnTo>
                  <a:pt x="324" y="888"/>
                </a:lnTo>
                <a:lnTo>
                  <a:pt x="307" y="898"/>
                </a:lnTo>
                <a:lnTo>
                  <a:pt x="290" y="908"/>
                </a:lnTo>
                <a:lnTo>
                  <a:pt x="282" y="913"/>
                </a:lnTo>
                <a:lnTo>
                  <a:pt x="274" y="919"/>
                </a:lnTo>
                <a:lnTo>
                  <a:pt x="260" y="931"/>
                </a:lnTo>
                <a:lnTo>
                  <a:pt x="248" y="943"/>
                </a:lnTo>
                <a:lnTo>
                  <a:pt x="235" y="955"/>
                </a:lnTo>
                <a:lnTo>
                  <a:pt x="224" y="968"/>
                </a:lnTo>
                <a:lnTo>
                  <a:pt x="202" y="995"/>
                </a:lnTo>
                <a:lnTo>
                  <a:pt x="182" y="1021"/>
                </a:lnTo>
                <a:lnTo>
                  <a:pt x="165" y="1049"/>
                </a:lnTo>
                <a:lnTo>
                  <a:pt x="150" y="1077"/>
                </a:lnTo>
                <a:lnTo>
                  <a:pt x="134" y="1106"/>
                </a:lnTo>
                <a:lnTo>
                  <a:pt x="120" y="1133"/>
                </a:lnTo>
                <a:lnTo>
                  <a:pt x="96" y="1175"/>
                </a:lnTo>
                <a:lnTo>
                  <a:pt x="73" y="1218"/>
                </a:lnTo>
                <a:lnTo>
                  <a:pt x="70" y="1224"/>
                </a:lnTo>
                <a:lnTo>
                  <a:pt x="68" y="1230"/>
                </a:lnTo>
                <a:lnTo>
                  <a:pt x="61" y="1242"/>
                </a:lnTo>
                <a:lnTo>
                  <a:pt x="58" y="1247"/>
                </a:lnTo>
                <a:lnTo>
                  <a:pt x="56" y="1252"/>
                </a:lnTo>
                <a:lnTo>
                  <a:pt x="55" y="1255"/>
                </a:lnTo>
                <a:lnTo>
                  <a:pt x="55" y="1256"/>
                </a:lnTo>
                <a:lnTo>
                  <a:pt x="48" y="1281"/>
                </a:lnTo>
                <a:lnTo>
                  <a:pt x="40" y="1307"/>
                </a:lnTo>
                <a:lnTo>
                  <a:pt x="25" y="1357"/>
                </a:lnTo>
                <a:lnTo>
                  <a:pt x="18" y="1382"/>
                </a:lnTo>
                <a:lnTo>
                  <a:pt x="10" y="1406"/>
                </a:lnTo>
                <a:lnTo>
                  <a:pt x="4" y="1433"/>
                </a:lnTo>
                <a:lnTo>
                  <a:pt x="0" y="1457"/>
                </a:lnTo>
                <a:lnTo>
                  <a:pt x="1" y="1478"/>
                </a:lnTo>
                <a:lnTo>
                  <a:pt x="1" y="1498"/>
                </a:lnTo>
                <a:lnTo>
                  <a:pt x="1" y="1516"/>
                </a:lnTo>
                <a:lnTo>
                  <a:pt x="0" y="1534"/>
                </a:lnTo>
                <a:lnTo>
                  <a:pt x="0" y="1570"/>
                </a:lnTo>
                <a:lnTo>
                  <a:pt x="0" y="1602"/>
                </a:lnTo>
                <a:lnTo>
                  <a:pt x="1" y="1635"/>
                </a:lnTo>
                <a:lnTo>
                  <a:pt x="3" y="1666"/>
                </a:lnTo>
                <a:lnTo>
                  <a:pt x="6" y="1683"/>
                </a:lnTo>
                <a:lnTo>
                  <a:pt x="9" y="1700"/>
                </a:lnTo>
                <a:lnTo>
                  <a:pt x="13" y="1717"/>
                </a:lnTo>
                <a:lnTo>
                  <a:pt x="18" y="1734"/>
                </a:lnTo>
                <a:lnTo>
                  <a:pt x="24" y="1751"/>
                </a:lnTo>
                <a:lnTo>
                  <a:pt x="32" y="1768"/>
                </a:lnTo>
                <a:lnTo>
                  <a:pt x="42" y="1784"/>
                </a:lnTo>
                <a:lnTo>
                  <a:pt x="52" y="1800"/>
                </a:lnTo>
                <a:lnTo>
                  <a:pt x="64" y="1815"/>
                </a:lnTo>
                <a:lnTo>
                  <a:pt x="78" y="1828"/>
                </a:lnTo>
                <a:lnTo>
                  <a:pt x="93" y="1841"/>
                </a:lnTo>
                <a:lnTo>
                  <a:pt x="109" y="1854"/>
                </a:lnTo>
                <a:lnTo>
                  <a:pt x="126" y="1866"/>
                </a:lnTo>
                <a:lnTo>
                  <a:pt x="145" y="1877"/>
                </a:lnTo>
                <a:lnTo>
                  <a:pt x="164" y="1888"/>
                </a:lnTo>
                <a:lnTo>
                  <a:pt x="183" y="1897"/>
                </a:lnTo>
                <a:lnTo>
                  <a:pt x="205" y="1908"/>
                </a:lnTo>
                <a:lnTo>
                  <a:pt x="226" y="1916"/>
                </a:lnTo>
                <a:lnTo>
                  <a:pt x="248" y="1925"/>
                </a:lnTo>
                <a:lnTo>
                  <a:pt x="271" y="1933"/>
                </a:lnTo>
                <a:lnTo>
                  <a:pt x="319" y="1946"/>
                </a:lnTo>
                <a:lnTo>
                  <a:pt x="368" y="1958"/>
                </a:lnTo>
                <a:lnTo>
                  <a:pt x="418" y="1968"/>
                </a:lnTo>
                <a:lnTo>
                  <a:pt x="470" y="1976"/>
                </a:lnTo>
                <a:lnTo>
                  <a:pt x="520" y="1981"/>
                </a:lnTo>
                <a:lnTo>
                  <a:pt x="572" y="1986"/>
                </a:lnTo>
                <a:lnTo>
                  <a:pt x="621" y="1990"/>
                </a:lnTo>
                <a:lnTo>
                  <a:pt x="669" y="1992"/>
                </a:lnTo>
                <a:lnTo>
                  <a:pt x="799" y="1994"/>
                </a:lnTo>
                <a:lnTo>
                  <a:pt x="927" y="1998"/>
                </a:lnTo>
                <a:lnTo>
                  <a:pt x="977" y="1995"/>
                </a:lnTo>
                <a:lnTo>
                  <a:pt x="1027" y="1994"/>
                </a:lnTo>
                <a:lnTo>
                  <a:pt x="1075" y="1992"/>
                </a:lnTo>
                <a:lnTo>
                  <a:pt x="1121" y="1989"/>
                </a:lnTo>
                <a:lnTo>
                  <a:pt x="1216" y="1982"/>
                </a:lnTo>
                <a:lnTo>
                  <a:pt x="1264" y="1978"/>
                </a:lnTo>
                <a:lnTo>
                  <a:pt x="1313" y="1973"/>
                </a:lnTo>
                <a:lnTo>
                  <a:pt x="1356" y="1964"/>
                </a:lnTo>
                <a:lnTo>
                  <a:pt x="1400" y="1954"/>
                </a:lnTo>
                <a:lnTo>
                  <a:pt x="1486" y="1937"/>
                </a:lnTo>
                <a:lnTo>
                  <a:pt x="1500" y="1934"/>
                </a:lnTo>
                <a:lnTo>
                  <a:pt x="1515" y="1933"/>
                </a:lnTo>
                <a:lnTo>
                  <a:pt x="1542" y="1930"/>
                </a:lnTo>
                <a:lnTo>
                  <a:pt x="1558" y="1928"/>
                </a:lnTo>
                <a:lnTo>
                  <a:pt x="1571" y="1925"/>
                </a:lnTo>
                <a:lnTo>
                  <a:pt x="1584" y="1922"/>
                </a:lnTo>
                <a:lnTo>
                  <a:pt x="1598" y="1918"/>
                </a:lnTo>
                <a:lnTo>
                  <a:pt x="1636" y="1904"/>
                </a:lnTo>
                <a:lnTo>
                  <a:pt x="1673" y="1888"/>
                </a:lnTo>
                <a:lnTo>
                  <a:pt x="1710" y="1873"/>
                </a:lnTo>
                <a:lnTo>
                  <a:pt x="1745" y="1857"/>
                </a:lnTo>
                <a:lnTo>
                  <a:pt x="1780" y="1839"/>
                </a:lnTo>
                <a:lnTo>
                  <a:pt x="1814" y="1822"/>
                </a:lnTo>
                <a:lnTo>
                  <a:pt x="1847" y="1803"/>
                </a:lnTo>
                <a:lnTo>
                  <a:pt x="1878" y="1784"/>
                </a:lnTo>
                <a:lnTo>
                  <a:pt x="1908" y="1764"/>
                </a:lnTo>
                <a:lnTo>
                  <a:pt x="1937" y="1743"/>
                </a:lnTo>
                <a:lnTo>
                  <a:pt x="1965" y="1721"/>
                </a:lnTo>
                <a:lnTo>
                  <a:pt x="1992" y="1698"/>
                </a:lnTo>
                <a:lnTo>
                  <a:pt x="2017" y="1675"/>
                </a:lnTo>
                <a:lnTo>
                  <a:pt x="2041" y="1651"/>
                </a:lnTo>
                <a:lnTo>
                  <a:pt x="2063" y="1626"/>
                </a:lnTo>
                <a:lnTo>
                  <a:pt x="2083" y="1600"/>
                </a:lnTo>
                <a:lnTo>
                  <a:pt x="2105" y="1571"/>
                </a:lnTo>
                <a:lnTo>
                  <a:pt x="2124" y="1542"/>
                </a:lnTo>
                <a:lnTo>
                  <a:pt x="2143" y="1512"/>
                </a:lnTo>
                <a:lnTo>
                  <a:pt x="2161" y="1482"/>
                </a:lnTo>
                <a:lnTo>
                  <a:pt x="2178" y="1452"/>
                </a:lnTo>
                <a:lnTo>
                  <a:pt x="2194" y="1422"/>
                </a:lnTo>
                <a:lnTo>
                  <a:pt x="2207" y="1391"/>
                </a:lnTo>
                <a:lnTo>
                  <a:pt x="2221" y="1361"/>
                </a:lnTo>
                <a:lnTo>
                  <a:pt x="2223" y="1357"/>
                </a:lnTo>
                <a:lnTo>
                  <a:pt x="2224" y="1353"/>
                </a:lnTo>
                <a:lnTo>
                  <a:pt x="2226" y="1346"/>
                </a:lnTo>
                <a:lnTo>
                  <a:pt x="2229" y="1341"/>
                </a:lnTo>
                <a:lnTo>
                  <a:pt x="2229" y="1339"/>
                </a:lnTo>
                <a:lnTo>
                  <a:pt x="2230" y="1336"/>
                </a:lnTo>
                <a:lnTo>
                  <a:pt x="2229" y="1335"/>
                </a:lnTo>
                <a:lnTo>
                  <a:pt x="2229" y="1333"/>
                </a:lnTo>
                <a:lnTo>
                  <a:pt x="2229" y="1332"/>
                </a:lnTo>
                <a:lnTo>
                  <a:pt x="2229" y="1331"/>
                </a:lnTo>
                <a:lnTo>
                  <a:pt x="2230" y="1327"/>
                </a:lnTo>
                <a:lnTo>
                  <a:pt x="2231" y="1322"/>
                </a:lnTo>
                <a:lnTo>
                  <a:pt x="2232" y="1314"/>
                </a:lnTo>
                <a:lnTo>
                  <a:pt x="2233" y="1310"/>
                </a:lnTo>
                <a:lnTo>
                  <a:pt x="2236" y="1305"/>
                </a:lnTo>
                <a:lnTo>
                  <a:pt x="2237" y="1299"/>
                </a:lnTo>
                <a:lnTo>
                  <a:pt x="2239" y="1293"/>
                </a:lnTo>
                <a:lnTo>
                  <a:pt x="2242" y="1286"/>
                </a:lnTo>
                <a:lnTo>
                  <a:pt x="2244" y="1278"/>
                </a:lnTo>
                <a:lnTo>
                  <a:pt x="2248" y="1271"/>
                </a:lnTo>
                <a:lnTo>
                  <a:pt x="2251" y="1263"/>
                </a:lnTo>
                <a:lnTo>
                  <a:pt x="2254" y="1255"/>
                </a:lnTo>
                <a:lnTo>
                  <a:pt x="2256" y="1248"/>
                </a:lnTo>
                <a:lnTo>
                  <a:pt x="2257" y="1244"/>
                </a:lnTo>
                <a:lnTo>
                  <a:pt x="2259" y="1244"/>
                </a:lnTo>
                <a:lnTo>
                  <a:pt x="2259" y="1243"/>
                </a:lnTo>
                <a:lnTo>
                  <a:pt x="2260" y="1233"/>
                </a:lnTo>
                <a:lnTo>
                  <a:pt x="2262" y="1225"/>
                </a:lnTo>
                <a:lnTo>
                  <a:pt x="2262" y="1216"/>
                </a:lnTo>
                <a:lnTo>
                  <a:pt x="2263" y="1208"/>
                </a:lnTo>
                <a:lnTo>
                  <a:pt x="2266" y="1201"/>
                </a:lnTo>
                <a:lnTo>
                  <a:pt x="2266" y="1195"/>
                </a:lnTo>
                <a:lnTo>
                  <a:pt x="2267" y="1184"/>
                </a:lnTo>
                <a:lnTo>
                  <a:pt x="2269" y="1175"/>
                </a:lnTo>
                <a:lnTo>
                  <a:pt x="2269" y="1169"/>
                </a:lnTo>
                <a:lnTo>
                  <a:pt x="2271" y="1164"/>
                </a:lnTo>
                <a:lnTo>
                  <a:pt x="2271" y="1160"/>
                </a:lnTo>
                <a:lnTo>
                  <a:pt x="2272" y="1156"/>
                </a:lnTo>
                <a:lnTo>
                  <a:pt x="2273" y="1150"/>
                </a:lnTo>
                <a:lnTo>
                  <a:pt x="2273" y="1148"/>
                </a:lnTo>
                <a:lnTo>
                  <a:pt x="2274" y="1144"/>
                </a:lnTo>
                <a:lnTo>
                  <a:pt x="2277" y="1139"/>
                </a:lnTo>
                <a:lnTo>
                  <a:pt x="2279" y="1132"/>
                </a:lnTo>
                <a:lnTo>
                  <a:pt x="2283" y="1124"/>
                </a:lnTo>
                <a:lnTo>
                  <a:pt x="2285" y="1115"/>
                </a:lnTo>
                <a:lnTo>
                  <a:pt x="2287" y="1103"/>
                </a:lnTo>
                <a:lnTo>
                  <a:pt x="2289" y="1094"/>
                </a:lnTo>
                <a:lnTo>
                  <a:pt x="2291" y="1085"/>
                </a:lnTo>
                <a:lnTo>
                  <a:pt x="2292" y="1077"/>
                </a:lnTo>
                <a:lnTo>
                  <a:pt x="2293" y="1069"/>
                </a:lnTo>
                <a:lnTo>
                  <a:pt x="2295" y="1063"/>
                </a:lnTo>
                <a:lnTo>
                  <a:pt x="2296" y="1058"/>
                </a:lnTo>
                <a:lnTo>
                  <a:pt x="2297" y="1051"/>
                </a:lnTo>
                <a:lnTo>
                  <a:pt x="2298" y="1042"/>
                </a:lnTo>
                <a:lnTo>
                  <a:pt x="2299" y="1036"/>
                </a:lnTo>
                <a:lnTo>
                  <a:pt x="2301" y="1029"/>
                </a:lnTo>
                <a:lnTo>
                  <a:pt x="2302" y="1024"/>
                </a:lnTo>
                <a:lnTo>
                  <a:pt x="2303" y="1015"/>
                </a:lnTo>
                <a:lnTo>
                  <a:pt x="2304" y="1009"/>
                </a:lnTo>
                <a:lnTo>
                  <a:pt x="2305" y="1004"/>
                </a:lnTo>
                <a:lnTo>
                  <a:pt x="2307" y="996"/>
                </a:lnTo>
                <a:lnTo>
                  <a:pt x="2309" y="987"/>
                </a:lnTo>
                <a:lnTo>
                  <a:pt x="2309" y="982"/>
                </a:lnTo>
                <a:lnTo>
                  <a:pt x="2310" y="975"/>
                </a:lnTo>
                <a:lnTo>
                  <a:pt x="2311" y="969"/>
                </a:lnTo>
                <a:lnTo>
                  <a:pt x="2313" y="961"/>
                </a:lnTo>
                <a:lnTo>
                  <a:pt x="2314" y="935"/>
                </a:lnTo>
                <a:lnTo>
                  <a:pt x="2315" y="910"/>
                </a:lnTo>
                <a:lnTo>
                  <a:pt x="2315" y="885"/>
                </a:lnTo>
                <a:lnTo>
                  <a:pt x="2316" y="862"/>
                </a:lnTo>
                <a:lnTo>
                  <a:pt x="2317" y="838"/>
                </a:lnTo>
                <a:lnTo>
                  <a:pt x="2319" y="816"/>
                </a:lnTo>
                <a:lnTo>
                  <a:pt x="2320" y="772"/>
                </a:lnTo>
                <a:lnTo>
                  <a:pt x="2322" y="727"/>
                </a:lnTo>
                <a:lnTo>
                  <a:pt x="2325" y="683"/>
                </a:lnTo>
                <a:lnTo>
                  <a:pt x="2326" y="661"/>
                </a:lnTo>
                <a:lnTo>
                  <a:pt x="2327" y="637"/>
                </a:lnTo>
                <a:lnTo>
                  <a:pt x="2329" y="612"/>
                </a:lnTo>
                <a:lnTo>
                  <a:pt x="2332" y="588"/>
                </a:lnTo>
                <a:lnTo>
                  <a:pt x="2333" y="573"/>
                </a:lnTo>
                <a:lnTo>
                  <a:pt x="2334" y="556"/>
                </a:lnTo>
                <a:lnTo>
                  <a:pt x="2339" y="524"/>
                </a:lnTo>
                <a:lnTo>
                  <a:pt x="2345" y="491"/>
                </a:lnTo>
                <a:lnTo>
                  <a:pt x="2347" y="474"/>
                </a:lnTo>
                <a:lnTo>
                  <a:pt x="2351" y="458"/>
                </a:lnTo>
                <a:lnTo>
                  <a:pt x="2353" y="449"/>
                </a:lnTo>
                <a:lnTo>
                  <a:pt x="2357" y="440"/>
                </a:lnTo>
                <a:lnTo>
                  <a:pt x="2361" y="430"/>
                </a:lnTo>
                <a:lnTo>
                  <a:pt x="2365" y="420"/>
                </a:lnTo>
                <a:lnTo>
                  <a:pt x="2370" y="411"/>
                </a:lnTo>
                <a:lnTo>
                  <a:pt x="2375" y="403"/>
                </a:lnTo>
                <a:lnTo>
                  <a:pt x="2375" y="401"/>
                </a:lnTo>
                <a:lnTo>
                  <a:pt x="2377" y="399"/>
                </a:lnTo>
                <a:lnTo>
                  <a:pt x="2377" y="398"/>
                </a:lnTo>
                <a:lnTo>
                  <a:pt x="2377" y="397"/>
                </a:lnTo>
                <a:lnTo>
                  <a:pt x="2394" y="334"/>
                </a:lnTo>
                <a:lnTo>
                  <a:pt x="2403" y="304"/>
                </a:lnTo>
                <a:lnTo>
                  <a:pt x="2411" y="273"/>
                </a:lnTo>
                <a:lnTo>
                  <a:pt x="2422" y="243"/>
                </a:lnTo>
                <a:lnTo>
                  <a:pt x="2433" y="213"/>
                </a:lnTo>
                <a:lnTo>
                  <a:pt x="2446" y="183"/>
                </a:lnTo>
                <a:lnTo>
                  <a:pt x="2460" y="151"/>
                </a:lnTo>
                <a:lnTo>
                  <a:pt x="2463" y="149"/>
                </a:lnTo>
                <a:lnTo>
                  <a:pt x="2465" y="145"/>
                </a:lnTo>
                <a:lnTo>
                  <a:pt x="2470" y="141"/>
                </a:lnTo>
                <a:lnTo>
                  <a:pt x="2475" y="137"/>
                </a:lnTo>
                <a:lnTo>
                  <a:pt x="2485" y="128"/>
                </a:lnTo>
                <a:lnTo>
                  <a:pt x="2500" y="119"/>
                </a:lnTo>
                <a:lnTo>
                  <a:pt x="2512" y="110"/>
                </a:lnTo>
                <a:lnTo>
                  <a:pt x="2518" y="107"/>
                </a:lnTo>
                <a:lnTo>
                  <a:pt x="2523" y="103"/>
                </a:lnTo>
                <a:lnTo>
                  <a:pt x="2526" y="100"/>
                </a:lnTo>
                <a:lnTo>
                  <a:pt x="2530" y="99"/>
                </a:lnTo>
                <a:lnTo>
                  <a:pt x="2532" y="98"/>
                </a:lnTo>
                <a:lnTo>
                  <a:pt x="2533" y="96"/>
                </a:lnTo>
                <a:lnTo>
                  <a:pt x="2560" y="81"/>
                </a:lnTo>
                <a:lnTo>
                  <a:pt x="2589" y="66"/>
                </a:lnTo>
                <a:lnTo>
                  <a:pt x="2620" y="55"/>
                </a:lnTo>
                <a:lnTo>
                  <a:pt x="2653" y="43"/>
                </a:lnTo>
                <a:lnTo>
                  <a:pt x="2687" y="35"/>
                </a:lnTo>
                <a:lnTo>
                  <a:pt x="2722" y="27"/>
                </a:lnTo>
                <a:lnTo>
                  <a:pt x="2756" y="22"/>
                </a:lnTo>
                <a:lnTo>
                  <a:pt x="2791" y="17"/>
                </a:lnTo>
                <a:lnTo>
                  <a:pt x="2801" y="16"/>
                </a:lnTo>
                <a:lnTo>
                  <a:pt x="2812" y="16"/>
                </a:lnTo>
                <a:lnTo>
                  <a:pt x="2820" y="14"/>
                </a:lnTo>
                <a:lnTo>
                  <a:pt x="2828" y="13"/>
                </a:lnTo>
                <a:lnTo>
                  <a:pt x="2836" y="13"/>
                </a:lnTo>
                <a:lnTo>
                  <a:pt x="2843" y="12"/>
                </a:lnTo>
                <a:lnTo>
                  <a:pt x="2855" y="10"/>
                </a:lnTo>
                <a:lnTo>
                  <a:pt x="2866" y="10"/>
                </a:lnTo>
                <a:lnTo>
                  <a:pt x="2875" y="10"/>
                </a:lnTo>
                <a:lnTo>
                  <a:pt x="2884" y="9"/>
                </a:lnTo>
                <a:lnTo>
                  <a:pt x="2893" y="9"/>
                </a:lnTo>
                <a:lnTo>
                  <a:pt x="2903" y="9"/>
                </a:lnTo>
                <a:lnTo>
                  <a:pt x="2915" y="9"/>
                </a:lnTo>
                <a:lnTo>
                  <a:pt x="2928" y="10"/>
                </a:lnTo>
                <a:lnTo>
                  <a:pt x="2936" y="10"/>
                </a:lnTo>
                <a:lnTo>
                  <a:pt x="2945" y="10"/>
                </a:lnTo>
                <a:lnTo>
                  <a:pt x="2953" y="10"/>
                </a:lnTo>
                <a:lnTo>
                  <a:pt x="2964" y="10"/>
                </a:lnTo>
                <a:lnTo>
                  <a:pt x="2975" y="10"/>
                </a:lnTo>
                <a:lnTo>
                  <a:pt x="2987" y="10"/>
                </a:lnTo>
                <a:lnTo>
                  <a:pt x="3000" y="10"/>
                </a:lnTo>
                <a:lnTo>
                  <a:pt x="3016" y="10"/>
                </a:lnTo>
                <a:lnTo>
                  <a:pt x="3031" y="10"/>
                </a:lnTo>
                <a:lnTo>
                  <a:pt x="3048" y="10"/>
                </a:lnTo>
              </a:path>
            </a:pathLst>
          </a:custGeom>
          <a:solidFill>
            <a:srgbClr val="CC9900">
              <a:alpha val="23921"/>
            </a:srgbClr>
          </a:solidFill>
          <a:ln w="8001">
            <a:solidFill>
              <a:srgbClr val="000000"/>
            </a:solidFill>
            <a:prstDash val="solid"/>
            <a:round/>
            <a:headEnd/>
            <a:tailEnd/>
          </a:ln>
        </p:spPr>
        <p:txBody>
          <a:bodyPr/>
          <a:lstStyle/>
          <a:p>
            <a:endParaRPr lang="en-US"/>
          </a:p>
        </p:txBody>
      </p:sp>
      <p:sp>
        <p:nvSpPr>
          <p:cNvPr id="75832" name="Oval 56" descr="Newsprint"/>
          <p:cNvSpPr>
            <a:spLocks noChangeArrowheads="1"/>
          </p:cNvSpPr>
          <p:nvPr/>
        </p:nvSpPr>
        <p:spPr bwMode="auto">
          <a:xfrm>
            <a:off x="2197100" y="4310063"/>
            <a:ext cx="1990725" cy="1363662"/>
          </a:xfrm>
          <a:prstGeom prst="ellipse">
            <a:avLst/>
          </a:prstGeom>
          <a:blipFill dpi="0" rotWithShape="1">
            <a:blip r:embed="rId4"/>
            <a:srcRect/>
            <a:tile tx="0" ty="0" sx="100000" sy="100000" flip="none" algn="tl"/>
          </a:blipFill>
          <a:ln w="7938">
            <a:solidFill>
              <a:srgbClr val="000000"/>
            </a:solidFill>
            <a:round/>
            <a:headEnd/>
            <a:tailEnd/>
          </a:ln>
        </p:spPr>
        <p:txBody>
          <a:bodyPr/>
          <a:lstStyle/>
          <a:p>
            <a:endParaRPr lang="en-US"/>
          </a:p>
        </p:txBody>
      </p:sp>
      <p:sp>
        <p:nvSpPr>
          <p:cNvPr id="75833" name="Oval 57"/>
          <p:cNvSpPr>
            <a:spLocks noChangeArrowheads="1"/>
          </p:cNvSpPr>
          <p:nvPr/>
        </p:nvSpPr>
        <p:spPr bwMode="auto">
          <a:xfrm>
            <a:off x="3090863" y="4973638"/>
            <a:ext cx="569912" cy="374650"/>
          </a:xfrm>
          <a:prstGeom prst="ellipse">
            <a:avLst/>
          </a:prstGeom>
          <a:solidFill>
            <a:srgbClr val="000000"/>
          </a:solidFill>
          <a:ln w="6350">
            <a:solidFill>
              <a:srgbClr val="000000"/>
            </a:solidFill>
            <a:round/>
            <a:headEnd/>
            <a:tailEnd/>
          </a:ln>
        </p:spPr>
        <p:txBody>
          <a:bodyPr/>
          <a:lstStyle/>
          <a:p>
            <a:endParaRPr lang="en-US"/>
          </a:p>
        </p:txBody>
      </p:sp>
      <p:sp>
        <p:nvSpPr>
          <p:cNvPr id="75834" name="Rectangle 58"/>
          <p:cNvSpPr>
            <a:spLocks noChangeArrowheads="1"/>
          </p:cNvSpPr>
          <p:nvPr/>
        </p:nvSpPr>
        <p:spPr bwMode="auto">
          <a:xfrm>
            <a:off x="4432300" y="4237038"/>
            <a:ext cx="965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35" name="Rectangle 59"/>
          <p:cNvSpPr>
            <a:spLocks noChangeArrowheads="1"/>
          </p:cNvSpPr>
          <p:nvPr/>
        </p:nvSpPr>
        <p:spPr bwMode="auto">
          <a:xfrm>
            <a:off x="6132513" y="3216275"/>
            <a:ext cx="3254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36" name="Rectangle 60"/>
          <p:cNvSpPr>
            <a:spLocks noChangeArrowheads="1"/>
          </p:cNvSpPr>
          <p:nvPr/>
        </p:nvSpPr>
        <p:spPr bwMode="auto">
          <a:xfrm>
            <a:off x="6210300" y="3262313"/>
            <a:ext cx="142875"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Fe</a:t>
            </a:r>
            <a:endParaRPr lang="en-US" sz="2500" b="0">
              <a:solidFill>
                <a:schemeClr val="tx1"/>
              </a:solidFill>
              <a:latin typeface="Times New Roman" pitchFamily="18" charset="0"/>
            </a:endParaRPr>
          </a:p>
        </p:txBody>
      </p:sp>
      <p:sp>
        <p:nvSpPr>
          <p:cNvPr id="75837" name="Line 61"/>
          <p:cNvSpPr>
            <a:spLocks noChangeShapeType="1"/>
          </p:cNvSpPr>
          <p:nvPr/>
        </p:nvSpPr>
        <p:spPr bwMode="auto">
          <a:xfrm>
            <a:off x="4316413" y="3538538"/>
            <a:ext cx="123825" cy="1682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38" name="Rectangle 62"/>
          <p:cNvSpPr>
            <a:spLocks noChangeArrowheads="1"/>
          </p:cNvSpPr>
          <p:nvPr/>
        </p:nvSpPr>
        <p:spPr bwMode="auto">
          <a:xfrm>
            <a:off x="4860925" y="4529138"/>
            <a:ext cx="4635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39" name="Rectangle 63"/>
          <p:cNvSpPr>
            <a:spLocks noChangeArrowheads="1"/>
          </p:cNvSpPr>
          <p:nvPr/>
        </p:nvSpPr>
        <p:spPr bwMode="auto">
          <a:xfrm>
            <a:off x="5080000" y="4629150"/>
            <a:ext cx="635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40" name="Rectangle 64"/>
          <p:cNvSpPr>
            <a:spLocks noChangeArrowheads="1"/>
          </p:cNvSpPr>
          <p:nvPr/>
        </p:nvSpPr>
        <p:spPr bwMode="auto">
          <a:xfrm>
            <a:off x="5080000" y="4635500"/>
            <a:ext cx="508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5841" name="Rectangle 65"/>
          <p:cNvSpPr>
            <a:spLocks noChangeArrowheads="1"/>
          </p:cNvSpPr>
          <p:nvPr/>
        </p:nvSpPr>
        <p:spPr bwMode="auto">
          <a:xfrm>
            <a:off x="4956175" y="4548188"/>
            <a:ext cx="1238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42" name="Rectangle 66"/>
          <p:cNvSpPr>
            <a:spLocks noChangeArrowheads="1"/>
          </p:cNvSpPr>
          <p:nvPr/>
        </p:nvSpPr>
        <p:spPr bwMode="auto">
          <a:xfrm>
            <a:off x="4956175" y="4557713"/>
            <a:ext cx="10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H</a:t>
            </a:r>
            <a:endParaRPr lang="en-US" sz="2500" b="0">
              <a:solidFill>
                <a:schemeClr val="tx1"/>
              </a:solidFill>
              <a:latin typeface="Times New Roman" pitchFamily="18" charset="0"/>
            </a:endParaRPr>
          </a:p>
        </p:txBody>
      </p:sp>
      <p:sp>
        <p:nvSpPr>
          <p:cNvPr id="75843" name="Rectangle 67"/>
          <p:cNvSpPr>
            <a:spLocks noChangeArrowheads="1"/>
          </p:cNvSpPr>
          <p:nvPr/>
        </p:nvSpPr>
        <p:spPr bwMode="auto">
          <a:xfrm>
            <a:off x="5137150" y="4548188"/>
            <a:ext cx="1222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44" name="Rectangle 68"/>
          <p:cNvSpPr>
            <a:spLocks noChangeArrowheads="1"/>
          </p:cNvSpPr>
          <p:nvPr/>
        </p:nvSpPr>
        <p:spPr bwMode="auto">
          <a:xfrm>
            <a:off x="5137150" y="4557713"/>
            <a:ext cx="1031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O</a:t>
            </a:r>
            <a:endParaRPr lang="en-US" sz="2500" b="0">
              <a:solidFill>
                <a:schemeClr val="tx1"/>
              </a:solidFill>
              <a:latin typeface="Times New Roman" pitchFamily="18" charset="0"/>
            </a:endParaRPr>
          </a:p>
        </p:txBody>
      </p:sp>
      <p:sp>
        <p:nvSpPr>
          <p:cNvPr id="75845" name="Rectangle 69"/>
          <p:cNvSpPr>
            <a:spLocks noChangeArrowheads="1"/>
          </p:cNvSpPr>
          <p:nvPr/>
        </p:nvSpPr>
        <p:spPr bwMode="auto">
          <a:xfrm>
            <a:off x="5230813" y="3694113"/>
            <a:ext cx="1238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46" name="Rectangle 70"/>
          <p:cNvSpPr>
            <a:spLocks noChangeArrowheads="1"/>
          </p:cNvSpPr>
          <p:nvPr/>
        </p:nvSpPr>
        <p:spPr bwMode="auto">
          <a:xfrm>
            <a:off x="5230813" y="3703638"/>
            <a:ext cx="1063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000" b="0">
                <a:solidFill>
                  <a:srgbClr val="000000"/>
                </a:solidFill>
                <a:latin typeface="Times New Roman" pitchFamily="18" charset="0"/>
              </a:rPr>
              <a:t>H</a:t>
            </a:r>
            <a:endParaRPr lang="en-US" sz="2500" b="0">
              <a:solidFill>
                <a:schemeClr val="tx1"/>
              </a:solidFill>
              <a:latin typeface="Times New Roman" pitchFamily="18" charset="0"/>
            </a:endParaRPr>
          </a:p>
        </p:txBody>
      </p:sp>
      <p:sp>
        <p:nvSpPr>
          <p:cNvPr id="75847" name="Rectangle 71"/>
          <p:cNvSpPr>
            <a:spLocks noChangeArrowheads="1"/>
          </p:cNvSpPr>
          <p:nvPr/>
        </p:nvSpPr>
        <p:spPr bwMode="auto">
          <a:xfrm>
            <a:off x="5353050" y="3773488"/>
            <a:ext cx="619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48" name="Rectangle 72"/>
          <p:cNvSpPr>
            <a:spLocks noChangeArrowheads="1"/>
          </p:cNvSpPr>
          <p:nvPr/>
        </p:nvSpPr>
        <p:spPr bwMode="auto">
          <a:xfrm>
            <a:off x="5353050" y="3779838"/>
            <a:ext cx="508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700" b="0">
                <a:solidFill>
                  <a:srgbClr val="000000"/>
                </a:solidFill>
                <a:latin typeface="Times New Roman" pitchFamily="18" charset="0"/>
              </a:rPr>
              <a:t>2</a:t>
            </a:r>
            <a:endParaRPr lang="en-US" sz="2500" b="0">
              <a:solidFill>
                <a:schemeClr val="tx1"/>
              </a:solidFill>
              <a:latin typeface="Times New Roman" pitchFamily="18" charset="0"/>
            </a:endParaRPr>
          </a:p>
        </p:txBody>
      </p:sp>
      <p:sp>
        <p:nvSpPr>
          <p:cNvPr id="75849" name="Freeform 73"/>
          <p:cNvSpPr>
            <a:spLocks/>
          </p:cNvSpPr>
          <p:nvPr/>
        </p:nvSpPr>
        <p:spPr bwMode="auto">
          <a:xfrm>
            <a:off x="5360988" y="4603750"/>
            <a:ext cx="19050" cy="23813"/>
          </a:xfrm>
          <a:custGeom>
            <a:avLst/>
            <a:gdLst>
              <a:gd name="T0" fmla="*/ 0 w 8"/>
              <a:gd name="T1" fmla="*/ 3937083 h 12"/>
              <a:gd name="T2" fmla="*/ 17011650 w 8"/>
              <a:gd name="T3" fmla="*/ 47254914 h 12"/>
              <a:gd name="T4" fmla="*/ 45362813 w 8"/>
              <a:gd name="T5" fmla="*/ 39378764 h 12"/>
              <a:gd name="T6" fmla="*/ 22681406 w 8"/>
              <a:gd name="T7" fmla="*/ 0 h 12"/>
              <a:gd name="T8" fmla="*/ 0 w 8"/>
              <a:gd name="T9" fmla="*/ 393708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0" y="1"/>
                </a:moveTo>
                <a:lnTo>
                  <a:pt x="3" y="12"/>
                </a:lnTo>
                <a:lnTo>
                  <a:pt x="8" y="10"/>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50" name="Freeform 74"/>
          <p:cNvSpPr>
            <a:spLocks/>
          </p:cNvSpPr>
          <p:nvPr/>
        </p:nvSpPr>
        <p:spPr bwMode="auto">
          <a:xfrm>
            <a:off x="5284788" y="4551363"/>
            <a:ext cx="134937" cy="111125"/>
          </a:xfrm>
          <a:custGeom>
            <a:avLst/>
            <a:gdLst>
              <a:gd name="T0" fmla="*/ 240610968 w 59"/>
              <a:gd name="T1" fmla="*/ 0 h 58"/>
              <a:gd name="T2" fmla="*/ 0 w 59"/>
              <a:gd name="T3" fmla="*/ 157847315 h 58"/>
              <a:gd name="T4" fmla="*/ 308610067 w 59"/>
              <a:gd name="T5" fmla="*/ 212909752 h 58"/>
              <a:gd name="T6" fmla="*/ 188303440 w 59"/>
              <a:gd name="T7" fmla="*/ 124808703 h 58"/>
              <a:gd name="T8" fmla="*/ 240610968 w 59"/>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58">
                <a:moveTo>
                  <a:pt x="46" y="0"/>
                </a:moveTo>
                <a:lnTo>
                  <a:pt x="0" y="43"/>
                </a:lnTo>
                <a:lnTo>
                  <a:pt x="59" y="58"/>
                </a:lnTo>
                <a:lnTo>
                  <a:pt x="36" y="34"/>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51" name="Freeform 75"/>
          <p:cNvSpPr>
            <a:spLocks/>
          </p:cNvSpPr>
          <p:nvPr/>
        </p:nvSpPr>
        <p:spPr bwMode="auto">
          <a:xfrm>
            <a:off x="5367338" y="3898900"/>
            <a:ext cx="220662" cy="730250"/>
          </a:xfrm>
          <a:custGeom>
            <a:avLst/>
            <a:gdLst>
              <a:gd name="T0" fmla="*/ 174352861 w 96"/>
              <a:gd name="T1" fmla="*/ 0 h 382"/>
              <a:gd name="T2" fmla="*/ 211336732 w 96"/>
              <a:gd name="T3" fmla="*/ 25581690 h 382"/>
              <a:gd name="T4" fmla="*/ 248318304 w 96"/>
              <a:gd name="T5" fmla="*/ 51161468 h 382"/>
              <a:gd name="T6" fmla="*/ 322286045 w 96"/>
              <a:gd name="T7" fmla="*/ 109631171 h 382"/>
              <a:gd name="T8" fmla="*/ 380405198 w 96"/>
              <a:gd name="T9" fmla="*/ 182719255 h 382"/>
              <a:gd name="T10" fmla="*/ 433237657 w 96"/>
              <a:gd name="T11" fmla="*/ 255807340 h 382"/>
              <a:gd name="T12" fmla="*/ 470221528 w 96"/>
              <a:gd name="T13" fmla="*/ 336205571 h 382"/>
              <a:gd name="T14" fmla="*/ 496638907 w 96"/>
              <a:gd name="T15" fmla="*/ 416601890 h 382"/>
              <a:gd name="T16" fmla="*/ 507205398 w 96"/>
              <a:gd name="T17" fmla="*/ 504308356 h 382"/>
              <a:gd name="T18" fmla="*/ 507205398 w 96"/>
              <a:gd name="T19" fmla="*/ 592012910 h 382"/>
              <a:gd name="T20" fmla="*/ 496638907 w 96"/>
              <a:gd name="T21" fmla="*/ 683372538 h 382"/>
              <a:gd name="T22" fmla="*/ 470221528 w 96"/>
              <a:gd name="T23" fmla="*/ 774734077 h 382"/>
              <a:gd name="T24" fmla="*/ 438522052 w 96"/>
              <a:gd name="T25" fmla="*/ 869748778 h 382"/>
              <a:gd name="T26" fmla="*/ 396253787 w 96"/>
              <a:gd name="T27" fmla="*/ 961108406 h 382"/>
              <a:gd name="T28" fmla="*/ 338136932 w 96"/>
              <a:gd name="T29" fmla="*/ 1052468033 h 382"/>
              <a:gd name="T30" fmla="*/ 269453586 w 96"/>
              <a:gd name="T31" fmla="*/ 1143827661 h 382"/>
              <a:gd name="T32" fmla="*/ 190201450 w 96"/>
              <a:gd name="T33" fmla="*/ 1227879054 h 382"/>
              <a:gd name="T34" fmla="*/ 100385120 w 96"/>
              <a:gd name="T35" fmla="*/ 1315585520 h 382"/>
              <a:gd name="T36" fmla="*/ 0 w 96"/>
              <a:gd name="T37" fmla="*/ 1395981839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382">
                <a:moveTo>
                  <a:pt x="33" y="0"/>
                </a:moveTo>
                <a:lnTo>
                  <a:pt x="40" y="7"/>
                </a:lnTo>
                <a:lnTo>
                  <a:pt x="47" y="14"/>
                </a:lnTo>
                <a:lnTo>
                  <a:pt x="61" y="30"/>
                </a:lnTo>
                <a:lnTo>
                  <a:pt x="72" y="50"/>
                </a:lnTo>
                <a:lnTo>
                  <a:pt x="82" y="70"/>
                </a:lnTo>
                <a:lnTo>
                  <a:pt x="89" y="92"/>
                </a:lnTo>
                <a:lnTo>
                  <a:pt x="94" y="114"/>
                </a:lnTo>
                <a:lnTo>
                  <a:pt x="96" y="138"/>
                </a:lnTo>
                <a:lnTo>
                  <a:pt x="96" y="162"/>
                </a:lnTo>
                <a:lnTo>
                  <a:pt x="94" y="187"/>
                </a:lnTo>
                <a:lnTo>
                  <a:pt x="89" y="212"/>
                </a:lnTo>
                <a:lnTo>
                  <a:pt x="83" y="238"/>
                </a:lnTo>
                <a:lnTo>
                  <a:pt x="75" y="263"/>
                </a:lnTo>
                <a:lnTo>
                  <a:pt x="64" y="288"/>
                </a:lnTo>
                <a:lnTo>
                  <a:pt x="51" y="313"/>
                </a:lnTo>
                <a:lnTo>
                  <a:pt x="36" y="336"/>
                </a:lnTo>
                <a:lnTo>
                  <a:pt x="19" y="360"/>
                </a:lnTo>
                <a:lnTo>
                  <a:pt x="0" y="38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5852" name="Group 76"/>
          <p:cNvGrpSpPr>
            <a:grpSpLocks/>
          </p:cNvGrpSpPr>
          <p:nvPr/>
        </p:nvGrpSpPr>
        <p:grpSpPr bwMode="auto">
          <a:xfrm>
            <a:off x="5622925" y="4264025"/>
            <a:ext cx="130175" cy="106363"/>
            <a:chOff x="3802" y="2793"/>
            <a:chExt cx="57" cy="56"/>
          </a:xfrm>
        </p:grpSpPr>
        <p:sp>
          <p:nvSpPr>
            <p:cNvPr id="75856" name="Freeform 77"/>
            <p:cNvSpPr>
              <a:spLocks/>
            </p:cNvSpPr>
            <p:nvPr/>
          </p:nvSpPr>
          <p:spPr bwMode="auto">
            <a:xfrm>
              <a:off x="3820" y="2819"/>
              <a:ext cx="7" cy="12"/>
            </a:xfrm>
            <a:custGeom>
              <a:avLst/>
              <a:gdLst>
                <a:gd name="T0" fmla="*/ 2 w 7"/>
                <a:gd name="T1" fmla="*/ 0 h 12"/>
                <a:gd name="T2" fmla="*/ 0 w 7"/>
                <a:gd name="T3" fmla="*/ 11 h 12"/>
                <a:gd name="T4" fmla="*/ 4 w 7"/>
                <a:gd name="T5" fmla="*/ 12 h 12"/>
                <a:gd name="T6" fmla="*/ 7 w 7"/>
                <a:gd name="T7" fmla="*/ 2 h 12"/>
                <a:gd name="T8" fmla="*/ 2 w 7"/>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2" y="0"/>
                  </a:moveTo>
                  <a:lnTo>
                    <a:pt x="0" y="11"/>
                  </a:lnTo>
                  <a:lnTo>
                    <a:pt x="4" y="12"/>
                  </a:lnTo>
                  <a:lnTo>
                    <a:pt x="7"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57" name="Freeform 78"/>
            <p:cNvSpPr>
              <a:spLocks/>
            </p:cNvSpPr>
            <p:nvPr/>
          </p:nvSpPr>
          <p:spPr bwMode="auto">
            <a:xfrm>
              <a:off x="3802" y="2793"/>
              <a:ext cx="57" cy="56"/>
            </a:xfrm>
            <a:custGeom>
              <a:avLst/>
              <a:gdLst>
                <a:gd name="T0" fmla="*/ 0 w 57"/>
                <a:gd name="T1" fmla="*/ 56 h 56"/>
                <a:gd name="T2" fmla="*/ 57 w 57"/>
                <a:gd name="T3" fmla="*/ 43 h 56"/>
                <a:gd name="T4" fmla="*/ 14 w 57"/>
                <a:gd name="T5" fmla="*/ 0 h 56"/>
                <a:gd name="T6" fmla="*/ 22 w 57"/>
                <a:gd name="T7" fmla="*/ 33 h 56"/>
                <a:gd name="T8" fmla="*/ 0 w 57"/>
                <a:gd name="T9" fmla="*/ 5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6">
                  <a:moveTo>
                    <a:pt x="0" y="56"/>
                  </a:moveTo>
                  <a:lnTo>
                    <a:pt x="57" y="43"/>
                  </a:lnTo>
                  <a:lnTo>
                    <a:pt x="14" y="0"/>
                  </a:lnTo>
                  <a:lnTo>
                    <a:pt x="22" y="33"/>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5853" name="Freeform 79"/>
          <p:cNvSpPr>
            <a:spLocks/>
          </p:cNvSpPr>
          <p:nvPr/>
        </p:nvSpPr>
        <p:spPr bwMode="auto">
          <a:xfrm>
            <a:off x="5589588" y="3868738"/>
            <a:ext cx="106362" cy="469900"/>
          </a:xfrm>
          <a:custGeom>
            <a:avLst/>
            <a:gdLst>
              <a:gd name="T0" fmla="*/ 245932066 w 46"/>
              <a:gd name="T1" fmla="*/ 0 h 245"/>
              <a:gd name="T2" fmla="*/ 192468976 w 46"/>
              <a:gd name="T3" fmla="*/ 47820476 h 245"/>
              <a:gd name="T4" fmla="*/ 144351732 w 46"/>
              <a:gd name="T5" fmla="*/ 99321516 h 245"/>
              <a:gd name="T6" fmla="*/ 106926181 w 46"/>
              <a:gd name="T7" fmla="*/ 154499284 h 245"/>
              <a:gd name="T8" fmla="*/ 74848789 w 46"/>
              <a:gd name="T9" fmla="*/ 206000324 h 245"/>
              <a:gd name="T10" fmla="*/ 42771397 w 46"/>
              <a:gd name="T11" fmla="*/ 264856738 h 245"/>
              <a:gd name="T12" fmla="*/ 21385699 w 46"/>
              <a:gd name="T13" fmla="*/ 320034505 h 245"/>
              <a:gd name="T14" fmla="*/ 10691693 w 46"/>
              <a:gd name="T15" fmla="*/ 382571482 h 245"/>
              <a:gd name="T16" fmla="*/ 0 w 46"/>
              <a:gd name="T17" fmla="*/ 441427896 h 245"/>
              <a:gd name="T18" fmla="*/ 0 w 46"/>
              <a:gd name="T19" fmla="*/ 503962955 h 245"/>
              <a:gd name="T20" fmla="*/ 10691693 w 46"/>
              <a:gd name="T21" fmla="*/ 562821287 h 245"/>
              <a:gd name="T22" fmla="*/ 21385699 w 46"/>
              <a:gd name="T23" fmla="*/ 625356346 h 245"/>
              <a:gd name="T24" fmla="*/ 48117244 w 46"/>
              <a:gd name="T25" fmla="*/ 680534113 h 245"/>
              <a:gd name="T26" fmla="*/ 74848789 w 46"/>
              <a:gd name="T27" fmla="*/ 739392445 h 245"/>
              <a:gd name="T28" fmla="*/ 112274340 w 46"/>
              <a:gd name="T29" fmla="*/ 798248858 h 245"/>
              <a:gd name="T30" fmla="*/ 149697578 w 46"/>
              <a:gd name="T31" fmla="*/ 849749898 h 245"/>
              <a:gd name="T32" fmla="*/ 203160669 w 46"/>
              <a:gd name="T33" fmla="*/ 901249020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45">
                <a:moveTo>
                  <a:pt x="46" y="0"/>
                </a:moveTo>
                <a:lnTo>
                  <a:pt x="36" y="13"/>
                </a:lnTo>
                <a:lnTo>
                  <a:pt x="27" y="27"/>
                </a:lnTo>
                <a:lnTo>
                  <a:pt x="20" y="42"/>
                </a:lnTo>
                <a:lnTo>
                  <a:pt x="14" y="56"/>
                </a:lnTo>
                <a:lnTo>
                  <a:pt x="8" y="72"/>
                </a:lnTo>
                <a:lnTo>
                  <a:pt x="4" y="87"/>
                </a:lnTo>
                <a:lnTo>
                  <a:pt x="2" y="104"/>
                </a:lnTo>
                <a:lnTo>
                  <a:pt x="0" y="120"/>
                </a:lnTo>
                <a:lnTo>
                  <a:pt x="0" y="137"/>
                </a:lnTo>
                <a:lnTo>
                  <a:pt x="2" y="153"/>
                </a:lnTo>
                <a:lnTo>
                  <a:pt x="4" y="170"/>
                </a:lnTo>
                <a:lnTo>
                  <a:pt x="9" y="185"/>
                </a:lnTo>
                <a:lnTo>
                  <a:pt x="14" y="201"/>
                </a:lnTo>
                <a:lnTo>
                  <a:pt x="21" y="217"/>
                </a:lnTo>
                <a:lnTo>
                  <a:pt x="28" y="231"/>
                </a:lnTo>
                <a:lnTo>
                  <a:pt x="38" y="24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54" name="Freeform 80"/>
          <p:cNvSpPr>
            <a:spLocks/>
          </p:cNvSpPr>
          <p:nvPr/>
        </p:nvSpPr>
        <p:spPr bwMode="auto">
          <a:xfrm>
            <a:off x="3683000" y="3495675"/>
            <a:ext cx="1228725" cy="842963"/>
          </a:xfrm>
          <a:custGeom>
            <a:avLst/>
            <a:gdLst>
              <a:gd name="T0" fmla="*/ 884805559 w 537"/>
              <a:gd name="T1" fmla="*/ 198201675 h 440"/>
              <a:gd name="T2" fmla="*/ 633500407 w 537"/>
              <a:gd name="T3" fmla="*/ 311982522 h 440"/>
              <a:gd name="T4" fmla="*/ 418841920 w 537"/>
              <a:gd name="T5" fmla="*/ 444116972 h 440"/>
              <a:gd name="T6" fmla="*/ 251305152 w 537"/>
              <a:gd name="T7" fmla="*/ 590932390 h 440"/>
              <a:gd name="T8" fmla="*/ 120417338 w 537"/>
              <a:gd name="T9" fmla="*/ 737747807 h 440"/>
              <a:gd name="T10" fmla="*/ 31413716 w 537"/>
              <a:gd name="T11" fmla="*/ 899244191 h 440"/>
              <a:gd name="T12" fmla="*/ 10470476 w 537"/>
              <a:gd name="T13" fmla="*/ 972652858 h 440"/>
              <a:gd name="T14" fmla="*/ 0 w 537"/>
              <a:gd name="T15" fmla="*/ 1049730329 h 440"/>
              <a:gd name="T16" fmla="*/ 5235238 w 537"/>
              <a:gd name="T17" fmla="*/ 1123137080 h 440"/>
              <a:gd name="T18" fmla="*/ 26178478 w 537"/>
              <a:gd name="T19" fmla="*/ 1196545746 h 440"/>
              <a:gd name="T20" fmla="*/ 57589906 w 537"/>
              <a:gd name="T21" fmla="*/ 1266283692 h 440"/>
              <a:gd name="T22" fmla="*/ 99474098 w 537"/>
              <a:gd name="T23" fmla="*/ 1332349001 h 440"/>
              <a:gd name="T24" fmla="*/ 230364200 w 537"/>
              <a:gd name="T25" fmla="*/ 1442461043 h 440"/>
              <a:gd name="T26" fmla="*/ 403136206 w 537"/>
              <a:gd name="T27" fmla="*/ 1530550677 h 440"/>
              <a:gd name="T28" fmla="*/ 607321929 w 537"/>
              <a:gd name="T29" fmla="*/ 1589276460 h 440"/>
              <a:gd name="T30" fmla="*/ 848156605 w 537"/>
              <a:gd name="T31" fmla="*/ 1611298869 h 440"/>
              <a:gd name="T32" fmla="*/ 1104696995 w 537"/>
              <a:gd name="T33" fmla="*/ 1611298869 h 440"/>
              <a:gd name="T34" fmla="*/ 1376945387 w 537"/>
              <a:gd name="T35" fmla="*/ 1578266214 h 440"/>
              <a:gd name="T36" fmla="*/ 1649191492 w 537"/>
              <a:gd name="T37" fmla="*/ 1515869710 h 440"/>
              <a:gd name="T38" fmla="*/ 1926675122 w 537"/>
              <a:gd name="T39" fmla="*/ 1424109356 h 440"/>
              <a:gd name="T40" fmla="*/ 2147483647 w 537"/>
              <a:gd name="T41" fmla="*/ 1310328509 h 440"/>
              <a:gd name="T42" fmla="*/ 2147483647 w 537"/>
              <a:gd name="T43" fmla="*/ 1174523338 h 440"/>
              <a:gd name="T44" fmla="*/ 2147483647 w 537"/>
              <a:gd name="T45" fmla="*/ 1031378641 h 440"/>
              <a:gd name="T46" fmla="*/ 2147483647 w 537"/>
              <a:gd name="T47" fmla="*/ 877221783 h 440"/>
              <a:gd name="T48" fmla="*/ 2147483647 w 537"/>
              <a:gd name="T49" fmla="*/ 719396119 h 440"/>
              <a:gd name="T50" fmla="*/ 2147483647 w 537"/>
              <a:gd name="T51" fmla="*/ 642316732 h 440"/>
              <a:gd name="T52" fmla="*/ 2147483647 w 537"/>
              <a:gd name="T53" fmla="*/ 565239261 h 440"/>
              <a:gd name="T54" fmla="*/ 2147483647 w 537"/>
              <a:gd name="T55" fmla="*/ 495501315 h 440"/>
              <a:gd name="T56" fmla="*/ 2147483647 w 537"/>
              <a:gd name="T57" fmla="*/ 422094564 h 440"/>
              <a:gd name="T58" fmla="*/ 2147483647 w 537"/>
              <a:gd name="T59" fmla="*/ 352356618 h 440"/>
              <a:gd name="T60" fmla="*/ 2147483647 w 537"/>
              <a:gd name="T61" fmla="*/ 282620588 h 440"/>
              <a:gd name="T62" fmla="*/ 2147483647 w 537"/>
              <a:gd name="T63" fmla="*/ 172508546 h 440"/>
              <a:gd name="T64" fmla="*/ 2147483647 w 537"/>
              <a:gd name="T65" fmla="*/ 88089634 h 440"/>
              <a:gd name="T66" fmla="*/ 2147483647 w 537"/>
              <a:gd name="T67" fmla="*/ 29363850 h 440"/>
              <a:gd name="T68" fmla="*/ 1973794552 w 537"/>
              <a:gd name="T69" fmla="*/ 7341441 h 440"/>
              <a:gd name="T70" fmla="*/ 1712018924 w 537"/>
              <a:gd name="T71" fmla="*/ 7341441 h 440"/>
              <a:gd name="T72" fmla="*/ 1445005769 w 537"/>
              <a:gd name="T73" fmla="*/ 40374096 h 440"/>
              <a:gd name="T74" fmla="*/ 1162289189 w 537"/>
              <a:gd name="T75" fmla="*/ 102770600 h 4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37" h="440">
                <a:moveTo>
                  <a:pt x="196" y="40"/>
                </a:moveTo>
                <a:lnTo>
                  <a:pt x="169" y="54"/>
                </a:lnTo>
                <a:lnTo>
                  <a:pt x="145" y="68"/>
                </a:lnTo>
                <a:lnTo>
                  <a:pt x="121" y="85"/>
                </a:lnTo>
                <a:lnTo>
                  <a:pt x="100" y="102"/>
                </a:lnTo>
                <a:lnTo>
                  <a:pt x="80" y="121"/>
                </a:lnTo>
                <a:lnTo>
                  <a:pt x="62" y="140"/>
                </a:lnTo>
                <a:lnTo>
                  <a:pt x="48" y="161"/>
                </a:lnTo>
                <a:lnTo>
                  <a:pt x="34" y="182"/>
                </a:lnTo>
                <a:lnTo>
                  <a:pt x="23" y="201"/>
                </a:lnTo>
                <a:lnTo>
                  <a:pt x="13" y="224"/>
                </a:lnTo>
                <a:lnTo>
                  <a:pt x="6" y="245"/>
                </a:lnTo>
                <a:lnTo>
                  <a:pt x="4" y="255"/>
                </a:lnTo>
                <a:lnTo>
                  <a:pt x="2" y="265"/>
                </a:lnTo>
                <a:lnTo>
                  <a:pt x="1" y="276"/>
                </a:lnTo>
                <a:lnTo>
                  <a:pt x="0" y="286"/>
                </a:lnTo>
                <a:lnTo>
                  <a:pt x="1" y="297"/>
                </a:lnTo>
                <a:lnTo>
                  <a:pt x="1" y="306"/>
                </a:lnTo>
                <a:lnTo>
                  <a:pt x="2" y="316"/>
                </a:lnTo>
                <a:lnTo>
                  <a:pt x="5" y="326"/>
                </a:lnTo>
                <a:lnTo>
                  <a:pt x="7" y="336"/>
                </a:lnTo>
                <a:lnTo>
                  <a:pt x="11" y="345"/>
                </a:lnTo>
                <a:lnTo>
                  <a:pt x="14" y="354"/>
                </a:lnTo>
                <a:lnTo>
                  <a:pt x="19" y="363"/>
                </a:lnTo>
                <a:lnTo>
                  <a:pt x="31" y="379"/>
                </a:lnTo>
                <a:lnTo>
                  <a:pt x="44" y="393"/>
                </a:lnTo>
                <a:lnTo>
                  <a:pt x="60" y="407"/>
                </a:lnTo>
                <a:lnTo>
                  <a:pt x="77" y="417"/>
                </a:lnTo>
                <a:lnTo>
                  <a:pt x="96" y="426"/>
                </a:lnTo>
                <a:lnTo>
                  <a:pt x="116" y="433"/>
                </a:lnTo>
                <a:lnTo>
                  <a:pt x="138" y="437"/>
                </a:lnTo>
                <a:lnTo>
                  <a:pt x="162" y="439"/>
                </a:lnTo>
                <a:lnTo>
                  <a:pt x="186" y="440"/>
                </a:lnTo>
                <a:lnTo>
                  <a:pt x="211" y="439"/>
                </a:lnTo>
                <a:lnTo>
                  <a:pt x="236" y="435"/>
                </a:lnTo>
                <a:lnTo>
                  <a:pt x="263" y="430"/>
                </a:lnTo>
                <a:lnTo>
                  <a:pt x="289" y="422"/>
                </a:lnTo>
                <a:lnTo>
                  <a:pt x="315" y="413"/>
                </a:lnTo>
                <a:lnTo>
                  <a:pt x="343" y="401"/>
                </a:lnTo>
                <a:lnTo>
                  <a:pt x="368" y="388"/>
                </a:lnTo>
                <a:lnTo>
                  <a:pt x="393" y="373"/>
                </a:lnTo>
                <a:lnTo>
                  <a:pt x="416" y="357"/>
                </a:lnTo>
                <a:lnTo>
                  <a:pt x="438" y="339"/>
                </a:lnTo>
                <a:lnTo>
                  <a:pt x="457" y="320"/>
                </a:lnTo>
                <a:lnTo>
                  <a:pt x="475" y="301"/>
                </a:lnTo>
                <a:lnTo>
                  <a:pt x="491" y="281"/>
                </a:lnTo>
                <a:lnTo>
                  <a:pt x="504" y="260"/>
                </a:lnTo>
                <a:lnTo>
                  <a:pt x="515" y="239"/>
                </a:lnTo>
                <a:lnTo>
                  <a:pt x="524" y="217"/>
                </a:lnTo>
                <a:lnTo>
                  <a:pt x="531" y="196"/>
                </a:lnTo>
                <a:lnTo>
                  <a:pt x="534" y="186"/>
                </a:lnTo>
                <a:lnTo>
                  <a:pt x="536" y="175"/>
                </a:lnTo>
                <a:lnTo>
                  <a:pt x="537" y="165"/>
                </a:lnTo>
                <a:lnTo>
                  <a:pt x="537" y="154"/>
                </a:lnTo>
                <a:lnTo>
                  <a:pt x="537" y="144"/>
                </a:lnTo>
                <a:lnTo>
                  <a:pt x="536" y="135"/>
                </a:lnTo>
                <a:lnTo>
                  <a:pt x="535" y="124"/>
                </a:lnTo>
                <a:lnTo>
                  <a:pt x="534" y="115"/>
                </a:lnTo>
                <a:lnTo>
                  <a:pt x="531" y="106"/>
                </a:lnTo>
                <a:lnTo>
                  <a:pt x="528" y="96"/>
                </a:lnTo>
                <a:lnTo>
                  <a:pt x="523" y="87"/>
                </a:lnTo>
                <a:lnTo>
                  <a:pt x="518" y="77"/>
                </a:lnTo>
                <a:lnTo>
                  <a:pt x="507" y="62"/>
                </a:lnTo>
                <a:lnTo>
                  <a:pt x="494" y="47"/>
                </a:lnTo>
                <a:lnTo>
                  <a:pt x="479" y="34"/>
                </a:lnTo>
                <a:lnTo>
                  <a:pt x="461" y="24"/>
                </a:lnTo>
                <a:lnTo>
                  <a:pt x="443" y="16"/>
                </a:lnTo>
                <a:lnTo>
                  <a:pt x="422" y="8"/>
                </a:lnTo>
                <a:lnTo>
                  <a:pt x="399" y="4"/>
                </a:lnTo>
                <a:lnTo>
                  <a:pt x="377" y="2"/>
                </a:lnTo>
                <a:lnTo>
                  <a:pt x="353" y="0"/>
                </a:lnTo>
                <a:lnTo>
                  <a:pt x="327" y="2"/>
                </a:lnTo>
                <a:lnTo>
                  <a:pt x="301" y="6"/>
                </a:lnTo>
                <a:lnTo>
                  <a:pt x="276" y="11"/>
                </a:lnTo>
                <a:lnTo>
                  <a:pt x="248" y="19"/>
                </a:lnTo>
                <a:lnTo>
                  <a:pt x="222" y="28"/>
                </a:lnTo>
                <a:lnTo>
                  <a:pt x="196" y="40"/>
                </a:lnTo>
                <a:close/>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55" name="Rectangle 81"/>
          <p:cNvSpPr>
            <a:spLocks noChangeArrowheads="1"/>
          </p:cNvSpPr>
          <p:nvPr/>
        </p:nvSpPr>
        <p:spPr bwMode="auto">
          <a:xfrm>
            <a:off x="7246938" y="4213225"/>
            <a:ext cx="71437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0" y="228600"/>
            <a:ext cx="10287000" cy="1600200"/>
          </a:xfrm>
        </p:spPr>
        <p:txBody>
          <a:bodyPr/>
          <a:lstStyle/>
          <a:p>
            <a:pPr algn="ctr"/>
            <a:r>
              <a:rPr lang="en-US" sz="2400" smtClean="0">
                <a:solidFill>
                  <a:schemeClr val="tx1"/>
                </a:solidFill>
              </a:rPr>
              <a:t> Aliev G, et al., Brain Mitochondria as a Primary Target in the Development  of treatment Strategies for Alzheimer Disease. </a:t>
            </a:r>
            <a:br>
              <a:rPr lang="en-US" sz="2400" smtClean="0">
                <a:solidFill>
                  <a:schemeClr val="tx1"/>
                </a:solidFill>
              </a:rPr>
            </a:br>
            <a:r>
              <a:rPr lang="en-US" sz="2400" smtClean="0">
                <a:solidFill>
                  <a:schemeClr val="tx1"/>
                </a:solidFill>
              </a:rPr>
              <a:t> Int J Biochem Cell Biol. 2009 Oct;41(10):1989-2004.  Epub 2009 Apr 5. </a:t>
            </a:r>
            <a:br>
              <a:rPr lang="en-US" sz="2400" smtClean="0">
                <a:solidFill>
                  <a:schemeClr val="tx1"/>
                </a:solidFill>
              </a:rPr>
            </a:br>
            <a:endParaRPr lang="en-US" sz="2400" smtClean="0">
              <a:solidFill>
                <a:schemeClr val="tx1"/>
              </a:solidFill>
            </a:endParaRPr>
          </a:p>
        </p:txBody>
      </p:sp>
      <p:sp>
        <p:nvSpPr>
          <p:cNvPr id="76803" name="Rectangle 3"/>
          <p:cNvSpPr>
            <a:spLocks noGrp="1" noChangeArrowheads="1"/>
          </p:cNvSpPr>
          <p:nvPr>
            <p:ph type="subTitle" idx="1"/>
          </p:nvPr>
        </p:nvSpPr>
        <p:spPr>
          <a:xfrm>
            <a:off x="0" y="1524000"/>
            <a:ext cx="10287000" cy="5334000"/>
          </a:xfrm>
        </p:spPr>
        <p:txBody>
          <a:bodyPr/>
          <a:lstStyle/>
          <a:p>
            <a:pPr marL="609600" indent="-609600" algn="just">
              <a:lnSpc>
                <a:spcPct val="80000"/>
              </a:lnSpc>
              <a:buFontTx/>
              <a:buAutoNum type="arabicPeriod"/>
            </a:pPr>
            <a:r>
              <a:rPr lang="en-US" sz="1800" smtClean="0"/>
              <a:t>H.H. Palacios, B.B. Yendluri,  K.  Parvathaneni, V. B.  Shadlinski, M. E. Obrenovich, J. Leszek, D.  Gokhman, K.  Gasiorowski, V.  Bragin and G.  AlievMitochondrion-Specific Antioxidants as Drug Treatments for Alzheimer Disease. CNS Neurol Disord Drug Targets. 2011 Mar;10(2):149-62 .</a:t>
            </a:r>
          </a:p>
          <a:p>
            <a:pPr marL="609600" indent="-609600" algn="just">
              <a:lnSpc>
                <a:spcPct val="80000"/>
              </a:lnSpc>
              <a:buFontTx/>
              <a:buAutoNum type="arabicPeriod"/>
            </a:pPr>
            <a:endParaRPr lang="en-US" sz="1800" smtClean="0"/>
          </a:p>
          <a:p>
            <a:pPr marL="609600" indent="-609600" algn="just">
              <a:lnSpc>
                <a:spcPct val="80000"/>
              </a:lnSpc>
              <a:buFontTx/>
              <a:buAutoNum type="arabicPeriod"/>
            </a:pPr>
            <a:r>
              <a:rPr lang="en-US" sz="1800" smtClean="0"/>
              <a:t> Horecký J, Gvozdjakova A, Kucharska J, Obrenovich ME, Palacios HH, Li Y, Vancova O, Aliev G. Effects of coenzyme Q and creatine supplementation on brain energy metabolism in rats exposed to chronic cerebral hypoperfusion. Curr Alzheimer Res. 2011 Dec;8(8):868-75.</a:t>
            </a:r>
          </a:p>
          <a:p>
            <a:pPr marL="609600" indent="-609600" algn="just">
              <a:lnSpc>
                <a:spcPct val="80000"/>
              </a:lnSpc>
            </a:pPr>
            <a:endParaRPr lang="en-US" sz="1800" smtClean="0"/>
          </a:p>
          <a:p>
            <a:pPr marL="609600" indent="-609600" algn="just">
              <a:lnSpc>
                <a:spcPct val="80000"/>
              </a:lnSpc>
              <a:buFontTx/>
              <a:buAutoNum type="arabicPeriod" startAt="3"/>
            </a:pPr>
            <a:r>
              <a:rPr lang="en-US" sz="1800" smtClean="0"/>
              <a:t>Aliev G, Priyadarshini M, Reddy VP, Grieg NH, Kaminsky Y, Cacabelos R, Ashraf GM, Jabir NR, Kamal MA, Nikolenko VN, Zamyatnin AA, Benberin VV, Bachurin SO. Oxidative Stress Mediated Mitochondrial and Vascular Lesions as Markers in the Pathogenesis of Alzheimer Disease. Curr Med Chem. 2013 Dec 27. [Epub ahead of print].</a:t>
            </a:r>
          </a:p>
          <a:p>
            <a:pPr marL="609600" indent="-609600" algn="just">
              <a:lnSpc>
                <a:spcPct val="80000"/>
              </a:lnSpc>
            </a:pPr>
            <a:r>
              <a:rPr lang="en-US" sz="1800" smtClean="0"/>
              <a:t>4. Kosenko E.A., Solomadin I.N., P. Reddy,  Aliev G. and Kaminsky Y.G. Pathogenesis of Alzheimer Disease: Role of Oxidative Stress, Amyloid Beta Peptides, Systemic Ammonia and Erythrocyte Energy Metabolism. CNS Neurol Disord Drug Targets. 2013 Sep 16. [Epub ahead of print].</a:t>
            </a:r>
          </a:p>
          <a:p>
            <a:pPr marL="609600" indent="-609600" algn="just">
              <a:lnSpc>
                <a:spcPct val="80000"/>
              </a:lnSpc>
            </a:pPr>
            <a:endParaRPr lang="en-US" sz="1800" smtClean="0"/>
          </a:p>
          <a:p>
            <a:pPr marL="609600" indent="-609600" algn="just">
              <a:lnSpc>
                <a:spcPct val="80000"/>
              </a:lnSpc>
            </a:pPr>
            <a:r>
              <a:rPr lang="en-US" sz="1800" smtClean="0"/>
              <a:t>5. V.P. Reddy,  J. Mehta and Aliev G. Role of </a:t>
            </a:r>
            <a:r>
              <a:rPr lang="en-US" sz="1800" b="1" smtClean="0"/>
              <a:t>α</a:t>
            </a:r>
            <a:r>
              <a:rPr lang="en-US" sz="1800" smtClean="0"/>
              <a:t>-Lipoic Acid and Acetyl-L-Carnitine in Dementia. In: Diet and Nutrition in Dementia and Cognitive Decline, Kings College, UK, 2014 (in press).</a:t>
            </a:r>
          </a:p>
          <a:p>
            <a:pPr marL="609600" indent="-609600" algn="just">
              <a:lnSpc>
                <a:spcPct val="80000"/>
              </a:lnSpc>
            </a:pPr>
            <a:endParaRPr lang="en-US" sz="180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0" y="0"/>
            <a:ext cx="10287000" cy="3505200"/>
          </a:xfrm>
        </p:spPr>
        <p:txBody>
          <a:bodyPr/>
          <a:lstStyle/>
          <a:p>
            <a:r>
              <a:rPr lang="en-US" sz="3600" b="1" smtClean="0">
                <a:solidFill>
                  <a:srgbClr val="800000"/>
                </a:solidFill>
              </a:rPr>
              <a:t/>
            </a:r>
            <a:br>
              <a:rPr lang="en-US" sz="3600" b="1" smtClean="0">
                <a:solidFill>
                  <a:srgbClr val="800000"/>
                </a:solidFill>
              </a:rPr>
            </a:br>
            <a:r>
              <a:rPr lang="en-US" sz="3600" b="1" smtClean="0">
                <a:solidFill>
                  <a:srgbClr val="800000"/>
                </a:solidFill>
              </a:rPr>
              <a:t/>
            </a:r>
            <a:br>
              <a:rPr lang="en-US" sz="3600" b="1" smtClean="0">
                <a:solidFill>
                  <a:srgbClr val="800000"/>
                </a:solidFill>
              </a:rPr>
            </a:br>
            <a:r>
              <a:rPr lang="en-US" sz="3600" b="1" smtClean="0">
                <a:solidFill>
                  <a:srgbClr val="800000"/>
                </a:solidFill>
              </a:rPr>
              <a:t>THE ROLE OF HYPOPERFUSION, MITOCHONDRIA FAILURE, </a:t>
            </a:r>
            <a:br>
              <a:rPr lang="en-US" sz="3600" b="1" smtClean="0">
                <a:solidFill>
                  <a:srgbClr val="800000"/>
                </a:solidFill>
              </a:rPr>
            </a:br>
            <a:r>
              <a:rPr lang="en-US" sz="3600" b="1" smtClean="0">
                <a:solidFill>
                  <a:srgbClr val="800000"/>
                </a:solidFill>
              </a:rPr>
              <a:t>AND OXIDATIVE STRESS </a:t>
            </a:r>
            <a:br>
              <a:rPr lang="en-US" sz="3600" b="1" smtClean="0">
                <a:solidFill>
                  <a:srgbClr val="800000"/>
                </a:solidFill>
              </a:rPr>
            </a:br>
            <a:r>
              <a:rPr lang="en-US" sz="3600" b="1" smtClean="0">
                <a:solidFill>
                  <a:srgbClr val="800000"/>
                </a:solidFill>
              </a:rPr>
              <a:t>IN TRANSGENIC MOUSE MODEL OF ALZHEIMER DISEASE</a:t>
            </a:r>
            <a:br>
              <a:rPr lang="en-US" sz="3600" b="1" smtClean="0">
                <a:solidFill>
                  <a:srgbClr val="800000"/>
                </a:solidFill>
              </a:rPr>
            </a:br>
            <a:r>
              <a:rPr lang="en-US" sz="3600" b="1" smtClean="0">
                <a:solidFill>
                  <a:srgbClr val="800000"/>
                </a:solidFill>
              </a:rPr>
              <a:t/>
            </a:r>
            <a:br>
              <a:rPr lang="en-US" sz="3600" b="1" smtClean="0">
                <a:solidFill>
                  <a:srgbClr val="800000"/>
                </a:solidFill>
              </a:rPr>
            </a:br>
            <a:endParaRPr lang="en-US" sz="2400" b="1" smtClean="0">
              <a:solidFill>
                <a:srgbClr val="FF0066"/>
              </a:solidFill>
              <a:latin typeface="Arial" pitchFamily="34" charset="0"/>
            </a:endParaRPr>
          </a:p>
        </p:txBody>
      </p:sp>
    </p:spTree>
  </p:cSld>
  <p:clrMapOvr>
    <a:overrideClrMapping bg1="lt1" tx1="dk1" bg2="lt2" tx2="dk2" accent1="accent1" accent2="accent2" accent3="accent3" accent4="accent4" accent5="accent5" accent6="accent6" hlink="hlink" folHlink="folHlink"/>
  </p:clrMapOvr>
  <p:transition spd="slow"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771525" y="381000"/>
            <a:ext cx="8743950" cy="1143000"/>
          </a:xfrm>
        </p:spPr>
        <p:txBody>
          <a:bodyPr/>
          <a:lstStyle/>
          <a:p>
            <a:r>
              <a:rPr lang="en-US" sz="3200" b="1" u="sng" smtClean="0">
                <a:solidFill>
                  <a:srgbClr val="003399"/>
                </a:solidFill>
                <a:latin typeface="Arial" pitchFamily="34" charset="0"/>
              </a:rPr>
              <a:t>METHODS:</a:t>
            </a:r>
          </a:p>
        </p:txBody>
      </p:sp>
      <p:sp>
        <p:nvSpPr>
          <p:cNvPr id="78851" name="Rectangle 3"/>
          <p:cNvSpPr>
            <a:spLocks noGrp="1" noChangeArrowheads="1"/>
          </p:cNvSpPr>
          <p:nvPr>
            <p:ph type="subTitle" idx="1"/>
          </p:nvPr>
        </p:nvSpPr>
        <p:spPr>
          <a:xfrm>
            <a:off x="1543050" y="1752600"/>
            <a:ext cx="7200900" cy="4876800"/>
          </a:xfrm>
        </p:spPr>
        <p:txBody>
          <a:bodyPr/>
          <a:lstStyle/>
          <a:p>
            <a:r>
              <a:rPr lang="en-US" sz="2400" b="1" smtClean="0">
                <a:solidFill>
                  <a:srgbClr val="FF0066"/>
                </a:solidFill>
              </a:rPr>
              <a:t>Transmission electron microscopy (TEM) Qualitative Analysis.</a:t>
            </a:r>
          </a:p>
          <a:p>
            <a:pPr>
              <a:buFontTx/>
              <a:buChar char="•"/>
            </a:pPr>
            <a:r>
              <a:rPr lang="en-US" sz="2400" b="1" i="1" smtClean="0">
                <a:solidFill>
                  <a:srgbClr val="FF0066"/>
                </a:solidFill>
              </a:rPr>
              <a:t>In Situ</a:t>
            </a:r>
            <a:r>
              <a:rPr lang="en-US" sz="2400" b="1" smtClean="0">
                <a:solidFill>
                  <a:srgbClr val="FF0066"/>
                </a:solidFill>
              </a:rPr>
              <a:t> Hybridization; Light and EM </a:t>
            </a:r>
            <a:r>
              <a:rPr lang="en-US" sz="2400" b="1" i="1" smtClean="0">
                <a:solidFill>
                  <a:srgbClr val="FF0066"/>
                </a:solidFill>
              </a:rPr>
              <a:t>in situ</a:t>
            </a:r>
            <a:r>
              <a:rPr lang="en-US" sz="2400" b="1" smtClean="0">
                <a:solidFill>
                  <a:srgbClr val="FF0066"/>
                </a:solidFill>
              </a:rPr>
              <a:t> hybridization was performed using mitochondria DNA probes for human wild type, 5kb deleted and mouse mtDNA.</a:t>
            </a:r>
          </a:p>
          <a:p>
            <a:pPr>
              <a:buFontTx/>
              <a:buChar char="•"/>
            </a:pPr>
            <a:r>
              <a:rPr lang="en-US" sz="2400" b="1" smtClean="0">
                <a:solidFill>
                  <a:srgbClr val="FF0066"/>
                </a:solidFill>
              </a:rPr>
              <a:t>EM pre-embedding immunogold cytochemistry was performed using antibodies against cytochrome C-oxidase (subunit 1),  APP (C-terminal), and Aβ.</a:t>
            </a:r>
          </a:p>
          <a:p>
            <a:pPr>
              <a:buFontTx/>
              <a:buChar char="•"/>
            </a:pPr>
            <a:r>
              <a:rPr lang="en-US" sz="2400" b="1" smtClean="0">
                <a:solidFill>
                  <a:srgbClr val="FF0066"/>
                </a:solidFill>
              </a:rPr>
              <a:t>Quantitative Morphometric Analysis of the Degree of Mitochondria Lesions. </a:t>
            </a:r>
          </a:p>
          <a:p>
            <a:pPr algn="just"/>
            <a:endParaRPr lang="en-US" sz="2400" smtClean="0">
              <a:solidFill>
                <a:srgbClr val="FF0066"/>
              </a:solidFill>
            </a:endParaRP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79874" name="Picture 2" descr="Fig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5" y="914400"/>
            <a:ext cx="8572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942975" y="228600"/>
            <a:ext cx="8572500" cy="58102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600">
                <a:solidFill>
                  <a:srgbClr val="660066"/>
                </a:solidFill>
              </a:rPr>
              <a:t>The ultrastructural features of cortical microvessels from aged YAC AbPP Tg (+) mice.</a:t>
            </a:r>
            <a:endParaRPr lang="en-US" sz="2400" b="0">
              <a:solidFill>
                <a:srgbClr val="660066"/>
              </a:solidFill>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80898" name="Picture 2" descr="Fig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1300" y="1066800"/>
            <a:ext cx="457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descr="Blue tissue paper"/>
          <p:cNvSpPr txBox="1">
            <a:spLocks noChangeArrowheads="1"/>
          </p:cNvSpPr>
          <p:nvPr/>
        </p:nvSpPr>
        <p:spPr bwMode="auto">
          <a:xfrm>
            <a:off x="1971675" y="228600"/>
            <a:ext cx="6343650" cy="774700"/>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nSpc>
                <a:spcPct val="80000"/>
              </a:lnSpc>
              <a:spcBef>
                <a:spcPct val="0"/>
              </a:spcBef>
            </a:pPr>
            <a:r>
              <a:rPr lang="en-US" sz="1600">
                <a:solidFill>
                  <a:srgbClr val="A50021"/>
                </a:solidFill>
              </a:rPr>
              <a:t>Age-matched control, non-transgenic mice did not show any particular changes in their neuronal ultrastructure.</a:t>
            </a:r>
          </a:p>
          <a:p>
            <a:pPr>
              <a:lnSpc>
                <a:spcPct val="80000"/>
              </a:lnSpc>
              <a:spcBef>
                <a:spcPct val="0"/>
              </a:spcBef>
            </a:pPr>
            <a:r>
              <a:rPr lang="en-US" sz="1600">
                <a:solidFill>
                  <a:srgbClr val="A50021"/>
                </a:solidFill>
              </a:rPr>
              <a:t> In some neurons lipofuscin was sometimes seen.</a:t>
            </a:r>
            <a:r>
              <a:rPr lang="en-US" sz="2400">
                <a:solidFill>
                  <a:srgbClr val="A50021"/>
                </a:solidFill>
              </a:rPr>
              <a:t> </a:t>
            </a: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Fig_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1700" y="1042988"/>
            <a:ext cx="5867400"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descr="Pink tissue paper"/>
          <p:cNvSpPr txBox="1">
            <a:spLocks noChangeArrowheads="1"/>
          </p:cNvSpPr>
          <p:nvPr/>
        </p:nvSpPr>
        <p:spPr bwMode="auto">
          <a:xfrm>
            <a:off x="342900" y="0"/>
            <a:ext cx="9601200" cy="1006475"/>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800">
                <a:solidFill>
                  <a:srgbClr val="660066"/>
                </a:solidFill>
              </a:rPr>
              <a:t>YAC A</a:t>
            </a:r>
            <a:r>
              <a:rPr lang="el-GR" sz="1800">
                <a:solidFill>
                  <a:srgbClr val="660066"/>
                </a:solidFill>
                <a:cs typeface="Arial" pitchFamily="34" charset="0"/>
              </a:rPr>
              <a:t>β</a:t>
            </a:r>
            <a:r>
              <a:rPr lang="en-US" sz="1800">
                <a:solidFill>
                  <a:srgbClr val="660066"/>
                </a:solidFill>
              </a:rPr>
              <a:t>PP transgenic mice. In the neuronal cell body mitochondria lesions were associated with lipofuscin formation and mitochondria appeared to be a major substrate for their formation.</a:t>
            </a:r>
            <a:r>
              <a:rPr lang="en-US" sz="2400">
                <a:solidFill>
                  <a:srgbClr val="CC0066"/>
                </a:solidFill>
              </a:rPr>
              <a:t> </a:t>
            </a: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1200150" y="1066800"/>
          <a:ext cx="7629525" cy="4648200"/>
        </p:xfrm>
        <a:graphic>
          <a:graphicData uri="http://schemas.openxmlformats.org/presentationml/2006/ole">
            <mc:AlternateContent xmlns:mc="http://schemas.openxmlformats.org/markup-compatibility/2006">
              <mc:Choice xmlns:v="urn:schemas-microsoft-com:vml" Requires="v">
                <p:oleObj spid="_x0000_s82951" name="Worksheet" r:id="rId6" imgW="4677091" imgH="2714987" progId="Excel.Sheet.8">
                  <p:embed/>
                </p:oleObj>
              </mc:Choice>
              <mc:Fallback>
                <p:oleObj name="Worksheet" r:id="rId6" imgW="4677091" imgH="2714987" progId="Excel.Shee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1066800"/>
                        <a:ext cx="762952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857250" y="762000"/>
          <a:ext cx="8658225" cy="5243513"/>
        </p:xfrm>
        <a:graphic>
          <a:graphicData uri="http://schemas.openxmlformats.org/presentationml/2006/ole">
            <mc:AlternateContent xmlns:mc="http://schemas.openxmlformats.org/markup-compatibility/2006">
              <mc:Choice xmlns:v="urn:schemas-microsoft-com:vml" Requires="v">
                <p:oleObj spid="_x0000_s83975" name="Worksheet" r:id="rId6" imgW="4677091" imgH="2714987" progId="Excel.Sheet.8">
                  <p:embed/>
                </p:oleObj>
              </mc:Choice>
              <mc:Fallback>
                <p:oleObj name="Worksheet" r:id="rId6" imgW="4677091" imgH="2714987" progId="Excel.Shee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762000"/>
                        <a:ext cx="8658225"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Freeform 2"/>
          <p:cNvSpPr>
            <a:spLocks/>
          </p:cNvSpPr>
          <p:nvPr/>
        </p:nvSpPr>
        <p:spPr bwMode="auto">
          <a:xfrm rot="-4734880">
            <a:off x="4765675" y="3130550"/>
            <a:ext cx="409575" cy="2828925"/>
          </a:xfrm>
          <a:custGeom>
            <a:avLst/>
            <a:gdLst>
              <a:gd name="T0" fmla="*/ 6797687 w 521"/>
              <a:gd name="T1" fmla="*/ 2147483647 h 800"/>
              <a:gd name="T2" fmla="*/ 293552072 w 521"/>
              <a:gd name="T3" fmla="*/ 2147483647 h 800"/>
              <a:gd name="T4" fmla="*/ 271921638 w 521"/>
              <a:gd name="T5" fmla="*/ 2147483647 h 800"/>
              <a:gd name="T6" fmla="*/ 236077929 w 521"/>
              <a:gd name="T7" fmla="*/ 2147483647 h 800"/>
              <a:gd name="T8" fmla="*/ 321980193 w 521"/>
              <a:gd name="T9" fmla="*/ 2147483647 h 800"/>
              <a:gd name="T10" fmla="*/ 92700737 w 521"/>
              <a:gd name="T11" fmla="*/ 0 h 800"/>
              <a:gd name="T12" fmla="*/ 0 w 521"/>
              <a:gd name="T13" fmla="*/ 2147483647 h 800"/>
              <a:gd name="T14" fmla="*/ 106914798 w 521"/>
              <a:gd name="T15" fmla="*/ 2147483647 h 800"/>
              <a:gd name="T16" fmla="*/ 85902264 w 521"/>
              <a:gd name="T17" fmla="*/ 2147483647 h 800"/>
              <a:gd name="T18" fmla="*/ 6797687 w 521"/>
              <a:gd name="T19" fmla="*/ 2147483647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1" h="800">
                <a:moveTo>
                  <a:pt x="11" y="800"/>
                </a:moveTo>
                <a:lnTo>
                  <a:pt x="475" y="776"/>
                </a:lnTo>
                <a:lnTo>
                  <a:pt x="440" y="452"/>
                </a:lnTo>
                <a:lnTo>
                  <a:pt x="382" y="231"/>
                </a:lnTo>
                <a:lnTo>
                  <a:pt x="521" y="208"/>
                </a:lnTo>
                <a:lnTo>
                  <a:pt x="150" y="0"/>
                </a:lnTo>
                <a:lnTo>
                  <a:pt x="0" y="289"/>
                </a:lnTo>
                <a:lnTo>
                  <a:pt x="173" y="266"/>
                </a:lnTo>
                <a:lnTo>
                  <a:pt x="139" y="452"/>
                </a:lnTo>
                <a:lnTo>
                  <a:pt x="11" y="800"/>
                </a:lnTo>
                <a:close/>
              </a:path>
            </a:pathLst>
          </a:custGeom>
          <a:gradFill rotWithShape="0">
            <a:gsLst>
              <a:gs pos="0">
                <a:srgbClr val="5C66FF"/>
              </a:gs>
              <a:gs pos="100000">
                <a:srgbClr val="2B2F76"/>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Freeform 3"/>
          <p:cNvSpPr>
            <a:spLocks/>
          </p:cNvSpPr>
          <p:nvPr/>
        </p:nvSpPr>
        <p:spPr bwMode="auto">
          <a:xfrm rot="7939423" flipV="1">
            <a:off x="2932113" y="3128963"/>
            <a:ext cx="349250" cy="1631950"/>
          </a:xfrm>
          <a:custGeom>
            <a:avLst/>
            <a:gdLst>
              <a:gd name="T0" fmla="*/ 4943128 w 521"/>
              <a:gd name="T1" fmla="*/ 2147483647 h 800"/>
              <a:gd name="T2" fmla="*/ 213447389 w 521"/>
              <a:gd name="T3" fmla="*/ 2147483647 h 800"/>
              <a:gd name="T4" fmla="*/ 197719743 w 521"/>
              <a:gd name="T5" fmla="*/ 1880928452 h 800"/>
              <a:gd name="T6" fmla="*/ 171656710 w 521"/>
              <a:gd name="T7" fmla="*/ 961271588 h 800"/>
              <a:gd name="T8" fmla="*/ 234118162 w 521"/>
              <a:gd name="T9" fmla="*/ 865559761 h 800"/>
              <a:gd name="T10" fmla="*/ 67404580 w 521"/>
              <a:gd name="T11" fmla="*/ 0 h 800"/>
              <a:gd name="T12" fmla="*/ 0 w 521"/>
              <a:gd name="T13" fmla="*/ 1202628834 h 800"/>
              <a:gd name="T14" fmla="*/ 77739966 w 521"/>
              <a:gd name="T15" fmla="*/ 1106917006 h 800"/>
              <a:gd name="T16" fmla="*/ 62461452 w 521"/>
              <a:gd name="T17" fmla="*/ 1880928452 h 800"/>
              <a:gd name="T18" fmla="*/ 4943128 w 521"/>
              <a:gd name="T19" fmla="*/ 2147483647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1" h="800">
                <a:moveTo>
                  <a:pt x="11" y="800"/>
                </a:moveTo>
                <a:lnTo>
                  <a:pt x="475" y="776"/>
                </a:lnTo>
                <a:lnTo>
                  <a:pt x="440" y="452"/>
                </a:lnTo>
                <a:lnTo>
                  <a:pt x="382" y="231"/>
                </a:lnTo>
                <a:lnTo>
                  <a:pt x="521" y="208"/>
                </a:lnTo>
                <a:lnTo>
                  <a:pt x="150" y="0"/>
                </a:lnTo>
                <a:lnTo>
                  <a:pt x="0" y="289"/>
                </a:lnTo>
                <a:lnTo>
                  <a:pt x="173" y="266"/>
                </a:lnTo>
                <a:lnTo>
                  <a:pt x="139" y="452"/>
                </a:lnTo>
                <a:lnTo>
                  <a:pt x="11" y="800"/>
                </a:lnTo>
                <a:close/>
              </a:path>
            </a:pathLst>
          </a:custGeom>
          <a:gradFill rotWithShape="0">
            <a:gsLst>
              <a:gs pos="0">
                <a:srgbClr val="5C66FF"/>
              </a:gs>
              <a:gs pos="100000">
                <a:srgbClr val="2B2F76"/>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0" name="Freeform 4"/>
          <p:cNvSpPr>
            <a:spLocks/>
          </p:cNvSpPr>
          <p:nvPr/>
        </p:nvSpPr>
        <p:spPr bwMode="auto">
          <a:xfrm rot="1989464">
            <a:off x="2876550" y="4352925"/>
            <a:ext cx="506413" cy="1357313"/>
          </a:xfrm>
          <a:custGeom>
            <a:avLst/>
            <a:gdLst>
              <a:gd name="T0" fmla="*/ 10392645 w 521"/>
              <a:gd name="T1" fmla="*/ 2147483647 h 800"/>
              <a:gd name="T2" fmla="*/ 448774258 w 521"/>
              <a:gd name="T3" fmla="*/ 2147483647 h 800"/>
              <a:gd name="T4" fmla="*/ 415706753 w 521"/>
              <a:gd name="T5" fmla="*/ 1301123635 h 800"/>
              <a:gd name="T6" fmla="*/ 360909173 w 521"/>
              <a:gd name="T7" fmla="*/ 664954425 h 800"/>
              <a:gd name="T8" fmla="*/ 492234408 w 521"/>
              <a:gd name="T9" fmla="*/ 598746394 h 800"/>
              <a:gd name="T10" fmla="*/ 141717880 w 521"/>
              <a:gd name="T11" fmla="*/ 0 h 800"/>
              <a:gd name="T12" fmla="*/ 0 w 521"/>
              <a:gd name="T13" fmla="*/ 831912407 h 800"/>
              <a:gd name="T14" fmla="*/ 163447955 w 521"/>
              <a:gd name="T15" fmla="*/ 765706073 h 800"/>
              <a:gd name="T16" fmla="*/ 131325235 w 521"/>
              <a:gd name="T17" fmla="*/ 1301123635 h 800"/>
              <a:gd name="T18" fmla="*/ 10392645 w 521"/>
              <a:gd name="T19" fmla="*/ 2147483647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1" h="800">
                <a:moveTo>
                  <a:pt x="11" y="800"/>
                </a:moveTo>
                <a:lnTo>
                  <a:pt x="475" y="776"/>
                </a:lnTo>
                <a:lnTo>
                  <a:pt x="440" y="452"/>
                </a:lnTo>
                <a:lnTo>
                  <a:pt x="382" y="231"/>
                </a:lnTo>
                <a:lnTo>
                  <a:pt x="521" y="208"/>
                </a:lnTo>
                <a:lnTo>
                  <a:pt x="150" y="0"/>
                </a:lnTo>
                <a:lnTo>
                  <a:pt x="0" y="289"/>
                </a:lnTo>
                <a:lnTo>
                  <a:pt x="173" y="266"/>
                </a:lnTo>
                <a:lnTo>
                  <a:pt x="139" y="452"/>
                </a:lnTo>
                <a:lnTo>
                  <a:pt x="11" y="800"/>
                </a:lnTo>
                <a:close/>
              </a:path>
            </a:pathLst>
          </a:custGeom>
          <a:gradFill rotWithShape="0">
            <a:gsLst>
              <a:gs pos="0">
                <a:srgbClr val="2B2F76"/>
              </a:gs>
              <a:gs pos="100000">
                <a:srgbClr val="5C66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1" name="Freeform 5"/>
          <p:cNvSpPr>
            <a:spLocks/>
          </p:cNvSpPr>
          <p:nvPr/>
        </p:nvSpPr>
        <p:spPr bwMode="auto">
          <a:xfrm>
            <a:off x="-76200" y="685800"/>
            <a:ext cx="10999788" cy="2373313"/>
          </a:xfrm>
          <a:custGeom>
            <a:avLst/>
            <a:gdLst>
              <a:gd name="T0" fmla="*/ 568412968 w 6638"/>
              <a:gd name="T1" fmla="*/ 302418814 h 1495"/>
              <a:gd name="T2" fmla="*/ 304800844 w 6638"/>
              <a:gd name="T3" fmla="*/ 665321390 h 1495"/>
              <a:gd name="T4" fmla="*/ 304800844 w 6638"/>
              <a:gd name="T5" fmla="*/ 2147483647 h 1495"/>
              <a:gd name="T6" fmla="*/ 436607735 w 6638"/>
              <a:gd name="T7" fmla="*/ 2147483647 h 1495"/>
              <a:gd name="T8" fmla="*/ 700219858 w 6638"/>
              <a:gd name="T9" fmla="*/ 2147483647 h 1495"/>
              <a:gd name="T10" fmla="*/ 2147483647 w 6638"/>
              <a:gd name="T11" fmla="*/ 2147483647 h 1495"/>
              <a:gd name="T12" fmla="*/ 2147483647 w 6638"/>
              <a:gd name="T13" fmla="*/ 2147483647 h 1495"/>
              <a:gd name="T14" fmla="*/ 2147483647 w 6638"/>
              <a:gd name="T15" fmla="*/ 2147483647 h 1495"/>
              <a:gd name="T16" fmla="*/ 2147483647 w 6638"/>
              <a:gd name="T17" fmla="*/ 2147483647 h 1495"/>
              <a:gd name="T18" fmla="*/ 2147483647 w 6638"/>
              <a:gd name="T19" fmla="*/ 2147483647 h 1495"/>
              <a:gd name="T20" fmla="*/ 2147483647 w 6638"/>
              <a:gd name="T21" fmla="*/ 786288916 h 1495"/>
              <a:gd name="T22" fmla="*/ 2147483647 w 6638"/>
              <a:gd name="T23" fmla="*/ 1028223967 h 1495"/>
              <a:gd name="T24" fmla="*/ 2147483647 w 6638"/>
              <a:gd name="T25" fmla="*/ 1149191492 h 1495"/>
              <a:gd name="T26" fmla="*/ 2147483647 w 6638"/>
              <a:gd name="T27" fmla="*/ 423386339 h 1495"/>
              <a:gd name="T28" fmla="*/ 2147483647 w 6638"/>
              <a:gd name="T29" fmla="*/ 60483763 h 1495"/>
              <a:gd name="T30" fmla="*/ 2147483647 w 6638"/>
              <a:gd name="T31" fmla="*/ 60483763 h 1495"/>
              <a:gd name="T32" fmla="*/ 568412968 w 6638"/>
              <a:gd name="T33" fmla="*/ 302418814 h 14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38" h="1495">
                <a:moveTo>
                  <a:pt x="207" y="120"/>
                </a:moveTo>
                <a:cubicBezTo>
                  <a:pt x="32" y="159"/>
                  <a:pt x="126" y="120"/>
                  <a:pt x="111" y="264"/>
                </a:cubicBezTo>
                <a:cubicBezTo>
                  <a:pt x="95" y="407"/>
                  <a:pt x="103" y="848"/>
                  <a:pt x="111" y="984"/>
                </a:cubicBezTo>
                <a:cubicBezTo>
                  <a:pt x="118" y="1119"/>
                  <a:pt x="135" y="1056"/>
                  <a:pt x="159" y="1080"/>
                </a:cubicBezTo>
                <a:cubicBezTo>
                  <a:pt x="183" y="1104"/>
                  <a:pt x="0" y="1135"/>
                  <a:pt x="255" y="1128"/>
                </a:cubicBezTo>
                <a:cubicBezTo>
                  <a:pt x="510" y="1120"/>
                  <a:pt x="1231" y="1032"/>
                  <a:pt x="1695" y="1032"/>
                </a:cubicBezTo>
                <a:cubicBezTo>
                  <a:pt x="2159" y="1032"/>
                  <a:pt x="2566" y="1063"/>
                  <a:pt x="3039" y="1128"/>
                </a:cubicBezTo>
                <a:cubicBezTo>
                  <a:pt x="3511" y="1192"/>
                  <a:pt x="4087" y="1360"/>
                  <a:pt x="4527" y="1416"/>
                </a:cubicBezTo>
                <a:cubicBezTo>
                  <a:pt x="4966" y="1471"/>
                  <a:pt x="5351" y="1495"/>
                  <a:pt x="5679" y="1464"/>
                </a:cubicBezTo>
                <a:cubicBezTo>
                  <a:pt x="6006" y="1432"/>
                  <a:pt x="6359" y="1415"/>
                  <a:pt x="6495" y="1224"/>
                </a:cubicBezTo>
                <a:cubicBezTo>
                  <a:pt x="6630" y="1032"/>
                  <a:pt x="6638" y="447"/>
                  <a:pt x="6495" y="312"/>
                </a:cubicBezTo>
                <a:cubicBezTo>
                  <a:pt x="6351" y="176"/>
                  <a:pt x="5895" y="384"/>
                  <a:pt x="5631" y="408"/>
                </a:cubicBezTo>
                <a:cubicBezTo>
                  <a:pt x="5367" y="432"/>
                  <a:pt x="5303" y="496"/>
                  <a:pt x="4911" y="456"/>
                </a:cubicBezTo>
                <a:cubicBezTo>
                  <a:pt x="4519" y="416"/>
                  <a:pt x="3718" y="239"/>
                  <a:pt x="3279" y="168"/>
                </a:cubicBezTo>
                <a:cubicBezTo>
                  <a:pt x="2839" y="96"/>
                  <a:pt x="2622" y="47"/>
                  <a:pt x="2271" y="24"/>
                </a:cubicBezTo>
                <a:cubicBezTo>
                  <a:pt x="1919" y="0"/>
                  <a:pt x="1511" y="8"/>
                  <a:pt x="1167" y="24"/>
                </a:cubicBezTo>
                <a:cubicBezTo>
                  <a:pt x="823" y="40"/>
                  <a:pt x="382" y="80"/>
                  <a:pt x="207" y="120"/>
                </a:cubicBezTo>
                <a:close/>
              </a:path>
            </a:pathLst>
          </a:custGeom>
          <a:solidFill>
            <a:srgbClr val="FF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2" name="Freeform 6"/>
          <p:cNvSpPr>
            <a:spLocks/>
          </p:cNvSpPr>
          <p:nvPr/>
        </p:nvSpPr>
        <p:spPr bwMode="auto">
          <a:xfrm>
            <a:off x="0" y="609600"/>
            <a:ext cx="10895013" cy="1182688"/>
          </a:xfrm>
          <a:custGeom>
            <a:avLst/>
            <a:gdLst>
              <a:gd name="T0" fmla="*/ 507096748 w 6271"/>
              <a:gd name="T1" fmla="*/ 163811019 h 745"/>
              <a:gd name="T2" fmla="*/ 217326930 w 6271"/>
              <a:gd name="T3" fmla="*/ 405746122 h 745"/>
              <a:gd name="T4" fmla="*/ 72442889 w 6271"/>
              <a:gd name="T5" fmla="*/ 768648775 h 745"/>
              <a:gd name="T6" fmla="*/ 651982526 w 6271"/>
              <a:gd name="T7" fmla="*/ 1131551428 h 745"/>
              <a:gd name="T8" fmla="*/ 1231522164 w 6271"/>
              <a:gd name="T9" fmla="*/ 1131551428 h 745"/>
              <a:gd name="T10" fmla="*/ 2147483647 w 6271"/>
              <a:gd name="T11" fmla="*/ 889616326 h 745"/>
              <a:gd name="T12" fmla="*/ 2147483647 w 6271"/>
              <a:gd name="T13" fmla="*/ 1010583877 h 745"/>
              <a:gd name="T14" fmla="*/ 2147483647 w 6271"/>
              <a:gd name="T15" fmla="*/ 1494454082 h 745"/>
              <a:gd name="T16" fmla="*/ 2147483647 w 6271"/>
              <a:gd name="T17" fmla="*/ 1857356735 h 745"/>
              <a:gd name="T18" fmla="*/ 2147483647 w 6271"/>
              <a:gd name="T19" fmla="*/ 1373486531 h 745"/>
              <a:gd name="T20" fmla="*/ 2147483647 w 6271"/>
              <a:gd name="T21" fmla="*/ 889616326 h 745"/>
              <a:gd name="T22" fmla="*/ 2147483647 w 6271"/>
              <a:gd name="T23" fmla="*/ 647681224 h 745"/>
              <a:gd name="T24" fmla="*/ 2147483647 w 6271"/>
              <a:gd name="T25" fmla="*/ 768648775 h 745"/>
              <a:gd name="T26" fmla="*/ 2147483647 w 6271"/>
              <a:gd name="T27" fmla="*/ 1131551428 h 745"/>
              <a:gd name="T28" fmla="*/ 2147483647 w 6271"/>
              <a:gd name="T29" fmla="*/ 1010583877 h 745"/>
              <a:gd name="T30" fmla="*/ 2147483647 w 6271"/>
              <a:gd name="T31" fmla="*/ 405746122 h 745"/>
              <a:gd name="T32" fmla="*/ 2147483647 w 6271"/>
              <a:gd name="T33" fmla="*/ 42843468 h 745"/>
              <a:gd name="T34" fmla="*/ 1955945842 w 6271"/>
              <a:gd name="T35" fmla="*/ 163811019 h 745"/>
              <a:gd name="T36" fmla="*/ 507096748 w 6271"/>
              <a:gd name="T37" fmla="*/ 163811019 h 7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71" h="745">
                <a:moveTo>
                  <a:pt x="168" y="65"/>
                </a:moveTo>
                <a:cubicBezTo>
                  <a:pt x="72" y="81"/>
                  <a:pt x="95" y="121"/>
                  <a:pt x="72" y="161"/>
                </a:cubicBezTo>
                <a:cubicBezTo>
                  <a:pt x="48" y="200"/>
                  <a:pt x="0" y="257"/>
                  <a:pt x="24" y="305"/>
                </a:cubicBezTo>
                <a:cubicBezTo>
                  <a:pt x="48" y="353"/>
                  <a:pt x="152" y="425"/>
                  <a:pt x="216" y="449"/>
                </a:cubicBezTo>
                <a:cubicBezTo>
                  <a:pt x="279" y="472"/>
                  <a:pt x="232" y="465"/>
                  <a:pt x="408" y="449"/>
                </a:cubicBezTo>
                <a:cubicBezTo>
                  <a:pt x="584" y="433"/>
                  <a:pt x="936" y="361"/>
                  <a:pt x="1272" y="353"/>
                </a:cubicBezTo>
                <a:cubicBezTo>
                  <a:pt x="1608" y="345"/>
                  <a:pt x="2000" y="361"/>
                  <a:pt x="2424" y="401"/>
                </a:cubicBezTo>
                <a:cubicBezTo>
                  <a:pt x="2847" y="440"/>
                  <a:pt x="3392" y="537"/>
                  <a:pt x="3816" y="593"/>
                </a:cubicBezTo>
                <a:cubicBezTo>
                  <a:pt x="4240" y="649"/>
                  <a:pt x="4592" y="745"/>
                  <a:pt x="4968" y="737"/>
                </a:cubicBezTo>
                <a:cubicBezTo>
                  <a:pt x="5344" y="729"/>
                  <a:pt x="5872" y="608"/>
                  <a:pt x="6072" y="545"/>
                </a:cubicBezTo>
                <a:cubicBezTo>
                  <a:pt x="6271" y="481"/>
                  <a:pt x="6168" y="401"/>
                  <a:pt x="6168" y="353"/>
                </a:cubicBezTo>
                <a:cubicBezTo>
                  <a:pt x="6168" y="305"/>
                  <a:pt x="6120" y="265"/>
                  <a:pt x="6072" y="257"/>
                </a:cubicBezTo>
                <a:cubicBezTo>
                  <a:pt x="6024" y="249"/>
                  <a:pt x="6039" y="273"/>
                  <a:pt x="5880" y="305"/>
                </a:cubicBezTo>
                <a:cubicBezTo>
                  <a:pt x="5720" y="336"/>
                  <a:pt x="5384" y="433"/>
                  <a:pt x="5112" y="449"/>
                </a:cubicBezTo>
                <a:cubicBezTo>
                  <a:pt x="4840" y="465"/>
                  <a:pt x="4567" y="448"/>
                  <a:pt x="4248" y="401"/>
                </a:cubicBezTo>
                <a:cubicBezTo>
                  <a:pt x="3928" y="353"/>
                  <a:pt x="3600" y="225"/>
                  <a:pt x="3192" y="161"/>
                </a:cubicBezTo>
                <a:cubicBezTo>
                  <a:pt x="2783" y="96"/>
                  <a:pt x="2224" y="33"/>
                  <a:pt x="1800" y="17"/>
                </a:cubicBezTo>
                <a:cubicBezTo>
                  <a:pt x="1375" y="0"/>
                  <a:pt x="920" y="49"/>
                  <a:pt x="648" y="65"/>
                </a:cubicBezTo>
                <a:cubicBezTo>
                  <a:pt x="376" y="81"/>
                  <a:pt x="264" y="49"/>
                  <a:pt x="168" y="65"/>
                </a:cubicBezTo>
                <a:close/>
              </a:path>
            </a:pathLst>
          </a:cu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3" name="Freeform 7"/>
          <p:cNvSpPr>
            <a:spLocks/>
          </p:cNvSpPr>
          <p:nvPr/>
        </p:nvSpPr>
        <p:spPr bwMode="auto">
          <a:xfrm>
            <a:off x="28575" y="2286000"/>
            <a:ext cx="10895013" cy="1182688"/>
          </a:xfrm>
          <a:custGeom>
            <a:avLst/>
            <a:gdLst>
              <a:gd name="T0" fmla="*/ 507096748 w 6271"/>
              <a:gd name="T1" fmla="*/ 163811019 h 745"/>
              <a:gd name="T2" fmla="*/ 217326930 w 6271"/>
              <a:gd name="T3" fmla="*/ 405746122 h 745"/>
              <a:gd name="T4" fmla="*/ 72442889 w 6271"/>
              <a:gd name="T5" fmla="*/ 768648775 h 745"/>
              <a:gd name="T6" fmla="*/ 651982526 w 6271"/>
              <a:gd name="T7" fmla="*/ 1131551428 h 745"/>
              <a:gd name="T8" fmla="*/ 1231522164 w 6271"/>
              <a:gd name="T9" fmla="*/ 1131551428 h 745"/>
              <a:gd name="T10" fmla="*/ 2147483647 w 6271"/>
              <a:gd name="T11" fmla="*/ 889616326 h 745"/>
              <a:gd name="T12" fmla="*/ 2147483647 w 6271"/>
              <a:gd name="T13" fmla="*/ 1010583877 h 745"/>
              <a:gd name="T14" fmla="*/ 2147483647 w 6271"/>
              <a:gd name="T15" fmla="*/ 1494454082 h 745"/>
              <a:gd name="T16" fmla="*/ 2147483647 w 6271"/>
              <a:gd name="T17" fmla="*/ 1857356735 h 745"/>
              <a:gd name="T18" fmla="*/ 2147483647 w 6271"/>
              <a:gd name="T19" fmla="*/ 1373486531 h 745"/>
              <a:gd name="T20" fmla="*/ 2147483647 w 6271"/>
              <a:gd name="T21" fmla="*/ 889616326 h 745"/>
              <a:gd name="T22" fmla="*/ 2147483647 w 6271"/>
              <a:gd name="T23" fmla="*/ 647681224 h 745"/>
              <a:gd name="T24" fmla="*/ 2147483647 w 6271"/>
              <a:gd name="T25" fmla="*/ 768648775 h 745"/>
              <a:gd name="T26" fmla="*/ 2147483647 w 6271"/>
              <a:gd name="T27" fmla="*/ 1131551428 h 745"/>
              <a:gd name="T28" fmla="*/ 2147483647 w 6271"/>
              <a:gd name="T29" fmla="*/ 1010583877 h 745"/>
              <a:gd name="T30" fmla="*/ 2147483647 w 6271"/>
              <a:gd name="T31" fmla="*/ 405746122 h 745"/>
              <a:gd name="T32" fmla="*/ 2147483647 w 6271"/>
              <a:gd name="T33" fmla="*/ 42843468 h 745"/>
              <a:gd name="T34" fmla="*/ 1955945842 w 6271"/>
              <a:gd name="T35" fmla="*/ 163811019 h 745"/>
              <a:gd name="T36" fmla="*/ 507096748 w 6271"/>
              <a:gd name="T37" fmla="*/ 163811019 h 7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71" h="745">
                <a:moveTo>
                  <a:pt x="168" y="65"/>
                </a:moveTo>
                <a:cubicBezTo>
                  <a:pt x="72" y="81"/>
                  <a:pt x="95" y="121"/>
                  <a:pt x="72" y="161"/>
                </a:cubicBezTo>
                <a:cubicBezTo>
                  <a:pt x="48" y="200"/>
                  <a:pt x="0" y="257"/>
                  <a:pt x="24" y="305"/>
                </a:cubicBezTo>
                <a:cubicBezTo>
                  <a:pt x="48" y="353"/>
                  <a:pt x="152" y="425"/>
                  <a:pt x="216" y="449"/>
                </a:cubicBezTo>
                <a:cubicBezTo>
                  <a:pt x="279" y="472"/>
                  <a:pt x="232" y="465"/>
                  <a:pt x="408" y="449"/>
                </a:cubicBezTo>
                <a:cubicBezTo>
                  <a:pt x="584" y="433"/>
                  <a:pt x="936" y="361"/>
                  <a:pt x="1272" y="353"/>
                </a:cubicBezTo>
                <a:cubicBezTo>
                  <a:pt x="1608" y="345"/>
                  <a:pt x="2000" y="361"/>
                  <a:pt x="2424" y="401"/>
                </a:cubicBezTo>
                <a:cubicBezTo>
                  <a:pt x="2847" y="440"/>
                  <a:pt x="3392" y="537"/>
                  <a:pt x="3816" y="593"/>
                </a:cubicBezTo>
                <a:cubicBezTo>
                  <a:pt x="4240" y="649"/>
                  <a:pt x="4592" y="745"/>
                  <a:pt x="4968" y="737"/>
                </a:cubicBezTo>
                <a:cubicBezTo>
                  <a:pt x="5344" y="729"/>
                  <a:pt x="5872" y="608"/>
                  <a:pt x="6072" y="545"/>
                </a:cubicBezTo>
                <a:cubicBezTo>
                  <a:pt x="6271" y="481"/>
                  <a:pt x="6168" y="401"/>
                  <a:pt x="6168" y="353"/>
                </a:cubicBezTo>
                <a:cubicBezTo>
                  <a:pt x="6168" y="305"/>
                  <a:pt x="6120" y="265"/>
                  <a:pt x="6072" y="257"/>
                </a:cubicBezTo>
                <a:cubicBezTo>
                  <a:pt x="6024" y="249"/>
                  <a:pt x="6039" y="273"/>
                  <a:pt x="5880" y="305"/>
                </a:cubicBezTo>
                <a:cubicBezTo>
                  <a:pt x="5720" y="336"/>
                  <a:pt x="5384" y="433"/>
                  <a:pt x="5112" y="449"/>
                </a:cubicBezTo>
                <a:cubicBezTo>
                  <a:pt x="4840" y="465"/>
                  <a:pt x="4567" y="448"/>
                  <a:pt x="4248" y="401"/>
                </a:cubicBezTo>
                <a:cubicBezTo>
                  <a:pt x="3928" y="353"/>
                  <a:pt x="3600" y="225"/>
                  <a:pt x="3192" y="161"/>
                </a:cubicBezTo>
                <a:cubicBezTo>
                  <a:pt x="2783" y="96"/>
                  <a:pt x="2224" y="33"/>
                  <a:pt x="1800" y="17"/>
                </a:cubicBezTo>
                <a:cubicBezTo>
                  <a:pt x="1375" y="0"/>
                  <a:pt x="920" y="49"/>
                  <a:pt x="648" y="65"/>
                </a:cubicBezTo>
                <a:cubicBezTo>
                  <a:pt x="376" y="81"/>
                  <a:pt x="264" y="49"/>
                  <a:pt x="168" y="65"/>
                </a:cubicBezTo>
                <a:close/>
              </a:path>
            </a:pathLst>
          </a:cu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4" name="Freeform 8"/>
          <p:cNvSpPr>
            <a:spLocks/>
          </p:cNvSpPr>
          <p:nvPr/>
        </p:nvSpPr>
        <p:spPr bwMode="auto">
          <a:xfrm>
            <a:off x="2466975" y="2057400"/>
            <a:ext cx="1590675" cy="1201738"/>
          </a:xfrm>
          <a:custGeom>
            <a:avLst/>
            <a:gdLst>
              <a:gd name="T0" fmla="*/ 249402267 w 1144"/>
              <a:gd name="T1" fmla="*/ 0 h 863"/>
              <a:gd name="T2" fmla="*/ 1177410961 w 1144"/>
              <a:gd name="T3" fmla="*/ 186152419 h 863"/>
              <a:gd name="T4" fmla="*/ 1641415308 w 1144"/>
              <a:gd name="T5" fmla="*/ 93076906 h 863"/>
              <a:gd name="T6" fmla="*/ 2105419655 w 1144"/>
              <a:gd name="T7" fmla="*/ 279229325 h 863"/>
              <a:gd name="T8" fmla="*/ 2147483647 w 1144"/>
              <a:gd name="T9" fmla="*/ 744611068 h 863"/>
              <a:gd name="T10" fmla="*/ 2012619620 w 1144"/>
              <a:gd name="T11" fmla="*/ 1023839001 h 863"/>
              <a:gd name="T12" fmla="*/ 2012619620 w 1144"/>
              <a:gd name="T13" fmla="*/ 1582297650 h 863"/>
              <a:gd name="T14" fmla="*/ 1827016768 w 1144"/>
              <a:gd name="T15" fmla="*/ 1582297650 h 863"/>
              <a:gd name="T16" fmla="*/ 249402267 w 1144"/>
              <a:gd name="T17" fmla="*/ 1116915906 h 863"/>
              <a:gd name="T18" fmla="*/ 342203693 w 1144"/>
              <a:gd name="T19" fmla="*/ 558458649 h 863"/>
              <a:gd name="T20" fmla="*/ 63800806 w 1144"/>
              <a:gd name="T21" fmla="*/ 186152419 h 863"/>
              <a:gd name="T22" fmla="*/ 249402267 w 1144"/>
              <a:gd name="T23" fmla="*/ 0 h 8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4" h="863">
                <a:moveTo>
                  <a:pt x="129" y="0"/>
                </a:moveTo>
                <a:cubicBezTo>
                  <a:pt x="225" y="0"/>
                  <a:pt x="489" y="88"/>
                  <a:pt x="609" y="96"/>
                </a:cubicBezTo>
                <a:cubicBezTo>
                  <a:pt x="728" y="103"/>
                  <a:pt x="769" y="40"/>
                  <a:pt x="849" y="48"/>
                </a:cubicBezTo>
                <a:cubicBezTo>
                  <a:pt x="929" y="56"/>
                  <a:pt x="1041" y="88"/>
                  <a:pt x="1089" y="144"/>
                </a:cubicBezTo>
                <a:cubicBezTo>
                  <a:pt x="1137" y="200"/>
                  <a:pt x="1144" y="320"/>
                  <a:pt x="1137" y="384"/>
                </a:cubicBezTo>
                <a:cubicBezTo>
                  <a:pt x="1129" y="447"/>
                  <a:pt x="1057" y="456"/>
                  <a:pt x="1041" y="528"/>
                </a:cubicBezTo>
                <a:cubicBezTo>
                  <a:pt x="1025" y="600"/>
                  <a:pt x="1056" y="768"/>
                  <a:pt x="1041" y="816"/>
                </a:cubicBezTo>
                <a:cubicBezTo>
                  <a:pt x="1025" y="863"/>
                  <a:pt x="1096" y="855"/>
                  <a:pt x="945" y="816"/>
                </a:cubicBezTo>
                <a:cubicBezTo>
                  <a:pt x="793" y="776"/>
                  <a:pt x="257" y="664"/>
                  <a:pt x="129" y="576"/>
                </a:cubicBezTo>
                <a:cubicBezTo>
                  <a:pt x="0" y="487"/>
                  <a:pt x="192" y="367"/>
                  <a:pt x="177" y="288"/>
                </a:cubicBezTo>
                <a:cubicBezTo>
                  <a:pt x="161" y="208"/>
                  <a:pt x="41" y="144"/>
                  <a:pt x="33" y="96"/>
                </a:cubicBezTo>
                <a:cubicBezTo>
                  <a:pt x="25" y="48"/>
                  <a:pt x="33" y="0"/>
                  <a:pt x="129" y="0"/>
                </a:cubicBezTo>
                <a:close/>
              </a:path>
            </a:pathLst>
          </a:custGeom>
          <a:solidFill>
            <a:srgbClr val="97452B"/>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5" name="Freeform 9"/>
          <p:cNvSpPr>
            <a:spLocks/>
          </p:cNvSpPr>
          <p:nvPr/>
        </p:nvSpPr>
        <p:spPr bwMode="auto">
          <a:xfrm>
            <a:off x="4051300" y="2708275"/>
            <a:ext cx="892175" cy="752475"/>
          </a:xfrm>
          <a:custGeom>
            <a:avLst/>
            <a:gdLst>
              <a:gd name="T0" fmla="*/ 468075457 w 719"/>
              <a:gd name="T1" fmla="*/ 12293731 h 607"/>
              <a:gd name="T2" fmla="*/ 172449114 w 719"/>
              <a:gd name="T3" fmla="*/ 86058595 h 607"/>
              <a:gd name="T4" fmla="*/ 24635942 w 719"/>
              <a:gd name="T5" fmla="*/ 454881675 h 607"/>
              <a:gd name="T6" fmla="*/ 320262285 w 719"/>
              <a:gd name="T7" fmla="*/ 823704755 h 607"/>
              <a:gd name="T8" fmla="*/ 689795214 w 719"/>
              <a:gd name="T9" fmla="*/ 897469618 h 607"/>
              <a:gd name="T10" fmla="*/ 1059328143 w 719"/>
              <a:gd name="T11" fmla="*/ 602411402 h 607"/>
              <a:gd name="T12" fmla="*/ 985421557 w 719"/>
              <a:gd name="T13" fmla="*/ 159823459 h 607"/>
              <a:gd name="T14" fmla="*/ 468075457 w 719"/>
              <a:gd name="T15" fmla="*/ 12293731 h 6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9" h="607">
                <a:moveTo>
                  <a:pt x="304" y="8"/>
                </a:moveTo>
                <a:cubicBezTo>
                  <a:pt x="216" y="0"/>
                  <a:pt x="160" y="8"/>
                  <a:pt x="112" y="56"/>
                </a:cubicBezTo>
                <a:cubicBezTo>
                  <a:pt x="64" y="104"/>
                  <a:pt x="0" y="216"/>
                  <a:pt x="16" y="296"/>
                </a:cubicBezTo>
                <a:cubicBezTo>
                  <a:pt x="31" y="375"/>
                  <a:pt x="136" y="488"/>
                  <a:pt x="208" y="536"/>
                </a:cubicBezTo>
                <a:cubicBezTo>
                  <a:pt x="279" y="583"/>
                  <a:pt x="368" y="607"/>
                  <a:pt x="448" y="584"/>
                </a:cubicBezTo>
                <a:cubicBezTo>
                  <a:pt x="527" y="560"/>
                  <a:pt x="656" y="471"/>
                  <a:pt x="688" y="392"/>
                </a:cubicBezTo>
                <a:cubicBezTo>
                  <a:pt x="719" y="312"/>
                  <a:pt x="696" y="168"/>
                  <a:pt x="640" y="104"/>
                </a:cubicBezTo>
                <a:cubicBezTo>
                  <a:pt x="584" y="40"/>
                  <a:pt x="392" y="16"/>
                  <a:pt x="304" y="8"/>
                </a:cubicBezTo>
                <a:close/>
              </a:path>
            </a:pathLst>
          </a:custGeom>
          <a:solidFill>
            <a:srgbClr val="97452B"/>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6" name="Oval 10"/>
          <p:cNvSpPr>
            <a:spLocks noChangeArrowheads="1"/>
          </p:cNvSpPr>
          <p:nvPr/>
        </p:nvSpPr>
        <p:spPr bwMode="auto">
          <a:xfrm>
            <a:off x="4100513" y="2487613"/>
            <a:ext cx="774700" cy="417512"/>
          </a:xfrm>
          <a:prstGeom prst="ellipse">
            <a:avLst/>
          </a:prstGeom>
          <a:solidFill>
            <a:srgbClr val="CC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7" name="Freeform 11"/>
          <p:cNvSpPr>
            <a:spLocks/>
          </p:cNvSpPr>
          <p:nvPr/>
        </p:nvSpPr>
        <p:spPr bwMode="auto">
          <a:xfrm>
            <a:off x="4953000" y="2214563"/>
            <a:ext cx="1633538" cy="1279525"/>
          </a:xfrm>
          <a:custGeom>
            <a:avLst/>
            <a:gdLst>
              <a:gd name="T0" fmla="*/ 305076685 w 1183"/>
              <a:gd name="T1" fmla="*/ 106690576 h 927"/>
              <a:gd name="T2" fmla="*/ 122030674 w 1183"/>
              <a:gd name="T3" fmla="*/ 381037576 h 927"/>
              <a:gd name="T4" fmla="*/ 213552989 w 1183"/>
              <a:gd name="T5" fmla="*/ 1386977494 h 927"/>
              <a:gd name="T6" fmla="*/ 1403352750 w 1183"/>
              <a:gd name="T7" fmla="*/ 1752773954 h 927"/>
              <a:gd name="T8" fmla="*/ 2135536793 w 1183"/>
              <a:gd name="T9" fmla="*/ 1295528034 h 927"/>
              <a:gd name="T10" fmla="*/ 2135536793 w 1183"/>
              <a:gd name="T11" fmla="*/ 563936496 h 927"/>
              <a:gd name="T12" fmla="*/ 1769444771 w 1183"/>
              <a:gd name="T13" fmla="*/ 198140036 h 927"/>
              <a:gd name="T14" fmla="*/ 854214717 w 1183"/>
              <a:gd name="T15" fmla="*/ 15241117 h 927"/>
              <a:gd name="T16" fmla="*/ 305076685 w 1183"/>
              <a:gd name="T17" fmla="*/ 106690576 h 9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83" h="927">
                <a:moveTo>
                  <a:pt x="160" y="56"/>
                </a:moveTo>
                <a:cubicBezTo>
                  <a:pt x="96" y="87"/>
                  <a:pt x="71" y="88"/>
                  <a:pt x="64" y="200"/>
                </a:cubicBezTo>
                <a:cubicBezTo>
                  <a:pt x="56" y="311"/>
                  <a:pt x="0" y="608"/>
                  <a:pt x="112" y="728"/>
                </a:cubicBezTo>
                <a:cubicBezTo>
                  <a:pt x="223" y="847"/>
                  <a:pt x="568" y="927"/>
                  <a:pt x="736" y="920"/>
                </a:cubicBezTo>
                <a:cubicBezTo>
                  <a:pt x="903" y="912"/>
                  <a:pt x="1056" y="783"/>
                  <a:pt x="1120" y="680"/>
                </a:cubicBezTo>
                <a:cubicBezTo>
                  <a:pt x="1183" y="576"/>
                  <a:pt x="1152" y="392"/>
                  <a:pt x="1120" y="296"/>
                </a:cubicBezTo>
                <a:cubicBezTo>
                  <a:pt x="1087" y="199"/>
                  <a:pt x="1039" y="151"/>
                  <a:pt x="928" y="104"/>
                </a:cubicBezTo>
                <a:cubicBezTo>
                  <a:pt x="816" y="56"/>
                  <a:pt x="575" y="15"/>
                  <a:pt x="448" y="8"/>
                </a:cubicBezTo>
                <a:cubicBezTo>
                  <a:pt x="320" y="0"/>
                  <a:pt x="223" y="24"/>
                  <a:pt x="160" y="56"/>
                </a:cubicBezTo>
                <a:close/>
              </a:path>
            </a:pathLst>
          </a:custGeom>
          <a:solidFill>
            <a:srgbClr val="97452B"/>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8" name="Freeform 12"/>
          <p:cNvSpPr>
            <a:spLocks/>
          </p:cNvSpPr>
          <p:nvPr/>
        </p:nvSpPr>
        <p:spPr bwMode="auto">
          <a:xfrm>
            <a:off x="7432675" y="2417763"/>
            <a:ext cx="1216025" cy="1536700"/>
          </a:xfrm>
          <a:custGeom>
            <a:avLst/>
            <a:gdLst>
              <a:gd name="T0" fmla="*/ 427869093 w 864"/>
              <a:gd name="T1" fmla="*/ 86004390 h 1240"/>
              <a:gd name="T2" fmla="*/ 618033447 w 864"/>
              <a:gd name="T3" fmla="*/ 12286164 h 1240"/>
              <a:gd name="T4" fmla="*/ 1378690863 w 864"/>
              <a:gd name="T5" fmla="*/ 12286164 h 1240"/>
              <a:gd name="T6" fmla="*/ 1663937394 w 864"/>
              <a:gd name="T7" fmla="*/ 86004390 h 1240"/>
              <a:gd name="T8" fmla="*/ 1663937394 w 864"/>
              <a:gd name="T9" fmla="*/ 528314981 h 1240"/>
              <a:gd name="T10" fmla="*/ 1378690863 w 864"/>
              <a:gd name="T11" fmla="*/ 823189122 h 1240"/>
              <a:gd name="T12" fmla="*/ 1663937394 w 864"/>
              <a:gd name="T13" fmla="*/ 1339217939 h 1240"/>
              <a:gd name="T14" fmla="*/ 1378690863 w 864"/>
              <a:gd name="T15" fmla="*/ 1781528531 h 1240"/>
              <a:gd name="T16" fmla="*/ 808197801 w 864"/>
              <a:gd name="T17" fmla="*/ 1855246757 h 1240"/>
              <a:gd name="T18" fmla="*/ 47540385 w 864"/>
              <a:gd name="T19" fmla="*/ 1486654390 h 1240"/>
              <a:gd name="T20" fmla="*/ 522951270 w 864"/>
              <a:gd name="T21" fmla="*/ 749470897 h 1240"/>
              <a:gd name="T22" fmla="*/ 237704739 w 864"/>
              <a:gd name="T23" fmla="*/ 233442080 h 1240"/>
              <a:gd name="T24" fmla="*/ 427869093 w 864"/>
              <a:gd name="T25" fmla="*/ 86004390 h 1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 h="1240">
                <a:moveTo>
                  <a:pt x="216" y="56"/>
                </a:moveTo>
                <a:cubicBezTo>
                  <a:pt x="248" y="32"/>
                  <a:pt x="232" y="16"/>
                  <a:pt x="312" y="8"/>
                </a:cubicBezTo>
                <a:cubicBezTo>
                  <a:pt x="392" y="0"/>
                  <a:pt x="608" y="0"/>
                  <a:pt x="696" y="8"/>
                </a:cubicBezTo>
                <a:cubicBezTo>
                  <a:pt x="784" y="16"/>
                  <a:pt x="816" y="0"/>
                  <a:pt x="840" y="56"/>
                </a:cubicBezTo>
                <a:cubicBezTo>
                  <a:pt x="864" y="112"/>
                  <a:pt x="863" y="264"/>
                  <a:pt x="840" y="344"/>
                </a:cubicBezTo>
                <a:cubicBezTo>
                  <a:pt x="816" y="423"/>
                  <a:pt x="696" y="448"/>
                  <a:pt x="696" y="536"/>
                </a:cubicBezTo>
                <a:cubicBezTo>
                  <a:pt x="696" y="624"/>
                  <a:pt x="840" y="768"/>
                  <a:pt x="840" y="872"/>
                </a:cubicBezTo>
                <a:cubicBezTo>
                  <a:pt x="840" y="976"/>
                  <a:pt x="768" y="1104"/>
                  <a:pt x="696" y="1160"/>
                </a:cubicBezTo>
                <a:cubicBezTo>
                  <a:pt x="624" y="1216"/>
                  <a:pt x="520" y="1240"/>
                  <a:pt x="408" y="1208"/>
                </a:cubicBezTo>
                <a:cubicBezTo>
                  <a:pt x="296" y="1176"/>
                  <a:pt x="48" y="1088"/>
                  <a:pt x="24" y="968"/>
                </a:cubicBezTo>
                <a:cubicBezTo>
                  <a:pt x="0" y="848"/>
                  <a:pt x="248" y="623"/>
                  <a:pt x="264" y="488"/>
                </a:cubicBezTo>
                <a:cubicBezTo>
                  <a:pt x="279" y="352"/>
                  <a:pt x="128" y="232"/>
                  <a:pt x="120" y="152"/>
                </a:cubicBezTo>
                <a:cubicBezTo>
                  <a:pt x="112" y="72"/>
                  <a:pt x="184" y="80"/>
                  <a:pt x="216" y="56"/>
                </a:cubicBezTo>
                <a:close/>
              </a:path>
            </a:pathLst>
          </a:custGeom>
          <a:solidFill>
            <a:srgbClr val="97452B"/>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9" name="Freeform 13"/>
          <p:cNvSpPr>
            <a:spLocks/>
          </p:cNvSpPr>
          <p:nvPr/>
        </p:nvSpPr>
        <p:spPr bwMode="auto">
          <a:xfrm>
            <a:off x="9013825" y="2390775"/>
            <a:ext cx="1447800" cy="1417638"/>
          </a:xfrm>
          <a:custGeom>
            <a:avLst/>
            <a:gdLst>
              <a:gd name="T0" fmla="*/ 1594682390 w 1128"/>
              <a:gd name="T1" fmla="*/ 158293921 h 1104"/>
              <a:gd name="T2" fmla="*/ 962081069 w 1128"/>
              <a:gd name="T3" fmla="*/ 0 h 1104"/>
              <a:gd name="T4" fmla="*/ 329479748 w 1128"/>
              <a:gd name="T5" fmla="*/ 158293921 h 1104"/>
              <a:gd name="T6" fmla="*/ 92254894 w 1128"/>
              <a:gd name="T7" fmla="*/ 633174401 h 1104"/>
              <a:gd name="T8" fmla="*/ 92254894 w 1128"/>
              <a:gd name="T9" fmla="*/ 1266350087 h 1104"/>
              <a:gd name="T10" fmla="*/ 645780409 w 1128"/>
              <a:gd name="T11" fmla="*/ 1741231851 h 1104"/>
              <a:gd name="T12" fmla="*/ 1199307206 w 1128"/>
              <a:gd name="T13" fmla="*/ 1741231851 h 1104"/>
              <a:gd name="T14" fmla="*/ 1673758197 w 1128"/>
              <a:gd name="T15" fmla="*/ 1266350087 h 1104"/>
              <a:gd name="T16" fmla="*/ 1831908528 w 1128"/>
              <a:gd name="T17" fmla="*/ 554028083 h 1104"/>
              <a:gd name="T18" fmla="*/ 1594682390 w 1128"/>
              <a:gd name="T19" fmla="*/ 158293921 h 1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8" h="1104">
                <a:moveTo>
                  <a:pt x="968" y="96"/>
                </a:moveTo>
                <a:cubicBezTo>
                  <a:pt x="880" y="40"/>
                  <a:pt x="712" y="0"/>
                  <a:pt x="584" y="0"/>
                </a:cubicBezTo>
                <a:cubicBezTo>
                  <a:pt x="456" y="0"/>
                  <a:pt x="287" y="32"/>
                  <a:pt x="200" y="96"/>
                </a:cubicBezTo>
                <a:cubicBezTo>
                  <a:pt x="112" y="159"/>
                  <a:pt x="79" y="272"/>
                  <a:pt x="56" y="384"/>
                </a:cubicBezTo>
                <a:cubicBezTo>
                  <a:pt x="32" y="495"/>
                  <a:pt x="0" y="656"/>
                  <a:pt x="56" y="768"/>
                </a:cubicBezTo>
                <a:cubicBezTo>
                  <a:pt x="111" y="879"/>
                  <a:pt x="280" y="1008"/>
                  <a:pt x="392" y="1056"/>
                </a:cubicBezTo>
                <a:cubicBezTo>
                  <a:pt x="503" y="1103"/>
                  <a:pt x="624" y="1104"/>
                  <a:pt x="728" y="1056"/>
                </a:cubicBezTo>
                <a:cubicBezTo>
                  <a:pt x="832" y="1008"/>
                  <a:pt x="952" y="887"/>
                  <a:pt x="1016" y="768"/>
                </a:cubicBezTo>
                <a:cubicBezTo>
                  <a:pt x="1079" y="648"/>
                  <a:pt x="1128" y="448"/>
                  <a:pt x="1112" y="336"/>
                </a:cubicBezTo>
                <a:cubicBezTo>
                  <a:pt x="1096" y="224"/>
                  <a:pt x="1055" y="151"/>
                  <a:pt x="968" y="96"/>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0" name="Oval 14"/>
          <p:cNvSpPr>
            <a:spLocks noChangeArrowheads="1"/>
          </p:cNvSpPr>
          <p:nvPr/>
        </p:nvSpPr>
        <p:spPr bwMode="auto">
          <a:xfrm>
            <a:off x="6638925" y="2560638"/>
            <a:ext cx="774700" cy="417512"/>
          </a:xfrm>
          <a:prstGeom prst="ellipse">
            <a:avLst/>
          </a:prstGeom>
          <a:solidFill>
            <a:srgbClr val="CC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1" name="Text Box 15"/>
          <p:cNvSpPr txBox="1">
            <a:spLocks noChangeArrowheads="1"/>
          </p:cNvSpPr>
          <p:nvPr/>
        </p:nvSpPr>
        <p:spPr bwMode="auto">
          <a:xfrm>
            <a:off x="152400" y="4419600"/>
            <a:ext cx="1847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000">
                <a:solidFill>
                  <a:srgbClr val="FFCC66"/>
                </a:solidFill>
              </a:rPr>
              <a:t>Mitochondrial</a:t>
            </a:r>
          </a:p>
          <a:p>
            <a:pPr algn="l">
              <a:spcBef>
                <a:spcPct val="0"/>
              </a:spcBef>
            </a:pPr>
            <a:r>
              <a:rPr lang="en-US" sz="2000">
                <a:solidFill>
                  <a:srgbClr val="FFCC66"/>
                </a:solidFill>
              </a:rPr>
              <a:t>Matrix</a:t>
            </a:r>
          </a:p>
        </p:txBody>
      </p:sp>
      <p:sp>
        <p:nvSpPr>
          <p:cNvPr id="29712" name="Rectangle 16"/>
          <p:cNvSpPr>
            <a:spLocks noChangeArrowheads="1"/>
          </p:cNvSpPr>
          <p:nvPr/>
        </p:nvSpPr>
        <p:spPr bwMode="auto">
          <a:xfrm>
            <a:off x="247650" y="146050"/>
            <a:ext cx="2482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a:solidFill>
                  <a:srgbClr val="FFCC66"/>
                </a:solidFill>
              </a:rPr>
              <a:t>Cellular Cytoplasm</a:t>
            </a:r>
            <a:endParaRPr lang="en-US" sz="2400">
              <a:solidFill>
                <a:srgbClr val="FFCC66"/>
              </a:solidFill>
            </a:endParaRPr>
          </a:p>
        </p:txBody>
      </p:sp>
      <p:sp>
        <p:nvSpPr>
          <p:cNvPr id="722961" name="Rectangle 17"/>
          <p:cNvSpPr>
            <a:spLocks noChangeArrowheads="1"/>
          </p:cNvSpPr>
          <p:nvPr/>
        </p:nvSpPr>
        <p:spPr bwMode="auto">
          <a:xfrm>
            <a:off x="152400" y="6858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defRPr/>
            </a:pPr>
            <a:r>
              <a:rPr lang="en-US" sz="1800">
                <a:solidFill>
                  <a:srgbClr val="FFCC66"/>
                </a:solidFill>
                <a:effectLst>
                  <a:outerShdw blurRad="38100" dist="38100" dir="2700000" algn="tl">
                    <a:srgbClr val="000000"/>
                  </a:outerShdw>
                </a:effectLst>
                <a:ea typeface="+mn-ea"/>
              </a:rPr>
              <a:t>Mitochondrial Outer Membrane</a:t>
            </a:r>
            <a:endParaRPr lang="en-US" sz="2000">
              <a:solidFill>
                <a:srgbClr val="FFCC66"/>
              </a:solidFill>
              <a:effectLst>
                <a:outerShdw blurRad="38100" dist="38100" dir="2700000" algn="tl">
                  <a:srgbClr val="000000"/>
                </a:outerShdw>
              </a:effectLst>
              <a:ea typeface="+mn-ea"/>
            </a:endParaRPr>
          </a:p>
        </p:txBody>
      </p:sp>
      <p:sp>
        <p:nvSpPr>
          <p:cNvPr id="722962" name="Rectangle 18"/>
          <p:cNvSpPr>
            <a:spLocks noChangeArrowheads="1"/>
          </p:cNvSpPr>
          <p:nvPr/>
        </p:nvSpPr>
        <p:spPr bwMode="auto">
          <a:xfrm>
            <a:off x="228600" y="2463800"/>
            <a:ext cx="1951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1800">
                <a:solidFill>
                  <a:srgbClr val="FFCC66"/>
                </a:solidFill>
                <a:effectLst>
                  <a:outerShdw blurRad="38100" dist="38100" dir="2700000" algn="tl">
                    <a:srgbClr val="000000"/>
                  </a:outerShdw>
                </a:effectLst>
                <a:ea typeface="+mn-ea"/>
              </a:rPr>
              <a:t>Inner Membrane</a:t>
            </a:r>
            <a:endParaRPr lang="en-US" sz="2000">
              <a:solidFill>
                <a:srgbClr val="FFCC66"/>
              </a:solidFill>
              <a:effectLst>
                <a:outerShdw blurRad="38100" dist="38100" dir="2700000" algn="tl">
                  <a:srgbClr val="000000"/>
                </a:outerShdw>
              </a:effectLst>
              <a:ea typeface="+mn-ea"/>
            </a:endParaRPr>
          </a:p>
        </p:txBody>
      </p:sp>
      <p:sp>
        <p:nvSpPr>
          <p:cNvPr id="29715" name="Rectangle 19"/>
          <p:cNvSpPr>
            <a:spLocks noChangeArrowheads="1"/>
          </p:cNvSpPr>
          <p:nvPr/>
        </p:nvSpPr>
        <p:spPr bwMode="auto">
          <a:xfrm>
            <a:off x="65088" y="1549400"/>
            <a:ext cx="1731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b="0">
                <a:solidFill>
                  <a:srgbClr val="000058"/>
                </a:solidFill>
              </a:rPr>
              <a:t>Intermembrane</a:t>
            </a:r>
          </a:p>
          <a:p>
            <a:pPr>
              <a:spcBef>
                <a:spcPct val="0"/>
              </a:spcBef>
            </a:pPr>
            <a:r>
              <a:rPr lang="en-US" sz="1800" b="0">
                <a:solidFill>
                  <a:srgbClr val="000058"/>
                </a:solidFill>
              </a:rPr>
              <a:t>Space</a:t>
            </a:r>
          </a:p>
        </p:txBody>
      </p:sp>
      <p:sp>
        <p:nvSpPr>
          <p:cNvPr id="722964" name="Text Box 20"/>
          <p:cNvSpPr txBox="1">
            <a:spLocks noChangeArrowheads="1"/>
          </p:cNvSpPr>
          <p:nvPr/>
        </p:nvSpPr>
        <p:spPr bwMode="auto">
          <a:xfrm>
            <a:off x="9496425" y="2819400"/>
            <a:ext cx="55086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defRPr/>
            </a:pPr>
            <a:r>
              <a:rPr lang="en-US">
                <a:solidFill>
                  <a:schemeClr val="bg2"/>
                </a:solidFill>
                <a:effectLst>
                  <a:outerShdw blurRad="38100" dist="38100" dir="2700000" algn="tl">
                    <a:srgbClr val="000000"/>
                  </a:outerShdw>
                </a:effectLst>
                <a:latin typeface="Capitals" charset="0"/>
                <a:ea typeface="+mn-ea"/>
              </a:rPr>
              <a:t>V</a:t>
            </a:r>
          </a:p>
        </p:txBody>
      </p:sp>
      <p:sp>
        <p:nvSpPr>
          <p:cNvPr id="722965" name="Rectangle 21"/>
          <p:cNvSpPr>
            <a:spLocks noChangeArrowheads="1"/>
          </p:cNvSpPr>
          <p:nvPr/>
        </p:nvSpPr>
        <p:spPr bwMode="auto">
          <a:xfrm>
            <a:off x="3195638" y="2311400"/>
            <a:ext cx="379412"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a:solidFill>
                  <a:schemeClr val="bg2"/>
                </a:solidFill>
                <a:effectLst>
                  <a:outerShdw blurRad="38100" dist="38100" dir="2700000" algn="tl">
                    <a:srgbClr val="000000"/>
                  </a:outerShdw>
                </a:effectLst>
                <a:latin typeface="Capitals" charset="0"/>
                <a:ea typeface="+mn-ea"/>
              </a:rPr>
              <a:t>I</a:t>
            </a:r>
          </a:p>
        </p:txBody>
      </p:sp>
      <p:sp>
        <p:nvSpPr>
          <p:cNvPr id="722966" name="Rectangle 22"/>
          <p:cNvSpPr>
            <a:spLocks noChangeArrowheads="1"/>
          </p:cNvSpPr>
          <p:nvPr/>
        </p:nvSpPr>
        <p:spPr bwMode="auto">
          <a:xfrm>
            <a:off x="4251325" y="2838450"/>
            <a:ext cx="5730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a:solidFill>
                  <a:schemeClr val="bg2"/>
                </a:solidFill>
                <a:effectLst>
                  <a:outerShdw blurRad="38100" dist="38100" dir="2700000" algn="tl">
                    <a:srgbClr val="000000"/>
                  </a:outerShdw>
                </a:effectLst>
                <a:latin typeface="Capitals" charset="0"/>
                <a:ea typeface="+mn-ea"/>
              </a:rPr>
              <a:t>II</a:t>
            </a:r>
          </a:p>
        </p:txBody>
      </p:sp>
      <p:sp>
        <p:nvSpPr>
          <p:cNvPr id="722967" name="Rectangle 23"/>
          <p:cNvSpPr>
            <a:spLocks noChangeArrowheads="1"/>
          </p:cNvSpPr>
          <p:nvPr/>
        </p:nvSpPr>
        <p:spPr bwMode="auto">
          <a:xfrm>
            <a:off x="5303838" y="2551113"/>
            <a:ext cx="769937"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a:solidFill>
                  <a:schemeClr val="bg2"/>
                </a:solidFill>
                <a:effectLst>
                  <a:outerShdw blurRad="38100" dist="38100" dir="2700000" algn="tl">
                    <a:srgbClr val="000000"/>
                  </a:outerShdw>
                </a:effectLst>
                <a:latin typeface="Capitals" charset="0"/>
                <a:ea typeface="+mn-ea"/>
              </a:rPr>
              <a:t>III</a:t>
            </a:r>
          </a:p>
        </p:txBody>
      </p:sp>
      <p:sp>
        <p:nvSpPr>
          <p:cNvPr id="722968" name="Rectangle 24"/>
          <p:cNvSpPr>
            <a:spLocks noChangeArrowheads="1"/>
          </p:cNvSpPr>
          <p:nvPr/>
        </p:nvSpPr>
        <p:spPr bwMode="auto">
          <a:xfrm>
            <a:off x="7781925" y="2819400"/>
            <a:ext cx="6842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a:solidFill>
                  <a:schemeClr val="bg2"/>
                </a:solidFill>
                <a:effectLst>
                  <a:outerShdw blurRad="38100" dist="38100" dir="2700000" algn="tl">
                    <a:srgbClr val="000000"/>
                  </a:outerShdw>
                </a:effectLst>
                <a:latin typeface="Capitals" charset="0"/>
                <a:ea typeface="+mn-ea"/>
              </a:rPr>
              <a:t>IV</a:t>
            </a:r>
          </a:p>
        </p:txBody>
      </p:sp>
      <p:sp>
        <p:nvSpPr>
          <p:cNvPr id="722969" name="Rectangle 25"/>
          <p:cNvSpPr>
            <a:spLocks noChangeArrowheads="1"/>
          </p:cNvSpPr>
          <p:nvPr/>
        </p:nvSpPr>
        <p:spPr bwMode="auto">
          <a:xfrm>
            <a:off x="6526213" y="2525713"/>
            <a:ext cx="92551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500">
                <a:solidFill>
                  <a:schemeClr val="bg2"/>
                </a:solidFill>
                <a:effectLst>
                  <a:outerShdw blurRad="38100" dist="38100" dir="2700000" algn="tl">
                    <a:srgbClr val="000000"/>
                  </a:outerShdw>
                </a:effectLst>
                <a:latin typeface="Century Schoolbook" pitchFamily="18" charset="0"/>
                <a:ea typeface="+mn-ea"/>
              </a:rPr>
              <a:t>CytC</a:t>
            </a:r>
          </a:p>
        </p:txBody>
      </p:sp>
      <p:sp>
        <p:nvSpPr>
          <p:cNvPr id="722970" name="Rectangle 26"/>
          <p:cNvSpPr>
            <a:spLocks noChangeArrowheads="1"/>
          </p:cNvSpPr>
          <p:nvPr/>
        </p:nvSpPr>
        <p:spPr bwMode="auto">
          <a:xfrm>
            <a:off x="3986213" y="2405063"/>
            <a:ext cx="8540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500">
                <a:solidFill>
                  <a:schemeClr val="bg2"/>
                </a:solidFill>
                <a:effectLst>
                  <a:outerShdw blurRad="38100" dist="38100" dir="2700000" algn="tl">
                    <a:srgbClr val="000000"/>
                  </a:outerShdw>
                </a:effectLst>
                <a:latin typeface="Century Schoolbook" pitchFamily="18" charset="0"/>
                <a:ea typeface="+mn-ea"/>
              </a:rPr>
              <a:t>CoQ</a:t>
            </a:r>
          </a:p>
        </p:txBody>
      </p:sp>
      <p:sp>
        <p:nvSpPr>
          <p:cNvPr id="29723" name="Rectangle 27"/>
          <p:cNvSpPr>
            <a:spLocks noChangeArrowheads="1"/>
          </p:cNvSpPr>
          <p:nvPr/>
        </p:nvSpPr>
        <p:spPr bwMode="auto">
          <a:xfrm>
            <a:off x="603250" y="5451475"/>
            <a:ext cx="1616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b="0" i="1">
                <a:solidFill>
                  <a:srgbClr val="00FF00"/>
                </a:solidFill>
              </a:rPr>
              <a:t>Pyruvate</a:t>
            </a:r>
          </a:p>
          <a:p>
            <a:pPr algn="l">
              <a:spcBef>
                <a:spcPct val="0"/>
              </a:spcBef>
            </a:pPr>
            <a:r>
              <a:rPr lang="en-US" sz="1600" b="0" i="1">
                <a:solidFill>
                  <a:srgbClr val="00FF00"/>
                </a:solidFill>
              </a:rPr>
              <a:t>Dehydrogenase</a:t>
            </a:r>
          </a:p>
          <a:p>
            <a:pPr algn="l">
              <a:spcBef>
                <a:spcPct val="0"/>
              </a:spcBef>
            </a:pPr>
            <a:r>
              <a:rPr lang="en-US" sz="1600" b="0" i="1">
                <a:solidFill>
                  <a:srgbClr val="00FF00"/>
                </a:solidFill>
              </a:rPr>
              <a:t>complex</a:t>
            </a:r>
          </a:p>
        </p:txBody>
      </p:sp>
      <p:sp>
        <p:nvSpPr>
          <p:cNvPr id="29724" name="Rectangle 28"/>
          <p:cNvSpPr>
            <a:spLocks noChangeArrowheads="1"/>
          </p:cNvSpPr>
          <p:nvPr/>
        </p:nvSpPr>
        <p:spPr bwMode="auto">
          <a:xfrm>
            <a:off x="3409950" y="6248400"/>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pPr>
            <a:r>
              <a:rPr lang="en-US" sz="1600" b="0">
                <a:solidFill>
                  <a:srgbClr val="00FF00"/>
                </a:solidFill>
              </a:rPr>
              <a:t>Citrate Synthase</a:t>
            </a:r>
          </a:p>
        </p:txBody>
      </p:sp>
      <p:sp>
        <p:nvSpPr>
          <p:cNvPr id="29725" name="Rectangle 29"/>
          <p:cNvSpPr>
            <a:spLocks noChangeArrowheads="1"/>
          </p:cNvSpPr>
          <p:nvPr/>
        </p:nvSpPr>
        <p:spPr bwMode="auto">
          <a:xfrm>
            <a:off x="8288338" y="4953000"/>
            <a:ext cx="13065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spcBef>
                <a:spcPct val="0"/>
              </a:spcBef>
            </a:pPr>
            <a:r>
              <a:rPr lang="en-US" sz="1600" b="0" i="1">
                <a:solidFill>
                  <a:srgbClr val="00FF00"/>
                </a:solidFill>
                <a:sym typeface="Symbol" pitchFamily="18" charset="2"/>
              </a:rPr>
              <a:t></a:t>
            </a:r>
            <a:r>
              <a:rPr lang="en-US" sz="1600" b="0" i="1">
                <a:solidFill>
                  <a:srgbClr val="00FF00"/>
                </a:solidFill>
              </a:rPr>
              <a:t>-KetoGDH </a:t>
            </a:r>
          </a:p>
          <a:p>
            <a:pPr algn="r">
              <a:spcBef>
                <a:spcPct val="0"/>
              </a:spcBef>
            </a:pPr>
            <a:endParaRPr lang="en-US" sz="1600" b="0" i="1">
              <a:solidFill>
                <a:srgbClr val="00FF00"/>
              </a:solidFill>
            </a:endParaRPr>
          </a:p>
        </p:txBody>
      </p:sp>
      <p:sp>
        <p:nvSpPr>
          <p:cNvPr id="29726" name="Rectangle 30"/>
          <p:cNvSpPr>
            <a:spLocks noChangeArrowheads="1"/>
          </p:cNvSpPr>
          <p:nvPr/>
        </p:nvSpPr>
        <p:spPr bwMode="auto">
          <a:xfrm>
            <a:off x="2895600" y="5105400"/>
            <a:ext cx="1112838" cy="366713"/>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rPr>
              <a:t>L-Malate</a:t>
            </a:r>
          </a:p>
        </p:txBody>
      </p:sp>
      <p:sp>
        <p:nvSpPr>
          <p:cNvPr id="29727" name="Rectangle 31"/>
          <p:cNvSpPr>
            <a:spLocks noChangeArrowheads="1"/>
          </p:cNvSpPr>
          <p:nvPr/>
        </p:nvSpPr>
        <p:spPr bwMode="auto">
          <a:xfrm>
            <a:off x="3265488" y="5568950"/>
            <a:ext cx="1604962" cy="366713"/>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rPr>
              <a:t>Oxaloacetate</a:t>
            </a:r>
          </a:p>
        </p:txBody>
      </p:sp>
      <p:sp>
        <p:nvSpPr>
          <p:cNvPr id="29728" name="Rectangle 32"/>
          <p:cNvSpPr>
            <a:spLocks noChangeArrowheads="1"/>
          </p:cNvSpPr>
          <p:nvPr/>
        </p:nvSpPr>
        <p:spPr bwMode="auto">
          <a:xfrm>
            <a:off x="2622550" y="6019800"/>
            <a:ext cx="141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pPr>
            <a:r>
              <a:rPr lang="en-US" sz="1600">
                <a:solidFill>
                  <a:srgbClr val="00FF00"/>
                </a:solidFill>
              </a:rPr>
              <a:t>Acetyl-Co-A</a:t>
            </a:r>
          </a:p>
        </p:txBody>
      </p:sp>
      <p:sp>
        <p:nvSpPr>
          <p:cNvPr id="29729" name="Rectangle 33"/>
          <p:cNvSpPr>
            <a:spLocks noChangeArrowheads="1"/>
          </p:cNvSpPr>
          <p:nvPr/>
        </p:nvSpPr>
        <p:spPr bwMode="auto">
          <a:xfrm>
            <a:off x="5257800" y="3959225"/>
            <a:ext cx="1265238" cy="366713"/>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rPr>
              <a:t>Succinate</a:t>
            </a:r>
          </a:p>
        </p:txBody>
      </p:sp>
      <p:sp>
        <p:nvSpPr>
          <p:cNvPr id="29730" name="Freeform 34"/>
          <p:cNvSpPr>
            <a:spLocks/>
          </p:cNvSpPr>
          <p:nvPr/>
        </p:nvSpPr>
        <p:spPr bwMode="auto">
          <a:xfrm>
            <a:off x="417513" y="5794375"/>
            <a:ext cx="1958975" cy="606425"/>
          </a:xfrm>
          <a:custGeom>
            <a:avLst/>
            <a:gdLst>
              <a:gd name="T0" fmla="*/ 0 w 1479"/>
              <a:gd name="T1" fmla="*/ 342741250 h 382"/>
              <a:gd name="T2" fmla="*/ 1059639909 w 1479"/>
              <a:gd name="T3" fmla="*/ 912296563 h 382"/>
              <a:gd name="T4" fmla="*/ 2147483647 w 1479"/>
              <a:gd name="T5" fmla="*/ 647680950 h 382"/>
              <a:gd name="T6" fmla="*/ 2147483647 w 1479"/>
              <a:gd name="T7" fmla="*/ 0 h 3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79" h="382">
                <a:moveTo>
                  <a:pt x="0" y="136"/>
                </a:moveTo>
                <a:cubicBezTo>
                  <a:pt x="192" y="238"/>
                  <a:pt x="385" y="341"/>
                  <a:pt x="604" y="362"/>
                </a:cubicBezTo>
                <a:cubicBezTo>
                  <a:pt x="822" y="382"/>
                  <a:pt x="1167" y="317"/>
                  <a:pt x="1313" y="257"/>
                </a:cubicBezTo>
                <a:cubicBezTo>
                  <a:pt x="1458" y="196"/>
                  <a:pt x="1468" y="98"/>
                  <a:pt x="1479" y="0"/>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1" name="Oval 35"/>
          <p:cNvSpPr>
            <a:spLocks noChangeArrowheads="1"/>
          </p:cNvSpPr>
          <p:nvPr/>
        </p:nvSpPr>
        <p:spPr bwMode="auto">
          <a:xfrm>
            <a:off x="4165600" y="3438525"/>
            <a:ext cx="846138" cy="847725"/>
          </a:xfrm>
          <a:prstGeom prst="ellipse">
            <a:avLst/>
          </a:prstGeom>
          <a:noFill/>
          <a:ln w="2857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2" name="Rectangle 36"/>
          <p:cNvSpPr>
            <a:spLocks noChangeArrowheads="1"/>
          </p:cNvSpPr>
          <p:nvPr/>
        </p:nvSpPr>
        <p:spPr bwMode="auto">
          <a:xfrm>
            <a:off x="4738688" y="3641725"/>
            <a:ext cx="600075" cy="336550"/>
          </a:xfrm>
          <a:prstGeom prst="rect">
            <a:avLst/>
          </a:prstGeom>
          <a:solidFill>
            <a:srgbClr val="00005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a:solidFill>
                  <a:srgbClr val="00FF00"/>
                </a:solidFill>
              </a:rPr>
              <a:t>FAD</a:t>
            </a:r>
          </a:p>
        </p:txBody>
      </p:sp>
      <p:sp>
        <p:nvSpPr>
          <p:cNvPr id="29733" name="Rectangle 37"/>
          <p:cNvSpPr>
            <a:spLocks noChangeArrowheads="1"/>
          </p:cNvSpPr>
          <p:nvPr/>
        </p:nvSpPr>
        <p:spPr bwMode="auto">
          <a:xfrm>
            <a:off x="3671888" y="3771900"/>
            <a:ext cx="823912" cy="336550"/>
          </a:xfrm>
          <a:prstGeom prst="rect">
            <a:avLst/>
          </a:prstGeom>
          <a:solidFill>
            <a:srgbClr val="00005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a:solidFill>
                  <a:srgbClr val="00FF00"/>
                </a:solidFill>
              </a:rPr>
              <a:t>FADH</a:t>
            </a:r>
            <a:r>
              <a:rPr lang="en-US" sz="1600" baseline="-25000">
                <a:solidFill>
                  <a:srgbClr val="00FF00"/>
                </a:solidFill>
              </a:rPr>
              <a:t>2</a:t>
            </a:r>
            <a:endParaRPr lang="en-US" sz="1600">
              <a:solidFill>
                <a:srgbClr val="00FF00"/>
              </a:solidFill>
            </a:endParaRPr>
          </a:p>
        </p:txBody>
      </p:sp>
      <p:sp>
        <p:nvSpPr>
          <p:cNvPr id="29734" name="Freeform 38"/>
          <p:cNvSpPr>
            <a:spLocks/>
          </p:cNvSpPr>
          <p:nvPr/>
        </p:nvSpPr>
        <p:spPr bwMode="auto">
          <a:xfrm>
            <a:off x="2693988" y="2909888"/>
            <a:ext cx="652462" cy="700087"/>
          </a:xfrm>
          <a:custGeom>
            <a:avLst/>
            <a:gdLst>
              <a:gd name="T0" fmla="*/ 0 w 412"/>
              <a:gd name="T1" fmla="*/ 410784382 h 441"/>
              <a:gd name="T2" fmla="*/ 902855378 w 412"/>
              <a:gd name="T3" fmla="*/ 118446465 h 441"/>
              <a:gd name="T4" fmla="*/ 784983050 w 412"/>
              <a:gd name="T5" fmla="*/ 1111387319 h 441"/>
              <a:gd name="T6" fmla="*/ 0 60000 65536"/>
              <a:gd name="T7" fmla="*/ 0 60000 65536"/>
              <a:gd name="T8" fmla="*/ 0 60000 65536"/>
            </a:gdLst>
            <a:ahLst/>
            <a:cxnLst>
              <a:cxn ang="T6">
                <a:pos x="T0" y="T1"/>
              </a:cxn>
              <a:cxn ang="T7">
                <a:pos x="T2" y="T3"/>
              </a:cxn>
              <a:cxn ang="T8">
                <a:pos x="T4" y="T5"/>
              </a:cxn>
            </a:cxnLst>
            <a:rect l="0" t="0" r="r" b="b"/>
            <a:pathLst>
              <a:path w="412" h="441">
                <a:moveTo>
                  <a:pt x="0" y="163"/>
                </a:moveTo>
                <a:cubicBezTo>
                  <a:pt x="153" y="81"/>
                  <a:pt x="307" y="0"/>
                  <a:pt x="360" y="47"/>
                </a:cubicBezTo>
                <a:cubicBezTo>
                  <a:pt x="412" y="93"/>
                  <a:pt x="362" y="267"/>
                  <a:pt x="313" y="441"/>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5" name="Freeform 39"/>
          <p:cNvSpPr>
            <a:spLocks/>
          </p:cNvSpPr>
          <p:nvPr/>
        </p:nvSpPr>
        <p:spPr bwMode="auto">
          <a:xfrm>
            <a:off x="3409950" y="2592388"/>
            <a:ext cx="665163" cy="263525"/>
          </a:xfrm>
          <a:custGeom>
            <a:avLst/>
            <a:gdLst>
              <a:gd name="T0" fmla="*/ 0 w 418"/>
              <a:gd name="T1" fmla="*/ 418345938 h 166"/>
              <a:gd name="T2" fmla="*/ 470995873 w 418"/>
              <a:gd name="T3" fmla="*/ 65524063 h 166"/>
              <a:gd name="T4" fmla="*/ 1058473245 w 418"/>
              <a:gd name="T5" fmla="*/ 37803138 h 166"/>
              <a:gd name="T6" fmla="*/ 0 60000 65536"/>
              <a:gd name="T7" fmla="*/ 0 60000 65536"/>
              <a:gd name="T8" fmla="*/ 0 60000 65536"/>
            </a:gdLst>
            <a:ahLst/>
            <a:cxnLst>
              <a:cxn ang="T6">
                <a:pos x="T0" y="T1"/>
              </a:cxn>
              <a:cxn ang="T7">
                <a:pos x="T2" y="T3"/>
              </a:cxn>
              <a:cxn ang="T8">
                <a:pos x="T4" y="T5"/>
              </a:cxn>
            </a:cxnLst>
            <a:rect l="0" t="0" r="r" b="b"/>
            <a:pathLst>
              <a:path w="418" h="166">
                <a:moveTo>
                  <a:pt x="0" y="166"/>
                </a:moveTo>
                <a:cubicBezTo>
                  <a:pt x="58" y="108"/>
                  <a:pt x="116" y="51"/>
                  <a:pt x="186" y="26"/>
                </a:cubicBezTo>
                <a:cubicBezTo>
                  <a:pt x="255" y="0"/>
                  <a:pt x="336" y="7"/>
                  <a:pt x="418" y="15"/>
                </a:cubicBezTo>
              </a:path>
            </a:pathLst>
          </a:custGeom>
          <a:noFill/>
          <a:ln w="28575" cmpd="sng">
            <a:solidFill>
              <a:srgbClr val="00007D"/>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6" name="Freeform 40"/>
          <p:cNvSpPr>
            <a:spLocks/>
          </p:cNvSpPr>
          <p:nvPr/>
        </p:nvSpPr>
        <p:spPr bwMode="auto">
          <a:xfrm>
            <a:off x="4137025" y="2817813"/>
            <a:ext cx="230188" cy="534987"/>
          </a:xfrm>
          <a:custGeom>
            <a:avLst/>
            <a:gdLst>
              <a:gd name="T0" fmla="*/ 365424244 w 145"/>
              <a:gd name="T1" fmla="*/ 849291069 h 337"/>
              <a:gd name="T2" fmla="*/ 15120970 w 145"/>
              <a:gd name="T3" fmla="*/ 468748624 h 337"/>
              <a:gd name="T4" fmla="*/ 277217790 w 145"/>
              <a:gd name="T5" fmla="*/ 0 h 337"/>
              <a:gd name="T6" fmla="*/ 0 60000 65536"/>
              <a:gd name="T7" fmla="*/ 0 60000 65536"/>
              <a:gd name="T8" fmla="*/ 0 60000 65536"/>
            </a:gdLst>
            <a:ahLst/>
            <a:cxnLst>
              <a:cxn ang="T6">
                <a:pos x="T0" y="T1"/>
              </a:cxn>
              <a:cxn ang="T7">
                <a:pos x="T2" y="T3"/>
              </a:cxn>
              <a:cxn ang="T8">
                <a:pos x="T4" y="T5"/>
              </a:cxn>
            </a:cxnLst>
            <a:rect l="0" t="0" r="r" b="b"/>
            <a:pathLst>
              <a:path w="145" h="337">
                <a:moveTo>
                  <a:pt x="145" y="337"/>
                </a:moveTo>
                <a:cubicBezTo>
                  <a:pt x="78" y="289"/>
                  <a:pt x="11" y="242"/>
                  <a:pt x="6" y="186"/>
                </a:cubicBezTo>
                <a:cubicBezTo>
                  <a:pt x="0" y="129"/>
                  <a:pt x="55" y="64"/>
                  <a:pt x="110" y="0"/>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7" name="Freeform 41"/>
          <p:cNvSpPr>
            <a:spLocks/>
          </p:cNvSpPr>
          <p:nvPr/>
        </p:nvSpPr>
        <p:spPr bwMode="auto">
          <a:xfrm>
            <a:off x="4699000" y="2382838"/>
            <a:ext cx="882650" cy="177800"/>
          </a:xfrm>
          <a:custGeom>
            <a:avLst/>
            <a:gdLst>
              <a:gd name="T0" fmla="*/ 0 w 556"/>
              <a:gd name="T1" fmla="*/ 166330313 h 112"/>
              <a:gd name="T2" fmla="*/ 672882513 w 556"/>
              <a:gd name="T3" fmla="*/ 20161250 h 112"/>
              <a:gd name="T4" fmla="*/ 1401206875 w 556"/>
              <a:gd name="T5" fmla="*/ 282257500 h 112"/>
              <a:gd name="T6" fmla="*/ 0 60000 65536"/>
              <a:gd name="T7" fmla="*/ 0 60000 65536"/>
              <a:gd name="T8" fmla="*/ 0 60000 65536"/>
            </a:gdLst>
            <a:ahLst/>
            <a:cxnLst>
              <a:cxn ang="T6">
                <a:pos x="T0" y="T1"/>
              </a:cxn>
              <a:cxn ang="T7">
                <a:pos x="T2" y="T3"/>
              </a:cxn>
              <a:cxn ang="T8">
                <a:pos x="T4" y="T5"/>
              </a:cxn>
            </a:cxnLst>
            <a:rect l="0" t="0" r="r" b="b"/>
            <a:pathLst>
              <a:path w="556" h="112">
                <a:moveTo>
                  <a:pt x="0" y="66"/>
                </a:moveTo>
                <a:cubicBezTo>
                  <a:pt x="87" y="33"/>
                  <a:pt x="174" y="0"/>
                  <a:pt x="267" y="8"/>
                </a:cubicBezTo>
                <a:cubicBezTo>
                  <a:pt x="359" y="15"/>
                  <a:pt x="457" y="63"/>
                  <a:pt x="556" y="112"/>
                </a:cubicBezTo>
              </a:path>
            </a:pathLst>
          </a:custGeom>
          <a:noFill/>
          <a:ln w="38100" cmpd="sng">
            <a:solidFill>
              <a:srgbClr val="00007D"/>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8" name="Freeform 42"/>
          <p:cNvSpPr>
            <a:spLocks/>
          </p:cNvSpPr>
          <p:nvPr/>
        </p:nvSpPr>
        <p:spPr bwMode="auto">
          <a:xfrm>
            <a:off x="5932488" y="2247900"/>
            <a:ext cx="1011237" cy="404813"/>
          </a:xfrm>
          <a:custGeom>
            <a:avLst/>
            <a:gdLst>
              <a:gd name="T0" fmla="*/ 0 w 637"/>
              <a:gd name="T1" fmla="*/ 468749641 h 255"/>
              <a:gd name="T2" fmla="*/ 788807722 w 637"/>
              <a:gd name="T3" fmla="*/ 30241912 h 255"/>
              <a:gd name="T4" fmla="*/ 1605337944 w 637"/>
              <a:gd name="T5" fmla="*/ 642641431 h 255"/>
              <a:gd name="T6" fmla="*/ 0 60000 65536"/>
              <a:gd name="T7" fmla="*/ 0 60000 65536"/>
              <a:gd name="T8" fmla="*/ 0 60000 65536"/>
            </a:gdLst>
            <a:ahLst/>
            <a:cxnLst>
              <a:cxn ang="T6">
                <a:pos x="T0" y="T1"/>
              </a:cxn>
              <a:cxn ang="T7">
                <a:pos x="T2" y="T3"/>
              </a:cxn>
              <a:cxn ang="T8">
                <a:pos x="T4" y="T5"/>
              </a:cxn>
            </a:cxnLst>
            <a:rect l="0" t="0" r="r" b="b"/>
            <a:pathLst>
              <a:path w="637" h="255">
                <a:moveTo>
                  <a:pt x="0" y="186"/>
                </a:moveTo>
                <a:cubicBezTo>
                  <a:pt x="103" y="93"/>
                  <a:pt x="206" y="0"/>
                  <a:pt x="313" y="12"/>
                </a:cubicBezTo>
                <a:cubicBezTo>
                  <a:pt x="419" y="23"/>
                  <a:pt x="528" y="139"/>
                  <a:pt x="637" y="255"/>
                </a:cubicBezTo>
              </a:path>
            </a:pathLst>
          </a:custGeom>
          <a:noFill/>
          <a:ln w="38100" cmpd="sng">
            <a:solidFill>
              <a:srgbClr val="00007D"/>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9" name="Freeform 43"/>
          <p:cNvSpPr>
            <a:spLocks/>
          </p:cNvSpPr>
          <p:nvPr/>
        </p:nvSpPr>
        <p:spPr bwMode="auto">
          <a:xfrm>
            <a:off x="7351713" y="2909888"/>
            <a:ext cx="401637" cy="719137"/>
          </a:xfrm>
          <a:custGeom>
            <a:avLst/>
            <a:gdLst>
              <a:gd name="T0" fmla="*/ 0 w 254"/>
              <a:gd name="T1" fmla="*/ 0 h 557"/>
              <a:gd name="T2" fmla="*/ 577579306 w 254"/>
              <a:gd name="T3" fmla="*/ 445065755 h 557"/>
              <a:gd name="T4" fmla="*/ 347547249 w 254"/>
              <a:gd name="T5" fmla="*/ 928470421 h 557"/>
              <a:gd name="T6" fmla="*/ 0 60000 65536"/>
              <a:gd name="T7" fmla="*/ 0 60000 65536"/>
              <a:gd name="T8" fmla="*/ 0 60000 65536"/>
            </a:gdLst>
            <a:ahLst/>
            <a:cxnLst>
              <a:cxn ang="T6">
                <a:pos x="T0" y="T1"/>
              </a:cxn>
              <a:cxn ang="T7">
                <a:pos x="T2" y="T3"/>
              </a:cxn>
              <a:cxn ang="T8">
                <a:pos x="T4" y="T5"/>
              </a:cxn>
            </a:cxnLst>
            <a:rect l="0" t="0" r="r" b="b"/>
            <a:pathLst>
              <a:path w="254" h="557">
                <a:moveTo>
                  <a:pt x="0" y="0"/>
                </a:moveTo>
                <a:cubicBezTo>
                  <a:pt x="103" y="87"/>
                  <a:pt x="207" y="174"/>
                  <a:pt x="231" y="267"/>
                </a:cubicBezTo>
                <a:cubicBezTo>
                  <a:pt x="254" y="359"/>
                  <a:pt x="196" y="458"/>
                  <a:pt x="139" y="557"/>
                </a:cubicBezTo>
              </a:path>
            </a:pathLst>
          </a:custGeom>
          <a:noFill/>
          <a:ln w="38100" cmpd="sng">
            <a:solidFill>
              <a:srgbClr val="00007D"/>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0" name="Freeform 44"/>
          <p:cNvSpPr>
            <a:spLocks/>
          </p:cNvSpPr>
          <p:nvPr/>
        </p:nvSpPr>
        <p:spPr bwMode="auto">
          <a:xfrm>
            <a:off x="1089025" y="6351588"/>
            <a:ext cx="1949450" cy="247650"/>
          </a:xfrm>
          <a:custGeom>
            <a:avLst/>
            <a:gdLst>
              <a:gd name="T0" fmla="*/ 0 w 1229"/>
              <a:gd name="T1" fmla="*/ 0 h 156"/>
              <a:gd name="T2" fmla="*/ 1809045186 w 1229"/>
              <a:gd name="T3" fmla="*/ 380544388 h 156"/>
              <a:gd name="T4" fmla="*/ 2147483647 w 1229"/>
              <a:gd name="T5" fmla="*/ 88206263 h 156"/>
              <a:gd name="T6" fmla="*/ 0 60000 65536"/>
              <a:gd name="T7" fmla="*/ 0 60000 65536"/>
              <a:gd name="T8" fmla="*/ 0 60000 65536"/>
            </a:gdLst>
            <a:ahLst/>
            <a:cxnLst>
              <a:cxn ang="T6">
                <a:pos x="T0" y="T1"/>
              </a:cxn>
              <a:cxn ang="T7">
                <a:pos x="T2" y="T3"/>
              </a:cxn>
              <a:cxn ang="T8">
                <a:pos x="T4" y="T5"/>
              </a:cxn>
            </a:cxnLst>
            <a:rect l="0" t="0" r="r" b="b"/>
            <a:pathLst>
              <a:path w="1229" h="156">
                <a:moveTo>
                  <a:pt x="0" y="0"/>
                </a:moveTo>
                <a:cubicBezTo>
                  <a:pt x="257" y="72"/>
                  <a:pt x="514" y="145"/>
                  <a:pt x="719" y="151"/>
                </a:cubicBezTo>
                <a:cubicBezTo>
                  <a:pt x="923" y="156"/>
                  <a:pt x="1076" y="95"/>
                  <a:pt x="1229" y="35"/>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1" name="Freeform 45"/>
          <p:cNvSpPr>
            <a:spLocks/>
          </p:cNvSpPr>
          <p:nvPr/>
        </p:nvSpPr>
        <p:spPr bwMode="auto">
          <a:xfrm>
            <a:off x="3352800" y="6048375"/>
            <a:ext cx="1381125" cy="119063"/>
          </a:xfrm>
          <a:custGeom>
            <a:avLst/>
            <a:gdLst>
              <a:gd name="T0" fmla="*/ 0 w 870"/>
              <a:gd name="T1" fmla="*/ 189013306 h 75"/>
              <a:gd name="T2" fmla="*/ 907256250 w 870"/>
              <a:gd name="T3" fmla="*/ 15121001 h 75"/>
              <a:gd name="T4" fmla="*/ 2147483647 w 870"/>
              <a:gd name="T5" fmla="*/ 103327634 h 75"/>
              <a:gd name="T6" fmla="*/ 0 60000 65536"/>
              <a:gd name="T7" fmla="*/ 0 60000 65536"/>
              <a:gd name="T8" fmla="*/ 0 60000 65536"/>
            </a:gdLst>
            <a:ahLst/>
            <a:cxnLst>
              <a:cxn ang="T6">
                <a:pos x="T0" y="T1"/>
              </a:cxn>
              <a:cxn ang="T7">
                <a:pos x="T2" y="T3"/>
              </a:cxn>
              <a:cxn ang="T8">
                <a:pos x="T4" y="T5"/>
              </a:cxn>
            </a:cxnLst>
            <a:rect l="0" t="0" r="r" b="b"/>
            <a:pathLst>
              <a:path w="870" h="75">
                <a:moveTo>
                  <a:pt x="0" y="75"/>
                </a:moveTo>
                <a:cubicBezTo>
                  <a:pt x="107" y="43"/>
                  <a:pt x="215" y="11"/>
                  <a:pt x="360" y="6"/>
                </a:cubicBezTo>
                <a:cubicBezTo>
                  <a:pt x="505" y="0"/>
                  <a:pt x="687" y="20"/>
                  <a:pt x="870" y="41"/>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2" name="Freeform 46"/>
          <p:cNvSpPr>
            <a:spLocks/>
          </p:cNvSpPr>
          <p:nvPr/>
        </p:nvSpPr>
        <p:spPr bwMode="auto">
          <a:xfrm>
            <a:off x="9220200" y="3657600"/>
            <a:ext cx="649288" cy="517525"/>
          </a:xfrm>
          <a:custGeom>
            <a:avLst/>
            <a:gdLst>
              <a:gd name="T0" fmla="*/ 0 w 409"/>
              <a:gd name="T1" fmla="*/ 471270013 h 326"/>
              <a:gd name="T2" fmla="*/ 904737584 w 409"/>
              <a:gd name="T3" fmla="*/ 60483750 h 326"/>
              <a:gd name="T4" fmla="*/ 758568409 w 409"/>
              <a:gd name="T5" fmla="*/ 821570938 h 326"/>
              <a:gd name="T6" fmla="*/ 0 60000 65536"/>
              <a:gd name="T7" fmla="*/ 0 60000 65536"/>
              <a:gd name="T8" fmla="*/ 0 60000 65536"/>
            </a:gdLst>
            <a:ahLst/>
            <a:cxnLst>
              <a:cxn ang="T6">
                <a:pos x="T0" y="T1"/>
              </a:cxn>
              <a:cxn ang="T7">
                <a:pos x="T2" y="T3"/>
              </a:cxn>
              <a:cxn ang="T8">
                <a:pos x="T4" y="T5"/>
              </a:cxn>
            </a:cxnLst>
            <a:rect l="0" t="0" r="r" b="b"/>
            <a:pathLst>
              <a:path w="409" h="326">
                <a:moveTo>
                  <a:pt x="0" y="187"/>
                </a:moveTo>
                <a:cubicBezTo>
                  <a:pt x="154" y="93"/>
                  <a:pt x="308" y="0"/>
                  <a:pt x="359" y="24"/>
                </a:cubicBezTo>
                <a:cubicBezTo>
                  <a:pt x="409" y="47"/>
                  <a:pt x="355" y="186"/>
                  <a:pt x="301" y="326"/>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3" name="Rectangle 47"/>
          <p:cNvSpPr>
            <a:spLocks noChangeArrowheads="1"/>
          </p:cNvSpPr>
          <p:nvPr/>
        </p:nvSpPr>
        <p:spPr bwMode="auto">
          <a:xfrm>
            <a:off x="8839200" y="38862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chemeClr val="accent1"/>
                </a:solidFill>
              </a:rPr>
              <a:t>ADP</a:t>
            </a:r>
          </a:p>
        </p:txBody>
      </p:sp>
      <p:sp>
        <p:nvSpPr>
          <p:cNvPr id="29744" name="Rectangle 48"/>
          <p:cNvSpPr>
            <a:spLocks noChangeArrowheads="1"/>
          </p:cNvSpPr>
          <p:nvPr/>
        </p:nvSpPr>
        <p:spPr bwMode="auto">
          <a:xfrm>
            <a:off x="9296400" y="41148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FF3300"/>
                </a:solidFill>
              </a:rPr>
              <a:t>ATP</a:t>
            </a:r>
          </a:p>
        </p:txBody>
      </p:sp>
      <p:sp>
        <p:nvSpPr>
          <p:cNvPr id="29745" name="Oval 49"/>
          <p:cNvSpPr>
            <a:spLocks noChangeArrowheads="1"/>
          </p:cNvSpPr>
          <p:nvPr/>
        </p:nvSpPr>
        <p:spPr bwMode="auto">
          <a:xfrm>
            <a:off x="4256088" y="3278188"/>
            <a:ext cx="239712" cy="239712"/>
          </a:xfrm>
          <a:prstGeom prst="ellipse">
            <a:avLst/>
          </a:prstGeom>
          <a:gradFill rotWithShape="0">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6" name="Oval 50"/>
          <p:cNvSpPr>
            <a:spLocks noChangeArrowheads="1"/>
          </p:cNvSpPr>
          <p:nvPr/>
        </p:nvSpPr>
        <p:spPr bwMode="auto">
          <a:xfrm>
            <a:off x="3208338" y="2800350"/>
            <a:ext cx="238125" cy="239713"/>
          </a:xfrm>
          <a:prstGeom prst="ellipse">
            <a:avLst/>
          </a:prstGeom>
          <a:gradFill rotWithShape="0">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7" name="Rectangle 51"/>
          <p:cNvSpPr>
            <a:spLocks noChangeArrowheads="1"/>
          </p:cNvSpPr>
          <p:nvPr/>
        </p:nvSpPr>
        <p:spPr bwMode="auto">
          <a:xfrm>
            <a:off x="8382000" y="5867400"/>
            <a:ext cx="865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pPr>
            <a:r>
              <a:rPr lang="en-US" sz="1600">
                <a:solidFill>
                  <a:srgbClr val="FFCC66"/>
                </a:solidFill>
              </a:rPr>
              <a:t>NADH</a:t>
            </a:r>
          </a:p>
        </p:txBody>
      </p:sp>
      <p:sp>
        <p:nvSpPr>
          <p:cNvPr id="29748" name="Rectangle 52"/>
          <p:cNvSpPr>
            <a:spLocks noChangeArrowheads="1"/>
          </p:cNvSpPr>
          <p:nvPr/>
        </p:nvSpPr>
        <p:spPr bwMode="auto">
          <a:xfrm>
            <a:off x="2327275" y="3124200"/>
            <a:ext cx="768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a:solidFill>
                  <a:srgbClr val="FFCC66"/>
                </a:solidFill>
              </a:rPr>
              <a:t>NADH</a:t>
            </a:r>
            <a:endParaRPr lang="en-US" sz="1600" baseline="-25000">
              <a:solidFill>
                <a:srgbClr val="FFCC66"/>
              </a:solidFill>
            </a:endParaRPr>
          </a:p>
        </p:txBody>
      </p:sp>
      <p:sp>
        <p:nvSpPr>
          <p:cNvPr id="29749" name="Rectangle 53"/>
          <p:cNvSpPr>
            <a:spLocks noChangeArrowheads="1"/>
          </p:cNvSpPr>
          <p:nvPr/>
        </p:nvSpPr>
        <p:spPr bwMode="auto">
          <a:xfrm>
            <a:off x="2700338" y="3584575"/>
            <a:ext cx="703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a:solidFill>
                  <a:srgbClr val="00FF00"/>
                </a:solidFill>
              </a:rPr>
              <a:t>NAD</a:t>
            </a:r>
            <a:r>
              <a:rPr lang="en-US" sz="1600" baseline="30000">
                <a:solidFill>
                  <a:srgbClr val="00FF00"/>
                </a:solidFill>
              </a:rPr>
              <a:t>+</a:t>
            </a:r>
            <a:endParaRPr lang="en-US" sz="1600" baseline="-25000">
              <a:solidFill>
                <a:srgbClr val="00FF00"/>
              </a:solidFill>
            </a:endParaRPr>
          </a:p>
        </p:txBody>
      </p:sp>
      <p:sp>
        <p:nvSpPr>
          <p:cNvPr id="29750" name="Rectangle 54"/>
          <p:cNvSpPr>
            <a:spLocks noChangeArrowheads="1"/>
          </p:cNvSpPr>
          <p:nvPr/>
        </p:nvSpPr>
        <p:spPr bwMode="auto">
          <a:xfrm>
            <a:off x="2151063" y="5507038"/>
            <a:ext cx="768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a:solidFill>
                  <a:srgbClr val="FFCC66"/>
                </a:solidFill>
              </a:rPr>
              <a:t>NADH</a:t>
            </a:r>
          </a:p>
        </p:txBody>
      </p:sp>
      <p:sp>
        <p:nvSpPr>
          <p:cNvPr id="29751" name="Freeform 55"/>
          <p:cNvSpPr>
            <a:spLocks/>
          </p:cNvSpPr>
          <p:nvPr/>
        </p:nvSpPr>
        <p:spPr bwMode="auto">
          <a:xfrm rot="10800000">
            <a:off x="4775200" y="3481388"/>
            <a:ext cx="201613" cy="165100"/>
          </a:xfrm>
          <a:custGeom>
            <a:avLst/>
            <a:gdLst>
              <a:gd name="T0" fmla="*/ 317560951 w 128"/>
              <a:gd name="T1" fmla="*/ 262096250 h 104"/>
              <a:gd name="T2" fmla="*/ 114123984 w 128"/>
              <a:gd name="T3" fmla="*/ 146169063 h 104"/>
              <a:gd name="T4" fmla="*/ 0 w 128"/>
              <a:gd name="T5" fmla="*/ 0 h 104"/>
              <a:gd name="T6" fmla="*/ 0 60000 65536"/>
              <a:gd name="T7" fmla="*/ 0 60000 65536"/>
              <a:gd name="T8" fmla="*/ 0 60000 65536"/>
            </a:gdLst>
            <a:ahLst/>
            <a:cxnLst>
              <a:cxn ang="T6">
                <a:pos x="T0" y="T1"/>
              </a:cxn>
              <a:cxn ang="T7">
                <a:pos x="T2" y="T3"/>
              </a:cxn>
              <a:cxn ang="T8">
                <a:pos x="T4" y="T5"/>
              </a:cxn>
            </a:cxnLst>
            <a:rect l="0" t="0" r="r" b="b"/>
            <a:pathLst>
              <a:path w="128" h="104">
                <a:moveTo>
                  <a:pt x="128" y="104"/>
                </a:moveTo>
                <a:cubicBezTo>
                  <a:pt x="97" y="89"/>
                  <a:pt x="67" y="75"/>
                  <a:pt x="46" y="58"/>
                </a:cubicBezTo>
                <a:cubicBezTo>
                  <a:pt x="24" y="40"/>
                  <a:pt x="12" y="20"/>
                  <a:pt x="0" y="0"/>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2" name="Freeform 56"/>
          <p:cNvSpPr>
            <a:spLocks/>
          </p:cNvSpPr>
          <p:nvPr/>
        </p:nvSpPr>
        <p:spPr bwMode="auto">
          <a:xfrm>
            <a:off x="3597275" y="1695450"/>
            <a:ext cx="236538" cy="1803400"/>
          </a:xfrm>
          <a:custGeom>
            <a:avLst/>
            <a:gdLst>
              <a:gd name="T0" fmla="*/ 375504869 w 149"/>
              <a:gd name="T1" fmla="*/ 2147483647 h 1136"/>
              <a:gd name="T2" fmla="*/ 25201616 w 149"/>
              <a:gd name="T3" fmla="*/ 1257558763 h 1136"/>
              <a:gd name="T4" fmla="*/ 229335497 w 149"/>
              <a:gd name="T5" fmla="*/ 0 h 1136"/>
              <a:gd name="T6" fmla="*/ 0 60000 65536"/>
              <a:gd name="T7" fmla="*/ 0 60000 65536"/>
              <a:gd name="T8" fmla="*/ 0 60000 65536"/>
            </a:gdLst>
            <a:ahLst/>
            <a:cxnLst>
              <a:cxn ang="T6">
                <a:pos x="T0" y="T1"/>
              </a:cxn>
              <a:cxn ang="T7">
                <a:pos x="T2" y="T3"/>
              </a:cxn>
              <a:cxn ang="T8">
                <a:pos x="T4" y="T5"/>
              </a:cxn>
            </a:cxnLst>
            <a:rect l="0" t="0" r="r" b="b"/>
            <a:pathLst>
              <a:path w="149" h="1136">
                <a:moveTo>
                  <a:pt x="149" y="1136"/>
                </a:moveTo>
                <a:cubicBezTo>
                  <a:pt x="84" y="912"/>
                  <a:pt x="19" y="688"/>
                  <a:pt x="10" y="499"/>
                </a:cubicBezTo>
                <a:cubicBezTo>
                  <a:pt x="0" y="309"/>
                  <a:pt x="45" y="154"/>
                  <a:pt x="91" y="0"/>
                </a:cubicBezTo>
              </a:path>
            </a:pathLst>
          </a:custGeom>
          <a:noFill/>
          <a:ln w="57150" cmpd="sng">
            <a:solidFill>
              <a:schemeClr val="fo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3" name="Freeform 57"/>
          <p:cNvSpPr>
            <a:spLocks/>
          </p:cNvSpPr>
          <p:nvPr/>
        </p:nvSpPr>
        <p:spPr bwMode="auto">
          <a:xfrm>
            <a:off x="7812088" y="2192338"/>
            <a:ext cx="292100" cy="1968500"/>
          </a:xfrm>
          <a:custGeom>
            <a:avLst/>
            <a:gdLst>
              <a:gd name="T0" fmla="*/ 572633624 w 149"/>
              <a:gd name="T1" fmla="*/ 2147483647 h 1136"/>
              <a:gd name="T2" fmla="*/ 38431734 w 149"/>
              <a:gd name="T3" fmla="*/ 1498354273 h 1136"/>
              <a:gd name="T4" fmla="*/ 349729958 w 149"/>
              <a:gd name="T5" fmla="*/ 0 h 1136"/>
              <a:gd name="T6" fmla="*/ 0 60000 65536"/>
              <a:gd name="T7" fmla="*/ 0 60000 65536"/>
              <a:gd name="T8" fmla="*/ 0 60000 65536"/>
            </a:gdLst>
            <a:ahLst/>
            <a:cxnLst>
              <a:cxn ang="T6">
                <a:pos x="T0" y="T1"/>
              </a:cxn>
              <a:cxn ang="T7">
                <a:pos x="T2" y="T3"/>
              </a:cxn>
              <a:cxn ang="T8">
                <a:pos x="T4" y="T5"/>
              </a:cxn>
            </a:cxnLst>
            <a:rect l="0" t="0" r="r" b="b"/>
            <a:pathLst>
              <a:path w="149" h="1136">
                <a:moveTo>
                  <a:pt x="149" y="1136"/>
                </a:moveTo>
                <a:cubicBezTo>
                  <a:pt x="84" y="912"/>
                  <a:pt x="19" y="688"/>
                  <a:pt x="10" y="499"/>
                </a:cubicBezTo>
                <a:cubicBezTo>
                  <a:pt x="0" y="309"/>
                  <a:pt x="45" y="154"/>
                  <a:pt x="91" y="0"/>
                </a:cubicBezTo>
              </a:path>
            </a:pathLst>
          </a:custGeom>
          <a:noFill/>
          <a:ln w="57150" cmpd="sng">
            <a:solidFill>
              <a:schemeClr val="fo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4" name="Freeform 58"/>
          <p:cNvSpPr>
            <a:spLocks/>
          </p:cNvSpPr>
          <p:nvPr/>
        </p:nvSpPr>
        <p:spPr bwMode="auto">
          <a:xfrm rot="10800000">
            <a:off x="9839325" y="2057400"/>
            <a:ext cx="293688" cy="1968500"/>
          </a:xfrm>
          <a:custGeom>
            <a:avLst/>
            <a:gdLst>
              <a:gd name="T0" fmla="*/ 578876788 w 149"/>
              <a:gd name="T1" fmla="*/ 2147483647 h 1136"/>
              <a:gd name="T2" fmla="*/ 38851572 w 149"/>
              <a:gd name="T3" fmla="*/ 1498354273 h 1136"/>
              <a:gd name="T4" fmla="*/ 353541220 w 149"/>
              <a:gd name="T5" fmla="*/ 0 h 1136"/>
              <a:gd name="T6" fmla="*/ 0 60000 65536"/>
              <a:gd name="T7" fmla="*/ 0 60000 65536"/>
              <a:gd name="T8" fmla="*/ 0 60000 65536"/>
            </a:gdLst>
            <a:ahLst/>
            <a:cxnLst>
              <a:cxn ang="T6">
                <a:pos x="T0" y="T1"/>
              </a:cxn>
              <a:cxn ang="T7">
                <a:pos x="T2" y="T3"/>
              </a:cxn>
              <a:cxn ang="T8">
                <a:pos x="T4" y="T5"/>
              </a:cxn>
            </a:cxnLst>
            <a:rect l="0" t="0" r="r" b="b"/>
            <a:pathLst>
              <a:path w="149" h="1136">
                <a:moveTo>
                  <a:pt x="149" y="1136"/>
                </a:moveTo>
                <a:cubicBezTo>
                  <a:pt x="84" y="912"/>
                  <a:pt x="19" y="688"/>
                  <a:pt x="10" y="499"/>
                </a:cubicBezTo>
                <a:cubicBezTo>
                  <a:pt x="0" y="309"/>
                  <a:pt x="45" y="154"/>
                  <a:pt x="91" y="0"/>
                </a:cubicBezTo>
              </a:path>
            </a:pathLst>
          </a:custGeom>
          <a:noFill/>
          <a:ln w="57150" cmpd="sng">
            <a:solidFill>
              <a:schemeClr val="fo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5" name="Freeform 59"/>
          <p:cNvSpPr>
            <a:spLocks/>
          </p:cNvSpPr>
          <p:nvPr/>
        </p:nvSpPr>
        <p:spPr bwMode="auto">
          <a:xfrm>
            <a:off x="5762625" y="2033588"/>
            <a:ext cx="423863" cy="1673225"/>
          </a:xfrm>
          <a:custGeom>
            <a:avLst/>
            <a:gdLst>
              <a:gd name="T0" fmla="*/ 202086369 w 383"/>
              <a:gd name="T1" fmla="*/ 2147483647 h 1147"/>
              <a:gd name="T2" fmla="*/ 443365125 w 383"/>
              <a:gd name="T3" fmla="*/ 1651366584 h 1147"/>
              <a:gd name="T4" fmla="*/ 45316820 w 383"/>
              <a:gd name="T5" fmla="*/ 812914557 h 1147"/>
              <a:gd name="T6" fmla="*/ 173916633 w 383"/>
              <a:gd name="T7" fmla="*/ 0 h 1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3" h="1147">
                <a:moveTo>
                  <a:pt x="165" y="1147"/>
                </a:moveTo>
                <a:cubicBezTo>
                  <a:pt x="274" y="1025"/>
                  <a:pt x="383" y="903"/>
                  <a:pt x="362" y="776"/>
                </a:cubicBezTo>
                <a:cubicBezTo>
                  <a:pt x="340" y="648"/>
                  <a:pt x="73" y="511"/>
                  <a:pt x="37" y="382"/>
                </a:cubicBezTo>
                <a:cubicBezTo>
                  <a:pt x="0" y="252"/>
                  <a:pt x="71" y="126"/>
                  <a:pt x="142" y="0"/>
                </a:cubicBezTo>
              </a:path>
            </a:pathLst>
          </a:custGeom>
          <a:noFill/>
          <a:ln w="57150" cmpd="sng">
            <a:solidFill>
              <a:schemeClr val="fo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6" name="Oval 60"/>
          <p:cNvSpPr>
            <a:spLocks noChangeArrowheads="1"/>
          </p:cNvSpPr>
          <p:nvPr/>
        </p:nvSpPr>
        <p:spPr bwMode="auto">
          <a:xfrm>
            <a:off x="3590925" y="3398838"/>
            <a:ext cx="368300"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5" name="Rectangle 61"/>
          <p:cNvSpPr>
            <a:spLocks noChangeArrowheads="1"/>
          </p:cNvSpPr>
          <p:nvPr/>
        </p:nvSpPr>
        <p:spPr bwMode="auto">
          <a:xfrm>
            <a:off x="3533775" y="338137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58" name="Oval 62"/>
          <p:cNvSpPr>
            <a:spLocks noChangeArrowheads="1"/>
          </p:cNvSpPr>
          <p:nvPr/>
        </p:nvSpPr>
        <p:spPr bwMode="auto">
          <a:xfrm>
            <a:off x="5597525" y="3582988"/>
            <a:ext cx="368300"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7" name="Rectangle 63"/>
          <p:cNvSpPr>
            <a:spLocks noChangeArrowheads="1"/>
          </p:cNvSpPr>
          <p:nvPr/>
        </p:nvSpPr>
        <p:spPr bwMode="auto">
          <a:xfrm>
            <a:off x="5540375" y="356552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60" name="Freeform 64"/>
          <p:cNvSpPr>
            <a:spLocks/>
          </p:cNvSpPr>
          <p:nvPr/>
        </p:nvSpPr>
        <p:spPr bwMode="auto">
          <a:xfrm rot="-2313316">
            <a:off x="7537450" y="4749800"/>
            <a:ext cx="514350" cy="1309688"/>
          </a:xfrm>
          <a:custGeom>
            <a:avLst/>
            <a:gdLst>
              <a:gd name="T0" fmla="*/ 10721384 w 521"/>
              <a:gd name="T1" fmla="*/ 2144103322 h 800"/>
              <a:gd name="T2" fmla="*/ 462951528 w 521"/>
              <a:gd name="T3" fmla="*/ 2079779633 h 800"/>
              <a:gd name="T4" fmla="*/ 428839559 w 521"/>
              <a:gd name="T5" fmla="*/ 1211418835 h 800"/>
              <a:gd name="T6" fmla="*/ 372310421 w 521"/>
              <a:gd name="T7" fmla="*/ 619109163 h 800"/>
              <a:gd name="T8" fmla="*/ 507784880 w 521"/>
              <a:gd name="T9" fmla="*/ 557467060 h 800"/>
              <a:gd name="T10" fmla="*/ 146194856 w 521"/>
              <a:gd name="T11" fmla="*/ 0 h 800"/>
              <a:gd name="T12" fmla="*/ 0 w 521"/>
              <a:gd name="T13" fmla="*/ 774557669 h 800"/>
              <a:gd name="T14" fmla="*/ 168612025 w 521"/>
              <a:gd name="T15" fmla="*/ 712913929 h 800"/>
              <a:gd name="T16" fmla="*/ 135474459 w 521"/>
              <a:gd name="T17" fmla="*/ 1211418835 h 800"/>
              <a:gd name="T18" fmla="*/ 10721384 w 521"/>
              <a:gd name="T19" fmla="*/ 2144103322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1" h="800">
                <a:moveTo>
                  <a:pt x="11" y="800"/>
                </a:moveTo>
                <a:lnTo>
                  <a:pt x="475" y="776"/>
                </a:lnTo>
                <a:lnTo>
                  <a:pt x="440" y="452"/>
                </a:lnTo>
                <a:lnTo>
                  <a:pt x="382" y="231"/>
                </a:lnTo>
                <a:lnTo>
                  <a:pt x="521" y="208"/>
                </a:lnTo>
                <a:lnTo>
                  <a:pt x="150" y="0"/>
                </a:lnTo>
                <a:lnTo>
                  <a:pt x="0" y="289"/>
                </a:lnTo>
                <a:lnTo>
                  <a:pt x="173" y="266"/>
                </a:lnTo>
                <a:lnTo>
                  <a:pt x="139" y="452"/>
                </a:lnTo>
                <a:lnTo>
                  <a:pt x="11" y="800"/>
                </a:lnTo>
                <a:close/>
              </a:path>
            </a:pathLst>
          </a:custGeom>
          <a:gradFill rotWithShape="0">
            <a:gsLst>
              <a:gs pos="0">
                <a:srgbClr val="5C66FF"/>
              </a:gs>
              <a:gs pos="100000">
                <a:srgbClr val="2B2F76"/>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61" name="Freeform 65"/>
          <p:cNvSpPr>
            <a:spLocks/>
          </p:cNvSpPr>
          <p:nvPr/>
        </p:nvSpPr>
        <p:spPr bwMode="auto">
          <a:xfrm rot="-5017249">
            <a:off x="6459538" y="4143375"/>
            <a:ext cx="528637" cy="1268413"/>
          </a:xfrm>
          <a:custGeom>
            <a:avLst/>
            <a:gdLst>
              <a:gd name="T0" fmla="*/ 11324602 w 521"/>
              <a:gd name="T1" fmla="*/ 2011089423 h 800"/>
              <a:gd name="T2" fmla="*/ 489027782 w 521"/>
              <a:gd name="T3" fmla="*/ 1950757359 h 800"/>
              <a:gd name="T4" fmla="*/ 452994220 w 521"/>
              <a:gd name="T5" fmla="*/ 1136264977 h 800"/>
              <a:gd name="T6" fmla="*/ 393280562 w 521"/>
              <a:gd name="T7" fmla="*/ 580701669 h 800"/>
              <a:gd name="T8" fmla="*/ 536385946 w 521"/>
              <a:gd name="T9" fmla="*/ 522882648 h 800"/>
              <a:gd name="T10" fmla="*/ 154429986 w 521"/>
              <a:gd name="T11" fmla="*/ 0 h 800"/>
              <a:gd name="T12" fmla="*/ 0 w 521"/>
              <a:gd name="T13" fmla="*/ 726505743 h 800"/>
              <a:gd name="T14" fmla="*/ 178109068 w 521"/>
              <a:gd name="T15" fmla="*/ 668686722 h 800"/>
              <a:gd name="T16" fmla="*/ 143105384 w 521"/>
              <a:gd name="T17" fmla="*/ 1136264977 h 800"/>
              <a:gd name="T18" fmla="*/ 11324602 w 521"/>
              <a:gd name="T19" fmla="*/ 2011089423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1" h="800">
                <a:moveTo>
                  <a:pt x="11" y="800"/>
                </a:moveTo>
                <a:lnTo>
                  <a:pt x="475" y="776"/>
                </a:lnTo>
                <a:lnTo>
                  <a:pt x="440" y="452"/>
                </a:lnTo>
                <a:lnTo>
                  <a:pt x="382" y="231"/>
                </a:lnTo>
                <a:lnTo>
                  <a:pt x="521" y="208"/>
                </a:lnTo>
                <a:lnTo>
                  <a:pt x="150" y="0"/>
                </a:lnTo>
                <a:lnTo>
                  <a:pt x="0" y="289"/>
                </a:lnTo>
                <a:lnTo>
                  <a:pt x="173" y="266"/>
                </a:lnTo>
                <a:lnTo>
                  <a:pt x="139" y="452"/>
                </a:lnTo>
                <a:lnTo>
                  <a:pt x="11" y="800"/>
                </a:lnTo>
                <a:close/>
              </a:path>
            </a:pathLst>
          </a:custGeom>
          <a:gradFill rotWithShape="0">
            <a:gsLst>
              <a:gs pos="0">
                <a:srgbClr val="5C66FF"/>
              </a:gs>
              <a:gs pos="100000">
                <a:srgbClr val="2B2F76"/>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62" name="Freeform 66"/>
          <p:cNvSpPr>
            <a:spLocks/>
          </p:cNvSpPr>
          <p:nvPr/>
        </p:nvSpPr>
        <p:spPr bwMode="auto">
          <a:xfrm rot="-2240553">
            <a:off x="3651250" y="4119563"/>
            <a:ext cx="476250" cy="1311275"/>
          </a:xfrm>
          <a:custGeom>
            <a:avLst/>
            <a:gdLst>
              <a:gd name="T0" fmla="*/ 9191351 w 521"/>
              <a:gd name="T1" fmla="*/ 2147483647 h 800"/>
              <a:gd name="T2" fmla="*/ 396906384 w 521"/>
              <a:gd name="T3" fmla="*/ 2084823987 h 800"/>
              <a:gd name="T4" fmla="*/ 367660429 w 521"/>
              <a:gd name="T5" fmla="*/ 1214355387 h 800"/>
              <a:gd name="T6" fmla="*/ 319196279 w 521"/>
              <a:gd name="T7" fmla="*/ 620611706 h 800"/>
              <a:gd name="T8" fmla="*/ 435343690 w 521"/>
              <a:gd name="T9" fmla="*/ 558819510 h 800"/>
              <a:gd name="T10" fmla="*/ 125338762 w 521"/>
              <a:gd name="T11" fmla="*/ 0 h 800"/>
              <a:gd name="T12" fmla="*/ 0 w 521"/>
              <a:gd name="T13" fmla="*/ 776435431 h 800"/>
              <a:gd name="T14" fmla="*/ 144557872 w 521"/>
              <a:gd name="T15" fmla="*/ 714643236 h 800"/>
              <a:gd name="T16" fmla="*/ 116147411 w 521"/>
              <a:gd name="T17" fmla="*/ 1214355387 h 800"/>
              <a:gd name="T18" fmla="*/ 9191351 w 521"/>
              <a:gd name="T19" fmla="*/ 2147483647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1" h="800">
                <a:moveTo>
                  <a:pt x="11" y="800"/>
                </a:moveTo>
                <a:lnTo>
                  <a:pt x="475" y="776"/>
                </a:lnTo>
                <a:lnTo>
                  <a:pt x="440" y="452"/>
                </a:lnTo>
                <a:lnTo>
                  <a:pt x="382" y="231"/>
                </a:lnTo>
                <a:lnTo>
                  <a:pt x="521" y="208"/>
                </a:lnTo>
                <a:lnTo>
                  <a:pt x="150" y="0"/>
                </a:lnTo>
                <a:lnTo>
                  <a:pt x="0" y="289"/>
                </a:lnTo>
                <a:lnTo>
                  <a:pt x="173" y="266"/>
                </a:lnTo>
                <a:lnTo>
                  <a:pt x="139" y="452"/>
                </a:lnTo>
                <a:lnTo>
                  <a:pt x="11" y="800"/>
                </a:lnTo>
                <a:close/>
              </a:path>
            </a:pathLst>
          </a:custGeom>
          <a:gradFill rotWithShape="0">
            <a:gsLst>
              <a:gs pos="0">
                <a:srgbClr val="5C66FF"/>
              </a:gs>
              <a:gs pos="100000">
                <a:srgbClr val="2B2F76"/>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63" name="Oval 67"/>
          <p:cNvSpPr>
            <a:spLocks noChangeArrowheads="1"/>
          </p:cNvSpPr>
          <p:nvPr/>
        </p:nvSpPr>
        <p:spPr bwMode="auto">
          <a:xfrm>
            <a:off x="3497263" y="3962400"/>
            <a:ext cx="4803775" cy="2241550"/>
          </a:xfrm>
          <a:prstGeom prst="ellipse">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64" name="Rectangle 68"/>
          <p:cNvSpPr>
            <a:spLocks noChangeArrowheads="1"/>
          </p:cNvSpPr>
          <p:nvPr/>
        </p:nvSpPr>
        <p:spPr bwMode="auto">
          <a:xfrm>
            <a:off x="3495675" y="4306888"/>
            <a:ext cx="1212850" cy="366712"/>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rPr>
              <a:t>Fumarate</a:t>
            </a:r>
          </a:p>
        </p:txBody>
      </p:sp>
      <p:sp>
        <p:nvSpPr>
          <p:cNvPr id="29765" name="Rectangle 69"/>
          <p:cNvSpPr>
            <a:spLocks noChangeArrowheads="1"/>
          </p:cNvSpPr>
          <p:nvPr/>
        </p:nvSpPr>
        <p:spPr bwMode="auto">
          <a:xfrm>
            <a:off x="4953000" y="6029325"/>
            <a:ext cx="908050" cy="366713"/>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rPr>
              <a:t>Citrate</a:t>
            </a:r>
          </a:p>
        </p:txBody>
      </p:sp>
      <p:sp>
        <p:nvSpPr>
          <p:cNvPr id="29766" name="Rectangle 70"/>
          <p:cNvSpPr>
            <a:spLocks noChangeArrowheads="1"/>
          </p:cNvSpPr>
          <p:nvPr/>
        </p:nvSpPr>
        <p:spPr bwMode="auto">
          <a:xfrm>
            <a:off x="6153150" y="5791200"/>
            <a:ext cx="1200150" cy="366713"/>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rPr>
              <a:t>Isocitrate</a:t>
            </a:r>
          </a:p>
        </p:txBody>
      </p:sp>
      <p:sp>
        <p:nvSpPr>
          <p:cNvPr id="29767" name="Rectangle 71"/>
          <p:cNvSpPr>
            <a:spLocks noChangeArrowheads="1"/>
          </p:cNvSpPr>
          <p:nvPr/>
        </p:nvSpPr>
        <p:spPr bwMode="auto">
          <a:xfrm>
            <a:off x="6823075" y="5386388"/>
            <a:ext cx="1878013" cy="366712"/>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sym typeface="Symbol" pitchFamily="18" charset="2"/>
              </a:rPr>
              <a:t>-</a:t>
            </a:r>
            <a:r>
              <a:rPr lang="en-US" sz="1800">
                <a:solidFill>
                  <a:srgbClr val="00FF00"/>
                </a:solidFill>
              </a:rPr>
              <a:t>Ketoglutarate</a:t>
            </a:r>
          </a:p>
        </p:txBody>
      </p:sp>
      <p:sp>
        <p:nvSpPr>
          <p:cNvPr id="29768" name="Rectangle 72"/>
          <p:cNvSpPr>
            <a:spLocks noChangeArrowheads="1"/>
          </p:cNvSpPr>
          <p:nvPr/>
        </p:nvSpPr>
        <p:spPr bwMode="auto">
          <a:xfrm>
            <a:off x="6846888" y="4498975"/>
            <a:ext cx="1747837" cy="366713"/>
          </a:xfrm>
          <a:prstGeom prst="rect">
            <a:avLst/>
          </a:prstGeom>
          <a:noFill/>
          <a:ln>
            <a:noFill/>
          </a:ln>
          <a:effectLst/>
          <a:extLst>
            <a:ext uri="{909E8E84-426E-40DD-AFC4-6F175D3DCCD1}">
              <a14:hiddenFill xmlns:a14="http://schemas.microsoft.com/office/drawing/2010/main">
                <a:solidFill>
                  <a:srgbClr val="00005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00FF00"/>
                </a:solidFill>
              </a:rPr>
              <a:t>Succinyl-Co-A</a:t>
            </a:r>
          </a:p>
        </p:txBody>
      </p:sp>
      <p:sp>
        <p:nvSpPr>
          <p:cNvPr id="29769" name="Freeform 73"/>
          <p:cNvSpPr>
            <a:spLocks/>
          </p:cNvSpPr>
          <p:nvPr/>
        </p:nvSpPr>
        <p:spPr bwMode="auto">
          <a:xfrm>
            <a:off x="6032500" y="5002213"/>
            <a:ext cx="228600" cy="379412"/>
          </a:xfrm>
          <a:custGeom>
            <a:avLst/>
            <a:gdLst>
              <a:gd name="T0" fmla="*/ 262096250 w 144"/>
              <a:gd name="T1" fmla="*/ 620489076 h 232"/>
              <a:gd name="T2" fmla="*/ 320060638 w 144"/>
              <a:gd name="T3" fmla="*/ 280825390 h 232"/>
              <a:gd name="T4" fmla="*/ 0 w 144"/>
              <a:gd name="T5" fmla="*/ 0 h 232"/>
              <a:gd name="T6" fmla="*/ 0 60000 65536"/>
              <a:gd name="T7" fmla="*/ 0 60000 65536"/>
              <a:gd name="T8" fmla="*/ 0 60000 65536"/>
            </a:gdLst>
            <a:ahLst/>
            <a:cxnLst>
              <a:cxn ang="T6">
                <a:pos x="T0" y="T1"/>
              </a:cxn>
              <a:cxn ang="T7">
                <a:pos x="T2" y="T3"/>
              </a:cxn>
              <a:cxn ang="T8">
                <a:pos x="T4" y="T5"/>
              </a:cxn>
            </a:cxnLst>
            <a:rect l="0" t="0" r="r" b="b"/>
            <a:pathLst>
              <a:path w="144" h="232">
                <a:moveTo>
                  <a:pt x="104" y="232"/>
                </a:moveTo>
                <a:cubicBezTo>
                  <a:pt x="124" y="187"/>
                  <a:pt x="144" y="143"/>
                  <a:pt x="127" y="105"/>
                </a:cubicBezTo>
                <a:cubicBezTo>
                  <a:pt x="109" y="66"/>
                  <a:pt x="54" y="33"/>
                  <a:pt x="0" y="0"/>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0" name="Freeform 74"/>
          <p:cNvSpPr>
            <a:spLocks/>
          </p:cNvSpPr>
          <p:nvPr/>
        </p:nvSpPr>
        <p:spPr bwMode="auto">
          <a:xfrm rot="10800000">
            <a:off x="5180013" y="5043488"/>
            <a:ext cx="228600" cy="379412"/>
          </a:xfrm>
          <a:custGeom>
            <a:avLst/>
            <a:gdLst>
              <a:gd name="T0" fmla="*/ 262096250 w 144"/>
              <a:gd name="T1" fmla="*/ 620489076 h 232"/>
              <a:gd name="T2" fmla="*/ 320060638 w 144"/>
              <a:gd name="T3" fmla="*/ 280825390 h 232"/>
              <a:gd name="T4" fmla="*/ 0 w 144"/>
              <a:gd name="T5" fmla="*/ 0 h 232"/>
              <a:gd name="T6" fmla="*/ 0 60000 65536"/>
              <a:gd name="T7" fmla="*/ 0 60000 65536"/>
              <a:gd name="T8" fmla="*/ 0 60000 65536"/>
            </a:gdLst>
            <a:ahLst/>
            <a:cxnLst>
              <a:cxn ang="T6">
                <a:pos x="T0" y="T1"/>
              </a:cxn>
              <a:cxn ang="T7">
                <a:pos x="T2" y="T3"/>
              </a:cxn>
              <a:cxn ang="T8">
                <a:pos x="T4" y="T5"/>
              </a:cxn>
            </a:cxnLst>
            <a:rect l="0" t="0" r="r" b="b"/>
            <a:pathLst>
              <a:path w="144" h="232">
                <a:moveTo>
                  <a:pt x="104" y="232"/>
                </a:moveTo>
                <a:cubicBezTo>
                  <a:pt x="124" y="187"/>
                  <a:pt x="144" y="143"/>
                  <a:pt x="127" y="105"/>
                </a:cubicBezTo>
                <a:cubicBezTo>
                  <a:pt x="109" y="66"/>
                  <a:pt x="54" y="33"/>
                  <a:pt x="0" y="0"/>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1" name="Rectangle 75"/>
          <p:cNvSpPr>
            <a:spLocks noChangeArrowheads="1"/>
          </p:cNvSpPr>
          <p:nvPr/>
        </p:nvSpPr>
        <p:spPr bwMode="auto">
          <a:xfrm>
            <a:off x="5251450" y="4708525"/>
            <a:ext cx="9588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i="1">
                <a:solidFill>
                  <a:srgbClr val="00FF00"/>
                </a:solidFill>
              </a:rPr>
              <a:t>CITRIC</a:t>
            </a:r>
          </a:p>
          <a:p>
            <a:pPr>
              <a:spcBef>
                <a:spcPct val="0"/>
              </a:spcBef>
            </a:pPr>
            <a:r>
              <a:rPr lang="en-US" sz="1800" i="1">
                <a:solidFill>
                  <a:srgbClr val="00FF00"/>
                </a:solidFill>
              </a:rPr>
              <a:t>ACID</a:t>
            </a:r>
          </a:p>
          <a:p>
            <a:pPr>
              <a:spcBef>
                <a:spcPct val="0"/>
              </a:spcBef>
            </a:pPr>
            <a:r>
              <a:rPr lang="en-US" sz="1800" i="1">
                <a:solidFill>
                  <a:srgbClr val="00FF00"/>
                </a:solidFill>
              </a:rPr>
              <a:t>CYCLE</a:t>
            </a:r>
          </a:p>
        </p:txBody>
      </p:sp>
      <p:sp>
        <p:nvSpPr>
          <p:cNvPr id="29772" name="Freeform 76"/>
          <p:cNvSpPr>
            <a:spLocks/>
          </p:cNvSpPr>
          <p:nvPr/>
        </p:nvSpPr>
        <p:spPr bwMode="auto">
          <a:xfrm>
            <a:off x="3565525" y="5381625"/>
            <a:ext cx="682625" cy="84138"/>
          </a:xfrm>
          <a:custGeom>
            <a:avLst/>
            <a:gdLst>
              <a:gd name="T0" fmla="*/ 0 w 429"/>
              <a:gd name="T1" fmla="*/ 0 h 51"/>
              <a:gd name="T2" fmla="*/ 351936946 w 429"/>
              <a:gd name="T3" fmla="*/ 125198994 h 51"/>
              <a:gd name="T4" fmla="*/ 1086193218 w 429"/>
              <a:gd name="T5" fmla="*/ 95260714 h 51"/>
              <a:gd name="T6" fmla="*/ 0 60000 65536"/>
              <a:gd name="T7" fmla="*/ 0 60000 65536"/>
              <a:gd name="T8" fmla="*/ 0 60000 65536"/>
            </a:gdLst>
            <a:ahLst/>
            <a:cxnLst>
              <a:cxn ang="T6">
                <a:pos x="T0" y="T1"/>
              </a:cxn>
              <a:cxn ang="T7">
                <a:pos x="T2" y="T3"/>
              </a:cxn>
              <a:cxn ang="T8">
                <a:pos x="T4" y="T5"/>
              </a:cxn>
            </a:cxnLst>
            <a:rect l="0" t="0" r="r" b="b"/>
            <a:pathLst>
              <a:path w="429" h="51">
                <a:moveTo>
                  <a:pt x="0" y="0"/>
                </a:moveTo>
                <a:cubicBezTo>
                  <a:pt x="33" y="20"/>
                  <a:pt x="67" y="40"/>
                  <a:pt x="139" y="46"/>
                </a:cubicBezTo>
                <a:cubicBezTo>
                  <a:pt x="210" y="51"/>
                  <a:pt x="319" y="43"/>
                  <a:pt x="429" y="35"/>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3" name="Freeform 77"/>
          <p:cNvSpPr>
            <a:spLocks/>
          </p:cNvSpPr>
          <p:nvPr/>
        </p:nvSpPr>
        <p:spPr bwMode="auto">
          <a:xfrm>
            <a:off x="7634288" y="5843588"/>
            <a:ext cx="809625" cy="146050"/>
          </a:xfrm>
          <a:custGeom>
            <a:avLst/>
            <a:gdLst>
              <a:gd name="T0" fmla="*/ 0 w 511"/>
              <a:gd name="T1" fmla="*/ 115794676 h 89"/>
              <a:gd name="T2" fmla="*/ 727987548 w 511"/>
              <a:gd name="T3" fmla="*/ 21543196 h 89"/>
              <a:gd name="T4" fmla="*/ 1282764463 w 511"/>
              <a:gd name="T5" fmla="*/ 239669691 h 89"/>
              <a:gd name="T6" fmla="*/ 0 60000 65536"/>
              <a:gd name="T7" fmla="*/ 0 60000 65536"/>
              <a:gd name="T8" fmla="*/ 0 60000 65536"/>
            </a:gdLst>
            <a:ahLst/>
            <a:cxnLst>
              <a:cxn ang="T6">
                <a:pos x="T0" y="T1"/>
              </a:cxn>
              <a:cxn ang="T7">
                <a:pos x="T2" y="T3"/>
              </a:cxn>
              <a:cxn ang="T8">
                <a:pos x="T4" y="T5"/>
              </a:cxn>
            </a:cxnLst>
            <a:rect l="0" t="0" r="r" b="b"/>
            <a:pathLst>
              <a:path w="511" h="89">
                <a:moveTo>
                  <a:pt x="0" y="43"/>
                </a:moveTo>
                <a:cubicBezTo>
                  <a:pt x="102" y="21"/>
                  <a:pt x="204" y="0"/>
                  <a:pt x="290" y="8"/>
                </a:cubicBezTo>
                <a:cubicBezTo>
                  <a:pt x="375" y="15"/>
                  <a:pt x="443" y="52"/>
                  <a:pt x="511" y="89"/>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4" name="Freeform 78"/>
          <p:cNvSpPr>
            <a:spLocks/>
          </p:cNvSpPr>
          <p:nvPr/>
        </p:nvSpPr>
        <p:spPr bwMode="auto">
          <a:xfrm>
            <a:off x="6419850" y="4230688"/>
            <a:ext cx="847725" cy="182562"/>
          </a:xfrm>
          <a:custGeom>
            <a:avLst/>
            <a:gdLst>
              <a:gd name="T0" fmla="*/ 1345763438 w 534"/>
              <a:gd name="T1" fmla="*/ 16229926 h 111"/>
              <a:gd name="T2" fmla="*/ 410786263 w 534"/>
              <a:gd name="T3" fmla="*/ 48691424 h 111"/>
              <a:gd name="T4" fmla="*/ 0 w 534"/>
              <a:gd name="T5" fmla="*/ 300260215 h 111"/>
              <a:gd name="T6" fmla="*/ 0 60000 65536"/>
              <a:gd name="T7" fmla="*/ 0 60000 65536"/>
              <a:gd name="T8" fmla="*/ 0 60000 65536"/>
            </a:gdLst>
            <a:ahLst/>
            <a:cxnLst>
              <a:cxn ang="T6">
                <a:pos x="T0" y="T1"/>
              </a:cxn>
              <a:cxn ang="T7">
                <a:pos x="T2" y="T3"/>
              </a:cxn>
              <a:cxn ang="T8">
                <a:pos x="T4" y="T5"/>
              </a:cxn>
            </a:cxnLst>
            <a:rect l="0" t="0" r="r" b="b"/>
            <a:pathLst>
              <a:path w="534" h="111">
                <a:moveTo>
                  <a:pt x="534" y="6"/>
                </a:moveTo>
                <a:cubicBezTo>
                  <a:pt x="393" y="3"/>
                  <a:pt x="252" y="0"/>
                  <a:pt x="163" y="18"/>
                </a:cubicBezTo>
                <a:cubicBezTo>
                  <a:pt x="74" y="35"/>
                  <a:pt x="37" y="73"/>
                  <a:pt x="0" y="111"/>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5" name="Freeform 79"/>
          <p:cNvSpPr>
            <a:spLocks/>
          </p:cNvSpPr>
          <p:nvPr/>
        </p:nvSpPr>
        <p:spPr bwMode="auto">
          <a:xfrm>
            <a:off x="8223250" y="4868863"/>
            <a:ext cx="57150" cy="190500"/>
          </a:xfrm>
          <a:custGeom>
            <a:avLst/>
            <a:gdLst>
              <a:gd name="T0" fmla="*/ 93317786 w 35"/>
              <a:gd name="T1" fmla="*/ 312846983 h 116"/>
              <a:gd name="T2" fmla="*/ 0 w 35"/>
              <a:gd name="T3" fmla="*/ 0 h 116"/>
              <a:gd name="T4" fmla="*/ 0 60000 65536"/>
              <a:gd name="T5" fmla="*/ 0 60000 65536"/>
            </a:gdLst>
            <a:ahLst/>
            <a:cxnLst>
              <a:cxn ang="T4">
                <a:pos x="T0" y="T1"/>
              </a:cxn>
              <a:cxn ang="T5">
                <a:pos x="T2" y="T3"/>
              </a:cxn>
            </a:cxnLst>
            <a:rect l="0" t="0" r="r" b="b"/>
            <a:pathLst>
              <a:path w="35" h="116">
                <a:moveTo>
                  <a:pt x="35" y="116"/>
                </a:moveTo>
                <a:cubicBezTo>
                  <a:pt x="35" y="116"/>
                  <a:pt x="17" y="58"/>
                  <a:pt x="0" y="0"/>
                </a:cubicBezTo>
              </a:path>
            </a:pathLst>
          </a:custGeom>
          <a:noFill/>
          <a:ln w="9525">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6" name="Freeform 80"/>
          <p:cNvSpPr>
            <a:spLocks/>
          </p:cNvSpPr>
          <p:nvPr/>
        </p:nvSpPr>
        <p:spPr bwMode="auto">
          <a:xfrm>
            <a:off x="7743825" y="5059363"/>
            <a:ext cx="536575" cy="247650"/>
          </a:xfrm>
          <a:custGeom>
            <a:avLst/>
            <a:gdLst>
              <a:gd name="T0" fmla="*/ 856883127 w 336"/>
              <a:gd name="T1" fmla="*/ 406162401 h 151"/>
              <a:gd name="T2" fmla="*/ 591656979 w 336"/>
              <a:gd name="T3" fmla="*/ 123731516 h 151"/>
              <a:gd name="T4" fmla="*/ 0 w 336"/>
              <a:gd name="T5" fmla="*/ 0 h 151"/>
              <a:gd name="T6" fmla="*/ 0 60000 65536"/>
              <a:gd name="T7" fmla="*/ 0 60000 65536"/>
              <a:gd name="T8" fmla="*/ 0 60000 65536"/>
            </a:gdLst>
            <a:ahLst/>
            <a:cxnLst>
              <a:cxn ang="T6">
                <a:pos x="T0" y="T1"/>
              </a:cxn>
              <a:cxn ang="T7">
                <a:pos x="T2" y="T3"/>
              </a:cxn>
              <a:cxn ang="T8">
                <a:pos x="T4" y="T5"/>
              </a:cxn>
            </a:cxnLst>
            <a:rect l="0" t="0" r="r" b="b"/>
            <a:pathLst>
              <a:path w="336" h="151">
                <a:moveTo>
                  <a:pt x="336" y="151"/>
                </a:moveTo>
                <a:cubicBezTo>
                  <a:pt x="312" y="111"/>
                  <a:pt x="288" y="71"/>
                  <a:pt x="232" y="46"/>
                </a:cubicBezTo>
                <a:cubicBezTo>
                  <a:pt x="176" y="20"/>
                  <a:pt x="88" y="10"/>
                  <a:pt x="0" y="0"/>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7" name="Rectangle 81"/>
          <p:cNvSpPr>
            <a:spLocks noChangeArrowheads="1"/>
          </p:cNvSpPr>
          <p:nvPr/>
        </p:nvSpPr>
        <p:spPr bwMode="auto">
          <a:xfrm>
            <a:off x="5951538" y="4349750"/>
            <a:ext cx="6397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800">
                <a:solidFill>
                  <a:srgbClr val="FF3300"/>
                </a:solidFill>
              </a:rPr>
              <a:t>ATP</a:t>
            </a:r>
          </a:p>
        </p:txBody>
      </p:sp>
      <p:sp>
        <p:nvSpPr>
          <p:cNvPr id="29778" name="Rectangle 82"/>
          <p:cNvSpPr>
            <a:spLocks noChangeArrowheads="1"/>
          </p:cNvSpPr>
          <p:nvPr/>
        </p:nvSpPr>
        <p:spPr bwMode="auto">
          <a:xfrm>
            <a:off x="7000875" y="4908550"/>
            <a:ext cx="768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a:solidFill>
                  <a:srgbClr val="FFCC66"/>
                </a:solidFill>
              </a:rPr>
              <a:t>NADH</a:t>
            </a:r>
          </a:p>
        </p:txBody>
      </p:sp>
      <p:sp>
        <p:nvSpPr>
          <p:cNvPr id="29779" name="Rectangle 83"/>
          <p:cNvSpPr>
            <a:spLocks noChangeArrowheads="1"/>
          </p:cNvSpPr>
          <p:nvPr/>
        </p:nvSpPr>
        <p:spPr bwMode="auto">
          <a:xfrm>
            <a:off x="4165600" y="5248275"/>
            <a:ext cx="766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1600">
                <a:solidFill>
                  <a:srgbClr val="FFCC66"/>
                </a:solidFill>
              </a:rPr>
              <a:t>NADH</a:t>
            </a:r>
          </a:p>
        </p:txBody>
      </p:sp>
      <p:sp>
        <p:nvSpPr>
          <p:cNvPr id="29780" name="Freeform 84"/>
          <p:cNvSpPr>
            <a:spLocks/>
          </p:cNvSpPr>
          <p:nvPr/>
        </p:nvSpPr>
        <p:spPr bwMode="auto">
          <a:xfrm>
            <a:off x="4154488" y="4032250"/>
            <a:ext cx="203200" cy="171450"/>
          </a:xfrm>
          <a:custGeom>
            <a:avLst/>
            <a:gdLst>
              <a:gd name="T0" fmla="*/ 322580000 w 128"/>
              <a:gd name="T1" fmla="*/ 282645216 h 104"/>
              <a:gd name="T2" fmla="*/ 115927188 w 128"/>
              <a:gd name="T3" fmla="*/ 157628492 h 104"/>
              <a:gd name="T4" fmla="*/ 0 w 128"/>
              <a:gd name="T5" fmla="*/ 0 h 104"/>
              <a:gd name="T6" fmla="*/ 0 60000 65536"/>
              <a:gd name="T7" fmla="*/ 0 60000 65536"/>
              <a:gd name="T8" fmla="*/ 0 60000 65536"/>
            </a:gdLst>
            <a:ahLst/>
            <a:cxnLst>
              <a:cxn ang="T6">
                <a:pos x="T0" y="T1"/>
              </a:cxn>
              <a:cxn ang="T7">
                <a:pos x="T2" y="T3"/>
              </a:cxn>
              <a:cxn ang="T8">
                <a:pos x="T4" y="T5"/>
              </a:cxn>
            </a:cxnLst>
            <a:rect l="0" t="0" r="r" b="b"/>
            <a:pathLst>
              <a:path w="128" h="104">
                <a:moveTo>
                  <a:pt x="128" y="104"/>
                </a:moveTo>
                <a:cubicBezTo>
                  <a:pt x="97" y="89"/>
                  <a:pt x="67" y="75"/>
                  <a:pt x="46" y="58"/>
                </a:cubicBezTo>
                <a:cubicBezTo>
                  <a:pt x="24" y="40"/>
                  <a:pt x="12" y="20"/>
                  <a:pt x="0" y="0"/>
                </a:cubicBezTo>
              </a:path>
            </a:pathLst>
          </a:custGeom>
          <a:noFill/>
          <a:ln w="28575"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81" name="Oval 85"/>
          <p:cNvSpPr>
            <a:spLocks noChangeArrowheads="1"/>
          </p:cNvSpPr>
          <p:nvPr/>
        </p:nvSpPr>
        <p:spPr bwMode="auto">
          <a:xfrm>
            <a:off x="7908925" y="3984625"/>
            <a:ext cx="3683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30" name="Rectangle 86"/>
          <p:cNvSpPr>
            <a:spLocks noChangeArrowheads="1"/>
          </p:cNvSpPr>
          <p:nvPr/>
        </p:nvSpPr>
        <p:spPr bwMode="auto">
          <a:xfrm>
            <a:off x="7851775" y="3967163"/>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83" name="Oval 87"/>
          <p:cNvSpPr>
            <a:spLocks noChangeArrowheads="1"/>
          </p:cNvSpPr>
          <p:nvPr/>
        </p:nvSpPr>
        <p:spPr bwMode="auto">
          <a:xfrm>
            <a:off x="9810750" y="3979863"/>
            <a:ext cx="369888"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32" name="Rectangle 88"/>
          <p:cNvSpPr>
            <a:spLocks noChangeArrowheads="1"/>
          </p:cNvSpPr>
          <p:nvPr/>
        </p:nvSpPr>
        <p:spPr bwMode="auto">
          <a:xfrm>
            <a:off x="9753600" y="3962400"/>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85" name="Oval 89"/>
          <p:cNvSpPr>
            <a:spLocks noChangeArrowheads="1"/>
          </p:cNvSpPr>
          <p:nvPr/>
        </p:nvSpPr>
        <p:spPr bwMode="auto">
          <a:xfrm>
            <a:off x="9505950" y="1922463"/>
            <a:ext cx="368300"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34" name="Rectangle 90"/>
          <p:cNvSpPr>
            <a:spLocks noChangeArrowheads="1"/>
          </p:cNvSpPr>
          <p:nvPr/>
        </p:nvSpPr>
        <p:spPr bwMode="auto">
          <a:xfrm>
            <a:off x="9448800" y="1905000"/>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87" name="Oval 91"/>
          <p:cNvSpPr>
            <a:spLocks noChangeArrowheads="1"/>
          </p:cNvSpPr>
          <p:nvPr/>
        </p:nvSpPr>
        <p:spPr bwMode="auto">
          <a:xfrm>
            <a:off x="7897813" y="1962150"/>
            <a:ext cx="368300"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36" name="Rectangle 92"/>
          <p:cNvSpPr>
            <a:spLocks noChangeArrowheads="1"/>
          </p:cNvSpPr>
          <p:nvPr/>
        </p:nvSpPr>
        <p:spPr bwMode="auto">
          <a:xfrm>
            <a:off x="7840663" y="1944688"/>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89" name="Oval 93"/>
          <p:cNvSpPr>
            <a:spLocks noChangeArrowheads="1"/>
          </p:cNvSpPr>
          <p:nvPr/>
        </p:nvSpPr>
        <p:spPr bwMode="auto">
          <a:xfrm>
            <a:off x="5781675" y="1741488"/>
            <a:ext cx="369888"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38" name="Rectangle 94"/>
          <p:cNvSpPr>
            <a:spLocks noChangeArrowheads="1"/>
          </p:cNvSpPr>
          <p:nvPr/>
        </p:nvSpPr>
        <p:spPr bwMode="auto">
          <a:xfrm>
            <a:off x="5724525" y="172402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91" name="Oval 95"/>
          <p:cNvSpPr>
            <a:spLocks noChangeArrowheads="1"/>
          </p:cNvSpPr>
          <p:nvPr/>
        </p:nvSpPr>
        <p:spPr bwMode="auto">
          <a:xfrm>
            <a:off x="3703638" y="1520825"/>
            <a:ext cx="366712"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40" name="Rectangle 96"/>
          <p:cNvSpPr>
            <a:spLocks noChangeArrowheads="1"/>
          </p:cNvSpPr>
          <p:nvPr/>
        </p:nvSpPr>
        <p:spPr bwMode="auto">
          <a:xfrm>
            <a:off x="3646488" y="1503363"/>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93" name="Oval 97"/>
          <p:cNvSpPr>
            <a:spLocks noChangeArrowheads="1"/>
          </p:cNvSpPr>
          <p:nvPr/>
        </p:nvSpPr>
        <p:spPr bwMode="auto">
          <a:xfrm>
            <a:off x="8709025" y="1981200"/>
            <a:ext cx="371475"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42" name="Rectangle 98"/>
          <p:cNvSpPr>
            <a:spLocks noChangeArrowheads="1"/>
          </p:cNvSpPr>
          <p:nvPr/>
        </p:nvSpPr>
        <p:spPr bwMode="auto">
          <a:xfrm>
            <a:off x="8651875" y="1963738"/>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95" name="Oval 99"/>
          <p:cNvSpPr>
            <a:spLocks noChangeArrowheads="1"/>
          </p:cNvSpPr>
          <p:nvPr/>
        </p:nvSpPr>
        <p:spPr bwMode="auto">
          <a:xfrm>
            <a:off x="10052050" y="1760538"/>
            <a:ext cx="371475"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44" name="Rectangle 100"/>
          <p:cNvSpPr>
            <a:spLocks noChangeArrowheads="1"/>
          </p:cNvSpPr>
          <p:nvPr/>
        </p:nvSpPr>
        <p:spPr bwMode="auto">
          <a:xfrm>
            <a:off x="9994900" y="174307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97" name="Oval 101"/>
          <p:cNvSpPr>
            <a:spLocks noChangeArrowheads="1"/>
          </p:cNvSpPr>
          <p:nvPr/>
        </p:nvSpPr>
        <p:spPr bwMode="auto">
          <a:xfrm>
            <a:off x="9575800" y="306388"/>
            <a:ext cx="366713"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46" name="Rectangle 102"/>
          <p:cNvSpPr>
            <a:spLocks noChangeArrowheads="1"/>
          </p:cNvSpPr>
          <p:nvPr/>
        </p:nvSpPr>
        <p:spPr bwMode="auto">
          <a:xfrm>
            <a:off x="9518650" y="28892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799" name="Oval 103"/>
          <p:cNvSpPr>
            <a:spLocks noChangeArrowheads="1"/>
          </p:cNvSpPr>
          <p:nvPr/>
        </p:nvSpPr>
        <p:spPr bwMode="auto">
          <a:xfrm>
            <a:off x="6638925" y="93663"/>
            <a:ext cx="369888" cy="363537"/>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48" name="Rectangle 104"/>
          <p:cNvSpPr>
            <a:spLocks noChangeArrowheads="1"/>
          </p:cNvSpPr>
          <p:nvPr/>
        </p:nvSpPr>
        <p:spPr bwMode="auto">
          <a:xfrm>
            <a:off x="6581775" y="76200"/>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01" name="Oval 105"/>
          <p:cNvSpPr>
            <a:spLocks noChangeArrowheads="1"/>
          </p:cNvSpPr>
          <p:nvPr/>
        </p:nvSpPr>
        <p:spPr bwMode="auto">
          <a:xfrm>
            <a:off x="5353050" y="93663"/>
            <a:ext cx="369888"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50" name="Rectangle 106"/>
          <p:cNvSpPr>
            <a:spLocks noChangeArrowheads="1"/>
          </p:cNvSpPr>
          <p:nvPr/>
        </p:nvSpPr>
        <p:spPr bwMode="auto">
          <a:xfrm>
            <a:off x="5295900" y="76200"/>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03" name="Oval 107"/>
          <p:cNvSpPr>
            <a:spLocks noChangeArrowheads="1"/>
          </p:cNvSpPr>
          <p:nvPr/>
        </p:nvSpPr>
        <p:spPr bwMode="auto">
          <a:xfrm>
            <a:off x="3001963" y="3932238"/>
            <a:ext cx="368300"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52" name="Rectangle 108"/>
          <p:cNvSpPr>
            <a:spLocks noChangeArrowheads="1"/>
          </p:cNvSpPr>
          <p:nvPr/>
        </p:nvSpPr>
        <p:spPr bwMode="auto">
          <a:xfrm>
            <a:off x="2943225" y="391477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05" name="Oval 109"/>
          <p:cNvSpPr>
            <a:spLocks noChangeArrowheads="1"/>
          </p:cNvSpPr>
          <p:nvPr/>
        </p:nvSpPr>
        <p:spPr bwMode="auto">
          <a:xfrm>
            <a:off x="9505950" y="4589463"/>
            <a:ext cx="368300" cy="3683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54" name="Rectangle 110"/>
          <p:cNvSpPr>
            <a:spLocks noChangeArrowheads="1"/>
          </p:cNvSpPr>
          <p:nvPr/>
        </p:nvSpPr>
        <p:spPr bwMode="auto">
          <a:xfrm>
            <a:off x="9448800" y="4572000"/>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07" name="Text Box 111"/>
          <p:cNvSpPr txBox="1">
            <a:spLocks noChangeArrowheads="1"/>
          </p:cNvSpPr>
          <p:nvPr/>
        </p:nvSpPr>
        <p:spPr bwMode="auto">
          <a:xfrm>
            <a:off x="2895600" y="76200"/>
            <a:ext cx="2143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800">
                <a:solidFill>
                  <a:srgbClr val="FF0000"/>
                </a:solidFill>
                <a:latin typeface="Times New Roman" pitchFamily="18" charset="0"/>
              </a:rPr>
              <a:t>Riboflavin</a:t>
            </a:r>
          </a:p>
        </p:txBody>
      </p:sp>
      <p:sp>
        <p:nvSpPr>
          <p:cNvPr id="29808" name="Text Box 112"/>
          <p:cNvSpPr txBox="1">
            <a:spLocks noChangeArrowheads="1"/>
          </p:cNvSpPr>
          <p:nvPr/>
        </p:nvSpPr>
        <p:spPr bwMode="auto">
          <a:xfrm>
            <a:off x="2638425" y="2057400"/>
            <a:ext cx="94297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1800">
                <a:solidFill>
                  <a:srgbClr val="00FF00"/>
                </a:solidFill>
                <a:latin typeface="Times" pitchFamily="18" charset="0"/>
              </a:rPr>
              <a:t>FMN</a:t>
            </a:r>
          </a:p>
          <a:p>
            <a:pPr algn="l">
              <a:spcBef>
                <a:spcPct val="50000"/>
              </a:spcBef>
            </a:pPr>
            <a:r>
              <a:rPr lang="en-US" sz="1800">
                <a:solidFill>
                  <a:srgbClr val="00FF00"/>
                </a:solidFill>
                <a:latin typeface="Times" pitchFamily="18" charset="0"/>
              </a:rPr>
              <a:t>FeS</a:t>
            </a:r>
            <a:endParaRPr lang="en-US" sz="1400" b="0">
              <a:solidFill>
                <a:schemeClr val="tx1"/>
              </a:solidFill>
              <a:latin typeface="Times" pitchFamily="18" charset="0"/>
            </a:endParaRPr>
          </a:p>
        </p:txBody>
      </p:sp>
      <p:sp>
        <p:nvSpPr>
          <p:cNvPr id="29809" name="Text Box 113"/>
          <p:cNvSpPr txBox="1">
            <a:spLocks noChangeArrowheads="1"/>
          </p:cNvSpPr>
          <p:nvPr/>
        </p:nvSpPr>
        <p:spPr bwMode="auto">
          <a:xfrm>
            <a:off x="152400" y="3581400"/>
            <a:ext cx="2143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800">
                <a:solidFill>
                  <a:srgbClr val="FF0000"/>
                </a:solidFill>
                <a:latin typeface="Times" pitchFamily="18" charset="0"/>
              </a:rPr>
              <a:t>Niacin</a:t>
            </a:r>
          </a:p>
        </p:txBody>
      </p:sp>
      <p:sp>
        <p:nvSpPr>
          <p:cNvPr id="29810" name="Text Box 114"/>
          <p:cNvSpPr txBox="1">
            <a:spLocks noChangeArrowheads="1"/>
          </p:cNvSpPr>
          <p:nvPr/>
        </p:nvSpPr>
        <p:spPr bwMode="auto">
          <a:xfrm>
            <a:off x="4953000" y="304800"/>
            <a:ext cx="1457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b="0">
                <a:solidFill>
                  <a:srgbClr val="FF0000"/>
                </a:solidFill>
                <a:latin typeface="Times" pitchFamily="18" charset="0"/>
              </a:rPr>
              <a:t>CoQ</a:t>
            </a:r>
          </a:p>
        </p:txBody>
      </p:sp>
      <p:sp>
        <p:nvSpPr>
          <p:cNvPr id="29811" name="Text Box 115"/>
          <p:cNvSpPr txBox="1">
            <a:spLocks noChangeArrowheads="1"/>
          </p:cNvSpPr>
          <p:nvPr/>
        </p:nvSpPr>
        <p:spPr bwMode="auto">
          <a:xfrm>
            <a:off x="7353300" y="76200"/>
            <a:ext cx="1855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800">
                <a:solidFill>
                  <a:srgbClr val="FF0000"/>
                </a:solidFill>
                <a:latin typeface="Times" pitchFamily="18" charset="0"/>
              </a:rPr>
              <a:t>Fatty acids</a:t>
            </a:r>
            <a:endParaRPr lang="en-US" sz="2400" b="0">
              <a:solidFill>
                <a:schemeClr val="tx1"/>
              </a:solidFill>
              <a:latin typeface="Times" pitchFamily="18" charset="0"/>
            </a:endParaRPr>
          </a:p>
        </p:txBody>
      </p:sp>
      <p:sp>
        <p:nvSpPr>
          <p:cNvPr id="29812" name="Text Box 116"/>
          <p:cNvSpPr txBox="1">
            <a:spLocks noChangeArrowheads="1"/>
          </p:cNvSpPr>
          <p:nvPr/>
        </p:nvSpPr>
        <p:spPr bwMode="auto">
          <a:xfrm>
            <a:off x="8296275" y="762000"/>
            <a:ext cx="2400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800">
                <a:solidFill>
                  <a:srgbClr val="FF0000"/>
                </a:solidFill>
                <a:latin typeface="Times" pitchFamily="18" charset="0"/>
              </a:rPr>
              <a:t>Carnitine</a:t>
            </a:r>
          </a:p>
        </p:txBody>
      </p:sp>
      <p:sp>
        <p:nvSpPr>
          <p:cNvPr id="29813" name="Text Box 117"/>
          <p:cNvSpPr txBox="1">
            <a:spLocks noChangeArrowheads="1"/>
          </p:cNvSpPr>
          <p:nvPr/>
        </p:nvSpPr>
        <p:spPr bwMode="auto">
          <a:xfrm>
            <a:off x="152400" y="6415088"/>
            <a:ext cx="2143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800">
                <a:solidFill>
                  <a:srgbClr val="FF0000"/>
                </a:solidFill>
                <a:latin typeface="Times" pitchFamily="18" charset="0"/>
              </a:rPr>
              <a:t>Lipoic acid</a:t>
            </a:r>
          </a:p>
        </p:txBody>
      </p:sp>
      <p:sp>
        <p:nvSpPr>
          <p:cNvPr id="29814" name="Text Box 118"/>
          <p:cNvSpPr txBox="1">
            <a:spLocks noChangeArrowheads="1"/>
          </p:cNvSpPr>
          <p:nvPr/>
        </p:nvSpPr>
        <p:spPr bwMode="auto">
          <a:xfrm>
            <a:off x="6515100" y="6096000"/>
            <a:ext cx="3462338" cy="4095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000" b="0">
                <a:solidFill>
                  <a:srgbClr val="00FF00"/>
                </a:solidFill>
                <a:latin typeface="Times" pitchFamily="18" charset="0"/>
              </a:rPr>
              <a:t>O</a:t>
            </a:r>
            <a:r>
              <a:rPr lang="en-US" sz="2000" b="0" baseline="-25000">
                <a:solidFill>
                  <a:srgbClr val="00FF00"/>
                </a:solidFill>
                <a:latin typeface="Times" pitchFamily="18" charset="0"/>
              </a:rPr>
              <a:t>2       </a:t>
            </a:r>
            <a:r>
              <a:rPr lang="en-US" sz="2000" b="0">
                <a:solidFill>
                  <a:schemeClr val="hlink"/>
                </a:solidFill>
                <a:latin typeface="Times" pitchFamily="18" charset="0"/>
              </a:rPr>
              <a:t>O</a:t>
            </a:r>
            <a:r>
              <a:rPr lang="en-US" sz="2000" b="0" baseline="-25000">
                <a:solidFill>
                  <a:schemeClr val="hlink"/>
                </a:solidFill>
                <a:latin typeface="Times" pitchFamily="18" charset="0"/>
              </a:rPr>
              <a:t>2</a:t>
            </a:r>
            <a:r>
              <a:rPr lang="en-US" sz="2000" baseline="30000">
                <a:solidFill>
                  <a:schemeClr val="hlink"/>
                </a:solidFill>
                <a:latin typeface="Times" pitchFamily="18" charset="0"/>
              </a:rPr>
              <a:t>-.</a:t>
            </a:r>
            <a:r>
              <a:rPr lang="en-US" sz="2000" b="0">
                <a:solidFill>
                  <a:schemeClr val="hlink"/>
                </a:solidFill>
                <a:latin typeface="Times" pitchFamily="18" charset="0"/>
              </a:rPr>
              <a:t>     H</a:t>
            </a:r>
            <a:r>
              <a:rPr lang="en-US" sz="2000" b="0" baseline="-25000">
                <a:solidFill>
                  <a:schemeClr val="hlink"/>
                </a:solidFill>
                <a:latin typeface="Times" pitchFamily="18" charset="0"/>
              </a:rPr>
              <a:t>2</a:t>
            </a:r>
            <a:r>
              <a:rPr lang="en-US" sz="2000" b="0">
                <a:solidFill>
                  <a:schemeClr val="hlink"/>
                </a:solidFill>
                <a:latin typeface="Times" pitchFamily="18" charset="0"/>
              </a:rPr>
              <a:t>O</a:t>
            </a:r>
            <a:r>
              <a:rPr lang="en-US" sz="2000" b="0" baseline="-25000">
                <a:solidFill>
                  <a:schemeClr val="hlink"/>
                </a:solidFill>
                <a:latin typeface="Times" pitchFamily="18" charset="0"/>
              </a:rPr>
              <a:t>2</a:t>
            </a:r>
            <a:r>
              <a:rPr lang="en-US" sz="2000" b="0">
                <a:solidFill>
                  <a:schemeClr val="hlink"/>
                </a:solidFill>
                <a:latin typeface="Times" pitchFamily="18" charset="0"/>
              </a:rPr>
              <a:t>     </a:t>
            </a:r>
            <a:r>
              <a:rPr lang="en-US" sz="2000" baseline="30000">
                <a:solidFill>
                  <a:schemeClr val="hlink"/>
                </a:solidFill>
                <a:latin typeface="Times" pitchFamily="18" charset="0"/>
              </a:rPr>
              <a:t>.</a:t>
            </a:r>
            <a:r>
              <a:rPr lang="en-US" sz="2000" b="0">
                <a:solidFill>
                  <a:schemeClr val="hlink"/>
                </a:solidFill>
                <a:latin typeface="Times" pitchFamily="18" charset="0"/>
              </a:rPr>
              <a:t>OH     </a:t>
            </a:r>
            <a:r>
              <a:rPr lang="en-US" sz="2000" b="0">
                <a:solidFill>
                  <a:srgbClr val="00FF00"/>
                </a:solidFill>
                <a:latin typeface="Times" pitchFamily="18" charset="0"/>
              </a:rPr>
              <a:t>H</a:t>
            </a:r>
            <a:r>
              <a:rPr lang="en-US" sz="2000" b="0" baseline="-25000">
                <a:solidFill>
                  <a:srgbClr val="00FF00"/>
                </a:solidFill>
                <a:latin typeface="Times" pitchFamily="18" charset="0"/>
              </a:rPr>
              <a:t>2</a:t>
            </a:r>
            <a:r>
              <a:rPr lang="en-US" sz="2000" b="0">
                <a:solidFill>
                  <a:srgbClr val="00FF00"/>
                </a:solidFill>
                <a:latin typeface="Times" pitchFamily="18" charset="0"/>
              </a:rPr>
              <a:t>O</a:t>
            </a:r>
            <a:endParaRPr lang="en-US" sz="2000" b="0">
              <a:solidFill>
                <a:schemeClr val="tx1"/>
              </a:solidFill>
              <a:latin typeface="Times" pitchFamily="18" charset="0"/>
            </a:endParaRPr>
          </a:p>
        </p:txBody>
      </p:sp>
      <p:sp>
        <p:nvSpPr>
          <p:cNvPr id="29815" name="Text Box 119"/>
          <p:cNvSpPr txBox="1">
            <a:spLocks noChangeArrowheads="1"/>
          </p:cNvSpPr>
          <p:nvPr/>
        </p:nvSpPr>
        <p:spPr bwMode="auto">
          <a:xfrm>
            <a:off x="7429500" y="6400800"/>
            <a:ext cx="1465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r>
              <a:rPr lang="en-US" sz="2000">
                <a:solidFill>
                  <a:srgbClr val="FF0000"/>
                </a:solidFill>
                <a:latin typeface="Times" pitchFamily="18" charset="0"/>
              </a:rPr>
              <a:t>Lipoic acid</a:t>
            </a:r>
            <a:r>
              <a:rPr lang="en-US" sz="2400">
                <a:solidFill>
                  <a:srgbClr val="FF0000"/>
                </a:solidFill>
                <a:latin typeface="Times" pitchFamily="18" charset="0"/>
              </a:rPr>
              <a:t> </a:t>
            </a:r>
            <a:endParaRPr lang="en-US" sz="2400" b="0">
              <a:solidFill>
                <a:schemeClr val="tx1"/>
              </a:solidFill>
              <a:latin typeface="Times" pitchFamily="18" charset="0"/>
            </a:endParaRPr>
          </a:p>
        </p:txBody>
      </p:sp>
      <p:sp>
        <p:nvSpPr>
          <p:cNvPr id="29816" name="Text Box 120"/>
          <p:cNvSpPr txBox="1">
            <a:spLocks noChangeArrowheads="1"/>
          </p:cNvSpPr>
          <p:nvPr/>
        </p:nvSpPr>
        <p:spPr bwMode="auto">
          <a:xfrm>
            <a:off x="6238875" y="533400"/>
            <a:ext cx="1543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400">
                <a:solidFill>
                  <a:srgbClr val="FF0000"/>
                </a:solidFill>
                <a:latin typeface="Times" pitchFamily="18" charset="0"/>
              </a:rPr>
              <a:t>Creatine</a:t>
            </a:r>
            <a:endParaRPr lang="en-US" sz="2400">
              <a:solidFill>
                <a:srgbClr val="00FF00"/>
              </a:solidFill>
              <a:latin typeface="Times" pitchFamily="18" charset="0"/>
            </a:endParaRPr>
          </a:p>
        </p:txBody>
      </p:sp>
      <p:sp>
        <p:nvSpPr>
          <p:cNvPr id="29817" name="Text Box 121"/>
          <p:cNvSpPr txBox="1">
            <a:spLocks noChangeArrowheads="1"/>
          </p:cNvSpPr>
          <p:nvPr/>
        </p:nvSpPr>
        <p:spPr bwMode="auto">
          <a:xfrm>
            <a:off x="9582150" y="5105400"/>
            <a:ext cx="128587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lnSpc>
                <a:spcPct val="45000"/>
              </a:lnSpc>
              <a:spcBef>
                <a:spcPct val="50000"/>
              </a:spcBef>
            </a:pPr>
            <a:r>
              <a:rPr lang="en-US" sz="1800">
                <a:solidFill>
                  <a:srgbClr val="FF0000"/>
                </a:solidFill>
                <a:latin typeface="Times" pitchFamily="18" charset="0"/>
              </a:rPr>
              <a:t>Lipoic</a:t>
            </a:r>
          </a:p>
          <a:p>
            <a:pPr algn="l">
              <a:lnSpc>
                <a:spcPct val="45000"/>
              </a:lnSpc>
              <a:spcBef>
                <a:spcPct val="50000"/>
              </a:spcBef>
            </a:pPr>
            <a:r>
              <a:rPr lang="en-US" sz="1800">
                <a:solidFill>
                  <a:srgbClr val="FF0000"/>
                </a:solidFill>
                <a:latin typeface="Times" pitchFamily="18" charset="0"/>
              </a:rPr>
              <a:t> acid</a:t>
            </a:r>
          </a:p>
        </p:txBody>
      </p:sp>
      <p:sp>
        <p:nvSpPr>
          <p:cNvPr id="29818" name="Freeform 122"/>
          <p:cNvSpPr>
            <a:spLocks/>
          </p:cNvSpPr>
          <p:nvPr/>
        </p:nvSpPr>
        <p:spPr bwMode="auto">
          <a:xfrm>
            <a:off x="6591300" y="3886200"/>
            <a:ext cx="3352800" cy="2362200"/>
          </a:xfrm>
          <a:custGeom>
            <a:avLst/>
            <a:gdLst>
              <a:gd name="T0" fmla="*/ 0 w 1584"/>
              <a:gd name="T1" fmla="*/ 2147483647 h 1552"/>
              <a:gd name="T2" fmla="*/ 1505373333 w 1584"/>
              <a:gd name="T3" fmla="*/ 926636876 h 1552"/>
              <a:gd name="T4" fmla="*/ 2147483647 w 1584"/>
              <a:gd name="T5" fmla="*/ 37066145 h 1552"/>
              <a:gd name="T6" fmla="*/ 2147483647 w 1584"/>
              <a:gd name="T7" fmla="*/ 704244573 h 1552"/>
              <a:gd name="T8" fmla="*/ 2147483647 w 1584"/>
              <a:gd name="T9" fmla="*/ 2147483647 h 1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4" h="1552">
                <a:moveTo>
                  <a:pt x="0" y="1552"/>
                </a:moveTo>
                <a:cubicBezTo>
                  <a:pt x="100" y="1104"/>
                  <a:pt x="200" y="656"/>
                  <a:pt x="336" y="400"/>
                </a:cubicBezTo>
                <a:cubicBezTo>
                  <a:pt x="472" y="144"/>
                  <a:pt x="680" y="32"/>
                  <a:pt x="816" y="16"/>
                </a:cubicBezTo>
                <a:cubicBezTo>
                  <a:pt x="952" y="0"/>
                  <a:pt x="1024" y="56"/>
                  <a:pt x="1152" y="304"/>
                </a:cubicBezTo>
                <a:cubicBezTo>
                  <a:pt x="1280" y="552"/>
                  <a:pt x="1432" y="1028"/>
                  <a:pt x="1584" y="1504"/>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19" name="Line 123"/>
          <p:cNvSpPr>
            <a:spLocks noChangeShapeType="1"/>
          </p:cNvSpPr>
          <p:nvPr/>
        </p:nvSpPr>
        <p:spPr bwMode="auto">
          <a:xfrm>
            <a:off x="8124825" y="533400"/>
            <a:ext cx="428625" cy="15240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0" name="Line 124"/>
          <p:cNvSpPr>
            <a:spLocks noChangeShapeType="1"/>
          </p:cNvSpPr>
          <p:nvPr/>
        </p:nvSpPr>
        <p:spPr bwMode="auto">
          <a:xfrm>
            <a:off x="3810000" y="609600"/>
            <a:ext cx="1285875" cy="30480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1" name="Line 125"/>
          <p:cNvSpPr>
            <a:spLocks noChangeShapeType="1"/>
          </p:cNvSpPr>
          <p:nvPr/>
        </p:nvSpPr>
        <p:spPr bwMode="auto">
          <a:xfrm flipH="1">
            <a:off x="3067050" y="533400"/>
            <a:ext cx="771525" cy="15240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2" name="Line 126"/>
          <p:cNvSpPr>
            <a:spLocks noChangeShapeType="1"/>
          </p:cNvSpPr>
          <p:nvPr/>
        </p:nvSpPr>
        <p:spPr bwMode="auto">
          <a:xfrm flipH="1">
            <a:off x="4438650" y="762000"/>
            <a:ext cx="1028700" cy="17526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3" name="Line 127"/>
          <p:cNvSpPr>
            <a:spLocks noChangeShapeType="1"/>
          </p:cNvSpPr>
          <p:nvPr/>
        </p:nvSpPr>
        <p:spPr bwMode="auto">
          <a:xfrm rot="-6095244">
            <a:off x="1726407" y="3021806"/>
            <a:ext cx="152400" cy="1160463"/>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4" name="Line 128"/>
          <p:cNvSpPr>
            <a:spLocks noChangeShapeType="1"/>
          </p:cNvSpPr>
          <p:nvPr/>
        </p:nvSpPr>
        <p:spPr bwMode="auto">
          <a:xfrm flipH="1" flipV="1">
            <a:off x="9410700" y="5181600"/>
            <a:ext cx="342900" cy="15240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5" name="Line 129"/>
          <p:cNvSpPr>
            <a:spLocks noChangeShapeType="1"/>
          </p:cNvSpPr>
          <p:nvPr/>
        </p:nvSpPr>
        <p:spPr bwMode="auto">
          <a:xfrm flipV="1">
            <a:off x="1352550" y="6248400"/>
            <a:ext cx="0" cy="30480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6" name="Line 130"/>
          <p:cNvSpPr>
            <a:spLocks noChangeShapeType="1"/>
          </p:cNvSpPr>
          <p:nvPr/>
        </p:nvSpPr>
        <p:spPr bwMode="auto">
          <a:xfrm>
            <a:off x="2981325" y="2286000"/>
            <a:ext cx="0" cy="22860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27" name="Oval 131"/>
          <p:cNvSpPr>
            <a:spLocks noChangeArrowheads="1"/>
          </p:cNvSpPr>
          <p:nvPr/>
        </p:nvSpPr>
        <p:spPr bwMode="auto">
          <a:xfrm>
            <a:off x="3562350" y="3406775"/>
            <a:ext cx="366713"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76" name="Rectangle 132"/>
          <p:cNvSpPr>
            <a:spLocks noChangeArrowheads="1"/>
          </p:cNvSpPr>
          <p:nvPr/>
        </p:nvSpPr>
        <p:spPr bwMode="auto">
          <a:xfrm>
            <a:off x="3503613" y="3389313"/>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29" name="Oval 133"/>
          <p:cNvSpPr>
            <a:spLocks noChangeArrowheads="1"/>
          </p:cNvSpPr>
          <p:nvPr/>
        </p:nvSpPr>
        <p:spPr bwMode="auto">
          <a:xfrm>
            <a:off x="5581650" y="3582988"/>
            <a:ext cx="369888"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78" name="Rectangle 134"/>
          <p:cNvSpPr>
            <a:spLocks noChangeArrowheads="1"/>
          </p:cNvSpPr>
          <p:nvPr/>
        </p:nvSpPr>
        <p:spPr bwMode="auto">
          <a:xfrm>
            <a:off x="5522913" y="3565525"/>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31" name="Oval 135"/>
          <p:cNvSpPr>
            <a:spLocks noChangeArrowheads="1"/>
          </p:cNvSpPr>
          <p:nvPr/>
        </p:nvSpPr>
        <p:spPr bwMode="auto">
          <a:xfrm>
            <a:off x="7896225" y="3990975"/>
            <a:ext cx="369888"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80" name="Rectangle 136"/>
          <p:cNvSpPr>
            <a:spLocks noChangeArrowheads="1"/>
          </p:cNvSpPr>
          <p:nvPr/>
        </p:nvSpPr>
        <p:spPr bwMode="auto">
          <a:xfrm>
            <a:off x="7837488" y="3973513"/>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33" name="Oval 137"/>
          <p:cNvSpPr>
            <a:spLocks noChangeArrowheads="1"/>
          </p:cNvSpPr>
          <p:nvPr/>
        </p:nvSpPr>
        <p:spPr bwMode="auto">
          <a:xfrm>
            <a:off x="9799638" y="3976688"/>
            <a:ext cx="368300"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82" name="Rectangle 138"/>
          <p:cNvSpPr>
            <a:spLocks noChangeArrowheads="1"/>
          </p:cNvSpPr>
          <p:nvPr/>
        </p:nvSpPr>
        <p:spPr bwMode="auto">
          <a:xfrm>
            <a:off x="9740900" y="395922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35" name="Oval 139"/>
          <p:cNvSpPr>
            <a:spLocks noChangeArrowheads="1"/>
          </p:cNvSpPr>
          <p:nvPr/>
        </p:nvSpPr>
        <p:spPr bwMode="auto">
          <a:xfrm>
            <a:off x="9488488" y="4591050"/>
            <a:ext cx="368300"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84" name="Rectangle 140"/>
          <p:cNvSpPr>
            <a:spLocks noChangeArrowheads="1"/>
          </p:cNvSpPr>
          <p:nvPr/>
        </p:nvSpPr>
        <p:spPr bwMode="auto">
          <a:xfrm>
            <a:off x="9429750" y="4573588"/>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37" name="Oval 141"/>
          <p:cNvSpPr>
            <a:spLocks noChangeArrowheads="1"/>
          </p:cNvSpPr>
          <p:nvPr/>
        </p:nvSpPr>
        <p:spPr bwMode="auto">
          <a:xfrm>
            <a:off x="9571038" y="314325"/>
            <a:ext cx="368300"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86" name="Rectangle 142"/>
          <p:cNvSpPr>
            <a:spLocks noChangeArrowheads="1"/>
          </p:cNvSpPr>
          <p:nvPr/>
        </p:nvSpPr>
        <p:spPr bwMode="auto">
          <a:xfrm>
            <a:off x="9512300" y="296863"/>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39" name="Oval 143"/>
          <p:cNvSpPr>
            <a:spLocks noChangeArrowheads="1"/>
          </p:cNvSpPr>
          <p:nvPr/>
        </p:nvSpPr>
        <p:spPr bwMode="auto">
          <a:xfrm>
            <a:off x="6648450" y="93663"/>
            <a:ext cx="366713"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88" name="Rectangle 144"/>
          <p:cNvSpPr>
            <a:spLocks noChangeArrowheads="1"/>
          </p:cNvSpPr>
          <p:nvPr/>
        </p:nvSpPr>
        <p:spPr bwMode="auto">
          <a:xfrm>
            <a:off x="6589713" y="76200"/>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41" name="Oval 145"/>
          <p:cNvSpPr>
            <a:spLocks noChangeArrowheads="1"/>
          </p:cNvSpPr>
          <p:nvPr/>
        </p:nvSpPr>
        <p:spPr bwMode="auto">
          <a:xfrm>
            <a:off x="5351463" y="93663"/>
            <a:ext cx="365125"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90" name="Rectangle 146"/>
          <p:cNvSpPr>
            <a:spLocks noChangeArrowheads="1"/>
          </p:cNvSpPr>
          <p:nvPr/>
        </p:nvSpPr>
        <p:spPr bwMode="auto">
          <a:xfrm>
            <a:off x="5291138" y="76200"/>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43" name="Oval 147"/>
          <p:cNvSpPr>
            <a:spLocks noChangeArrowheads="1"/>
          </p:cNvSpPr>
          <p:nvPr/>
        </p:nvSpPr>
        <p:spPr bwMode="auto">
          <a:xfrm>
            <a:off x="3694113" y="1524000"/>
            <a:ext cx="365125"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92" name="Rectangle 148"/>
          <p:cNvSpPr>
            <a:spLocks noChangeArrowheads="1"/>
          </p:cNvSpPr>
          <p:nvPr/>
        </p:nvSpPr>
        <p:spPr bwMode="auto">
          <a:xfrm>
            <a:off x="3633788" y="1506538"/>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45" name="Oval 149"/>
          <p:cNvSpPr>
            <a:spLocks noChangeArrowheads="1"/>
          </p:cNvSpPr>
          <p:nvPr/>
        </p:nvSpPr>
        <p:spPr bwMode="auto">
          <a:xfrm>
            <a:off x="5780088" y="1741488"/>
            <a:ext cx="365125"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94" name="Rectangle 150"/>
          <p:cNvSpPr>
            <a:spLocks noChangeArrowheads="1"/>
          </p:cNvSpPr>
          <p:nvPr/>
        </p:nvSpPr>
        <p:spPr bwMode="auto">
          <a:xfrm>
            <a:off x="5719763" y="1724025"/>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47" name="Oval 151"/>
          <p:cNvSpPr>
            <a:spLocks noChangeArrowheads="1"/>
          </p:cNvSpPr>
          <p:nvPr/>
        </p:nvSpPr>
        <p:spPr bwMode="auto">
          <a:xfrm>
            <a:off x="7897813" y="1960563"/>
            <a:ext cx="368300"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96" name="Rectangle 152"/>
          <p:cNvSpPr>
            <a:spLocks noChangeArrowheads="1"/>
          </p:cNvSpPr>
          <p:nvPr/>
        </p:nvSpPr>
        <p:spPr bwMode="auto">
          <a:xfrm>
            <a:off x="7839075" y="1943100"/>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49" name="Oval 153"/>
          <p:cNvSpPr>
            <a:spLocks noChangeArrowheads="1"/>
          </p:cNvSpPr>
          <p:nvPr/>
        </p:nvSpPr>
        <p:spPr bwMode="auto">
          <a:xfrm>
            <a:off x="8701088" y="1974850"/>
            <a:ext cx="368300"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98" name="Rectangle 154"/>
          <p:cNvSpPr>
            <a:spLocks noChangeArrowheads="1"/>
          </p:cNvSpPr>
          <p:nvPr/>
        </p:nvSpPr>
        <p:spPr bwMode="auto">
          <a:xfrm>
            <a:off x="8642350" y="1957388"/>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51" name="Oval 155"/>
          <p:cNvSpPr>
            <a:spLocks noChangeArrowheads="1"/>
          </p:cNvSpPr>
          <p:nvPr/>
        </p:nvSpPr>
        <p:spPr bwMode="auto">
          <a:xfrm>
            <a:off x="9509125" y="1916113"/>
            <a:ext cx="365125"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00" name="Rectangle 156"/>
          <p:cNvSpPr>
            <a:spLocks noChangeArrowheads="1"/>
          </p:cNvSpPr>
          <p:nvPr/>
        </p:nvSpPr>
        <p:spPr bwMode="auto">
          <a:xfrm>
            <a:off x="9448800" y="1898650"/>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53" name="Oval 157"/>
          <p:cNvSpPr>
            <a:spLocks noChangeArrowheads="1"/>
          </p:cNvSpPr>
          <p:nvPr/>
        </p:nvSpPr>
        <p:spPr bwMode="auto">
          <a:xfrm>
            <a:off x="10055225" y="1770063"/>
            <a:ext cx="368300" cy="368300"/>
          </a:xfrm>
          <a:prstGeom prst="ellipse">
            <a:avLst/>
          </a:prstGeom>
          <a:solidFill>
            <a:srgbClr val="FFA70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02" name="Rectangle 158"/>
          <p:cNvSpPr>
            <a:spLocks noChangeArrowheads="1"/>
          </p:cNvSpPr>
          <p:nvPr/>
        </p:nvSpPr>
        <p:spPr bwMode="auto">
          <a:xfrm>
            <a:off x="9996488" y="1752600"/>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defRPr/>
            </a:pPr>
            <a:r>
              <a:rPr lang="en-US" sz="2000">
                <a:solidFill>
                  <a:schemeClr val="bg2"/>
                </a:solidFill>
                <a:effectLst>
                  <a:outerShdw blurRad="38100" dist="38100" dir="2700000" algn="tl">
                    <a:srgbClr val="000000"/>
                  </a:outerShdw>
                </a:effectLst>
                <a:latin typeface="Century Schoolbook" pitchFamily="18" charset="0"/>
                <a:ea typeface="+mn-ea"/>
              </a:rPr>
              <a:t>H</a:t>
            </a:r>
            <a:r>
              <a:rPr lang="en-US" sz="2000" baseline="30000">
                <a:solidFill>
                  <a:schemeClr val="bg2"/>
                </a:solidFill>
                <a:effectLst>
                  <a:outerShdw blurRad="38100" dist="38100" dir="2700000" algn="tl">
                    <a:srgbClr val="000000"/>
                  </a:outerShdw>
                </a:effectLst>
                <a:latin typeface="Century Schoolbook" pitchFamily="18" charset="0"/>
                <a:ea typeface="+mn-ea"/>
              </a:rPr>
              <a:t>+</a:t>
            </a:r>
            <a:endParaRPr lang="en-US" sz="2000">
              <a:solidFill>
                <a:schemeClr val="bg2"/>
              </a:solidFill>
              <a:effectLst>
                <a:outerShdw blurRad="38100" dist="38100" dir="2700000" algn="tl">
                  <a:srgbClr val="000000"/>
                </a:outerShdw>
              </a:effectLst>
              <a:latin typeface="Century Schoolbook" pitchFamily="18" charset="0"/>
              <a:ea typeface="+mn-ea"/>
            </a:endParaRPr>
          </a:p>
        </p:txBody>
      </p:sp>
      <p:sp>
        <p:nvSpPr>
          <p:cNvPr id="29855" name="Freeform 159"/>
          <p:cNvSpPr>
            <a:spLocks/>
          </p:cNvSpPr>
          <p:nvPr/>
        </p:nvSpPr>
        <p:spPr bwMode="auto">
          <a:xfrm>
            <a:off x="6445250" y="1635125"/>
            <a:ext cx="1465263" cy="755650"/>
          </a:xfrm>
          <a:custGeom>
            <a:avLst/>
            <a:gdLst>
              <a:gd name="T0" fmla="*/ 965133579 w 821"/>
              <a:gd name="T1" fmla="*/ 75604688 h 476"/>
              <a:gd name="T2" fmla="*/ 350378115 w 821"/>
              <a:gd name="T3" fmla="*/ 123488450 h 476"/>
              <a:gd name="T4" fmla="*/ 175189057 w 821"/>
              <a:gd name="T5" fmla="*/ 168851263 h 476"/>
              <a:gd name="T6" fmla="*/ 57334438 w 821"/>
              <a:gd name="T7" fmla="*/ 284778450 h 476"/>
              <a:gd name="T8" fmla="*/ 0 w 821"/>
              <a:gd name="T9" fmla="*/ 423386250 h 476"/>
              <a:gd name="T10" fmla="*/ 57334438 w 821"/>
              <a:gd name="T11" fmla="*/ 516632825 h 476"/>
              <a:gd name="T12" fmla="*/ 86002550 w 821"/>
              <a:gd name="T13" fmla="*/ 632560013 h 476"/>
              <a:gd name="T14" fmla="*/ 175189057 w 821"/>
              <a:gd name="T15" fmla="*/ 680442188 h 476"/>
              <a:gd name="T16" fmla="*/ 321711788 w 821"/>
              <a:gd name="T17" fmla="*/ 793850013 h 476"/>
              <a:gd name="T18" fmla="*/ 496900845 w 821"/>
              <a:gd name="T19" fmla="*/ 957659375 h 476"/>
              <a:gd name="T20" fmla="*/ 1376031874 w 821"/>
              <a:gd name="T21" fmla="*/ 1141631575 h 476"/>
              <a:gd name="T22" fmla="*/ 2048121777 w 821"/>
              <a:gd name="T23" fmla="*/ 1166833138 h 476"/>
              <a:gd name="T24" fmla="*/ 2147483647 w 821"/>
              <a:gd name="T25" fmla="*/ 934978763 h 476"/>
              <a:gd name="T26" fmla="*/ 2147483647 w 821"/>
              <a:gd name="T27" fmla="*/ 680442188 h 476"/>
              <a:gd name="T28" fmla="*/ 2147483647 w 821"/>
              <a:gd name="T29" fmla="*/ 355342825 h 476"/>
              <a:gd name="T30" fmla="*/ 2147483647 w 821"/>
              <a:gd name="T31" fmla="*/ 307459063 h 476"/>
              <a:gd name="T32" fmla="*/ 1962119227 w 821"/>
              <a:gd name="T33" fmla="*/ 191531875 h 476"/>
              <a:gd name="T34" fmla="*/ 1786930170 w 821"/>
              <a:gd name="T35" fmla="*/ 146169063 h 476"/>
              <a:gd name="T36" fmla="*/ 1286845367 w 821"/>
              <a:gd name="T37" fmla="*/ 30241875 h 476"/>
              <a:gd name="T38" fmla="*/ 965133579 w 821"/>
              <a:gd name="T39" fmla="*/ 75604688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1" h="476">
                <a:moveTo>
                  <a:pt x="303" y="30"/>
                </a:moveTo>
                <a:cubicBezTo>
                  <a:pt x="275" y="32"/>
                  <a:pt x="155" y="38"/>
                  <a:pt x="110" y="49"/>
                </a:cubicBezTo>
                <a:cubicBezTo>
                  <a:pt x="91" y="53"/>
                  <a:pt x="55" y="67"/>
                  <a:pt x="55" y="67"/>
                </a:cubicBezTo>
                <a:cubicBezTo>
                  <a:pt x="39" y="82"/>
                  <a:pt x="26" y="92"/>
                  <a:pt x="18" y="113"/>
                </a:cubicBezTo>
                <a:cubicBezTo>
                  <a:pt x="10" y="130"/>
                  <a:pt x="0" y="168"/>
                  <a:pt x="0" y="168"/>
                </a:cubicBezTo>
                <a:cubicBezTo>
                  <a:pt x="6" y="180"/>
                  <a:pt x="13" y="191"/>
                  <a:pt x="18" y="205"/>
                </a:cubicBezTo>
                <a:cubicBezTo>
                  <a:pt x="22" y="219"/>
                  <a:pt x="19" y="237"/>
                  <a:pt x="27" y="251"/>
                </a:cubicBezTo>
                <a:cubicBezTo>
                  <a:pt x="32" y="260"/>
                  <a:pt x="46" y="262"/>
                  <a:pt x="55" y="270"/>
                </a:cubicBezTo>
                <a:cubicBezTo>
                  <a:pt x="71" y="284"/>
                  <a:pt x="89" y="296"/>
                  <a:pt x="101" y="315"/>
                </a:cubicBezTo>
                <a:cubicBezTo>
                  <a:pt x="124" y="352"/>
                  <a:pt x="113" y="366"/>
                  <a:pt x="156" y="380"/>
                </a:cubicBezTo>
                <a:cubicBezTo>
                  <a:pt x="216" y="470"/>
                  <a:pt x="332" y="447"/>
                  <a:pt x="432" y="453"/>
                </a:cubicBezTo>
                <a:cubicBezTo>
                  <a:pt x="581" y="476"/>
                  <a:pt x="511" y="475"/>
                  <a:pt x="643" y="463"/>
                </a:cubicBezTo>
                <a:cubicBezTo>
                  <a:pt x="671" y="434"/>
                  <a:pt x="687" y="398"/>
                  <a:pt x="717" y="371"/>
                </a:cubicBezTo>
                <a:cubicBezTo>
                  <a:pt x="729" y="320"/>
                  <a:pt x="747" y="298"/>
                  <a:pt x="790" y="270"/>
                </a:cubicBezTo>
                <a:cubicBezTo>
                  <a:pt x="807" y="222"/>
                  <a:pt x="821" y="181"/>
                  <a:pt x="781" y="141"/>
                </a:cubicBezTo>
                <a:cubicBezTo>
                  <a:pt x="774" y="134"/>
                  <a:pt x="770" y="125"/>
                  <a:pt x="763" y="122"/>
                </a:cubicBezTo>
                <a:cubicBezTo>
                  <a:pt x="719" y="99"/>
                  <a:pt x="662" y="91"/>
                  <a:pt x="616" y="76"/>
                </a:cubicBezTo>
                <a:cubicBezTo>
                  <a:pt x="597" y="69"/>
                  <a:pt x="561" y="58"/>
                  <a:pt x="561" y="58"/>
                </a:cubicBezTo>
                <a:cubicBezTo>
                  <a:pt x="506" y="6"/>
                  <a:pt x="499" y="19"/>
                  <a:pt x="404" y="12"/>
                </a:cubicBezTo>
                <a:cubicBezTo>
                  <a:pt x="366" y="2"/>
                  <a:pt x="332" y="0"/>
                  <a:pt x="303" y="30"/>
                </a:cubicBezTo>
                <a:close/>
              </a:path>
            </a:pathLst>
          </a:custGeom>
          <a:solidFill>
            <a:srgbClr val="97452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04" name="Text Box 160"/>
          <p:cNvSpPr txBox="1">
            <a:spLocks noChangeArrowheads="1"/>
          </p:cNvSpPr>
          <p:nvPr/>
        </p:nvSpPr>
        <p:spPr bwMode="auto">
          <a:xfrm>
            <a:off x="6294438" y="1782763"/>
            <a:ext cx="1800225"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spcBef>
                <a:spcPct val="50000"/>
              </a:spcBef>
              <a:defRPr/>
            </a:pPr>
            <a:r>
              <a:rPr lang="en-US" sz="2400">
                <a:solidFill>
                  <a:srgbClr val="00FF00"/>
                </a:solidFill>
                <a:effectLst>
                  <a:outerShdw blurRad="38100" dist="38100" dir="2700000" algn="tl">
                    <a:srgbClr val="000000"/>
                  </a:outerShdw>
                </a:effectLst>
                <a:latin typeface="Times" pitchFamily="18" charset="0"/>
                <a:ea typeface="+mn-ea"/>
              </a:rPr>
              <a:t>Creatine kinase</a:t>
            </a:r>
          </a:p>
        </p:txBody>
      </p:sp>
      <p:sp>
        <p:nvSpPr>
          <p:cNvPr id="29857" name="Line 161"/>
          <p:cNvSpPr>
            <a:spLocks noChangeShapeType="1"/>
          </p:cNvSpPr>
          <p:nvPr/>
        </p:nvSpPr>
        <p:spPr bwMode="auto">
          <a:xfrm>
            <a:off x="7096125" y="914400"/>
            <a:ext cx="171450" cy="8382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58" name="Line 162"/>
          <p:cNvSpPr>
            <a:spLocks noChangeShapeType="1"/>
          </p:cNvSpPr>
          <p:nvPr/>
        </p:nvSpPr>
        <p:spPr bwMode="auto">
          <a:xfrm>
            <a:off x="6819900" y="6324600"/>
            <a:ext cx="228600" cy="0"/>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59" name="Line 163"/>
          <p:cNvSpPr>
            <a:spLocks noChangeShapeType="1"/>
          </p:cNvSpPr>
          <p:nvPr/>
        </p:nvSpPr>
        <p:spPr bwMode="auto">
          <a:xfrm>
            <a:off x="7505700" y="6324600"/>
            <a:ext cx="228600" cy="0"/>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60" name="Line 164"/>
          <p:cNvSpPr>
            <a:spLocks noChangeShapeType="1"/>
          </p:cNvSpPr>
          <p:nvPr/>
        </p:nvSpPr>
        <p:spPr bwMode="auto">
          <a:xfrm>
            <a:off x="8343900" y="6324600"/>
            <a:ext cx="228600" cy="0"/>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61" name="Line 165"/>
          <p:cNvSpPr>
            <a:spLocks noChangeShapeType="1"/>
          </p:cNvSpPr>
          <p:nvPr/>
        </p:nvSpPr>
        <p:spPr bwMode="auto">
          <a:xfrm>
            <a:off x="9105900" y="6324600"/>
            <a:ext cx="228600" cy="0"/>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62" name="Line 166"/>
          <p:cNvSpPr>
            <a:spLocks noChangeShapeType="1"/>
          </p:cNvSpPr>
          <p:nvPr/>
        </p:nvSpPr>
        <p:spPr bwMode="auto">
          <a:xfrm flipH="1" flipV="1">
            <a:off x="7505700" y="6400800"/>
            <a:ext cx="152400" cy="15240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63" name="Line 167"/>
          <p:cNvSpPr>
            <a:spLocks noChangeShapeType="1"/>
          </p:cNvSpPr>
          <p:nvPr/>
        </p:nvSpPr>
        <p:spPr bwMode="auto">
          <a:xfrm flipV="1">
            <a:off x="8724900" y="6400800"/>
            <a:ext cx="76200" cy="15240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64" name="Line 168"/>
          <p:cNvSpPr>
            <a:spLocks noChangeShapeType="1"/>
          </p:cNvSpPr>
          <p:nvPr/>
        </p:nvSpPr>
        <p:spPr bwMode="auto">
          <a:xfrm flipV="1">
            <a:off x="8191500" y="6400800"/>
            <a:ext cx="0" cy="15240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84994" name="Picture 2" descr="Fig_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500" y="685800"/>
            <a:ext cx="6629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descr="White marble"/>
          <p:cNvSpPr txBox="1">
            <a:spLocks noChangeArrowheads="1"/>
          </p:cNvSpPr>
          <p:nvPr/>
        </p:nvSpPr>
        <p:spPr bwMode="auto">
          <a:xfrm>
            <a:off x="685800" y="0"/>
            <a:ext cx="9001125" cy="915988"/>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800">
                <a:solidFill>
                  <a:schemeClr val="accent2"/>
                </a:solidFill>
              </a:rPr>
              <a:t>The clusters of APP immunopositive gold particles (17 nm) in the neuronal cell body from the parietal cortical neurons of aged YAC AbPP transgenic mice.</a:t>
            </a:r>
            <a:r>
              <a:rPr lang="en-US" sz="2400">
                <a:solidFill>
                  <a:schemeClr val="tx1"/>
                </a:solidFill>
              </a:rPr>
              <a:t> </a:t>
            </a:r>
            <a:endParaRPr lang="en-US" sz="2400" b="0">
              <a:solidFill>
                <a:schemeClr val="tx1"/>
              </a:solidFill>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86018" name="Picture 2" descr="Fig_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3100" y="1143000"/>
            <a:ext cx="6324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582613" y="269875"/>
            <a:ext cx="20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endParaRPr lang="en-US" sz="2400" b="0">
              <a:solidFill>
                <a:schemeClr val="tx1"/>
              </a:solidFill>
              <a:latin typeface="Times New Roman" pitchFamily="18" charset="0"/>
            </a:endParaRPr>
          </a:p>
        </p:txBody>
      </p:sp>
      <p:sp>
        <p:nvSpPr>
          <p:cNvPr id="86020" name="Text Box 4"/>
          <p:cNvSpPr txBox="1">
            <a:spLocks noChangeArrowheads="1"/>
          </p:cNvSpPr>
          <p:nvPr/>
        </p:nvSpPr>
        <p:spPr bwMode="auto">
          <a:xfrm>
            <a:off x="496888" y="-34925"/>
            <a:ext cx="20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endParaRPr lang="en-US" sz="2400" b="0">
              <a:solidFill>
                <a:schemeClr val="tx1"/>
              </a:solidFill>
              <a:latin typeface="Times New Roman" pitchFamily="18" charset="0"/>
            </a:endParaRPr>
          </a:p>
        </p:txBody>
      </p:sp>
      <p:sp>
        <p:nvSpPr>
          <p:cNvPr id="86021" name="Text Box 5"/>
          <p:cNvSpPr txBox="1">
            <a:spLocks noChangeArrowheads="1"/>
          </p:cNvSpPr>
          <p:nvPr/>
        </p:nvSpPr>
        <p:spPr bwMode="auto">
          <a:xfrm>
            <a:off x="1011238" y="346075"/>
            <a:ext cx="20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endParaRPr lang="en-US" sz="2400" b="0">
              <a:solidFill>
                <a:schemeClr val="tx1"/>
              </a:solidFill>
              <a:latin typeface="Times New Roman" pitchFamily="18" charset="0"/>
            </a:endParaRPr>
          </a:p>
        </p:txBody>
      </p:sp>
      <p:sp>
        <p:nvSpPr>
          <p:cNvPr id="86022" name="Text Box 6" descr="Blue tissue paper"/>
          <p:cNvSpPr txBox="1">
            <a:spLocks noChangeArrowheads="1"/>
          </p:cNvSpPr>
          <p:nvPr/>
        </p:nvSpPr>
        <p:spPr bwMode="auto">
          <a:xfrm>
            <a:off x="190500" y="39688"/>
            <a:ext cx="9829800" cy="1190625"/>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600">
                <a:solidFill>
                  <a:srgbClr val="660066"/>
                </a:solidFill>
              </a:rPr>
              <a:t>In situ hybridization using the wild type human mtDNA probe was detected using colloidal gold probe. Hybridization was detected in YAC AbPP (C and D), but not control (A and B) mouse hippocampus (CA1 regions). The main source of mtDNA probe is in damaged mitochondria, and mitochondria derived lysosomes, but not in lipofuscin.</a:t>
            </a:r>
            <a:r>
              <a:rPr lang="en-US" sz="2400">
                <a:solidFill>
                  <a:schemeClr val="tx1"/>
                </a:solidFill>
              </a:rPr>
              <a:t> </a:t>
            </a:r>
            <a:endParaRPr lang="en-US" sz="2400" b="0">
              <a:solidFill>
                <a:schemeClr val="tx1"/>
              </a:solidFill>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Fig_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1700" y="1006475"/>
            <a:ext cx="65532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descr="Blue tissue paper"/>
          <p:cNvSpPr txBox="1">
            <a:spLocks noChangeArrowheads="1"/>
          </p:cNvSpPr>
          <p:nvPr/>
        </p:nvSpPr>
        <p:spPr bwMode="auto">
          <a:xfrm>
            <a:off x="1028700" y="304800"/>
            <a:ext cx="8418513" cy="641350"/>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800">
                <a:solidFill>
                  <a:srgbClr val="990099"/>
                </a:solidFill>
              </a:rPr>
              <a:t>The ultrastructural localization of wild mtDNA probes in the cortical vessels of control mice (A-B) and YAC AbPP Tg (+) mice (C-D).</a:t>
            </a:r>
            <a:r>
              <a:rPr lang="en-US" sz="1800">
                <a:solidFill>
                  <a:srgbClr val="CC0066"/>
                </a:solidFill>
              </a:rPr>
              <a:t> </a:t>
            </a:r>
            <a:endParaRPr lang="en-US" sz="1800" b="0">
              <a:solidFill>
                <a:srgbClr val="CC0066"/>
              </a:solidFill>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88066" name="Picture 2" descr="Fig_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700" y="990600"/>
            <a:ext cx="7467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descr="Newsprint"/>
          <p:cNvSpPr txBox="1">
            <a:spLocks noChangeArrowheads="1"/>
          </p:cNvSpPr>
          <p:nvPr/>
        </p:nvSpPr>
        <p:spPr bwMode="auto">
          <a:xfrm>
            <a:off x="942975" y="0"/>
            <a:ext cx="8315325" cy="915988"/>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sz="1800">
                <a:solidFill>
                  <a:srgbClr val="336600"/>
                </a:solidFill>
              </a:rPr>
              <a:t>The distribution of chimeric mtDNA probes (colloidal gold 17 nm) in aged control (A and B) and YAC AbPP transgenic mice microvessels (C and D). </a:t>
            </a: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89090" name="Picture 2" descr="Fig_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0700" y="1143000"/>
            <a:ext cx="6172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1611313" y="41275"/>
            <a:ext cx="20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0"/>
              </a:spcBef>
            </a:pPr>
            <a:endParaRPr lang="en-US" sz="2400" b="0">
              <a:solidFill>
                <a:schemeClr val="tx1"/>
              </a:solidFill>
              <a:latin typeface="Times New Roman" pitchFamily="18" charset="0"/>
            </a:endParaRPr>
          </a:p>
        </p:txBody>
      </p:sp>
      <p:sp>
        <p:nvSpPr>
          <p:cNvPr id="89092" name="Text Box 4" descr="Bouquet"/>
          <p:cNvSpPr txBox="1">
            <a:spLocks noChangeArrowheads="1"/>
          </p:cNvSpPr>
          <p:nvPr/>
        </p:nvSpPr>
        <p:spPr bwMode="auto">
          <a:xfrm>
            <a:off x="771525" y="0"/>
            <a:ext cx="8658225" cy="1103313"/>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nSpc>
                <a:spcPct val="85000"/>
              </a:lnSpc>
              <a:spcBef>
                <a:spcPct val="0"/>
              </a:spcBef>
            </a:pPr>
            <a:r>
              <a:rPr lang="en-US" sz="1800">
                <a:solidFill>
                  <a:srgbClr val="990033"/>
                </a:solidFill>
              </a:rPr>
              <a:t>The ultrastructural features of APP immunostaining (colloidal gold, 17 nm) in vascular wall cell in YAC AbPP transgenic mice using CT-15 antibody (APP c-terminal). The vessel wall with atherosclerotic lesions is immunopositive and containing gold particles.</a:t>
            </a:r>
            <a:r>
              <a:rPr lang="en-US" sz="2400">
                <a:solidFill>
                  <a:schemeClr val="tx1"/>
                </a:solidFill>
              </a:rPr>
              <a:t> </a:t>
            </a: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647700" y="381000"/>
            <a:ext cx="8743950" cy="1143000"/>
          </a:xfrm>
        </p:spPr>
        <p:txBody>
          <a:bodyPr/>
          <a:lstStyle/>
          <a:p>
            <a:r>
              <a:rPr lang="en-US" sz="3200" b="1" u="sng" smtClean="0">
                <a:solidFill>
                  <a:srgbClr val="003399"/>
                </a:solidFill>
              </a:rPr>
              <a:t>CONCLUSIONS:</a:t>
            </a:r>
            <a:endParaRPr lang="en-US" sz="2400" b="1" u="sng" smtClean="0">
              <a:solidFill>
                <a:srgbClr val="003399"/>
              </a:solidFill>
            </a:endParaRPr>
          </a:p>
        </p:txBody>
      </p:sp>
      <p:sp>
        <p:nvSpPr>
          <p:cNvPr id="90115" name="Rectangle 3"/>
          <p:cNvSpPr>
            <a:spLocks noGrp="1" noChangeArrowheads="1"/>
          </p:cNvSpPr>
          <p:nvPr>
            <p:ph type="subTitle" idx="1"/>
          </p:nvPr>
        </p:nvSpPr>
        <p:spPr>
          <a:xfrm>
            <a:off x="0" y="1676400"/>
            <a:ext cx="10287000" cy="3429000"/>
          </a:xfrm>
        </p:spPr>
        <p:txBody>
          <a:bodyPr/>
          <a:lstStyle/>
          <a:p>
            <a:pPr lvl="1"/>
            <a:r>
              <a:rPr lang="en-US" b="1" smtClean="0">
                <a:solidFill>
                  <a:srgbClr val="FF0066"/>
                </a:solidFill>
              </a:rPr>
              <a:t>Our observations demonstrate for the first time that mitochondria in the vascular endothelium and neurons appear to be a central target for oxidative stress and play an important role during the maturation of AD-like pathology in YAC AßPP transgenic mice. </a:t>
            </a:r>
          </a:p>
          <a:p>
            <a:pPr lvl="1" algn="l"/>
            <a:r>
              <a:rPr lang="en-US" b="1" smtClean="0">
                <a:solidFill>
                  <a:srgbClr val="FF0066"/>
                </a:solidFill>
              </a:rPr>
              <a:t>Aliev G. et al.  2008;4(3):721-30; Aliev et al., 2009, 2010a-c and 2011a-b</a:t>
            </a:r>
            <a:r>
              <a:rPr lang="en-US" sz="2400" b="1" smtClean="0">
                <a:solidFill>
                  <a:srgbClr val="FF0066"/>
                </a:solidFill>
              </a:rPr>
              <a:t>. Aliev G. et al.,  2013a-d.</a:t>
            </a:r>
          </a:p>
        </p:txBody>
      </p:sp>
    </p:spTree>
  </p:cSld>
  <p:clrMapOvr>
    <a:overrideClrMapping bg1="lt1" tx1="dk1" bg2="lt2" tx2="dk2" accent1="accent1" accent2="accent2" accent3="accent3" accent4="accent4" accent5="accent5" accent6="accent6" hlink="hlink" folHlink="folHlink"/>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FF99"/>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ctrTitle"/>
          </p:nvPr>
        </p:nvSpPr>
        <p:spPr>
          <a:xfrm>
            <a:off x="0" y="304800"/>
            <a:ext cx="10172700" cy="4419600"/>
          </a:xfrm>
        </p:spPr>
        <p:txBody>
          <a:bodyPr/>
          <a:lstStyle/>
          <a:p>
            <a:pPr algn="ctr"/>
            <a:r>
              <a:rPr lang="en-US" b="1" smtClean="0">
                <a:solidFill>
                  <a:srgbClr val="FF0066"/>
                </a:solidFill>
                <a:latin typeface="Arial" pitchFamily="34" charset="0"/>
              </a:rPr>
              <a:t>The effect of acetyl-L-Carnitine and R-alpha-Lipoic acid treatment in ApoE4 mouse as a model of human Alzheimer disease.</a:t>
            </a:r>
            <a:br>
              <a:rPr lang="en-US" b="1" smtClean="0">
                <a:solidFill>
                  <a:srgbClr val="FF0066"/>
                </a:solidFill>
                <a:latin typeface="Arial" pitchFamily="34" charset="0"/>
              </a:rPr>
            </a:br>
            <a:r>
              <a:rPr lang="en-US" sz="3200" b="1" smtClean="0">
                <a:latin typeface="Georgia" pitchFamily="18" charset="0"/>
              </a:rPr>
              <a:t/>
            </a:r>
            <a:br>
              <a:rPr lang="en-US" sz="3200" b="1" smtClean="0">
                <a:latin typeface="Georgia" pitchFamily="18" charset="0"/>
              </a:rPr>
            </a:br>
            <a:endParaRPr lang="en-US" sz="3200" b="1" smtClean="0">
              <a:latin typeface="Georgia" pitchFamily="18"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261122"/>
                                        </p:tgtEl>
                                      </p:cBhvr>
                                    </p:animEffect>
                                    <p:animScale>
                                      <p:cBhvr>
                                        <p:cTn id="7" dur="250" autoRev="1" fill="hold"/>
                                        <p:tgtEl>
                                          <p:spTgt spid="2611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371600" y="533400"/>
            <a:ext cx="8572500" cy="762000"/>
          </a:xfrm>
        </p:spPr>
        <p:txBody>
          <a:bodyPr/>
          <a:lstStyle/>
          <a:p>
            <a:pPr algn="ctr"/>
            <a:r>
              <a:rPr lang="en-US" smtClean="0">
                <a:solidFill>
                  <a:schemeClr val="tx1"/>
                </a:solidFill>
              </a:rPr>
              <a:t/>
            </a:r>
            <a:br>
              <a:rPr lang="en-US" smtClean="0">
                <a:solidFill>
                  <a:schemeClr val="tx1"/>
                </a:solidFill>
              </a:rPr>
            </a:br>
            <a:endParaRPr lang="en-US" smtClean="0">
              <a:solidFill>
                <a:schemeClr val="tx1"/>
              </a:solidFill>
            </a:endParaRPr>
          </a:p>
        </p:txBody>
      </p:sp>
      <p:sp>
        <p:nvSpPr>
          <p:cNvPr id="92163" name="Text Box 4"/>
          <p:cNvSpPr txBox="1">
            <a:spLocks noChangeArrowheads="1"/>
          </p:cNvSpPr>
          <p:nvPr/>
        </p:nvSpPr>
        <p:spPr bwMode="auto">
          <a:xfrm>
            <a:off x="266700" y="3124200"/>
            <a:ext cx="967740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6400" indent="-4064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endParaRPr lang="en-US" altLang="zh-CN" sz="2400">
              <a:ea typeface="SimSun" pitchFamily="2" charset="-122"/>
            </a:endParaRPr>
          </a:p>
          <a:p>
            <a:r>
              <a:rPr lang="en-US" altLang="zh-CN" sz="2400">
                <a:ea typeface="SimSun" pitchFamily="2" charset="-122"/>
              </a:rPr>
              <a:t>Methods:</a:t>
            </a:r>
          </a:p>
          <a:p>
            <a:pPr algn="l"/>
            <a:r>
              <a:rPr lang="en-US" altLang="zh-CN" sz="2000" b="0">
                <a:ea typeface="SimSun" pitchFamily="2" charset="-122"/>
              </a:rPr>
              <a:t>1. We measured age-dependent effects of the human ApoE4 on cerebral blood flow (CBF) using ApoE4 transgenic mice compared to age-matched wild-type (WT) mice by use of [14C] iodoantipyrene autoradiography. </a:t>
            </a:r>
          </a:p>
          <a:p>
            <a:pPr algn="l"/>
            <a:r>
              <a:rPr lang="en-US" altLang="zh-CN" sz="2000" b="0">
                <a:ea typeface="SimSun" pitchFamily="2" charset="-122"/>
              </a:rPr>
              <a:t>2. Transmission electron microscopy (TEM) with colloidal gold immunocytochemistry and </a:t>
            </a:r>
            <a:r>
              <a:rPr lang="en-US" altLang="zh-CN" sz="2000" b="0" i="1">
                <a:ea typeface="SimSun" pitchFamily="2" charset="-122"/>
              </a:rPr>
              <a:t>in situ</a:t>
            </a:r>
            <a:r>
              <a:rPr lang="en-US" altLang="zh-CN" sz="2000" b="0">
                <a:ea typeface="SimSun" pitchFamily="2" charset="-122"/>
              </a:rPr>
              <a:t> hybridization by using  human and mouse specific mitochondrial DNA probe.</a:t>
            </a:r>
          </a:p>
          <a:p>
            <a:pPr algn="l"/>
            <a:r>
              <a:rPr lang="en-US" altLang="zh-CN" sz="2000" b="0">
                <a:ea typeface="SimSun" pitchFamily="2" charset="-122"/>
              </a:rPr>
              <a:t>3. Spatial memory and Temporal Memory Tests to Detect the Potential Therapeutic Effects of Mitochondrial Antioxidants.</a:t>
            </a:r>
            <a:endParaRPr lang="en-US" sz="2000" b="0"/>
          </a:p>
        </p:txBody>
      </p:sp>
      <p:sp>
        <p:nvSpPr>
          <p:cNvPr id="92164" name="Rectangle 5"/>
          <p:cNvSpPr>
            <a:spLocks noChangeArrowheads="1"/>
          </p:cNvSpPr>
          <p:nvPr/>
        </p:nvSpPr>
        <p:spPr bwMode="auto">
          <a:xfrm>
            <a:off x="0" y="304800"/>
            <a:ext cx="101727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zh-CN" sz="2400" b="0">
                <a:ea typeface="SimSun" pitchFamily="2" charset="-122"/>
              </a:rPr>
              <a:t>Hypothesis:</a:t>
            </a:r>
          </a:p>
          <a:p>
            <a:pPr>
              <a:spcBef>
                <a:spcPct val="0"/>
              </a:spcBef>
            </a:pPr>
            <a:r>
              <a:rPr lang="en-US" altLang="zh-CN" sz="2400" b="0">
                <a:ea typeface="SimSun" pitchFamily="2" charset="-122"/>
              </a:rPr>
              <a:t>The E4 isoform of apolipoprotein E (ApoE) is involved in cardiovascular and cerebrovascular disorders and is the most prevalent risk factor for late onset or sporadic AD.</a:t>
            </a:r>
            <a:r>
              <a:rPr lang="en-US" altLang="zh-CN" sz="2400">
                <a:ea typeface="SimSun" pitchFamily="2" charset="-122"/>
              </a:rPr>
              <a:t> </a:t>
            </a:r>
          </a:p>
          <a:p>
            <a:pPr>
              <a:spcBef>
                <a:spcPct val="0"/>
              </a:spcBef>
            </a:pPr>
            <a:r>
              <a:rPr lang="en-US" altLang="zh-CN" sz="2400">
                <a:ea typeface="SimSun" pitchFamily="2" charset="-122"/>
              </a:rPr>
              <a:t>Aims:</a:t>
            </a:r>
          </a:p>
          <a:p>
            <a:pPr>
              <a:spcBef>
                <a:spcPct val="0"/>
              </a:spcBef>
            </a:pPr>
            <a:r>
              <a:rPr lang="en-US" altLang="zh-CN" sz="2400">
                <a:ea typeface="SimSun" pitchFamily="2" charset="-122"/>
              </a:rPr>
              <a:t>ApoE4 transgenic mice are appropriate models for studying the pathogenesis and preclinical treatment of ApoE-related cognitive deficits associated with late onset AD. </a:t>
            </a:r>
            <a:endParaRPr lang="en-US" sz="24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90500" y="3810000"/>
            <a:ext cx="5410200" cy="825500"/>
          </a:xfrm>
        </p:spPr>
        <p:txBody>
          <a:bodyPr/>
          <a:lstStyle/>
          <a:p>
            <a:pPr algn="ctr"/>
            <a:r>
              <a:rPr lang="en-US" sz="2400" smtClean="0">
                <a:solidFill>
                  <a:srgbClr val="FF0066"/>
                </a:solidFill>
              </a:rPr>
              <a:t>Regional blood flow in 6-week-old mice. ApoE4 is associated with decreased regional blood flow.</a:t>
            </a:r>
          </a:p>
        </p:txBody>
      </p:sp>
      <p:pic>
        <p:nvPicPr>
          <p:cNvPr id="93187" name="Picture 5"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5394325"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fi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40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7"/>
          <p:cNvSpPr>
            <a:spLocks noChangeArrowheads="1"/>
          </p:cNvSpPr>
          <p:nvPr/>
        </p:nvSpPr>
        <p:spPr bwMode="auto">
          <a:xfrm>
            <a:off x="5753100" y="3733800"/>
            <a:ext cx="44196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spcBef>
                <a:spcPct val="0"/>
              </a:spcBef>
            </a:pPr>
            <a:r>
              <a:rPr kumimoji="1" lang="en-US" altLang="zh-CN" sz="2400" b="0">
                <a:solidFill>
                  <a:srgbClr val="FF0066"/>
                </a:solidFill>
                <a:latin typeface="Impact" pitchFamily="34" charset="0"/>
              </a:rPr>
              <a:t>Effect of age on cortical blood flow in wild-type and ApoE4 mice</a:t>
            </a:r>
            <a:r>
              <a:rPr kumimoji="1" lang="en-US" altLang="zh-CN" sz="2400" b="0">
                <a:solidFill>
                  <a:schemeClr val="tx2"/>
                </a:solidFill>
                <a:latin typeface="Impact" pitchFamily="34" charset="0"/>
              </a:rPr>
              <a:t> </a:t>
            </a:r>
            <a:endParaRPr kumimoji="1" lang="en-US" sz="2400" b="0">
              <a:solidFill>
                <a:schemeClr val="tx2"/>
              </a:solidFill>
              <a:latin typeface="Impact"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4953000"/>
            <a:ext cx="10287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altLang="zh-CN" sz="1800" b="0">
                <a:solidFill>
                  <a:schemeClr val="tx2"/>
                </a:solidFill>
                <a:ea typeface="SimSun" pitchFamily="2" charset="-122"/>
              </a:rPr>
              <a:t>Vascular endothelium and perivascular cells from age-matched control mouse cortex and hippocampus did not show morphological changes in their ultrastructure. Only a single lipid droplet was seen in the matrix of a perivascular cells (indicated by single arrow). Magnification: A-X 10,000; B, C and D- X12, 000. </a:t>
            </a:r>
            <a:endParaRPr lang="en-US"/>
          </a:p>
        </p:txBody>
      </p:sp>
      <p:pic>
        <p:nvPicPr>
          <p:cNvPr id="94211" name="Picture 67" descr="fig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0" y="0"/>
            <a:ext cx="54737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2133600"/>
            <a:ext cx="407035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2032000"/>
            <a:ext cx="471011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4"/>
          <p:cNvSpPr>
            <a:spLocks noChangeArrowheads="1"/>
          </p:cNvSpPr>
          <p:nvPr/>
        </p:nvSpPr>
        <p:spPr bwMode="auto">
          <a:xfrm>
            <a:off x="711200" y="0"/>
            <a:ext cx="1088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pPr>
            <a:r>
              <a:rPr kumimoji="1" lang="en-US">
                <a:solidFill>
                  <a:srgbClr val="0000CC"/>
                </a:solidFill>
              </a:rPr>
              <a:t>L-Carnitine/Acetyl-L-Carnitine (ALCAR)</a:t>
            </a:r>
            <a:endParaRPr kumimoji="1" lang="en-US">
              <a:solidFill>
                <a:schemeClr val="tx2"/>
              </a:solidFill>
            </a:endParaRPr>
          </a:p>
        </p:txBody>
      </p:sp>
      <p:sp>
        <p:nvSpPr>
          <p:cNvPr id="30725" name="Rectangle 5"/>
          <p:cNvSpPr>
            <a:spLocks noChangeArrowheads="1"/>
          </p:cNvSpPr>
          <p:nvPr/>
        </p:nvSpPr>
        <p:spPr bwMode="auto">
          <a:xfrm>
            <a:off x="603250" y="5029200"/>
            <a:ext cx="8112125"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buFontTx/>
              <a:buChar char="•"/>
            </a:pPr>
            <a:r>
              <a:rPr kumimoji="1" lang="en-US" sz="2200">
                <a:solidFill>
                  <a:schemeClr val="tx1"/>
                </a:solidFill>
              </a:rPr>
              <a:t>Mediates the ratio of acetyl-CoA/CoA</a:t>
            </a:r>
          </a:p>
          <a:p>
            <a:pPr marL="342900" indent="-342900" algn="l">
              <a:buFontTx/>
              <a:buChar char="•"/>
            </a:pPr>
            <a:r>
              <a:rPr kumimoji="1" lang="en-US" sz="2200">
                <a:solidFill>
                  <a:schemeClr val="tx1"/>
                </a:solidFill>
              </a:rPr>
              <a:t>Decreases with age in plasma and in brain</a:t>
            </a:r>
          </a:p>
          <a:p>
            <a:pPr marL="342900" indent="-342900" algn="l">
              <a:buFontTx/>
              <a:buChar char="•"/>
            </a:pPr>
            <a:r>
              <a:rPr kumimoji="1" lang="en-US" sz="2200">
                <a:solidFill>
                  <a:schemeClr val="tx1"/>
                </a:solidFill>
              </a:rPr>
              <a:t>Improves cognitive function in rats</a:t>
            </a:r>
          </a:p>
        </p:txBody>
      </p:sp>
      <p:sp>
        <p:nvSpPr>
          <p:cNvPr id="30726" name="Rectangle 6"/>
          <p:cNvSpPr>
            <a:spLocks noChangeArrowheads="1"/>
          </p:cNvSpPr>
          <p:nvPr/>
        </p:nvSpPr>
        <p:spPr bwMode="auto">
          <a:xfrm>
            <a:off x="9690100" y="6251575"/>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sz="2000">
                <a:solidFill>
                  <a:srgbClr val="00007D"/>
                </a:solidFill>
              </a:rPr>
              <a:t>12</a:t>
            </a:r>
          </a:p>
        </p:txBody>
      </p:sp>
      <p:sp>
        <p:nvSpPr>
          <p:cNvPr id="30727" name="Rectangle 7"/>
          <p:cNvSpPr>
            <a:spLocks noChangeArrowheads="1"/>
          </p:cNvSpPr>
          <p:nvPr/>
        </p:nvSpPr>
        <p:spPr bwMode="auto">
          <a:xfrm>
            <a:off x="628650" y="1054100"/>
            <a:ext cx="94107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9250" indent="-349250" algn="l" eaLnBrk="1" hangingPunct="1">
              <a:buFontTx/>
              <a:buChar char="•"/>
            </a:pPr>
            <a:r>
              <a:rPr lang="en-US" sz="2200">
                <a:solidFill>
                  <a:schemeClr val="tx1"/>
                </a:solidFill>
              </a:rPr>
              <a:t>Transports long-chain fatty acids into mitochondria</a:t>
            </a:r>
          </a:p>
          <a:p>
            <a:pPr marL="349250" indent="-349250" algn="l" eaLnBrk="1" hangingPunct="1">
              <a:buFontTx/>
              <a:buChar char="•"/>
            </a:pPr>
            <a:r>
              <a:rPr lang="en-US" sz="2200">
                <a:solidFill>
                  <a:schemeClr val="tx1"/>
                </a:solidFill>
              </a:rPr>
              <a:t>Removes short- and medium-chain fatty acids that accumulate</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711200" y="0"/>
            <a:ext cx="1088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pPr>
            <a:endParaRPr kumimoji="1" lang="en-US">
              <a:solidFill>
                <a:schemeClr val="tx2"/>
              </a:solidFill>
            </a:endParaRPr>
          </a:p>
        </p:txBody>
      </p:sp>
      <p:sp>
        <p:nvSpPr>
          <p:cNvPr id="95235" name="Rectangle 5"/>
          <p:cNvSpPr>
            <a:spLocks noChangeArrowheads="1"/>
          </p:cNvSpPr>
          <p:nvPr/>
        </p:nvSpPr>
        <p:spPr bwMode="auto">
          <a:xfrm>
            <a:off x="419100" y="6019800"/>
            <a:ext cx="9334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kumimoji="1" lang="en-US" altLang="zh-CN" sz="1400">
                <a:solidFill>
                  <a:schemeClr val="tx1"/>
                </a:solidFill>
                <a:latin typeface="Impact" pitchFamily="34" charset="0"/>
              </a:rPr>
              <a:t>Microvessels from young (A, B) and aged (C-D) ApoE4 mice show the stress reaction of vascular endothelium. Destruction was also seen in the matrices of perivascular nerve terminals (arrow) and perivascular cells (double asterisk). Magnification: A) 25,000; B) 5,000; C) 10,000; D) 20,000.</a:t>
            </a:r>
            <a:r>
              <a:rPr kumimoji="1" lang="en-US" altLang="zh-CN" sz="1600">
                <a:solidFill>
                  <a:schemeClr val="tx1"/>
                </a:solidFill>
                <a:latin typeface="Impact" pitchFamily="34" charset="0"/>
              </a:rPr>
              <a:t> </a:t>
            </a:r>
            <a:endParaRPr kumimoji="1" lang="en-US" sz="1600">
              <a:solidFill>
                <a:schemeClr val="tx1"/>
              </a:solidFill>
              <a:latin typeface="Impact" pitchFamily="34" charset="0"/>
            </a:endParaRPr>
          </a:p>
        </p:txBody>
      </p:sp>
      <p:pic>
        <p:nvPicPr>
          <p:cNvPr id="95236" name="Picture 8" descr="fig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900" y="609600"/>
            <a:ext cx="55499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19100" y="0"/>
            <a:ext cx="9715500" cy="17526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7" tIns="44450" rIns="90487" bIns="44450" anchor="t"/>
          <a:lstStyle/>
          <a:p>
            <a:pPr algn="ctr"/>
            <a:r>
              <a:rPr lang="en-US" altLang="zh-CN" sz="1400" smtClean="0">
                <a:ea typeface="SimSun" pitchFamily="2" charset="-122"/>
              </a:rPr>
              <a:t/>
            </a:r>
            <a:br>
              <a:rPr lang="en-US" altLang="zh-CN" sz="1400" smtClean="0">
                <a:ea typeface="SimSun" pitchFamily="2" charset="-122"/>
              </a:rPr>
            </a:br>
            <a:r>
              <a:rPr lang="en-US" altLang="zh-CN" sz="1400" smtClean="0">
                <a:solidFill>
                  <a:schemeClr val="tx1"/>
                </a:solidFill>
                <a:ea typeface="SimSun" pitchFamily="2" charset="-122"/>
              </a:rPr>
              <a:t>Comparative characteristics of brain microvessels from 22-month-old wild- type C57BL/6 control (A) and ApoE4 transgenic (B-D) mice. Wild-type mouse microvessels reveal minimal edema in perivascular regions and relatively few mitochondrial abnormalities. ApoE4 microvessels display dystrophic changes in the vascular endothelium (B) and an amyloid-like precipitate in perivascular areas (double arrow) that coexist with large vacuolar structures (triple arrow). Microvessels with atherosclerotic changes (C) in the perivascular area contain large foam cells (asterisk) and lipid droplets (double arrow). Large lipid droplets (single asterisk) and amyloid deposits (double asterisk) in the cytoplasm of perivascular cells (D).  Magnification: A) 12,000; B) 8,000; C) 6,000; D) 12,000</a:t>
            </a:r>
            <a:endParaRPr lang="en-US" sz="1400" smtClean="0">
              <a:solidFill>
                <a:schemeClr val="tx1"/>
              </a:solidFill>
            </a:endParaRPr>
          </a:p>
        </p:txBody>
      </p:sp>
      <p:pic>
        <p:nvPicPr>
          <p:cNvPr id="96259" name="Picture 4" descr="fig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0" y="1828800"/>
            <a:ext cx="65532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5181600"/>
            <a:ext cx="9925050" cy="1066800"/>
          </a:xfrm>
        </p:spPr>
        <p:txBody>
          <a:bodyPr/>
          <a:lstStyle/>
          <a:p>
            <a:pPr algn="ctr"/>
            <a:r>
              <a:rPr lang="en-US" altLang="zh-CN" sz="1400" smtClean="0">
                <a:solidFill>
                  <a:srgbClr val="FF0066"/>
                </a:solidFill>
                <a:ea typeface="SimSun" pitchFamily="2" charset="-122"/>
              </a:rPr>
              <a:t>Ultrastructural feature of age-associated neuronal mitochondrial change in ApoE4 mice. Mitochondria-derived lysosomes associated with lipofuscin appears to be the main feature of mitochondrial damage. Asterisk: normal mitochondria. Arrowhead: mitochondria-derived lysosomes. Double Arrowhead: hypoxic mitochondria. Magnification: A and B) 20,000; C) 25,000; D) 15,000.</a:t>
            </a:r>
            <a:endParaRPr lang="en-US" sz="1400" smtClean="0">
              <a:solidFill>
                <a:srgbClr val="FF0066"/>
              </a:solidFill>
            </a:endParaRPr>
          </a:p>
        </p:txBody>
      </p:sp>
      <p:pic>
        <p:nvPicPr>
          <p:cNvPr id="97283" name="Picture 5" descr="fig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900" y="0"/>
            <a:ext cx="53546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Text Box 5"/>
          <p:cNvSpPr txBox="1">
            <a:spLocks noChangeArrowheads="1"/>
          </p:cNvSpPr>
          <p:nvPr/>
        </p:nvSpPr>
        <p:spPr bwMode="auto">
          <a:xfrm>
            <a:off x="266700" y="5257800"/>
            <a:ext cx="9525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0"/>
              </a:spcBef>
            </a:pPr>
            <a:r>
              <a:rPr lang="en-US" altLang="zh-CN" sz="1800" b="0">
                <a:ea typeface="SimSun" pitchFamily="2" charset="-122"/>
              </a:rPr>
              <a:t>Average escape latency for 6 days (4 trials/day and 120s/trial) in the Morris water maze test.</a:t>
            </a:r>
          </a:p>
          <a:p>
            <a:pPr>
              <a:spcBef>
                <a:spcPct val="0"/>
              </a:spcBef>
            </a:pPr>
            <a:r>
              <a:rPr lang="en-US" altLang="zh-CN" sz="1800" b="0">
                <a:ea typeface="SimSun" pitchFamily="2" charset="-122"/>
              </a:rPr>
              <a:t> Data are mean±SEM of 4 transgenic mice in each group and 8 wild-type mice at age of 12 months (5-months of treatment).</a:t>
            </a:r>
            <a:r>
              <a:rPr lang="en-US" altLang="zh-CN" sz="1800">
                <a:ea typeface="SimSun" pitchFamily="2" charset="-122"/>
              </a:rPr>
              <a:t> </a:t>
            </a:r>
            <a:endParaRPr lang="en-US" sz="1800"/>
          </a:p>
        </p:txBody>
      </p:sp>
      <p:pic>
        <p:nvPicPr>
          <p:cNvPr id="98307" name="Picture 6" descr="fig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52400"/>
            <a:ext cx="830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4"/>
          <p:cNvSpPr>
            <a:spLocks noChangeArrowheads="1"/>
          </p:cNvSpPr>
          <p:nvPr/>
        </p:nvSpPr>
        <p:spPr bwMode="auto">
          <a:xfrm>
            <a:off x="114300" y="5257800"/>
            <a:ext cx="10020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0"/>
              </a:spcBef>
            </a:pPr>
            <a:r>
              <a:rPr lang="en-US" altLang="zh-CN" sz="1800" b="0">
                <a:ea typeface="SimSun" pitchFamily="2" charset="-122"/>
              </a:rPr>
              <a:t>Average escape latency in a reversal test for 5 days. Data are mean±SEM of 4 transgenic mice in each group and 8 wild type mice at age of 12 months (5 months of treatment).</a:t>
            </a:r>
            <a:r>
              <a:rPr lang="en-US" altLang="zh-CN" sz="1200">
                <a:ea typeface="SimSun" pitchFamily="2" charset="-122"/>
              </a:rPr>
              <a:t> </a:t>
            </a:r>
          </a:p>
        </p:txBody>
      </p:sp>
      <p:pic>
        <p:nvPicPr>
          <p:cNvPr id="99331" name="Picture 5" descr="fi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228600"/>
            <a:ext cx="7696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543050" y="533400"/>
            <a:ext cx="8743950" cy="1371600"/>
          </a:xfrm>
        </p:spPr>
        <p:txBody>
          <a:bodyPr/>
          <a:lstStyle/>
          <a:p>
            <a:r>
              <a:rPr lang="en-US" sz="1200" smtClean="0">
                <a:solidFill>
                  <a:schemeClr val="tx1"/>
                </a:solidFill>
              </a:rPr>
              <a:t/>
            </a:r>
            <a:br>
              <a:rPr lang="en-US" sz="1200" smtClean="0">
                <a:solidFill>
                  <a:schemeClr val="tx1"/>
                </a:solidFill>
              </a:rPr>
            </a:br>
            <a:r>
              <a:rPr lang="en-US" sz="1200" smtClean="0">
                <a:solidFill>
                  <a:schemeClr val="tx1"/>
                </a:solidFill>
              </a:rPr>
              <a:t>	</a:t>
            </a:r>
            <a:endParaRPr lang="en-US" smtClean="0">
              <a:solidFill>
                <a:schemeClr val="tx1"/>
              </a:solidFill>
              <a:latin typeface="New York" charset="0"/>
            </a:endParaRPr>
          </a:p>
        </p:txBody>
      </p:sp>
      <p:sp>
        <p:nvSpPr>
          <p:cNvPr id="100355" name="Rectangle 5"/>
          <p:cNvSpPr>
            <a:spLocks noChangeArrowheads="1"/>
          </p:cNvSpPr>
          <p:nvPr/>
        </p:nvSpPr>
        <p:spPr bwMode="auto">
          <a:xfrm>
            <a:off x="114300" y="5562600"/>
            <a:ext cx="9677400"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zh-CN" sz="1400" b="0">
                <a:ea typeface="SimSun" pitchFamily="2" charset="-122"/>
              </a:rPr>
              <a:t>Results of time to find hidden platform in the reversal test presented as the average of the 4 trials for 4 consecutive days. Data are mean±SEM of 3 transgenic mice in each group (one mouse in each transgenic group died by this time) and 4 wild type mice at age of 22 months (15 months of treatment). ###p&lt;0.001 apoE4 control vs. wild type, and *p&lt;0.05 apoE4 treated vs. apoE4 control.</a:t>
            </a:r>
          </a:p>
          <a:p>
            <a:endParaRPr lang="en-US" altLang="zh-CN" sz="1400" b="0">
              <a:ea typeface="SimSun" pitchFamily="2" charset="-122"/>
            </a:endParaRPr>
          </a:p>
        </p:txBody>
      </p:sp>
      <p:pic>
        <p:nvPicPr>
          <p:cNvPr id="100356" name="Picture 6" descr="fig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92202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0500" y="5486400"/>
            <a:ext cx="9829800" cy="914400"/>
          </a:xfrm>
        </p:spPr>
        <p:txBody>
          <a:bodyPr/>
          <a:lstStyle/>
          <a:p>
            <a:pPr algn="ctr"/>
            <a:r>
              <a:rPr lang="en-US" altLang="zh-CN" sz="1600" smtClean="0">
                <a:ea typeface="SimSun" pitchFamily="2" charset="-122"/>
              </a:rPr>
              <a:t> </a:t>
            </a:r>
            <a:r>
              <a:rPr lang="en-US" altLang="zh-CN" sz="1800" smtClean="0">
                <a:ea typeface="SimSun" pitchFamily="2" charset="-122"/>
              </a:rPr>
              <a:t>Results of time to find hidden platform in the reversal test presented as the average of the 4 days. Data are mean±SEM of 3 transgenic mice in each group and 4 wild type mice at age of 22 months (15 months of treatment).</a:t>
            </a:r>
            <a:endParaRPr lang="en-US" sz="1800" smtClean="0"/>
          </a:p>
        </p:txBody>
      </p:sp>
      <p:pic>
        <p:nvPicPr>
          <p:cNvPr id="101379" name="Picture 4" descr="fi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04800"/>
            <a:ext cx="6553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71450" y="685800"/>
            <a:ext cx="10115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spcBef>
                <a:spcPct val="50000"/>
              </a:spcBef>
            </a:pPr>
            <a:r>
              <a:rPr lang="en-US" sz="2800" b="0">
                <a:solidFill>
                  <a:srgbClr val="0000CC"/>
                </a:solidFill>
                <a:latin typeface="Times New Roman" pitchFamily="18" charset="0"/>
              </a:rPr>
              <a:t>Peak procedure (Skinner box) for measuring temporal memory</a:t>
            </a:r>
            <a:endParaRPr lang="en-US" b="0">
              <a:solidFill>
                <a:srgbClr val="0000CC"/>
              </a:solidFill>
              <a:latin typeface="Times New Roman" pitchFamily="18" charset="0"/>
            </a:endParaRPr>
          </a:p>
        </p:txBody>
      </p:sp>
      <p:sp>
        <p:nvSpPr>
          <p:cNvPr id="102403" name="Rectangle 877"/>
          <p:cNvSpPr>
            <a:spLocks noChangeArrowheads="1"/>
          </p:cNvSpPr>
          <p:nvPr/>
        </p:nvSpPr>
        <p:spPr bwMode="auto">
          <a:xfrm>
            <a:off x="495300" y="5715000"/>
            <a:ext cx="103139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spcBef>
                <a:spcPct val="0"/>
              </a:spcBef>
            </a:pPr>
            <a:endParaRPr lang="en-US" sz="1400" b="0"/>
          </a:p>
        </p:txBody>
      </p:sp>
      <p:sp>
        <p:nvSpPr>
          <p:cNvPr id="102404" name="Text Box 878"/>
          <p:cNvSpPr txBox="1">
            <a:spLocks noChangeArrowheads="1"/>
          </p:cNvSpPr>
          <p:nvPr/>
        </p:nvSpPr>
        <p:spPr bwMode="auto">
          <a:xfrm>
            <a:off x="6667500" y="1295400"/>
            <a:ext cx="28289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spcBef>
                <a:spcPct val="50000"/>
              </a:spcBef>
            </a:pPr>
            <a:r>
              <a:rPr lang="en-US" sz="2400" b="0">
                <a:solidFill>
                  <a:schemeClr val="tx1"/>
                </a:solidFill>
                <a:latin typeface="Times New Roman" pitchFamily="18" charset="0"/>
              </a:rPr>
              <a:t>Peak rate measures learning and motivation. </a:t>
            </a:r>
          </a:p>
        </p:txBody>
      </p:sp>
      <p:sp>
        <p:nvSpPr>
          <p:cNvPr id="102405" name="Text Box 879"/>
          <p:cNvSpPr txBox="1">
            <a:spLocks noChangeArrowheads="1"/>
          </p:cNvSpPr>
          <p:nvPr/>
        </p:nvSpPr>
        <p:spPr bwMode="auto">
          <a:xfrm>
            <a:off x="6438900" y="2819400"/>
            <a:ext cx="37338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r>
              <a:rPr lang="en-US" altLang="zh-CN" sz="2000" b="0">
                <a:latin typeface="Times New Roman" pitchFamily="18" charset="0"/>
                <a:ea typeface="SimSun" pitchFamily="2" charset="-122"/>
              </a:rPr>
              <a:t>Response rates in the peak procedure test. Combining the sound signaled trials and the light signaled trials obtained during the last 20 days of the test plotted response rate. Data are mean±SEM of 4 mice in each transgenic group and 8 wild-type mice at age 12 months (6-7-months of treatment).</a:t>
            </a:r>
            <a:endParaRPr lang="en-US" sz="2000" b="0">
              <a:latin typeface="Times New Roman" pitchFamily="18" charset="0"/>
            </a:endParaRPr>
          </a:p>
        </p:txBody>
      </p:sp>
      <p:pic>
        <p:nvPicPr>
          <p:cNvPr id="102406" name="Picture 880" descr="fi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295400"/>
            <a:ext cx="5791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3"/>
          <p:cNvSpPr>
            <a:spLocks noGrp="1" noChangeArrowheads="1"/>
          </p:cNvSpPr>
          <p:nvPr>
            <p:ph type="title"/>
          </p:nvPr>
        </p:nvSpPr>
        <p:spPr>
          <a:xfrm>
            <a:off x="0" y="152400"/>
            <a:ext cx="102870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lang="en-US" sz="2800" smtClean="0">
                <a:solidFill>
                  <a:srgbClr val="0000CC"/>
                </a:solidFill>
              </a:rPr>
              <a:t>SUMMARY:</a:t>
            </a:r>
            <a:endParaRPr lang="en-US" sz="2800" smtClean="0"/>
          </a:p>
        </p:txBody>
      </p:sp>
      <p:sp>
        <p:nvSpPr>
          <p:cNvPr id="103427" name="Rectangle 6"/>
          <p:cNvSpPr>
            <a:spLocks noChangeArrowheads="1"/>
          </p:cNvSpPr>
          <p:nvPr/>
        </p:nvSpPr>
        <p:spPr bwMode="auto">
          <a:xfrm>
            <a:off x="190500" y="1503363"/>
            <a:ext cx="98298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lvl="1" algn="l"/>
            <a:r>
              <a:rPr lang="en-US" altLang="zh-CN" sz="2000" b="0">
                <a:ea typeface="SimSun" pitchFamily="2" charset="-122"/>
              </a:rPr>
              <a:t>ApoE4 associated factors reduce CBF gradually to create brain hypoperfusion when compared to WT and the differences in CBF are greatest as animals age from 6-weeks to 12-months. </a:t>
            </a:r>
          </a:p>
          <a:p>
            <a:pPr algn="l"/>
            <a:r>
              <a:rPr lang="en-US" altLang="zh-CN" sz="2000" b="0">
                <a:ea typeface="SimSun" pitchFamily="2" charset="-122"/>
              </a:rPr>
              <a:t>Transmission electron microscopy with colloidal gold immunocytochemistry showed structural damage in young and aged microvessel endothelium of ApoE4 animals extended to the cytoplasm of perivascular cells, perivascular nerve terminals and hippocampal neurons and glial cells. </a:t>
            </a:r>
          </a:p>
          <a:p>
            <a:pPr algn="l"/>
            <a:r>
              <a:rPr lang="en-US" altLang="zh-CN" sz="2000" b="0">
                <a:ea typeface="SimSun" pitchFamily="2" charset="-122"/>
              </a:rPr>
              <a:t>These abnormalities coexist with mitochondrial structural alteration and mitochondrial DNA overproliferation and/or deletion in all brain cellular compartments. </a:t>
            </a:r>
          </a:p>
          <a:p>
            <a:pPr algn="l"/>
            <a:r>
              <a:rPr lang="en-US" altLang="zh-CN" sz="2000" b="0">
                <a:ea typeface="SimSun" pitchFamily="2" charset="-122"/>
              </a:rPr>
              <a:t>Spatial memory and temporal memory tests showed a trend in improving cognitive function in ApoE4 mice fed selective mitochondrial antioxidants acetyl-L-Carnitine and R-</a:t>
            </a:r>
            <a:r>
              <a:rPr lang="el-GR" altLang="zh-CN" sz="2000" b="0">
                <a:ea typeface="SimSun" pitchFamily="2" charset="-122"/>
                <a:cs typeface="Arial" pitchFamily="34" charset="0"/>
              </a:rPr>
              <a:t>α</a:t>
            </a:r>
            <a:r>
              <a:rPr lang="en-US" altLang="zh-CN" sz="2000" b="0">
                <a:ea typeface="SimSun" pitchFamily="2" charset="-122"/>
                <a:cs typeface="Arial" pitchFamily="34" charset="0"/>
              </a:rPr>
              <a:t>-</a:t>
            </a:r>
            <a:r>
              <a:rPr lang="en-US" altLang="zh-CN" sz="2000" b="0">
                <a:ea typeface="SimSun" pitchFamily="2" charset="-122"/>
              </a:rPr>
              <a:t>Lipoic acid. </a:t>
            </a:r>
          </a:p>
          <a:p>
            <a:pPr>
              <a:spcBef>
                <a:spcPct val="0"/>
              </a:spcBef>
            </a:pPr>
            <a:endParaRPr lang="en-US" altLang="zh-CN" sz="2000" b="0">
              <a:solidFill>
                <a:schemeClr val="tx1"/>
              </a:solidFill>
              <a:latin typeface="Times New Roman" pitchFamily="18" charset="0"/>
              <a:ea typeface="SimSun" pitchFamily="2"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790700" y="0"/>
            <a:ext cx="6600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r>
              <a:rPr lang="en-US" altLang="zh-CN" b="0">
                <a:ea typeface="SimSun" pitchFamily="2" charset="-122"/>
              </a:rPr>
              <a:t>Conclusion:</a:t>
            </a:r>
          </a:p>
        </p:txBody>
      </p:sp>
      <p:sp>
        <p:nvSpPr>
          <p:cNvPr id="104451" name="Rectangle 6"/>
          <p:cNvSpPr>
            <a:spLocks noChangeArrowheads="1"/>
          </p:cNvSpPr>
          <p:nvPr/>
        </p:nvSpPr>
        <p:spPr bwMode="auto">
          <a:xfrm>
            <a:off x="0" y="762000"/>
            <a:ext cx="10058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b="0">
                <a:ea typeface="SimSun" pitchFamily="2" charset="-122"/>
              </a:rPr>
              <a:t>Our findings indicate that ApoE4 genotype-induced mitochondrial changes and associated structural damage may explain age-dependent pathology seen in AD, indicating potential for novel treatment strategies in the near future.</a:t>
            </a:r>
            <a:endParaRPr lang="en-US" sz="2000" b="0"/>
          </a:p>
        </p:txBody>
      </p:sp>
      <p:sp>
        <p:nvSpPr>
          <p:cNvPr id="104452" name="Rectangle 7"/>
          <p:cNvSpPr>
            <a:spLocks noChangeArrowheads="1"/>
          </p:cNvSpPr>
          <p:nvPr/>
        </p:nvSpPr>
        <p:spPr bwMode="auto">
          <a:xfrm>
            <a:off x="190500" y="1819275"/>
            <a:ext cx="998220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kumimoji="1" lang="en-US" sz="1800" b="0">
                <a:solidFill>
                  <a:srgbClr val="FF0066"/>
                </a:solidFill>
              </a:rPr>
              <a:t>a) </a:t>
            </a:r>
            <a:r>
              <a:rPr kumimoji="1" lang="en-US" sz="1800" u="sng">
                <a:solidFill>
                  <a:srgbClr val="FF0066"/>
                </a:solidFill>
              </a:rPr>
              <a:t>Shenk J. et al.,</a:t>
            </a:r>
            <a:r>
              <a:rPr kumimoji="1" lang="en-US" sz="1800" b="0">
                <a:solidFill>
                  <a:srgbClr val="FF0066"/>
                </a:solidFill>
              </a:rPr>
              <a:t> J. Neurol Sci. 2009 Aug 15;283(1-2):199-206. [Epub 2009 Apr 1].</a:t>
            </a:r>
          </a:p>
          <a:p>
            <a:pPr algn="l"/>
            <a:r>
              <a:rPr kumimoji="1" lang="en-US" sz="1800" b="0">
                <a:solidFill>
                  <a:srgbClr val="FF0066"/>
                </a:solidFill>
              </a:rPr>
              <a:t>b) </a:t>
            </a:r>
            <a:r>
              <a:rPr kumimoji="1" lang="en-US" sz="1800" u="sng">
                <a:solidFill>
                  <a:srgbClr val="FF0066"/>
                </a:solidFill>
              </a:rPr>
              <a:t>Aliev G. et al.</a:t>
            </a:r>
            <a:r>
              <a:rPr kumimoji="1" lang="en-US" sz="1800" b="0">
                <a:solidFill>
                  <a:srgbClr val="FF0066"/>
                </a:solidFill>
              </a:rPr>
              <a:t> (Editors):  Research Signpost, Inc. 2010, Chapter 14, PP. 297-316.</a:t>
            </a:r>
          </a:p>
          <a:p>
            <a:pPr algn="l"/>
            <a:r>
              <a:rPr kumimoji="1" lang="en-US" sz="1800" b="0">
                <a:solidFill>
                  <a:srgbClr val="FF0066"/>
                </a:solidFill>
              </a:rPr>
              <a:t>c) </a:t>
            </a:r>
            <a:r>
              <a:rPr kumimoji="1" lang="en-US" sz="1800" u="sng">
                <a:solidFill>
                  <a:srgbClr val="FF0066"/>
                </a:solidFill>
              </a:rPr>
              <a:t>Aliev, G.</a:t>
            </a:r>
            <a:r>
              <a:rPr kumimoji="1" lang="en-US" sz="1800" b="0">
                <a:solidFill>
                  <a:srgbClr val="FF0066"/>
                </a:solidFill>
              </a:rPr>
              <a:t> “The Role of Oxidative Stress, Mitochondria Failure, and Cellular Hypoperfusion in the Context of Alzheimer Disease: Past, Present and Future”. Monograph Book: Nova Science Publishers, Inc., New York, 2013,   ISBN: 978-1-61942-878-2. PP. 1-426. https://www.novapublishers.com/catalog/product_info.php?products_id=31801 </a:t>
            </a:r>
          </a:p>
          <a:p>
            <a:pPr algn="l"/>
            <a:r>
              <a:rPr kumimoji="1" lang="en-US" sz="1800" b="0">
                <a:solidFill>
                  <a:srgbClr val="FF0066"/>
                </a:solidFill>
              </a:rPr>
              <a:t>d) </a:t>
            </a:r>
            <a:r>
              <a:rPr kumimoji="1" lang="en-US" sz="1800" u="sng">
                <a:solidFill>
                  <a:srgbClr val="FF0066"/>
                </a:solidFill>
              </a:rPr>
              <a:t>Bragin V.,</a:t>
            </a:r>
            <a:r>
              <a:rPr kumimoji="1" lang="en-US" sz="1800" b="0">
                <a:solidFill>
                  <a:srgbClr val="FF0066"/>
                </a:solidFill>
              </a:rPr>
              <a:t>   Chemodanova M., Bragin I.,  Dzhafarova N., Mescher I.,  Chernyavskyy P.,   Obrenovich M.E.,  Palacios H.H. and  Aliev G.  A 60-month follow-up of a naturalistic study of integrative treatment for real-life geriatric patients with depression, dementia and multiple chronic illnesses. Open Journal of Psychiatry, 2012,  vol.2, 129-140.</a:t>
            </a:r>
          </a:p>
          <a:p>
            <a:pPr algn="l"/>
            <a:r>
              <a:rPr kumimoji="1" lang="en-US" sz="1800" b="0">
                <a:solidFill>
                  <a:srgbClr val="FF0066"/>
                </a:solidFill>
              </a:rPr>
              <a:t>e) </a:t>
            </a:r>
            <a:r>
              <a:rPr kumimoji="1" lang="en-US" sz="1800" u="sng">
                <a:solidFill>
                  <a:srgbClr val="FF0066"/>
                </a:solidFill>
              </a:rPr>
              <a:t>Aliev G,</a:t>
            </a:r>
            <a:r>
              <a:rPr kumimoji="1" lang="en-US" sz="1800" b="0">
                <a:solidFill>
                  <a:srgbClr val="FF0066"/>
                </a:solidFill>
              </a:rPr>
              <a:t> Ashraf GM, Kaminsky YG, Sheikh IA, Sudakov SK, Yakhno NN, Benberin VV, Bachurin SO.Implication of the nutritional and nonnutritional factors in the context of preservation of cognitive performance in patients with dementia/depression and Alzheimer disease. Am J Alzheimers Dis Other Demen. 2013 Nov;28(7):660-70. doi: 10.1177/1533317513504614. Epub 2013 Oct 1.</a:t>
            </a:r>
          </a:p>
          <a:p>
            <a:pPr algn="l"/>
            <a:r>
              <a:rPr kumimoji="1" lang="en-US" sz="1800" b="0">
                <a:solidFill>
                  <a:srgbClr val="FF0066"/>
                </a:solidFill>
              </a:rPr>
              <a:t>f)  </a:t>
            </a:r>
            <a:r>
              <a:rPr kumimoji="1" lang="en-US" sz="1800" u="sng">
                <a:solidFill>
                  <a:srgbClr val="FF0066"/>
                </a:solidFill>
              </a:rPr>
              <a:t>V.P. Reddy,</a:t>
            </a:r>
            <a:r>
              <a:rPr kumimoji="1" lang="en-US" sz="1800" b="0">
                <a:solidFill>
                  <a:srgbClr val="FF0066"/>
                </a:solidFill>
              </a:rPr>
              <a:t>  J. Mehta and Aliev G. Role of α-Lipoic Acid and Acetyl-L-Carnitine in Dementia. In: Diet and Nutrition in Dementia and Cognitive Decline, Kings College, UK, 2014 (in press).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7" tIns="44450" rIns="90487" bIns="44450" anchor="t"/>
          <a:lstStyle/>
          <a:p>
            <a:pPr algn="ctr"/>
            <a:r>
              <a:rPr lang="en-US" sz="2800" smtClean="0">
                <a:solidFill>
                  <a:srgbClr val="0000CC"/>
                </a:solidFill>
              </a:rPr>
              <a:t>Structures of alpha-lipoic acid and dihydrolipoic acid</a:t>
            </a:r>
            <a:r>
              <a:rPr lang="en-US" sz="2800" smtClean="0">
                <a:solidFill>
                  <a:schemeClr val="tx1"/>
                </a:solidFill>
              </a:rPr>
              <a:t> (Packer et al., FRBM 22:359, 1997)</a:t>
            </a:r>
            <a:endParaRPr lang="en-US" smtClean="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1600200"/>
            <a:ext cx="6343650"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609600"/>
            <a:ext cx="10201275" cy="1143000"/>
          </a:xfrm>
        </p:spPr>
        <p:txBody>
          <a:bodyPr/>
          <a:lstStyle/>
          <a:p>
            <a:r>
              <a:rPr lang="en-US" sz="2800" b="1" smtClean="0">
                <a:solidFill>
                  <a:srgbClr val="000066"/>
                </a:solidFill>
              </a:rPr>
              <a:t>A 60-month follow-up of a naturalistic study of integrative treatment for real-life geriatric patients with depression, dementia and multiple chronic illnesses</a:t>
            </a:r>
            <a:r>
              <a:rPr lang="en-US" sz="4000" b="1" smtClean="0">
                <a:solidFill>
                  <a:srgbClr val="000066"/>
                </a:solidFill>
              </a:rPr>
              <a:t> </a:t>
            </a:r>
            <a:br>
              <a:rPr lang="en-US" sz="4000" b="1" smtClean="0">
                <a:solidFill>
                  <a:srgbClr val="000066"/>
                </a:solidFill>
              </a:rPr>
            </a:br>
            <a:endParaRPr lang="en-US" sz="4000" b="1" smtClean="0">
              <a:solidFill>
                <a:srgbClr val="000066"/>
              </a:solidFill>
            </a:endParaRPr>
          </a:p>
        </p:txBody>
      </p:sp>
      <p:sp>
        <p:nvSpPr>
          <p:cNvPr id="105475" name="Rectangle 3"/>
          <p:cNvSpPr>
            <a:spLocks noGrp="1" noChangeArrowheads="1"/>
          </p:cNvSpPr>
          <p:nvPr>
            <p:ph type="body" idx="1"/>
          </p:nvPr>
        </p:nvSpPr>
        <p:spPr>
          <a:xfrm>
            <a:off x="647700" y="1752600"/>
            <a:ext cx="9448800" cy="4572000"/>
          </a:xfrm>
        </p:spPr>
        <p:txBody>
          <a:bodyPr/>
          <a:lstStyle/>
          <a:p>
            <a:pPr>
              <a:lnSpc>
                <a:spcPct val="90000"/>
              </a:lnSpc>
            </a:pPr>
            <a:r>
              <a:rPr lang="en-US" smtClean="0"/>
              <a:t>We have compared  the ApoE4 mouse study  with our ongoing clinical study of clinically depressed demented and AD seniors with cardiovascular and/or other disease symptoms. The patients received Alpha-Lipoic Acid, Acetyl-L-Carnitine, Aminocare 10, Brain Longevity Substances (Aminocare Brain Longevity Forte (BLF), L-arginine, Potassium Gluconate,  Omega-3 and Coenzyme Q-10, </a:t>
            </a:r>
          </a:p>
          <a:p>
            <a:pPr>
              <a:lnSpc>
                <a:spcPct val="90000"/>
              </a:lnSpc>
            </a:pPr>
            <a:r>
              <a:rPr lang="en-US" smtClean="0"/>
              <a:t>along with diet changes, and our recently developed brain activation program.</a:t>
            </a:r>
          </a:p>
          <a:p>
            <a:pPr>
              <a:lnSpc>
                <a:spcPct val="90000"/>
              </a:lnSpc>
            </a:pPr>
            <a:endParaRPr lang="en-US"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57090" name="Group 2"/>
          <p:cNvGraphicFramePr>
            <a:graphicFrameLocks noGrp="1"/>
          </p:cNvGraphicFramePr>
          <p:nvPr>
            <p:ph/>
          </p:nvPr>
        </p:nvGraphicFramePr>
        <p:xfrm>
          <a:off x="4152900" y="304800"/>
          <a:ext cx="6134100" cy="6583512"/>
        </p:xfrm>
        <a:graphic>
          <a:graphicData uri="http://schemas.openxmlformats.org/drawingml/2006/table">
            <a:tbl>
              <a:tblPr/>
              <a:tblGrid>
                <a:gridCol w="3036888"/>
                <a:gridCol w="1036637"/>
                <a:gridCol w="2060575"/>
              </a:tblGrid>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Demographics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Patients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Percentage</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Men</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w="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79</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w="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50.64</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w="0" cap="flat" cmpd="sng" algn="ctr">
                      <a:solidFill>
                        <a:srgbClr val="000000"/>
                      </a:solidFill>
                      <a:prstDash val="solid"/>
                      <a:round/>
                      <a:headEnd type="none" w="med" len="med"/>
                      <a:tailEnd type="none" w="med" len="med"/>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Women</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77</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49.36</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51814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Impact" pitchFamily="34"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Mean</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Standard Deviation</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Age</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73.65</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5.43</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Education (years)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12.71</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2.91</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5181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Duration of illnesses (m</a:t>
                      </a: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onths)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Impact" pitchFamily="34" charset="0"/>
                      </a:endParaRP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Impact" pitchFamily="34"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Depression</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39.00</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22.87</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Memory</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37.85</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3.20</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Diagnosis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Patients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Percentage of group</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Anxiety</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130</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83.33</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Insomnia</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128</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82.05</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Hypertension</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133</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85.26</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High Cholesterol</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112</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71.79</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Coronary Artery Disease</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91</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58.33</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Diabetes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56</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35.90</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Arthritis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53</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33.97</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Stroke</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26</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16.67</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Head Trauma</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29</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18.59</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Thyroid disorder</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11.54</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Cancer</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11.54</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COPD</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9.62</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Parkinsonism</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6.41</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Renal Insufficiency</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6.41</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Anemia</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3.85</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Radiology</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Patients</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Percentage of group</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Normal</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23.9</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a:noFill/>
                    </a:lnB>
                    <a:lnTlToBr>
                      <a:noFill/>
                    </a:lnTlToBr>
                    <a:lnBlToTr>
                      <a:noFill/>
                    </a:lnBlToTr>
                    <a:noFill/>
                  </a:tcPr>
                </a:tc>
              </a:tr>
              <a:tr h="213349">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Abnormal</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54</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76.1</a:t>
                      </a:r>
                      <a:endParaRPr kumimoji="0" lang="en-US" sz="2400" b="0" i="0" u="none" strike="noStrike" cap="none" normalizeH="0" baseline="0" smtClean="0">
                        <a:ln>
                          <a:noFill/>
                        </a:ln>
                        <a:solidFill>
                          <a:schemeClr val="tx1"/>
                        </a:solidFill>
                        <a:effectLst/>
                        <a:latin typeface="Times New Roman" pitchFamily="18" charset="0"/>
                      </a:endParaRPr>
                    </a:p>
                  </a:txBody>
                  <a:tcPr marT="45717" marB="45717"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6586" name="Rectangle 92"/>
          <p:cNvSpPr>
            <a:spLocks noChangeArrowheads="1"/>
          </p:cNvSpPr>
          <p:nvPr/>
        </p:nvSpPr>
        <p:spPr bwMode="auto">
          <a:xfrm>
            <a:off x="0" y="1195388"/>
            <a:ext cx="40005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spcBef>
                <a:spcPct val="0"/>
              </a:spcBef>
            </a:pPr>
            <a:r>
              <a:rPr lang="en-US" sz="2000">
                <a:cs typeface="Arial" pitchFamily="34" charset="0"/>
              </a:rPr>
              <a:t>Table 1. D</a:t>
            </a:r>
            <a:r>
              <a:rPr lang="en-US" sz="2000" b="0">
                <a:cs typeface="Arial" pitchFamily="34" charset="0"/>
              </a:rPr>
              <a:t>emographics and clinical profile of patients.</a:t>
            </a:r>
            <a:r>
              <a:rPr lang="en-US" sz="2000">
                <a:cs typeface="Arial" pitchFamily="34" charset="0"/>
              </a:rPr>
              <a: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0" y="0"/>
            <a:ext cx="10287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ctr">
              <a:spcBef>
                <a:spcPct val="0"/>
              </a:spcBef>
            </a:pPr>
            <a:r>
              <a:rPr lang="en-US" sz="1800" b="0">
                <a:solidFill>
                  <a:schemeClr val="tx1"/>
                </a:solidFill>
                <a:cs typeface="Arial" pitchFamily="34" charset="0"/>
              </a:rPr>
              <a:t>Figure 1. Patient flow/testing diagram*. *Patients tested refers to those who took the MMSE during that time testing interval. Patient drop out includes patients who left treatment for any reason including illness, death, relocation and discontinuation of therapy.</a:t>
            </a:r>
          </a:p>
        </p:txBody>
      </p:sp>
      <p:pic>
        <p:nvPicPr>
          <p:cNvPr id="1075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85900" y="990600"/>
            <a:ext cx="6324600"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152400"/>
            <a:ext cx="10287000" cy="1143000"/>
          </a:xfrm>
        </p:spPr>
        <p:txBody>
          <a:bodyPr/>
          <a:lstStyle/>
          <a:p>
            <a:r>
              <a:rPr lang="en-US" b="1" smtClean="0"/>
              <a:t>Table 2: Cognitive Test Results</a:t>
            </a:r>
          </a:p>
        </p:txBody>
      </p:sp>
      <p:pic>
        <p:nvPicPr>
          <p:cNvPr id="1085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100" y="1266825"/>
            <a:ext cx="829627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9570" name="Object 2"/>
          <p:cNvGraphicFramePr>
            <a:graphicFrameLocks noGrp="1" noChangeAspect="1"/>
          </p:cNvGraphicFramePr>
          <p:nvPr>
            <p:ph idx="1"/>
          </p:nvPr>
        </p:nvGraphicFramePr>
        <p:xfrm>
          <a:off x="495300" y="533400"/>
          <a:ext cx="9525000" cy="5867400"/>
        </p:xfrm>
        <a:graphic>
          <a:graphicData uri="http://schemas.openxmlformats.org/presentationml/2006/ole">
            <mc:AlternateContent xmlns:mc="http://schemas.openxmlformats.org/markup-compatibility/2006">
              <mc:Choice xmlns:v="urn:schemas-microsoft-com:vml" Requires="v">
                <p:oleObj spid="_x0000_s109575" name="Chart" r:id="rId4" imgW="8248530" imgH="4352865" progId="Excel.Chart.8">
                  <p:embed/>
                </p:oleObj>
              </mc:Choice>
              <mc:Fallback>
                <p:oleObj name="Chart" r:id="rId4" imgW="8248530" imgH="4352865"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533400"/>
                        <a:ext cx="9525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95400"/>
            <a:ext cx="8991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ChangeArrowheads="1"/>
          </p:cNvSpPr>
          <p:nvPr/>
        </p:nvSpPr>
        <p:spPr bwMode="auto">
          <a:xfrm>
            <a:off x="1714500" y="381000"/>
            <a:ext cx="80470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spcBef>
                <a:spcPct val="0"/>
              </a:spcBef>
            </a:pPr>
            <a:r>
              <a:rPr lang="en-US">
                <a:cs typeface="Arial" pitchFamily="34" charset="0"/>
              </a:rPr>
              <a:t>Data are presented as MEAN ± SEM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76300" y="762000"/>
            <a:ext cx="90678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126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04800"/>
            <a:ext cx="8991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52400"/>
            <a:ext cx="8839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Fig"/>
          <p:cNvPicPr>
            <a:picLocks noChangeAspect="1" noChangeArrowheads="1"/>
          </p:cNvPicPr>
          <p:nvPr/>
        </p:nvPicPr>
        <p:blipFill>
          <a:blip r:embed="rId2">
            <a:extLst>
              <a:ext uri="{28A0092B-C50C-407E-A947-70E740481C1C}">
                <a14:useLocalDpi xmlns:a14="http://schemas.microsoft.com/office/drawing/2010/main" val="0"/>
              </a:ext>
            </a:extLst>
          </a:blip>
          <a:srcRect l="7776" t="8696" r="6329" b="18158"/>
          <a:stretch>
            <a:fillRect/>
          </a:stretch>
        </p:blipFill>
        <p:spPr bwMode="auto">
          <a:xfrm>
            <a:off x="2400300" y="228600"/>
            <a:ext cx="51117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342900" y="5715000"/>
            <a:ext cx="942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spcBef>
                <a:spcPct val="0"/>
              </a:spcBef>
            </a:pPr>
            <a:r>
              <a:rPr lang="en-AU" sz="1800">
                <a:solidFill>
                  <a:schemeClr val="tx1"/>
                </a:solidFill>
              </a:rPr>
              <a:t>Alzheimer disease and Type 2 Diabetes mellitus:</a:t>
            </a:r>
            <a:endParaRPr lang="en-US" sz="1800" b="0">
              <a:solidFill>
                <a:schemeClr val="tx1"/>
              </a:solidFill>
            </a:endParaRPr>
          </a:p>
          <a:p>
            <a:pPr eaLnBrk="1" hangingPunct="1">
              <a:spcBef>
                <a:spcPct val="0"/>
              </a:spcBef>
            </a:pPr>
            <a:r>
              <a:rPr lang="en-AU" sz="1800">
                <a:solidFill>
                  <a:schemeClr val="tx1"/>
                </a:solidFill>
              </a:rPr>
              <a:t>Commonalities, linkage to tyrosine hydroxylase and probable nutritional strategies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95400" y="609600"/>
            <a:ext cx="8743950" cy="1143000"/>
          </a:xfrm>
        </p:spPr>
        <p:txBody>
          <a:bodyPr/>
          <a:lstStyle/>
          <a:p>
            <a:r>
              <a:rPr lang="en-US" smtClean="0">
                <a:solidFill>
                  <a:srgbClr val="0000CC"/>
                </a:solidFill>
              </a:rPr>
              <a:t>R-</a:t>
            </a:r>
            <a:r>
              <a:rPr lang="en-US" smtClean="0">
                <a:solidFill>
                  <a:srgbClr val="0000CC"/>
                </a:solidFill>
                <a:latin typeface="Symbol" pitchFamily="18" charset="2"/>
              </a:rPr>
              <a:t>a</a:t>
            </a:r>
            <a:r>
              <a:rPr lang="en-US" smtClean="0">
                <a:solidFill>
                  <a:srgbClr val="0000CC"/>
                </a:solidFill>
              </a:rPr>
              <a:t>-Lipoic Acid (LA)</a:t>
            </a:r>
            <a:endParaRPr lang="en-US" smtClean="0"/>
          </a:p>
        </p:txBody>
      </p:sp>
      <p:sp>
        <p:nvSpPr>
          <p:cNvPr id="32771" name="Rectangle 3"/>
          <p:cNvSpPr>
            <a:spLocks noGrp="1" noChangeArrowheads="1"/>
          </p:cNvSpPr>
          <p:nvPr>
            <p:ph type="body" idx="1"/>
          </p:nvPr>
        </p:nvSpPr>
        <p:spPr>
          <a:xfrm>
            <a:off x="1143000" y="1600200"/>
            <a:ext cx="8743950" cy="4114800"/>
          </a:xfrm>
        </p:spPr>
        <p:txBody>
          <a:bodyPr/>
          <a:lstStyle/>
          <a:p>
            <a:r>
              <a:rPr lang="en-US" smtClean="0"/>
              <a:t>A coenzyme of pyruvate dehydrogenase </a:t>
            </a:r>
          </a:p>
          <a:p>
            <a:r>
              <a:rPr lang="en-US" smtClean="0"/>
              <a:t>Involved with carbohydrate utilization for the production of ATP in mitochondria</a:t>
            </a:r>
          </a:p>
          <a:p>
            <a:r>
              <a:rPr lang="en-US" smtClean="0"/>
              <a:t>Reduced in mitochondria, where  oxidants are generated, to dihydrolipoic acid, which is a potent antioxidant scavenging free radicals and chelating iron and copper</a:t>
            </a:r>
          </a:p>
          <a:p>
            <a:r>
              <a:rPr lang="en-US" smtClean="0"/>
              <a:t>Improves cognitive function in aged mice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2705100" y="228600"/>
            <a:ext cx="6172200" cy="6464300"/>
            <a:chOff x="2970" y="1538"/>
            <a:chExt cx="6990" cy="11280"/>
          </a:xfrm>
        </p:grpSpPr>
        <p:pic>
          <p:nvPicPr>
            <p:cNvPr id="115715" name="Picture 26"/>
            <p:cNvPicPr>
              <a:picLocks noChangeAspect="1"/>
            </p:cNvPicPr>
            <p:nvPr/>
          </p:nvPicPr>
          <p:blipFill>
            <a:blip r:embed="rId2">
              <a:extLst>
                <a:ext uri="{28A0092B-C50C-407E-A947-70E740481C1C}">
                  <a14:useLocalDpi xmlns:a14="http://schemas.microsoft.com/office/drawing/2010/main" val="0"/>
                </a:ext>
              </a:extLst>
            </a:blip>
            <a:srcRect l="30438" t="27515" r="31807" b="26048"/>
            <a:stretch>
              <a:fillRect/>
            </a:stretch>
          </p:blipFill>
          <p:spPr bwMode="auto">
            <a:xfrm>
              <a:off x="3975" y="1793"/>
              <a:ext cx="5055" cy="3495"/>
            </a:xfrm>
            <a:prstGeom prst="rect">
              <a:avLst/>
            </a:prstGeom>
            <a:noFill/>
            <a:ln w="9525">
              <a:solidFill>
                <a:srgbClr val="7030A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15716" name="Down Arrow 30"/>
            <p:cNvSpPr>
              <a:spLocks noChangeArrowheads="1"/>
            </p:cNvSpPr>
            <p:nvPr/>
          </p:nvSpPr>
          <p:spPr bwMode="auto">
            <a:xfrm>
              <a:off x="6330" y="5528"/>
              <a:ext cx="345" cy="825"/>
            </a:xfrm>
            <a:prstGeom prst="downArrow">
              <a:avLst>
                <a:gd name="adj1" fmla="val 50000"/>
                <a:gd name="adj2" fmla="val 49996"/>
              </a:avLst>
            </a:prstGeom>
            <a:noFill/>
            <a:ln w="25400">
              <a:solidFill>
                <a:srgbClr val="7030A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4F81BD"/>
                  </a:solidFill>
                </a14:hiddenFill>
              </a:ext>
            </a:extLst>
          </p:spPr>
          <p:txBody>
            <a:bodyPr anchor="ctr"/>
            <a:lstStyle/>
            <a:p>
              <a:endParaRPr lang="en-US"/>
            </a:p>
          </p:txBody>
        </p:sp>
        <p:sp>
          <p:nvSpPr>
            <p:cNvPr id="115717" name="Down Arrow 31"/>
            <p:cNvSpPr>
              <a:spLocks noChangeArrowheads="1"/>
            </p:cNvSpPr>
            <p:nvPr/>
          </p:nvSpPr>
          <p:spPr bwMode="auto">
            <a:xfrm>
              <a:off x="6330" y="10688"/>
              <a:ext cx="345" cy="825"/>
            </a:xfrm>
            <a:prstGeom prst="downArrow">
              <a:avLst>
                <a:gd name="adj1" fmla="val 50000"/>
                <a:gd name="adj2" fmla="val 49996"/>
              </a:avLst>
            </a:prstGeom>
            <a:noFill/>
            <a:ln w="25400">
              <a:solidFill>
                <a:srgbClr val="7030A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4F81BD"/>
                  </a:solidFill>
                </a14:hiddenFill>
              </a:ext>
            </a:extLst>
          </p:spPr>
          <p:txBody>
            <a:bodyPr anchor="ctr"/>
            <a:lstStyle/>
            <a:p>
              <a:endParaRPr lang="en-US"/>
            </a:p>
          </p:txBody>
        </p:sp>
        <p:sp>
          <p:nvSpPr>
            <p:cNvPr id="115718" name="Text Box 2"/>
            <p:cNvSpPr txBox="1">
              <a:spLocks noChangeArrowheads="1"/>
            </p:cNvSpPr>
            <p:nvPr/>
          </p:nvSpPr>
          <p:spPr bwMode="auto">
            <a:xfrm>
              <a:off x="4412" y="11605"/>
              <a:ext cx="4583" cy="1135"/>
            </a:xfrm>
            <a:prstGeom prst="rect">
              <a:avLst/>
            </a:prstGeom>
            <a:noFill/>
            <a:ln w="9525">
              <a:solidFill>
                <a:srgbClr val="7030A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a:spAutoFit/>
            </a:bodyPr>
            <a:lstStyle>
              <a:lvl1pPr marL="342900" indent="-3429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buFontTx/>
                <a:buChar char="•"/>
              </a:pPr>
              <a:r>
                <a:rPr kumimoji="1" lang="en-US" sz="1800">
                  <a:solidFill>
                    <a:srgbClr val="5F497A"/>
                  </a:solidFill>
                </a:rPr>
                <a:t>Lower risk of degenerative diseases</a:t>
              </a:r>
              <a:endParaRPr kumimoji="1" lang="en-US" sz="2800">
                <a:solidFill>
                  <a:schemeClr val="tx1"/>
                </a:solidFill>
              </a:endParaRPr>
            </a:p>
          </p:txBody>
        </p:sp>
        <p:sp>
          <p:nvSpPr>
            <p:cNvPr id="115719" name="Rectangle 33"/>
            <p:cNvSpPr>
              <a:spLocks noChangeArrowheads="1"/>
            </p:cNvSpPr>
            <p:nvPr/>
          </p:nvSpPr>
          <p:spPr bwMode="auto">
            <a:xfrm>
              <a:off x="2970" y="1538"/>
              <a:ext cx="6990" cy="11280"/>
            </a:xfrm>
            <a:prstGeom prst="rect">
              <a:avLst/>
            </a:prstGeom>
            <a:noFill/>
            <a:ln w="25400">
              <a:solidFill>
                <a:srgbClr val="7030A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pic>
          <p:nvPicPr>
            <p:cNvPr id="115720" name="Picture 28" descr="http://www.anneofcarversville.com/storage/100127121524-large.jpg?__SQUARESPACE_CACHEVERSION=1265110269577">
              <a:hlinkClick r:id="rId3"/>
            </p:cNvPr>
            <p:cNvPicPr>
              <a:picLocks noChangeAspect="1"/>
            </p:cNvPicPr>
            <p:nvPr/>
          </p:nvPicPr>
          <p:blipFill>
            <a:blip r:embed="rId4">
              <a:extLst>
                <a:ext uri="{28A0092B-C50C-407E-A947-70E740481C1C}">
                  <a14:useLocalDpi xmlns:a14="http://schemas.microsoft.com/office/drawing/2010/main" val="0"/>
                </a:ext>
              </a:extLst>
            </a:blip>
            <a:srcRect l="18605" b="32805"/>
            <a:stretch>
              <a:fillRect/>
            </a:stretch>
          </p:blipFill>
          <p:spPr bwMode="auto">
            <a:xfrm>
              <a:off x="4669" y="6683"/>
              <a:ext cx="3461" cy="2857"/>
            </a:xfrm>
            <a:prstGeom prst="rect">
              <a:avLst/>
            </a:prstGeom>
            <a:noFill/>
            <a:ln w="9525">
              <a:solidFill>
                <a:srgbClr val="7030A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15721" name="Text Box 2"/>
            <p:cNvSpPr txBox="1">
              <a:spLocks noChangeArrowheads="1"/>
            </p:cNvSpPr>
            <p:nvPr/>
          </p:nvSpPr>
          <p:spPr bwMode="auto">
            <a:xfrm>
              <a:off x="4905" y="9923"/>
              <a:ext cx="3105" cy="495"/>
            </a:xfrm>
            <a:prstGeom prst="rect">
              <a:avLst/>
            </a:prstGeom>
            <a:noFill/>
            <a:ln w="9525">
              <a:solidFill>
                <a:srgbClr val="7030A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a:lstStyle>
              <a:lvl1pPr marL="342900" indent="-3429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a:buFontTx/>
                <a:buChar char="•"/>
              </a:pPr>
              <a:r>
                <a:rPr kumimoji="1" lang="en-US" sz="1200" b="0">
                  <a:solidFill>
                    <a:srgbClr val="5F497A"/>
                  </a:solidFill>
                  <a:latin typeface="Calibri" pitchFamily="34" charset="0"/>
                </a:rPr>
                <a:t>Improved cognitive function</a:t>
              </a:r>
              <a:endParaRPr kumimoji="1" lang="en-US" sz="2800">
                <a:solidFill>
                  <a:schemeClr val="tx1"/>
                </a:solidFill>
                <a:latin typeface="Calibri" pitchFamily="34" charset="0"/>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381000"/>
            <a:ext cx="10287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u="sng">
                <a:solidFill>
                  <a:schemeClr val="tx2"/>
                </a:solidFill>
                <a:cs typeface="Arial" pitchFamily="34" charset="0"/>
              </a:rPr>
              <a:t>Summary &amp; Conclusion:</a:t>
            </a:r>
            <a:br>
              <a:rPr kumimoji="1" lang="en-US" u="sng">
                <a:solidFill>
                  <a:schemeClr val="tx2"/>
                </a:solidFill>
                <a:cs typeface="Arial" pitchFamily="34" charset="0"/>
              </a:rPr>
            </a:br>
            <a:r>
              <a:rPr kumimoji="1" lang="en-US">
                <a:solidFill>
                  <a:schemeClr val="tx2"/>
                </a:solidFill>
                <a:cs typeface="Arial" pitchFamily="34" charset="0"/>
              </a:rPr>
              <a:t>Our clinical results show that the patients who receive mitochondrial antioxidants, multivitamin/multiminerals, Aminocare 10, and   BLF present the  maximum significant cognitive improvement at the end of 24, 36 and 60  months of the treatment.</a:t>
            </a:r>
            <a:br>
              <a:rPr kumimoji="1" lang="en-US">
                <a:solidFill>
                  <a:schemeClr val="tx2"/>
                </a:solidFill>
                <a:cs typeface="Arial" pitchFamily="34" charset="0"/>
              </a:rPr>
            </a:br>
            <a:endParaRPr kumimoji="1" lang="en-US">
              <a:solidFill>
                <a:schemeClr val="tx2"/>
              </a:solidFill>
              <a:cs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114300" y="576263"/>
            <a:ext cx="10172700" cy="573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lgn="just">
              <a:tabLst>
                <a:tab pos="228600" algn="l"/>
              </a:tabLst>
            </a:pPr>
            <a:endParaRPr lang="en-US" sz="1600" b="0">
              <a:cs typeface="Arial" pitchFamily="34" charset="0"/>
            </a:endParaRPr>
          </a:p>
          <a:p>
            <a:pPr marL="457200" indent="-457200" algn="just">
              <a:tabLst>
                <a:tab pos="228600" algn="l"/>
              </a:tabLst>
            </a:pPr>
            <a:r>
              <a:rPr lang="en-US" sz="1600" b="0">
                <a:cs typeface="Arial" pitchFamily="34" charset="0"/>
              </a:rPr>
              <a:t>                                                                     </a:t>
            </a:r>
            <a:r>
              <a:rPr lang="en-US" sz="1800" i="1" u="sng">
                <a:cs typeface="Arial" pitchFamily="34" charset="0"/>
              </a:rPr>
              <a:t>REFERENCES:</a:t>
            </a:r>
          </a:p>
          <a:p>
            <a:pPr marL="457200" indent="-457200" algn="just">
              <a:tabLst>
                <a:tab pos="228600" algn="l"/>
              </a:tabLst>
            </a:pPr>
            <a:r>
              <a:rPr lang="en-US" sz="1400" b="0">
                <a:cs typeface="Arial" pitchFamily="34" charset="0"/>
              </a:rPr>
              <a:t>1. Bragin V, Chemodanova M, Dzhafarova N, Bragin I, Czerniawski JL, Aliev G: Integrated treatment approach improves cognitive function in demented and clinically depressed patients. </a:t>
            </a:r>
            <a:r>
              <a:rPr lang="en-US" sz="1400" b="0" i="1">
                <a:cs typeface="Arial" pitchFamily="34" charset="0"/>
              </a:rPr>
              <a:t>American Journal of Alzheimer’s Disease and Other Dementias.</a:t>
            </a:r>
            <a:r>
              <a:rPr lang="en-US" sz="1400" b="0">
                <a:cs typeface="Arial" pitchFamily="34" charset="0"/>
              </a:rPr>
              <a:t> 2005; 20: 21-26.</a:t>
            </a:r>
          </a:p>
          <a:p>
            <a:pPr marL="457200" indent="-457200" algn="just">
              <a:tabLst>
                <a:tab pos="228600" algn="l"/>
              </a:tabLst>
            </a:pPr>
            <a:r>
              <a:rPr lang="en-US" sz="1400" b="0">
                <a:cs typeface="Arial" pitchFamily="34" charset="0"/>
              </a:rPr>
              <a:t>2.  Aliev G, Shenk JC, Fischbach K, Perry G. Stem cell niches as clinical targets: the future of anti-ischemic therapy? Nat Clin Pract Cardiovasc Med. 2008 Sep;5(9):590-1. doi: 10.1038/ncpcardio1295. Epub 2008 Jul 15.</a:t>
            </a:r>
          </a:p>
          <a:p>
            <a:pPr marL="457200" indent="-457200" algn="just">
              <a:tabLst>
                <a:tab pos="228600" algn="l"/>
              </a:tabLst>
            </a:pPr>
            <a:r>
              <a:rPr lang="en-US" sz="1400" b="0">
                <a:cs typeface="Arial" pitchFamily="34" charset="0"/>
              </a:rPr>
              <a:t>3. Aliev G, Li Y, Palacios HH, Obrenovich ME: Oxidative stress induced mitochondrial DNA deletion as a hallmark for the drug development in the context of the cerebrovascular diseases. Recent Pat Cardiovasc Drug Discov. 2011; 6(3): 222-241. </a:t>
            </a:r>
          </a:p>
          <a:p>
            <a:pPr marL="457200" indent="-457200" algn="just">
              <a:tabLst>
                <a:tab pos="228600" algn="l"/>
              </a:tabLst>
            </a:pPr>
            <a:r>
              <a:rPr lang="en-US" sz="1400" b="0">
                <a:cs typeface="Arial" pitchFamily="34" charset="0"/>
              </a:rPr>
              <a:t>4. Aliev, G. “The Role of Oxidative Stress, Mitochondria Failure, and Cellular Hypoperfusion in the Context of Alzheimer Disease: Past, Present and Future”. Monograph Book: Nova Science Publishers, Inc., New York, 2013,   ISBN: 978-1-61942-878-2. PP. 1-426. https://www.novapublishers.com/catalog/product_info.php?products_id=31801 </a:t>
            </a:r>
          </a:p>
          <a:p>
            <a:pPr marL="457200" indent="-457200" algn="just">
              <a:tabLst>
                <a:tab pos="228600" algn="l"/>
              </a:tabLst>
            </a:pPr>
            <a:r>
              <a:rPr lang="en-US" sz="1400" b="0">
                <a:cs typeface="Arial" pitchFamily="34" charset="0"/>
              </a:rPr>
              <a:t>5. Bragin V.,   Chemodanova M., Bragin I.,  Dzhafarova N., Mescher I.,  Chernyavskyy P.,   Obrenovich M.E.,  Palacios H.H. and  Aliev G.  A 60-month follow-up of a naturalistic study of integrative treatment for real-life geriatric patients with depression, dementia and multiple chronic illnesses. Open Journal of Psychiatry, 2012,  vol.2, 129-140.</a:t>
            </a:r>
          </a:p>
          <a:p>
            <a:pPr marL="457200" indent="-457200" algn="just">
              <a:tabLst>
                <a:tab pos="228600" algn="l"/>
              </a:tabLst>
            </a:pPr>
            <a:r>
              <a:rPr lang="en-US" sz="1400" b="0">
                <a:cs typeface="Arial" pitchFamily="34" charset="0"/>
              </a:rPr>
              <a:t>6. Aliev G, Ashraf GM, Kaminsky YG, Sheikh IA, Sudakov SK, Yakhno NN, Benberin VV, Bachurin SO. Implication of the nutritional and nonnutritional factors in the context of preservation of cognitive performance in patients with dementia/depression and Alzheimer disease. Am J Alzheimers Dis Other Demen. 2013 Nov;28(7):660-70. doi: 10.1177/1533317513504614. Epub 2013 Oct 1.</a:t>
            </a:r>
          </a:p>
          <a:p>
            <a:pPr marL="457200" indent="-457200" algn="just">
              <a:tabLst>
                <a:tab pos="228600" algn="l"/>
              </a:tabLst>
            </a:pPr>
            <a:r>
              <a:rPr lang="en-US" sz="1400" b="0">
                <a:cs typeface="Arial" pitchFamily="34" charset="0"/>
              </a:rPr>
              <a:t> 7. Aliev G, Kamal MA, Shahida K, Gan SH, Firoz CK, Khan A, Abuzenadah A, Kamal W, Reale M. Alzheimer's Disease and Type 2 Diabetes Mellitus: The Link to Tyrosine Hydroxylase and Probable Nutritional Strategies. CNS Neurol Disord Drug Targets. 2013 Sep 18. [Epub ahead of print].</a:t>
            </a:r>
          </a:p>
          <a:p>
            <a:pPr marL="457200" indent="-457200" algn="just">
              <a:tabLst>
                <a:tab pos="228600" algn="l"/>
              </a:tabLst>
            </a:pPr>
            <a:endParaRPr lang="en-US" sz="1400" b="0">
              <a:cs typeface="Arial" pitchFamily="34" charset="0"/>
            </a:endParaRPr>
          </a:p>
          <a:p>
            <a:pPr marL="457200" indent="-457200">
              <a:tabLst>
                <a:tab pos="228600" algn="l"/>
              </a:tabLst>
            </a:pPr>
            <a:endParaRPr lang="en-US" sz="1400" b="0">
              <a:cs typeface="Arial"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514350" y="274638"/>
            <a:ext cx="9258300" cy="1096962"/>
          </a:xfrm>
        </p:spPr>
        <p:txBody>
          <a:bodyPr/>
          <a:lstStyle/>
          <a:p>
            <a:pPr eaLnBrk="1" hangingPunct="1">
              <a:defRPr/>
            </a:pPr>
            <a:r>
              <a:rPr lang="en-US" b="1" smtClean="0">
                <a:effectLst>
                  <a:outerShdw blurRad="38100" dist="38100" dir="2700000" algn="tl">
                    <a:srgbClr val="000000"/>
                  </a:outerShdw>
                </a:effectLst>
              </a:rPr>
              <a:t>Goal</a:t>
            </a:r>
          </a:p>
        </p:txBody>
      </p:sp>
      <p:sp>
        <p:nvSpPr>
          <p:cNvPr id="54275" name="Rectangle 3"/>
          <p:cNvSpPr>
            <a:spLocks noGrp="1" noChangeArrowheads="1"/>
          </p:cNvSpPr>
          <p:nvPr>
            <p:ph type="body" idx="4294967295"/>
          </p:nvPr>
        </p:nvSpPr>
        <p:spPr>
          <a:xfrm>
            <a:off x="685800" y="1600200"/>
            <a:ext cx="9001125" cy="4648200"/>
          </a:xfrm>
        </p:spPr>
        <p:txBody>
          <a:bodyPr/>
          <a:lstStyle/>
          <a:p>
            <a:pPr marL="569913" indent="-569913" eaLnBrk="1" hangingPunct="1">
              <a:buClr>
                <a:schemeClr val="tx1"/>
              </a:buClr>
              <a:defRPr/>
            </a:pPr>
            <a:r>
              <a:rPr lang="en-US" b="1">
                <a:effectLst>
                  <a:outerShdw blurRad="38100" dist="38100" dir="2700000" algn="tl">
                    <a:srgbClr val="000000"/>
                  </a:outerShdw>
                </a:effectLst>
              </a:rPr>
              <a:t>The first aspect centers on studies that show advancing age affects the mitochondrial  DNA mutation and overproliferation in  liver and  brain,  and these underlying processes have a role in aging, especially aged-associated diseases including  tumor growth and metastases.</a:t>
            </a:r>
            <a:r>
              <a:rPr lang="en-US" sz="2800">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defRPr/>
            </a:pPr>
            <a:r>
              <a:rPr lang="en-US" b="1">
                <a:effectLst>
                  <a:outerShdw blurRad="38100" dist="38100" dir="2700000" algn="tl">
                    <a:srgbClr val="000000"/>
                  </a:outerShdw>
                </a:effectLst>
              </a:rPr>
              <a:t>Hypothesis</a:t>
            </a:r>
            <a:endParaRPr lang="en-US" sz="2000" b="1">
              <a:effectLst>
                <a:outerShdw blurRad="38100" dist="38100" dir="2700000" algn="tl">
                  <a:srgbClr val="000000"/>
                </a:outerShdw>
              </a:effectLst>
            </a:endParaRPr>
          </a:p>
        </p:txBody>
      </p:sp>
      <p:sp>
        <p:nvSpPr>
          <p:cNvPr id="52227" name="Rectangle 3"/>
          <p:cNvSpPr>
            <a:spLocks noGrp="1" noChangeArrowheads="1"/>
          </p:cNvSpPr>
          <p:nvPr>
            <p:ph type="body" idx="4294967295"/>
          </p:nvPr>
        </p:nvSpPr>
        <p:spPr/>
        <p:txBody>
          <a:bodyPr/>
          <a:lstStyle/>
          <a:p>
            <a:pPr eaLnBrk="1" hangingPunct="1">
              <a:lnSpc>
                <a:spcPct val="90000"/>
              </a:lnSpc>
              <a:defRPr/>
            </a:pPr>
            <a:r>
              <a:rPr lang="en-US" sz="2400">
                <a:solidFill>
                  <a:schemeClr val="tx2"/>
                </a:solidFill>
                <a:effectLst>
                  <a:outerShdw blurRad="38100" dist="38100" dir="2700000" algn="tl">
                    <a:srgbClr val="000000"/>
                  </a:outerShdw>
                </a:effectLst>
              </a:rPr>
              <a:t>Upregulation of NO synthase (NOS) enzyme activity induces formation of a large amount of reactive oxygen species (ROS), this may be a key factor in mitochondrial damage and energy failure occurring during tumorigenesis. </a:t>
            </a:r>
          </a:p>
          <a:p>
            <a:pPr eaLnBrk="1" hangingPunct="1">
              <a:lnSpc>
                <a:spcPct val="90000"/>
              </a:lnSpc>
              <a:defRPr/>
            </a:pPr>
            <a:endParaRPr lang="en-US" sz="2400">
              <a:solidFill>
                <a:schemeClr val="tx2"/>
              </a:solidFill>
              <a:effectLst>
                <a:outerShdw blurRad="38100" dist="38100" dir="2700000" algn="tl">
                  <a:srgbClr val="000000"/>
                </a:outerShdw>
              </a:effectLst>
            </a:endParaRPr>
          </a:p>
          <a:p>
            <a:pPr eaLnBrk="1" hangingPunct="1">
              <a:lnSpc>
                <a:spcPct val="90000"/>
              </a:lnSpc>
              <a:defRPr/>
            </a:pPr>
            <a:r>
              <a:rPr lang="en-US" sz="2400">
                <a:solidFill>
                  <a:schemeClr val="tx2"/>
                </a:solidFill>
                <a:effectLst>
                  <a:outerShdw blurRad="38100" dist="38100" dir="2700000" algn="tl">
                    <a:srgbClr val="000000"/>
                  </a:outerShdw>
                </a:effectLst>
              </a:rPr>
              <a:t>Moreover, a predominant characteristic of tumors is a state of chronic hypoxia. </a:t>
            </a:r>
          </a:p>
          <a:p>
            <a:pPr eaLnBrk="1" hangingPunct="1">
              <a:lnSpc>
                <a:spcPct val="90000"/>
              </a:lnSpc>
              <a:defRPr/>
            </a:pPr>
            <a:endParaRPr lang="en-US" sz="2400">
              <a:solidFill>
                <a:schemeClr val="tx2"/>
              </a:solidFill>
              <a:effectLst>
                <a:outerShdw blurRad="38100" dist="38100" dir="2700000" algn="tl">
                  <a:srgbClr val="000000"/>
                </a:outerShdw>
              </a:effectLst>
            </a:endParaRPr>
          </a:p>
          <a:p>
            <a:pPr eaLnBrk="1" hangingPunct="1">
              <a:lnSpc>
                <a:spcPct val="90000"/>
              </a:lnSpc>
              <a:defRPr/>
            </a:pPr>
            <a:r>
              <a:rPr lang="en-US" sz="2400">
                <a:solidFill>
                  <a:schemeClr val="tx2"/>
                </a:solidFill>
                <a:effectLst>
                  <a:outerShdw blurRad="38100" dist="38100" dir="2700000" algn="tl">
                    <a:srgbClr val="000000"/>
                  </a:outerShdw>
                </a:effectLst>
              </a:rPr>
              <a:t>This most likely initiates the mitochondrial DNA overproliferation and/or deletion that then induces  formation of large quantities  of unwanted free radicals and concomitant energy deficiency. </a:t>
            </a:r>
            <a:br>
              <a:rPr lang="en-US" sz="2400">
                <a:solidFill>
                  <a:schemeClr val="tx2"/>
                </a:solidFill>
                <a:effectLst>
                  <a:outerShdw blurRad="38100" dist="38100" dir="2700000" algn="tl">
                    <a:srgbClr val="000000"/>
                  </a:outerShdw>
                </a:effectLst>
              </a:rPr>
            </a:br>
            <a:endParaRPr lang="en-US" sz="240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00075" y="685800"/>
            <a:ext cx="8743950" cy="1470025"/>
          </a:xfrm>
        </p:spPr>
        <p:txBody>
          <a:bodyPr anchor="b" anchorCtr="1"/>
          <a:lstStyle/>
          <a:p>
            <a:pPr eaLnBrk="1" hangingPunct="1">
              <a:defRPr/>
            </a:pPr>
            <a:r>
              <a:rPr lang="en-US" sz="3600">
                <a:effectLst>
                  <a:outerShdw blurRad="38100" dist="38100" dir="2700000" algn="tl">
                    <a:srgbClr val="000000"/>
                  </a:outerShdw>
                </a:effectLst>
              </a:rPr>
              <a:t>The endogenous NO modulates oxygen consumption under basal and stimulated conditions</a:t>
            </a:r>
            <a:r>
              <a:rPr lang="en-US" sz="4800">
                <a:effectLst>
                  <a:outerShdw blurRad="38100" dist="38100" dir="2700000" algn="tl">
                    <a:srgbClr val="000000"/>
                  </a:outerShdw>
                </a:effectLst>
              </a:rPr>
              <a:t> </a:t>
            </a:r>
          </a:p>
        </p:txBody>
      </p:sp>
      <p:pic>
        <p:nvPicPr>
          <p:cNvPr id="120835" name="Picture 4" descr="figure1b"/>
          <p:cNvPicPr>
            <a:picLocks noGrp="1" noChangeAspect="1" noChangeArrowheads="1"/>
          </p:cNvPicPr>
          <p:nvPr>
            <p:ph type="subTitle" idx="4294967295"/>
          </p:nvPr>
        </p:nvPicPr>
        <p:blipFill>
          <a:blip r:embed="rId3">
            <a:extLst>
              <a:ext uri="{28A0092B-C50C-407E-A947-70E740481C1C}">
                <a14:useLocalDpi xmlns:a14="http://schemas.microsoft.com/office/drawing/2010/main" val="0"/>
              </a:ext>
            </a:extLst>
          </a:blip>
          <a:srcRect/>
          <a:stretch>
            <a:fillRect/>
          </a:stretch>
        </p:blipFill>
        <p:spPr>
          <a:xfrm>
            <a:off x="1543050" y="2133600"/>
            <a:ext cx="7029450" cy="4419600"/>
          </a:xfr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no fig 2"/>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514350" y="1752600"/>
            <a:ext cx="5657850" cy="4495800"/>
          </a:xfrm>
          <a:noFill/>
        </p:spPr>
      </p:pic>
      <p:sp>
        <p:nvSpPr>
          <p:cNvPr id="121859" name="Text Box 6"/>
          <p:cNvSpPr txBox="1">
            <a:spLocks noChangeArrowheads="1"/>
          </p:cNvSpPr>
          <p:nvPr/>
        </p:nvSpPr>
        <p:spPr bwMode="auto">
          <a:xfrm>
            <a:off x="6257925" y="1822450"/>
            <a:ext cx="36861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buFont typeface="Wingdings" pitchFamily="2" charset="2"/>
              <a:buChar char="Ø"/>
            </a:pPr>
            <a:r>
              <a:rPr lang="en-US" sz="1800">
                <a:solidFill>
                  <a:schemeClr val="tx2"/>
                </a:solidFill>
              </a:rPr>
              <a:t>The  persistent inhibition seems to be the result of oxidative stress generated from mitochondrial free-radical generation and involves S-nitrosylation.</a:t>
            </a:r>
          </a:p>
          <a:p>
            <a:pPr algn="l" eaLnBrk="1" hangingPunct="1">
              <a:spcBef>
                <a:spcPct val="50000"/>
              </a:spcBef>
              <a:buFont typeface="Wingdings" pitchFamily="2" charset="2"/>
              <a:buChar char="Ø"/>
            </a:pPr>
            <a:endParaRPr lang="en-US" sz="1800">
              <a:solidFill>
                <a:schemeClr val="tx2"/>
              </a:solidFill>
            </a:endParaRPr>
          </a:p>
          <a:p>
            <a:pPr algn="l" eaLnBrk="1" hangingPunct="1">
              <a:spcBef>
                <a:spcPct val="50000"/>
              </a:spcBef>
              <a:buFont typeface="Wingdings" pitchFamily="2" charset="2"/>
              <a:buChar char="Ø"/>
            </a:pPr>
            <a:r>
              <a:rPr lang="en-US" sz="1800">
                <a:solidFill>
                  <a:schemeClr val="tx1"/>
                </a:solidFill>
              </a:rPr>
              <a:t>Indeed, inhibition of the respiratory chain causes its reduction and the subsequent generation of superoxide anions</a:t>
            </a:r>
          </a:p>
          <a:p>
            <a:pPr algn="l" eaLnBrk="1" hangingPunct="1">
              <a:spcBef>
                <a:spcPct val="50000"/>
              </a:spcBef>
              <a:buFont typeface="Wingdings" pitchFamily="2" charset="2"/>
              <a:buNone/>
            </a:pPr>
            <a:endParaRPr lang="en-US" sz="1800">
              <a:solidFill>
                <a:schemeClr val="tx2"/>
              </a:solidFill>
            </a:endParaRPr>
          </a:p>
        </p:txBody>
      </p:sp>
      <p:sp>
        <p:nvSpPr>
          <p:cNvPr id="5129" name="Rectangle 9"/>
          <p:cNvSpPr>
            <a:spLocks noGrp="1" noChangeArrowheads="1"/>
          </p:cNvSpPr>
          <p:nvPr>
            <p:ph type="title" idx="4294967295"/>
          </p:nvPr>
        </p:nvSpPr>
        <p:spPr/>
        <p:txBody>
          <a:bodyPr/>
          <a:lstStyle/>
          <a:p>
            <a:pPr eaLnBrk="1" hangingPunct="1">
              <a:defRPr/>
            </a:pPr>
            <a:r>
              <a:rPr lang="en-US" sz="4000">
                <a:effectLst>
                  <a:outerShdw blurRad="38100" dist="38100" dir="2700000" algn="tl">
                    <a:srgbClr val="000000"/>
                  </a:outerShdw>
                </a:effectLst>
              </a:rPr>
              <a:t>Formation of NO intermediate product</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028700" y="304800"/>
            <a:ext cx="8143875" cy="1143000"/>
          </a:xfrm>
        </p:spPr>
        <p:txBody>
          <a:bodyPr/>
          <a:lstStyle/>
          <a:p>
            <a:pPr eaLnBrk="1" hangingPunct="1">
              <a:defRPr/>
            </a:pPr>
            <a:r>
              <a:rPr lang="en-US" sz="4000">
                <a:effectLst>
                  <a:outerShdw blurRad="38100" dist="38100" dir="2700000" algn="tl">
                    <a:srgbClr val="000000"/>
                  </a:outerShdw>
                </a:effectLst>
              </a:rPr>
              <a:t>The role of NO-induced mitochondrial failure</a:t>
            </a:r>
          </a:p>
        </p:txBody>
      </p:sp>
      <p:sp>
        <p:nvSpPr>
          <p:cNvPr id="13315" name="Rectangle 3"/>
          <p:cNvSpPr>
            <a:spLocks noGrp="1" noChangeArrowheads="1"/>
          </p:cNvSpPr>
          <p:nvPr>
            <p:ph type="body" idx="4294967295"/>
          </p:nvPr>
        </p:nvSpPr>
        <p:spPr>
          <a:xfrm>
            <a:off x="600075" y="1979613"/>
            <a:ext cx="9086850" cy="4124325"/>
          </a:xfrm>
        </p:spPr>
        <p:txBody>
          <a:bodyPr/>
          <a:lstStyle/>
          <a:p>
            <a:pPr marL="396875" indent="-396875" eaLnBrk="1" hangingPunct="1">
              <a:lnSpc>
                <a:spcPct val="80000"/>
              </a:lnSpc>
              <a:defRPr/>
            </a:pPr>
            <a:r>
              <a:rPr lang="en-US" sz="2000">
                <a:effectLst>
                  <a:outerShdw blurRad="38100" dist="38100" dir="2700000" algn="tl">
                    <a:srgbClr val="000000"/>
                  </a:outerShdw>
                </a:effectLst>
              </a:rPr>
              <a:t>The role of NO induced mitochondrial failure in the pathogenesis of tumors,  especially concerning  tumor angiogenesis now has been widely accepted.</a:t>
            </a:r>
          </a:p>
          <a:p>
            <a:pPr marL="396875" indent="-396875" eaLnBrk="1" hangingPunct="1">
              <a:lnSpc>
                <a:spcPct val="80000"/>
              </a:lnSpc>
              <a:defRPr/>
            </a:pPr>
            <a:endParaRPr lang="en-US" sz="2000">
              <a:effectLst>
                <a:outerShdw blurRad="38100" dist="38100" dir="2700000" algn="tl">
                  <a:srgbClr val="000000"/>
                </a:outerShdw>
              </a:effectLst>
            </a:endParaRPr>
          </a:p>
          <a:p>
            <a:pPr marL="396875" indent="-396875" eaLnBrk="1" hangingPunct="1">
              <a:lnSpc>
                <a:spcPct val="80000"/>
              </a:lnSpc>
              <a:defRPr/>
            </a:pPr>
            <a:r>
              <a:rPr lang="en-US" sz="2000">
                <a:effectLst>
                  <a:outerShdw blurRad="38100" dist="38100" dir="2700000" algn="tl">
                    <a:srgbClr val="000000"/>
                  </a:outerShdw>
                </a:effectLst>
              </a:rPr>
              <a:t>NO has both genotoxic and angiogenic properties.</a:t>
            </a:r>
          </a:p>
          <a:p>
            <a:pPr marL="396875" indent="-396875" eaLnBrk="1" hangingPunct="1">
              <a:lnSpc>
                <a:spcPct val="80000"/>
              </a:lnSpc>
              <a:defRPr/>
            </a:pPr>
            <a:endParaRPr lang="en-US" sz="2000">
              <a:effectLst>
                <a:outerShdw blurRad="38100" dist="38100" dir="2700000" algn="tl">
                  <a:srgbClr val="000000"/>
                </a:outerShdw>
              </a:effectLst>
            </a:endParaRPr>
          </a:p>
          <a:p>
            <a:pPr marL="396875" indent="-396875" eaLnBrk="1" hangingPunct="1">
              <a:lnSpc>
                <a:spcPct val="80000"/>
              </a:lnSpc>
              <a:defRPr/>
            </a:pPr>
            <a:r>
              <a:rPr lang="en-US" sz="2000">
                <a:effectLst>
                  <a:outerShdw blurRad="38100" dist="38100" dir="2700000" algn="tl">
                    <a:srgbClr val="000000"/>
                  </a:outerShdw>
                </a:effectLst>
              </a:rPr>
              <a:t>Increased NO production may selectively support mutant p53 cells and may  also contribute to tumor angiogenesis by upregulation of vascular endothelial growth factor a may provide radiation and multidrug resistance by upregulation the DNA-dependent protein kinase catalytic subunit. </a:t>
            </a:r>
          </a:p>
          <a:p>
            <a:pPr marL="396875" indent="-396875" eaLnBrk="1" hangingPunct="1">
              <a:lnSpc>
                <a:spcPct val="80000"/>
              </a:lnSpc>
              <a:defRPr/>
            </a:pPr>
            <a:endParaRPr lang="en-US" sz="2000">
              <a:effectLst>
                <a:outerShdw blurRad="38100" dist="38100" dir="2700000" algn="tl">
                  <a:srgbClr val="000000"/>
                </a:outerShdw>
              </a:effectLst>
            </a:endParaRPr>
          </a:p>
          <a:p>
            <a:pPr marL="396875" indent="-396875" eaLnBrk="1" hangingPunct="1">
              <a:lnSpc>
                <a:spcPct val="80000"/>
              </a:lnSpc>
              <a:defRPr/>
            </a:pPr>
            <a:r>
              <a:rPr lang="en-US" sz="2000">
                <a:effectLst>
                  <a:outerShdw blurRad="38100" dist="38100" dir="2700000" algn="tl">
                    <a:srgbClr val="000000"/>
                  </a:outerShdw>
                </a:effectLst>
              </a:rPr>
              <a:t>These dual functions can be partly explained by the dose-dependency of NO in physiological and pathological conditions.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mtClean="0"/>
              <a:t>Liver pathology: Neoplasia</a:t>
            </a:r>
          </a:p>
        </p:txBody>
      </p:sp>
      <p:sp>
        <p:nvSpPr>
          <p:cNvPr id="802819" name="Rectangle 3"/>
          <p:cNvSpPr>
            <a:spLocks noGrp="1" noChangeArrowheads="1"/>
          </p:cNvSpPr>
          <p:nvPr>
            <p:ph type="body" sz="half" idx="1"/>
          </p:nvPr>
        </p:nvSpPr>
        <p:spPr>
          <a:xfrm>
            <a:off x="514350" y="1600200"/>
            <a:ext cx="4543425" cy="4533900"/>
          </a:xfrm>
          <a:extLst/>
        </p:spPr>
        <p:txBody>
          <a:bodyPr/>
          <a:lstStyle/>
          <a:p>
            <a:pPr>
              <a:defRPr/>
            </a:pPr>
            <a:r>
              <a:rPr lang="en-US" smtClean="0"/>
              <a:t>Hepatocellular carcinoma</a:t>
            </a:r>
          </a:p>
          <a:p>
            <a:pPr>
              <a:defRPr/>
            </a:pPr>
            <a:r>
              <a:rPr lang="en-US" smtClean="0">
                <a:solidFill>
                  <a:schemeClr val="bg1"/>
                </a:solidFill>
                <a:effectDag name="">
                  <a:cont type="tree" name="">
                    <a:effect ref="fillLine"/>
                    <a:outerShdw dist="38100" dir="13500000" algn="br">
                      <a:srgbClr val="B2B2E5"/>
                    </a:outerShdw>
                  </a:cont>
                  <a:cont type="tree" name="">
                    <a:effect ref="fillLine"/>
                    <a:outerShdw dist="38100" dir="2700000" algn="tl">
                      <a:srgbClr val="3D3D5B"/>
                    </a:outerShdw>
                  </a:cont>
                  <a:effect ref="fillLine"/>
                </a:effectDag>
              </a:rPr>
              <a:t>Metastatic carcinoma</a:t>
            </a:r>
            <a:r>
              <a:rPr lang="en-US" smtClean="0"/>
              <a:t> involving hepatic parenchyma</a:t>
            </a:r>
            <a:endParaRPr lang="en-US" sz="4000" smtClean="0"/>
          </a:p>
        </p:txBody>
      </p:sp>
      <p:pic>
        <p:nvPicPr>
          <p:cNvPr id="123908"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29225" y="1600200"/>
            <a:ext cx="4543425" cy="2190750"/>
          </a:xfrm>
          <a:ln w="12700">
            <a:solidFill>
              <a:srgbClr val="000000"/>
            </a:solidFill>
            <a:miter lim="800000"/>
            <a:headEnd/>
            <a:tailEnd/>
          </a:ln>
        </p:spPr>
      </p:pic>
      <p:pic>
        <p:nvPicPr>
          <p:cNvPr id="123909"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229225" y="3941763"/>
            <a:ext cx="4543425" cy="2192337"/>
          </a:xfrm>
          <a:ln w="12700">
            <a:solidFill>
              <a:srgbClr val="000000"/>
            </a:solid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685800" y="304800"/>
            <a:ext cx="9086850" cy="1143000"/>
          </a:xfrm>
        </p:spPr>
        <p:txBody>
          <a:bodyPr/>
          <a:lstStyle/>
          <a:p>
            <a:pPr eaLnBrk="1" hangingPunct="1">
              <a:defRPr/>
            </a:pPr>
            <a:r>
              <a:rPr lang="en-US" sz="2000">
                <a:effectLst>
                  <a:outerShdw blurRad="38100" dist="38100" dir="2700000" algn="tl">
                    <a:srgbClr val="000000"/>
                  </a:outerShdw>
                </a:effectLst>
              </a:rPr>
              <a:t/>
            </a:r>
            <a:br>
              <a:rPr lang="en-US" sz="2000">
                <a:effectLst>
                  <a:outerShdw blurRad="38100" dist="38100" dir="2700000" algn="tl">
                    <a:srgbClr val="000000"/>
                  </a:outerShdw>
                </a:effectLst>
              </a:rPr>
            </a:br>
            <a:r>
              <a:rPr lang="en-US" sz="2400">
                <a:effectLst>
                  <a:outerShdw blurRad="38100" dist="38100" dir="2700000" algn="tl">
                    <a:srgbClr val="000000"/>
                  </a:outerShdw>
                </a:effectLst>
              </a:rPr>
              <a:t/>
            </a:r>
            <a:br>
              <a:rPr lang="en-US" sz="2400">
                <a:effectLst>
                  <a:outerShdw blurRad="38100" dist="38100" dir="2700000" algn="tl">
                    <a:srgbClr val="000000"/>
                  </a:outerShdw>
                </a:effectLst>
              </a:rPr>
            </a:br>
            <a:r>
              <a:rPr lang="en-US" sz="2400">
                <a:effectLst>
                  <a:outerShdw blurRad="38100" dist="38100" dir="2700000" algn="tl">
                    <a:srgbClr val="000000"/>
                  </a:outerShdw>
                </a:effectLst>
              </a:rPr>
              <a:t> </a:t>
            </a:r>
            <a:r>
              <a:rPr lang="en-US" sz="2400">
                <a:solidFill>
                  <a:schemeClr val="tx1"/>
                </a:solidFill>
                <a:effectLst>
                  <a:outerShdw blurRad="38100" dist="38100" dir="2700000" algn="tl">
                    <a:srgbClr val="000000"/>
                  </a:outerShdw>
                </a:effectLst>
              </a:rPr>
              <a:t>Ultrastructural features of NOS1 labeling in control (A) and metastatic liver tumor tissues (B-D)</a:t>
            </a:r>
            <a:endParaRPr lang="en-US" sz="2400">
              <a:effectLst>
                <a:outerShdw blurRad="38100" dist="38100" dir="2700000" algn="tl">
                  <a:srgbClr val="000000"/>
                </a:outerShdw>
              </a:effectLst>
            </a:endParaRPr>
          </a:p>
        </p:txBody>
      </p:sp>
      <p:pic>
        <p:nvPicPr>
          <p:cNvPr id="124931" name="Picture 4" descr="pic8"/>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514350" y="2039938"/>
            <a:ext cx="4783138" cy="4284662"/>
          </a:xfrm>
          <a:noFill/>
        </p:spPr>
      </p:pic>
      <p:sp>
        <p:nvSpPr>
          <p:cNvPr id="124932" name="Text Box 5"/>
          <p:cNvSpPr txBox="1">
            <a:spLocks noChangeArrowheads="1"/>
          </p:cNvSpPr>
          <p:nvPr/>
        </p:nvSpPr>
        <p:spPr bwMode="auto">
          <a:xfrm>
            <a:off x="5229225" y="2057400"/>
            <a:ext cx="488632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000066"/>
                </a:solidFill>
                <a:latin typeface="Arial" pitchFamily="34" charset="0"/>
                <a:ea typeface="Osaka" charset="-128"/>
              </a:defRPr>
            </a:lvl1pPr>
            <a:lvl2pPr marL="742950" indent="-285750">
              <a:defRPr sz="3200" b="1">
                <a:solidFill>
                  <a:srgbClr val="000066"/>
                </a:solidFill>
                <a:latin typeface="Arial" pitchFamily="34" charset="0"/>
                <a:ea typeface="Osaka" charset="-128"/>
              </a:defRPr>
            </a:lvl2pPr>
            <a:lvl3pPr marL="1143000" indent="-228600">
              <a:defRPr sz="3200" b="1">
                <a:solidFill>
                  <a:srgbClr val="000066"/>
                </a:solidFill>
                <a:latin typeface="Arial" pitchFamily="34" charset="0"/>
                <a:ea typeface="Osaka" charset="-128"/>
              </a:defRPr>
            </a:lvl3pPr>
            <a:lvl4pPr marL="1600200" indent="-228600">
              <a:defRPr sz="3200" b="1">
                <a:solidFill>
                  <a:srgbClr val="000066"/>
                </a:solidFill>
                <a:latin typeface="Arial" pitchFamily="34" charset="0"/>
                <a:ea typeface="Osaka" charset="-128"/>
              </a:defRPr>
            </a:lvl4pPr>
            <a:lvl5pPr marL="2057400" indent="-228600">
              <a:defRPr sz="3200" b="1">
                <a:solidFill>
                  <a:srgbClr val="000066"/>
                </a:solidFill>
                <a:latin typeface="Arial" pitchFamily="34" charset="0"/>
                <a:ea typeface="Osaka" charset="-128"/>
              </a:defRPr>
            </a:lvl5pPr>
            <a:lvl6pPr marL="2514600" indent="-228600" algn="ctr" eaLnBrk="0" fontAlgn="base" hangingPunct="0">
              <a:spcBef>
                <a:spcPct val="20000"/>
              </a:spcBef>
              <a:spcAft>
                <a:spcPct val="0"/>
              </a:spcAft>
              <a:defRPr sz="3200" b="1">
                <a:solidFill>
                  <a:srgbClr val="000066"/>
                </a:solidFill>
                <a:latin typeface="Arial" pitchFamily="34" charset="0"/>
                <a:ea typeface="Osaka" charset="-128"/>
              </a:defRPr>
            </a:lvl6pPr>
            <a:lvl7pPr marL="2971800" indent="-228600" algn="ctr" eaLnBrk="0" fontAlgn="base" hangingPunct="0">
              <a:spcBef>
                <a:spcPct val="20000"/>
              </a:spcBef>
              <a:spcAft>
                <a:spcPct val="0"/>
              </a:spcAft>
              <a:defRPr sz="3200" b="1">
                <a:solidFill>
                  <a:srgbClr val="000066"/>
                </a:solidFill>
                <a:latin typeface="Arial" pitchFamily="34" charset="0"/>
                <a:ea typeface="Osaka" charset="-128"/>
              </a:defRPr>
            </a:lvl7pPr>
            <a:lvl8pPr marL="3429000" indent="-228600" algn="ctr" eaLnBrk="0" fontAlgn="base" hangingPunct="0">
              <a:spcBef>
                <a:spcPct val="20000"/>
              </a:spcBef>
              <a:spcAft>
                <a:spcPct val="0"/>
              </a:spcAft>
              <a:defRPr sz="3200" b="1">
                <a:solidFill>
                  <a:srgbClr val="000066"/>
                </a:solidFill>
                <a:latin typeface="Arial" pitchFamily="34" charset="0"/>
                <a:ea typeface="Osaka" charset="-128"/>
              </a:defRPr>
            </a:lvl8pPr>
            <a:lvl9pPr marL="3886200" indent="-228600" algn="ctr" eaLnBrk="0" fontAlgn="base" hangingPunct="0">
              <a:spcBef>
                <a:spcPct val="20000"/>
              </a:spcBef>
              <a:spcAft>
                <a:spcPct val="0"/>
              </a:spcAft>
              <a:defRPr sz="3200" b="1">
                <a:solidFill>
                  <a:srgbClr val="000066"/>
                </a:solidFill>
                <a:latin typeface="Arial" pitchFamily="34" charset="0"/>
                <a:ea typeface="Osaka" charset="-128"/>
              </a:defRPr>
            </a:lvl9pPr>
          </a:lstStyle>
          <a:p>
            <a:pPr algn="l" eaLnBrk="1" hangingPunct="1">
              <a:spcBef>
                <a:spcPct val="50000"/>
              </a:spcBef>
              <a:buFontTx/>
              <a:buAutoNum type="alphaUcParenR"/>
            </a:pPr>
            <a:r>
              <a:rPr lang="en-US" sz="1600" b="0">
                <a:solidFill>
                  <a:schemeClr val="tx1"/>
                </a:solidFill>
              </a:rPr>
              <a:t>NOS1 immunopositive EC (indicated by asterisk) were seen in control liver microvessels. Vacuoles are indicated by single arrow X 4 000</a:t>
            </a:r>
          </a:p>
          <a:p>
            <a:pPr algn="l" eaLnBrk="1" hangingPunct="1">
              <a:spcBef>
                <a:spcPct val="50000"/>
              </a:spcBef>
              <a:buFontTx/>
              <a:buAutoNum type="alphaUcParenR"/>
            </a:pPr>
            <a:r>
              <a:rPr lang="en-US" sz="1600" b="0">
                <a:solidFill>
                  <a:schemeClr val="tx1"/>
                </a:solidFill>
              </a:rPr>
              <a:t> Tumor vessel endothelium (indicated by asterisk) showed no staining for NOS1 antibody. X 20,000. </a:t>
            </a:r>
          </a:p>
          <a:p>
            <a:pPr algn="l" eaLnBrk="1" hangingPunct="1">
              <a:spcBef>
                <a:spcPct val="50000"/>
              </a:spcBef>
              <a:buFontTx/>
              <a:buAutoNum type="alphaUcParenR"/>
            </a:pPr>
            <a:r>
              <a:rPr lang="en-US" sz="1600" b="0">
                <a:solidFill>
                  <a:schemeClr val="tx1"/>
                </a:solidFill>
              </a:rPr>
              <a:t>NOS1 immunopositive white blood cells (indicated by asterisk) were attached to vessel endothelium in tumor growth regions. X 6,000. </a:t>
            </a:r>
          </a:p>
          <a:p>
            <a:pPr algn="l" eaLnBrk="1" hangingPunct="1">
              <a:spcBef>
                <a:spcPct val="50000"/>
              </a:spcBef>
              <a:buFontTx/>
              <a:buAutoNum type="alphaUcParenR"/>
            </a:pPr>
            <a:r>
              <a:rPr lang="en-US" sz="1600" b="0">
                <a:solidFill>
                  <a:schemeClr val="tx1"/>
                </a:solidFill>
              </a:rPr>
              <a:t>NOS1 immunopositive myofibroblast (smooth muscle cell) were seen in metastatic liver tumor tissues. X 10,000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ide_Part1_Slovakia_Aliev_Final">
  <a:themeElements>
    <a:clrScheme name="Slide_Part1_Slovakia_Aliev_Final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Slide_Part1_Slovakia_Aliev_Final">
      <a:majorFont>
        <a:latin typeface="Impact"/>
        <a:ea typeface="Osaka"/>
        <a:cs typeface=""/>
      </a:majorFont>
      <a:minorFont>
        <a:latin typeface="Impact"/>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lnDef>
  </a:objectDefaults>
  <a:extraClrSchemeLst>
    <a:extraClrScheme>
      <a:clrScheme name="Slide_Part1_Slovakia_Aliev_Final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Slide_Part1_Slovakia_Aliev_Final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Slide_Part1_Slovakia_Aliev_Fina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_Part1_Slovakia_Aliev_Final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ouds">
  <a:themeElements>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igital Dots">
  <a:themeElements>
    <a:clrScheme name="1_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1_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lnDef>
  </a:objectDefaults>
  <a:extraClrSchemeLst>
    <a:extraClrScheme>
      <a:clrScheme name="1_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1_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1_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1_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1_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1_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1_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1_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de_Part1_Slovakia_Aliev_Final">
  <a:themeElements>
    <a:clrScheme name="1_Slide_Part1_Slovakia_Aliev_Final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1_Slide_Part1_Slovakia_Aliev_Final">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lnDef>
  </a:objectDefaults>
  <a:extraClrSchemeLst>
    <a:extraClrScheme>
      <a:clrScheme name="1_Slide_Part1_Slovakia_Aliev_Final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1_Slide_Part1_Slovakia_Aliev_Final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1_Slide_Part1_Slovakia_Aliev_Fina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lide_Part1_Slovakia_Aliev_Final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rgbClr val="000066"/>
            </a:solidFill>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Slide_Part1_Slovakia_Aliev_Final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16087</TotalTime>
  <Words>6718</Words>
  <Application>Microsoft Office PowerPoint</Application>
  <PresentationFormat>35mm Slides</PresentationFormat>
  <Paragraphs>871</Paragraphs>
  <Slides>121</Slides>
  <Notes>106</Notes>
  <HiddenSlides>0</HiddenSlides>
  <MMClips>0</MMClips>
  <ScaleCrop>false</ScaleCrop>
  <HeadingPairs>
    <vt:vector size="6" baseType="variant">
      <vt:variant>
        <vt:lpstr>Theme</vt:lpstr>
      </vt:variant>
      <vt:variant>
        <vt:i4>7</vt:i4>
      </vt:variant>
      <vt:variant>
        <vt:lpstr>Embedded OLE Servers</vt:lpstr>
      </vt:variant>
      <vt:variant>
        <vt:i4>4</vt:i4>
      </vt:variant>
      <vt:variant>
        <vt:lpstr>Slide Titles</vt:lpstr>
      </vt:variant>
      <vt:variant>
        <vt:i4>121</vt:i4>
      </vt:variant>
    </vt:vector>
  </HeadingPairs>
  <TitlesOfParts>
    <vt:vector size="132" baseType="lpstr">
      <vt:lpstr>Slide_Part1_Slovakia_Aliev_Final</vt:lpstr>
      <vt:lpstr>Clouds</vt:lpstr>
      <vt:lpstr>Default Design</vt:lpstr>
      <vt:lpstr>Digital Dots</vt:lpstr>
      <vt:lpstr>1_Digital Dots</vt:lpstr>
      <vt:lpstr>1_Slide_Part1_Slovakia_Aliev_Final</vt:lpstr>
      <vt:lpstr>2_Default Design</vt:lpstr>
      <vt:lpstr>Document</vt:lpstr>
      <vt:lpstr>Chart</vt:lpstr>
      <vt:lpstr>ChemDraw.Document.6.0</vt:lpstr>
      <vt:lpstr>Worksheet</vt:lpstr>
      <vt:lpstr>PowerPoint Presentation</vt:lpstr>
      <vt:lpstr>PowerPoint Presentation</vt:lpstr>
      <vt:lpstr>The Aging Process</vt:lpstr>
      <vt:lpstr>The Aging Process</vt:lpstr>
      <vt:lpstr>PowerPoint Presentation</vt:lpstr>
      <vt:lpstr>PowerPoint Presentation</vt:lpstr>
      <vt:lpstr>PowerPoint Presentation</vt:lpstr>
      <vt:lpstr>Structures of alpha-lipoic acid and dihydrolipoic acid (Packer et al., FRBM 22:359, 1997)</vt:lpstr>
      <vt:lpstr>R-a-Lipoic Acid (LA)</vt:lpstr>
      <vt:lpstr> </vt:lpstr>
      <vt:lpstr>Ultrastructural characteristics of hippocampal neurons in young and old rats without (A and  C) and with (B and D) 0.2% ALCAR and 0.1% LA diet. </vt:lpstr>
      <vt:lpstr>Ultrastructural characteristics  of mitochondrial abnormalities in aged  old control  rat hippocampi.</vt:lpstr>
      <vt:lpstr>The heterogeneous morphology of mitochondria in aged old control rat hippocampal neurons. </vt:lpstr>
      <vt:lpstr>Intact mitochondria in hippocampal neurons under electron microscopy</vt:lpstr>
      <vt:lpstr>Development of GC-MS assay for lipid peroxidation</vt:lpstr>
      <vt:lpstr>Ultrastructural characteristics of microvessels in young  (A and B ) and old rat hippocampus with and without ALCAR + LA dietary supplementation.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Oxidative Damage to Nucleic Acid in Old Rats by mAb to oxo8G/oxo8dG: Immunohistochemical stain of neurons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 CONCLUSION:  </vt:lpstr>
      <vt:lpstr>PowerPoint Presentation</vt:lpstr>
      <vt:lpstr>PowerPoint Presentation</vt:lpstr>
      <vt:lpstr>The finding of amyloid-beta (Aβ) deposition in AD brains after death led to the so-called “amyloid hypothesis”</vt:lpstr>
      <vt:lpstr>PowerPoint Presentation</vt:lpstr>
      <vt:lpstr>PowerPoint Presentation</vt:lpstr>
      <vt:lpstr>PowerPoint Presentation</vt:lpstr>
      <vt:lpstr>Current  Most Accepted Theory of Alzheimer Disease (Amyloid Theory)</vt:lpstr>
      <vt:lpstr>The mitochondrial and free radical theory of aging postulates that age-associated brain energy disorders are caused by an imbalance between pro-oxidants and anti-oxidants that can result in oxidative stress.</vt:lpstr>
      <vt:lpstr>PowerPoint Presentation</vt:lpstr>
      <vt:lpstr>PowerPoint Presentation</vt:lpstr>
      <vt:lpstr>PowerPoint Presentation</vt:lpstr>
      <vt:lpstr>GOAL: </vt:lpstr>
      <vt:lpstr>PowerPoint Presentation</vt:lpstr>
      <vt:lpstr>PowerPoint Presentation</vt:lpstr>
      <vt:lpstr>PowerPoint Presentation</vt:lpstr>
      <vt:lpstr>PowerPoint Presentation</vt:lpstr>
      <vt:lpstr>PowerPoint Presentation</vt:lpstr>
      <vt:lpstr> Aliev G, et al., Brain Mitochondria as a Primary Target in the Development  of treatment Strategies for Alzheimer Disease.   Int J Biochem Cell Biol. 2009 Oct;41(10):1989-2004.  Epub 2009 Apr 5.  </vt:lpstr>
      <vt:lpstr>  THE ROLE OF HYPOPERFUSION, MITOCHONDRIA FAILURE,  AND OXIDATIVE STRESS  IN TRANSGENIC MOUSE MODEL OF ALZHEIMER DISEASE  </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The effect of acetyl-L-Carnitine and R-alpha-Lipoic acid treatment in ApoE4 mouse as a model of human Alzheimer disease.  </vt:lpstr>
      <vt:lpstr> </vt:lpstr>
      <vt:lpstr>Regional blood flow in 6-week-old mice. ApoE4 is associated with decreased regional blood flow.</vt:lpstr>
      <vt:lpstr>PowerPoint Presentation</vt:lpstr>
      <vt:lpstr>PowerPoint Presentation</vt:lpstr>
      <vt:lpstr> Comparative characteristics of brain microvessels from 22-month-old wild- type C57BL/6 control (A) and ApoE4 transgenic (B-D) mice. Wild-type mouse microvessels reveal minimal edema in perivascular regions and relatively few mitochondrial abnormalities. ApoE4 microvessels display dystrophic changes in the vascular endothelium (B) and an amyloid-like precipitate in perivascular areas (double arrow) that coexist with large vacuolar structures (triple arrow). Microvessels with atherosclerotic changes (C) in the perivascular area contain large foam cells (asterisk) and lipid droplets (double arrow). Large lipid droplets (single asterisk) and amyloid deposits (double asterisk) in the cytoplasm of perivascular cells (D).  Magnification: A) 12,000; B) 8,000; C) 6,000; D) 12,000</vt:lpstr>
      <vt:lpstr>Ultrastructural feature of age-associated neuronal mitochondrial change in ApoE4 mice. Mitochondria-derived lysosomes associated with lipofuscin appears to be the main feature of mitochondrial damage. Asterisk: normal mitochondria. Arrowhead: mitochondria-derived lysosomes. Double Arrowhead: hypoxic mitochondria. Magnification: A and B) 20,000; C) 25,000; D) 15,000.</vt:lpstr>
      <vt:lpstr>PowerPoint Presentation</vt:lpstr>
      <vt:lpstr>PowerPoint Presentation</vt:lpstr>
      <vt:lpstr>  </vt:lpstr>
      <vt:lpstr> Results of time to find hidden platform in the reversal test presented as the average of the 4 days. Data are mean±SEM of 3 transgenic mice in each group and 4 wild type mice at age of 22 months (15 months of treatment).</vt:lpstr>
      <vt:lpstr>PowerPoint Presentation</vt:lpstr>
      <vt:lpstr>SUMMARY:</vt:lpstr>
      <vt:lpstr>PowerPoint Presentation</vt:lpstr>
      <vt:lpstr>A 60-month follow-up of a naturalistic study of integrative treatment for real-life geriatric patients with depression, dementia and multiple chronic illnesses  </vt:lpstr>
      <vt:lpstr>PowerPoint Presentation</vt:lpstr>
      <vt:lpstr>PowerPoint Presentation</vt:lpstr>
      <vt:lpstr>Table 2: Cognitive Test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vt:lpstr>
      <vt:lpstr>Hypothesis</vt:lpstr>
      <vt:lpstr>The endogenous NO modulates oxygen consumption under basal and stimulated conditions </vt:lpstr>
      <vt:lpstr>Formation of NO intermediate product</vt:lpstr>
      <vt:lpstr>The role of NO-induced mitochondrial failure</vt:lpstr>
      <vt:lpstr>Liver pathology: Neoplasia</vt:lpstr>
      <vt:lpstr>   Ultrastructural features of NOS1 labeling in control (A) and metastatic liver tumor tissues (B-D)</vt:lpstr>
      <vt:lpstr>Ultrastructural labeling of inducible NOS (NOS2) immunoreactivity in metastatic liver tumor tissues</vt:lpstr>
      <vt:lpstr>Ultrastructural features of endothelial specific NOS (eNOS or NOS3) labeling in control (A) and metastatic liver tumors tissues (B-D) </vt:lpstr>
      <vt:lpstr>The distribution of NOS1-3 and ET-1 immunopositive gold particles in metastatic tumor vessel endothelium and hepatocytes</vt:lpstr>
      <vt:lpstr> Ultrastructural features of mitochondrial lesions in  brain glioblastoma tissues</vt:lpstr>
      <vt:lpstr> Comparative characteristics of   marginal (A-C) and central portion (D) of tumor tissues obtained from patients undergoing surgery with diagnosis of  primary glioblastoma </vt:lpstr>
      <vt:lpstr>Ultrastructural characteristics of control (A) and intermediate regions of brain tissues obtained from  patients undergoing surgery with diagnosis of oligodendrioglioma</vt:lpstr>
      <vt:lpstr>Features of spinal cord tumor growth and metastases</vt:lpstr>
      <vt:lpstr>In situ hybridization using the wild type mtDNA probe was detected using colloidal gold probe (17 nm)  </vt:lpstr>
      <vt:lpstr>In situ hybridization</vt:lpstr>
      <vt:lpstr>Conclusion</vt:lpstr>
      <vt:lpstr>PowerPoint Presentation</vt:lpstr>
      <vt:lpstr>Future direction and potential clinical application</vt:lpstr>
      <vt:lpstr>Conclusion and Future Remarks: </vt:lpstr>
      <vt:lpstr>ACKNOWLEDGMENTS</vt:lpstr>
      <vt:lpstr>I am extremely  grateful for my manager, Mr. Russell Pool  and his continues  excellent  works throughout the preparation of this lecture.</vt:lpstr>
      <vt:lpstr>I am extremely  grateful for my loving daughter, Ms. Galina Alieva and her editorial works throughout the preparation of this lecture.</vt:lpstr>
      <vt:lpstr>PowerPoint Presentation</vt:lpstr>
      <vt:lpstr>PowerPoint Presentation</vt:lpstr>
      <vt:lpstr>  2008- San Antonio KENS-TV and Austin KVUE-TV Interview: New Discovery for Alzheimer’s Disease  Research (http://www.kvue.com/news/state/stories/063008kvuealzheimersresearch- cb.d9aba6c.html  http://www.mysanantonio.com/health/index.shtml  and click: Medical video UTSA Science Prof. quoted in LA Times story: Juvenon is a widely advertised “anti-aging” supplement. Los Angeles Times - CA, USA.. agrees Dr. Gjumrakch Aliev, Professor of Cardiovascular and Neuropathology at the University of Texas at San Antonio. ... </vt:lpstr>
      <vt:lpstr>PowerPoint Presentation</vt:lpstr>
      <vt:lpstr>PowerPoint Presentation</vt:lpstr>
      <vt:lpstr>PowerPoint Presentation</vt:lpstr>
    </vt:vector>
  </TitlesOfParts>
  <Company>Case Western Reserve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HYPOPERFUSION, MITOCHONDRIA FAILURE, OXIDATIVE STRESS, AGING   AND ALZHEIMER DISEASE   G. Aliev*1, 2 G. Perry *2, D. Seyidova2, M.A. Smith 2, B.T. Lamb3, Jiankang Lui4, Bruce N. Ames4, E. Head5, and J.C. de la Torre 2</dc:title>
  <dc:creator>gxa15  Dr. Gjumrakch Aliev</dc:creator>
  <cp:lastModifiedBy>Sravan kumar Valluru</cp:lastModifiedBy>
  <cp:revision>213</cp:revision>
  <cp:lastPrinted>2003-10-06T22:57:22Z</cp:lastPrinted>
  <dcterms:created xsi:type="dcterms:W3CDTF">2003-12-01T20:41:40Z</dcterms:created>
  <dcterms:modified xsi:type="dcterms:W3CDTF">2015-10-13T13:06:57Z</dcterms:modified>
</cp:coreProperties>
</file>