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notesMasterIdLst>
    <p:notesMasterId r:id="rId8"/>
  </p:notesMasterIdLst>
  <p:sldIdLst>
    <p:sldId id="276" r:id="rId2"/>
    <p:sldId id="271" r:id="rId3"/>
    <p:sldId id="274" r:id="rId4"/>
    <p:sldId id="273" r:id="rId5"/>
    <p:sldId id="277" r:id="rId6"/>
    <p:sldId id="278"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266" y="-3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93F358-13DF-4077-B6EA-9BB9F49AFEC9}" type="datetimeFigureOut">
              <a:rPr lang="en-US" smtClean="0"/>
              <a:t>10/20/2015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116D3F-E2BE-4173-8E62-227E6DA84EC2}" type="slidenum">
              <a:rPr lang="en-US" smtClean="0"/>
              <a:t>‹#›</a:t>
            </a:fld>
            <a:endParaRPr lang="en-US"/>
          </a:p>
        </p:txBody>
      </p:sp>
    </p:spTree>
    <p:extLst>
      <p:ext uri="{BB962C8B-B14F-4D97-AF65-F5344CB8AC3E}">
        <p14:creationId xmlns:p14="http://schemas.microsoft.com/office/powerpoint/2010/main" val="1136441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16D3F-E2BE-4173-8E62-227E6DA84EC2}" type="slidenum">
              <a:rPr lang="en-US" smtClean="0"/>
              <a:t>2</a:t>
            </a:fld>
            <a:endParaRPr lang="en-US"/>
          </a:p>
        </p:txBody>
      </p:sp>
    </p:spTree>
    <p:extLst>
      <p:ext uri="{BB962C8B-B14F-4D97-AF65-F5344CB8AC3E}">
        <p14:creationId xmlns:p14="http://schemas.microsoft.com/office/powerpoint/2010/main" val="2279871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065F4CA-EF3C-4F7C-A075-04F346CA5612}" type="datetimeFigureOut">
              <a:rPr lang="en-US" smtClean="0"/>
              <a:t>10/20/2015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Slide Number Placeholder 7"/>
          <p:cNvSpPr>
            <a:spLocks noGrp="1"/>
          </p:cNvSpPr>
          <p:nvPr>
            <p:ph type="sldNum" sz="quarter" idx="11"/>
          </p:nvPr>
        </p:nvSpPr>
        <p:spPr/>
        <p:txBody>
          <a:bodyPr/>
          <a:lstStyle/>
          <a:p>
            <a:fld id="{F33DAC42-EB75-49F1-8109-89FA8A4EA768}"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065F4CA-EF3C-4F7C-A075-04F346CA5612}" type="datetimeFigureOut">
              <a:rPr lang="en-US" smtClean="0"/>
              <a:t>10/20/2015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65F4CA-EF3C-4F7C-A075-04F346CA5612}" type="datetimeFigureOut">
              <a:rPr lang="en-US" smtClean="0"/>
              <a:t>10/20/2015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5F4CA-EF3C-4F7C-A075-04F346CA5612}" type="datetimeFigureOut">
              <a:rPr lang="en-US" smtClean="0"/>
              <a:t>10/20/2015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3DAC42-EB75-49F1-8109-89FA8A4EA7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3DAC42-EB75-49F1-8109-89FA8A4EA768}"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65F4CA-EF3C-4F7C-A075-04F346CA5612}" type="datetimeFigureOut">
              <a:rPr lang="en-US" smtClean="0"/>
              <a:t>10/20/2015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3DAC42-EB75-49F1-8109-89FA8A4EA768}"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065F4CA-EF3C-4F7C-A075-04F346CA5612}" type="datetimeFigureOut">
              <a:rPr lang="en-US" smtClean="0"/>
              <a:t>10/20/2015</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3DAC42-EB75-49F1-8109-89FA8A4EA768}"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309360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3"/>
          <p:cNvSpPr txBox="1">
            <a:spLocks/>
          </p:cNvSpPr>
          <p:nvPr/>
        </p:nvSpPr>
        <p:spPr>
          <a:xfrm>
            <a:off x="0" y="1676400"/>
            <a:ext cx="9144000" cy="2133600"/>
          </a:xfrm>
          <a:prstGeom prst="rect">
            <a:avLst/>
          </a:prstGeom>
        </p:spPr>
        <p:txBody>
          <a:bodyPr vert="horz" wrap="square" lIns="0" tIns="0" rIns="0" bIns="0" rtlCol="0">
            <a:noAutofit/>
          </a:bodyPr>
          <a:lstStyle/>
          <a:p>
            <a:pPr marL="788035" marR="708025" lvl="0" indent="-342900" algn="ctr">
              <a:lnSpc>
                <a:spcPct val="120000"/>
              </a:lnSpc>
              <a:spcBef>
                <a:spcPct val="20000"/>
              </a:spcBef>
              <a:defRPr/>
            </a:pPr>
            <a:r>
              <a:rPr lang="en-US" sz="2000" b="1" spc="160" dirty="0">
                <a:latin typeface="Times New Roman"/>
                <a:cs typeface="Times New Roman"/>
              </a:rPr>
              <a:t>Gregory </a:t>
            </a:r>
            <a:r>
              <a:rPr lang="en-US" sz="2000" b="1" spc="160" dirty="0" err="1" smtClean="0">
                <a:latin typeface="Times New Roman"/>
                <a:cs typeface="Times New Roman"/>
              </a:rPr>
              <a:t>Vert</a:t>
            </a:r>
            <a:endParaRPr lang="en-US" sz="2000" b="1" spc="160" dirty="0" smtClean="0">
              <a:latin typeface="Times New Roman"/>
              <a:cs typeface="Times New Roman"/>
            </a:endParaRPr>
          </a:p>
          <a:p>
            <a:pPr marL="788035" marR="708025" lvl="0" indent="-342900" algn="ctr">
              <a:lnSpc>
                <a:spcPct val="120000"/>
              </a:lnSpc>
              <a:spcBef>
                <a:spcPct val="20000"/>
              </a:spcBef>
              <a:defRPr/>
            </a:pPr>
            <a:r>
              <a:rPr lang="en-US" sz="2000" spc="160" dirty="0">
                <a:latin typeface="Times New Roman"/>
                <a:cs typeface="Times New Roman"/>
              </a:rPr>
              <a:t>Louisiana State University</a:t>
            </a:r>
          </a:p>
          <a:p>
            <a:pPr marL="788035" marR="708025" lvl="0" indent="-342900" algn="ctr">
              <a:lnSpc>
                <a:spcPct val="120000"/>
              </a:lnSpc>
              <a:spcBef>
                <a:spcPct val="20000"/>
              </a:spcBef>
              <a:defRPr/>
            </a:pPr>
            <a:r>
              <a:rPr lang="en-US" sz="2000" spc="160" dirty="0">
                <a:latin typeface="Times New Roman"/>
                <a:cs typeface="Times New Roman"/>
              </a:rPr>
              <a:t>United </a:t>
            </a:r>
            <a:r>
              <a:rPr lang="en-US" sz="2000" spc="160" dirty="0" smtClean="0">
                <a:latin typeface="Times New Roman"/>
                <a:cs typeface="Times New Roman"/>
              </a:rPr>
              <a:t>States</a:t>
            </a:r>
            <a:endParaRPr lang="en-US" sz="2000" spc="160" dirty="0">
              <a:latin typeface="Times New Roman"/>
              <a:cs typeface="Times New Roman"/>
            </a:endParaRPr>
          </a:p>
        </p:txBody>
      </p:sp>
      <p:pic>
        <p:nvPicPr>
          <p:cNvPr id="7" name="Picture 6" descr="C:\Users\bharghava-b\Desktop\IJOAT Hdr.PN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8839200" cy="1223645"/>
          </a:xfrm>
          <a:prstGeom prst="rect">
            <a:avLst/>
          </a:prstGeom>
          <a:noFill/>
          <a:ln>
            <a:noFill/>
          </a:ln>
        </p:spPr>
      </p:pic>
      <p:pic>
        <p:nvPicPr>
          <p:cNvPr id="1026" name="Picture 2" descr="Gregory Ver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4840" y="3812213"/>
            <a:ext cx="1190625" cy="119062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Louisiana State Universit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3657600"/>
            <a:ext cx="1428750" cy="1143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533400"/>
            <a:ext cx="8229600" cy="1143000"/>
          </a:xfrm>
        </p:spPr>
        <p:txBody>
          <a:bodyPr>
            <a:normAutofit/>
          </a:bodyPr>
          <a:lstStyle/>
          <a:p>
            <a:r>
              <a:rPr lang="en-US" sz="3600" dirty="0" smtClean="0">
                <a:latin typeface="Times New Roman" pitchFamily="18" charset="0"/>
                <a:cs typeface="Times New Roman" pitchFamily="18" charset="0"/>
              </a:rPr>
              <a:t>Biography</a:t>
            </a:r>
            <a:endParaRPr lang="en-US" sz="3600" dirty="0">
              <a:latin typeface="Times New Roman" pitchFamily="18" charset="0"/>
              <a:cs typeface="Times New Roman" pitchFamily="18" charset="0"/>
            </a:endParaRPr>
          </a:p>
        </p:txBody>
      </p:sp>
      <p:sp>
        <p:nvSpPr>
          <p:cNvPr id="2" name="Content Placeholder 1"/>
          <p:cNvSpPr>
            <a:spLocks noGrp="1"/>
          </p:cNvSpPr>
          <p:nvPr>
            <p:ph idx="1"/>
          </p:nvPr>
        </p:nvSpPr>
        <p:spPr>
          <a:xfrm>
            <a:off x="381000" y="1600200"/>
            <a:ext cx="8382000" cy="5105400"/>
          </a:xfrm>
        </p:spPr>
        <p:txBody>
          <a:bodyPr>
            <a:noAutofit/>
          </a:bodyPr>
          <a:lstStyle/>
          <a:p>
            <a:pPr marL="109728" algn="just"/>
            <a:r>
              <a:rPr lang="en-US" sz="1600" b="0" dirty="0" err="1">
                <a:latin typeface="Times New Roman" pitchFamily="18" charset="0"/>
                <a:cs typeface="Times New Roman" pitchFamily="18" charset="0"/>
              </a:rPr>
              <a:t>Dr.Gregory</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Vert</a:t>
            </a:r>
            <a:r>
              <a:rPr lang="en-US" sz="1600" b="0" dirty="0">
                <a:latin typeface="Times New Roman" pitchFamily="18" charset="0"/>
                <a:cs typeface="Times New Roman" pitchFamily="18" charset="0"/>
              </a:rPr>
              <a:t> is currently working at Texas A&amp;M Central, Texas as Assistant Professor from 2009. He earned his BS in Geography field at University of Washington, US. And MS in Information Systems Management at Seattle Pacific University, US. And pursued PhD in Computer Science at University of Idaho, US. </a:t>
            </a:r>
            <a:r>
              <a:rPr lang="en-US" sz="1600" b="0" dirty="0" err="1">
                <a:latin typeface="Times New Roman" pitchFamily="18" charset="0"/>
                <a:cs typeface="Times New Roman" pitchFamily="18" charset="0"/>
              </a:rPr>
              <a:t>Dr.Gregory</a:t>
            </a:r>
            <a:r>
              <a:rPr lang="en-US" sz="1600" b="0" dirty="0">
                <a:latin typeface="Times New Roman" pitchFamily="18" charset="0"/>
                <a:cs typeface="Times New Roman" pitchFamily="18" charset="0"/>
              </a:rPr>
              <a:t> </a:t>
            </a:r>
            <a:r>
              <a:rPr lang="en-US" sz="1600" b="0" dirty="0" err="1">
                <a:latin typeface="Times New Roman" pitchFamily="18" charset="0"/>
                <a:cs typeface="Times New Roman" pitchFamily="18" charset="0"/>
              </a:rPr>
              <a:t>Vert</a:t>
            </a:r>
            <a:r>
              <a:rPr lang="en-US" sz="1600" b="0" dirty="0">
                <a:latin typeface="Times New Roman" pitchFamily="18" charset="0"/>
                <a:cs typeface="Times New Roman" pitchFamily="18" charset="0"/>
              </a:rPr>
              <a:t> worked as Senior Postdoctoral Researcher at Louisiana State University, US.</a:t>
            </a:r>
            <a:endParaRPr lang="en-US" sz="1600" dirty="0">
              <a:latin typeface="Times New Roman" pitchFamily="18" charset="0"/>
              <a:cs typeface="Times New Roman" pitchFamily="18" charset="0"/>
            </a:endParaRPr>
          </a:p>
        </p:txBody>
      </p:sp>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17172"/>
            <a:ext cx="8991600" cy="1160172"/>
          </a:xfrm>
          <a:prstGeom prst="rect">
            <a:avLst/>
          </a:prstGeom>
          <a:noFill/>
          <a:ln>
            <a:noFill/>
          </a:ln>
        </p:spPr>
      </p:pic>
    </p:spTree>
    <p:extLst>
      <p:ext uri="{BB962C8B-B14F-4D97-AF65-F5344CB8AC3E}">
        <p14:creationId xmlns:p14="http://schemas.microsoft.com/office/powerpoint/2010/main" val="800113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bharghava-b\Desktop\IJOAT Hdr.PN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8991600" cy="1223645"/>
          </a:xfrm>
          <a:prstGeom prst="rect">
            <a:avLst/>
          </a:prstGeom>
          <a:noFill/>
          <a:ln>
            <a:noFill/>
          </a:ln>
        </p:spPr>
      </p:pic>
      <p:sp>
        <p:nvSpPr>
          <p:cNvPr id="3" name="Title 2"/>
          <p:cNvSpPr>
            <a:spLocks noGrp="1"/>
          </p:cNvSpPr>
          <p:nvPr>
            <p:ph type="title"/>
          </p:nvPr>
        </p:nvSpPr>
        <p:spPr>
          <a:xfrm>
            <a:off x="1295400" y="304800"/>
            <a:ext cx="8229600" cy="1447800"/>
          </a:xfrm>
        </p:spPr>
        <p:txBody>
          <a:bodyPr>
            <a:normAutofit/>
          </a:bodyPr>
          <a:lstStyle/>
          <a:p>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Interest</a:t>
            </a:r>
            <a:endParaRPr lang="en-US" sz="2800" dirty="0">
              <a:latin typeface="Times New Roman" pitchFamily="18" charset="0"/>
              <a:cs typeface="Times New Roman" pitchFamily="18" charset="0"/>
            </a:endParaRPr>
          </a:p>
        </p:txBody>
      </p:sp>
      <p:sp>
        <p:nvSpPr>
          <p:cNvPr id="2" name="Content Placeholder 1"/>
          <p:cNvSpPr>
            <a:spLocks noGrp="1"/>
          </p:cNvSpPr>
          <p:nvPr>
            <p:ph idx="1"/>
          </p:nvPr>
        </p:nvSpPr>
        <p:spPr/>
        <p:txBody>
          <a:bodyPr>
            <a:normAutofit/>
          </a:bodyPr>
          <a:lstStyle/>
          <a:p>
            <a:pPr marL="109728" algn="just"/>
            <a:r>
              <a:rPr lang="en-US" sz="1600" b="0" dirty="0">
                <a:latin typeface="Times New Roman" pitchFamily="18" charset="0"/>
                <a:cs typeface="Times New Roman" pitchFamily="18" charset="0"/>
              </a:rPr>
              <a:t>Information Technology and Intelligent Computing, Computer Science and Network Security, Cybernetics, Transactions on Knowledge and Data Engineering</a:t>
            </a:r>
            <a:r>
              <a:rPr lang="en-US" sz="1600" b="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18657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
        <p:nvSpPr>
          <p:cNvPr id="2" name="Rectangle 1"/>
          <p:cNvSpPr/>
          <p:nvPr/>
        </p:nvSpPr>
        <p:spPr>
          <a:xfrm>
            <a:off x="914400" y="3244334"/>
            <a:ext cx="5499322" cy="369332"/>
          </a:xfrm>
          <a:prstGeom prst="rect">
            <a:avLst/>
          </a:prstGeom>
        </p:spPr>
        <p:txBody>
          <a:bodyPr wrap="square">
            <a:spAutoFit/>
          </a:bodyPr>
          <a:lstStyle/>
          <a:p>
            <a:pPr marL="285750" indent="-285750">
              <a:buFont typeface="Wingdings" panose="05000000000000000000" pitchFamily="2" charset="2"/>
              <a:buChar char="Ø"/>
              <a:defRPr/>
            </a:pPr>
            <a:r>
              <a:rPr lang="en-US" dirty="0">
                <a:latin typeface="Times New Roman" pitchFamily="18" charset="0"/>
                <a:cs typeface="Times New Roman" pitchFamily="18" charset="0"/>
                <a:hlinkClick r:id="rId3"/>
              </a:rPr>
              <a:t>http://www.conferenceseries.com/</a:t>
            </a:r>
            <a:r>
              <a:rPr lang="en-US" dirty="0">
                <a:latin typeface="Times New Roman" pitchFamily="18" charset="0"/>
                <a:cs typeface="Times New Roman" pitchFamily="18" charset="0"/>
              </a:rPr>
              <a:t> </a:t>
            </a:r>
          </a:p>
        </p:txBody>
      </p:sp>
    </p:spTree>
    <p:extLst>
      <p:ext uri="{BB962C8B-B14F-4D97-AF65-F5344CB8AC3E}">
        <p14:creationId xmlns:p14="http://schemas.microsoft.com/office/powerpoint/2010/main" val="8049570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endParaRPr lang="en-US" dirty="0"/>
          </a:p>
        </p:txBody>
      </p:sp>
      <p:sp>
        <p:nvSpPr>
          <p:cNvPr id="2" name="Title 1"/>
          <p:cNvSpPr>
            <a:spLocks noGrp="1"/>
          </p:cNvSpPr>
          <p:nvPr>
            <p:ph type="title"/>
          </p:nvPr>
        </p:nvSpPr>
        <p:spPr/>
        <p:txBody>
          <a:bodyPr/>
          <a:lstStyle/>
          <a:p>
            <a:pPr>
              <a:defRPr/>
            </a:pPr>
            <a:endParaRPr lang="en-US"/>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159601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179</TotalTime>
  <Words>280</Words>
  <Application>Microsoft Office PowerPoint</Application>
  <PresentationFormat>On-screen Show (4:3)</PresentationFormat>
  <Paragraphs>20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Essential</vt:lpstr>
      <vt:lpstr>PowerPoint Presentation</vt:lpstr>
      <vt:lpstr>PowerPoint Presentation</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joita-p</dc:creator>
  <cp:lastModifiedBy>Bharghava Batchala</cp:lastModifiedBy>
  <cp:revision>71</cp:revision>
  <dcterms:created xsi:type="dcterms:W3CDTF">2014-09-03T06:02:07Z</dcterms:created>
  <dcterms:modified xsi:type="dcterms:W3CDTF">2015-10-20T15:21:29Z</dcterms:modified>
</cp:coreProperties>
</file>