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2382" y="5050663"/>
            <a:ext cx="3574415" cy="1807845"/>
          </a:xfrm>
          <a:custGeom>
            <a:avLst/>
            <a:gdLst/>
            <a:ahLst/>
            <a:cxnLst/>
            <a:rect l="l" t="t" r="r" b="b"/>
            <a:pathLst>
              <a:path w="3574415" h="1807845">
                <a:moveTo>
                  <a:pt x="2045431" y="0"/>
                </a:moveTo>
                <a:lnTo>
                  <a:pt x="0" y="0"/>
                </a:lnTo>
                <a:lnTo>
                  <a:pt x="2382" y="1807337"/>
                </a:lnTo>
                <a:lnTo>
                  <a:pt x="3574257" y="1807337"/>
                </a:lnTo>
                <a:lnTo>
                  <a:pt x="2045431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2379" y="5051297"/>
            <a:ext cx="9146540" cy="1807210"/>
          </a:xfrm>
          <a:custGeom>
            <a:avLst/>
            <a:gdLst/>
            <a:ahLst/>
            <a:cxnLst/>
            <a:rect l="l" t="t" r="r" b="b"/>
            <a:pathLst>
              <a:path w="9146540" h="1807209">
                <a:moveTo>
                  <a:pt x="2041110" y="0"/>
                </a:moveTo>
                <a:lnTo>
                  <a:pt x="0" y="1806702"/>
                </a:lnTo>
                <a:lnTo>
                  <a:pt x="9146379" y="1806702"/>
                </a:lnTo>
                <a:lnTo>
                  <a:pt x="9146379" y="888"/>
                </a:lnTo>
                <a:lnTo>
                  <a:pt x="2041110" y="0"/>
                </a:lnTo>
                <a:close/>
              </a:path>
            </a:pathLst>
          </a:custGeom>
          <a:solidFill>
            <a:srgbClr val="08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2382" y="5050663"/>
            <a:ext cx="3574415" cy="1807845"/>
          </a:xfrm>
          <a:custGeom>
            <a:avLst/>
            <a:gdLst/>
            <a:ahLst/>
            <a:cxnLst/>
            <a:rect l="l" t="t" r="r" b="b"/>
            <a:pathLst>
              <a:path w="3574415" h="1807845">
                <a:moveTo>
                  <a:pt x="2045431" y="0"/>
                </a:moveTo>
                <a:lnTo>
                  <a:pt x="0" y="0"/>
                </a:lnTo>
                <a:lnTo>
                  <a:pt x="2382" y="1807337"/>
                </a:lnTo>
                <a:lnTo>
                  <a:pt x="3574257" y="1807337"/>
                </a:lnTo>
                <a:lnTo>
                  <a:pt x="2045431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2379" y="5051297"/>
            <a:ext cx="9146540" cy="1807210"/>
          </a:xfrm>
          <a:custGeom>
            <a:avLst/>
            <a:gdLst/>
            <a:ahLst/>
            <a:cxnLst/>
            <a:rect l="l" t="t" r="r" b="b"/>
            <a:pathLst>
              <a:path w="9146540" h="1807209">
                <a:moveTo>
                  <a:pt x="2041110" y="0"/>
                </a:moveTo>
                <a:lnTo>
                  <a:pt x="0" y="1806702"/>
                </a:lnTo>
                <a:lnTo>
                  <a:pt x="9146379" y="1806702"/>
                </a:lnTo>
                <a:lnTo>
                  <a:pt x="9146379" y="888"/>
                </a:lnTo>
                <a:lnTo>
                  <a:pt x="2041110" y="0"/>
                </a:lnTo>
                <a:close/>
              </a:path>
            </a:pathLst>
          </a:custGeom>
          <a:solidFill>
            <a:srgbClr val="08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2382" y="5050663"/>
            <a:ext cx="3574415" cy="1807845"/>
          </a:xfrm>
          <a:custGeom>
            <a:avLst/>
            <a:gdLst/>
            <a:ahLst/>
            <a:cxnLst/>
            <a:rect l="l" t="t" r="r" b="b"/>
            <a:pathLst>
              <a:path w="3574415" h="1807845">
                <a:moveTo>
                  <a:pt x="2045431" y="0"/>
                </a:moveTo>
                <a:lnTo>
                  <a:pt x="0" y="0"/>
                </a:lnTo>
                <a:lnTo>
                  <a:pt x="2382" y="1807337"/>
                </a:lnTo>
                <a:lnTo>
                  <a:pt x="3574257" y="1807337"/>
                </a:lnTo>
                <a:lnTo>
                  <a:pt x="2045431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4325" y="225425"/>
            <a:ext cx="851535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3846" y="2071878"/>
            <a:ext cx="7436307" cy="152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eb.net/armenia/internet/index.html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micsonline.org/membership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01111"/>
            <a:ext cx="722376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0" y="2801111"/>
            <a:ext cx="1447800" cy="5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8383" y="2801111"/>
            <a:ext cx="396240" cy="51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3727" y="2801111"/>
            <a:ext cx="1042415" cy="51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5248" y="2801111"/>
            <a:ext cx="390144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075432"/>
            <a:ext cx="335280" cy="515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349752"/>
            <a:ext cx="335280" cy="515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83" y="3349752"/>
            <a:ext cx="390144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624071"/>
            <a:ext cx="2828544" cy="515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7648" y="3624071"/>
            <a:ext cx="390144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898391"/>
            <a:ext cx="3523488" cy="515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172711"/>
            <a:ext cx="3142488" cy="515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31592" y="4172711"/>
            <a:ext cx="390144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4447032"/>
            <a:ext cx="3127248" cy="515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16351" y="4447032"/>
            <a:ext cx="390144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4721352"/>
            <a:ext cx="859536" cy="515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640" y="4721352"/>
            <a:ext cx="390144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8739" y="2872740"/>
            <a:ext cx="3215005" cy="2202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00FF"/>
                </a:solidFill>
                <a:latin typeface="Verdana"/>
                <a:cs typeface="Verdana"/>
              </a:rPr>
              <a:t>Dr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r>
              <a:rPr sz="1800" b="1" spc="3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G</a:t>
            </a:r>
            <a:r>
              <a:rPr sz="1800" b="1" spc="-10" dirty="0">
                <a:solidFill>
                  <a:srgbClr val="0000FF"/>
                </a:solidFill>
                <a:latin typeface="Verdana"/>
                <a:cs typeface="Verdana"/>
              </a:rPr>
              <a:t>u</a:t>
            </a:r>
            <a:r>
              <a:rPr sz="1800" b="1" spc="-20" dirty="0">
                <a:solidFill>
                  <a:srgbClr val="0000FF"/>
                </a:solidFill>
                <a:latin typeface="Verdana"/>
                <a:cs typeface="Verdana"/>
              </a:rPr>
              <a:t>o</a:t>
            </a:r>
            <a:r>
              <a:rPr sz="1800" b="1" spc="-15" dirty="0">
                <a:solidFill>
                  <a:srgbClr val="0000FF"/>
                </a:solidFill>
                <a:latin typeface="Verdana"/>
                <a:cs typeface="Verdana"/>
              </a:rPr>
              <a:t>q</a:t>
            </a:r>
            <a:r>
              <a:rPr sz="1800" b="1" spc="-10" dirty="0">
                <a:solidFill>
                  <a:srgbClr val="0000FF"/>
                </a:solidFill>
                <a:latin typeface="Verdana"/>
                <a:cs typeface="Verdana"/>
              </a:rPr>
              <a:t>u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an</a:t>
            </a:r>
            <a:r>
              <a:rPr sz="1800" b="1" spc="4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b="1" spc="5" dirty="0">
                <a:solidFill>
                  <a:srgbClr val="0000FF"/>
                </a:solidFill>
                <a:latin typeface="Verdana"/>
                <a:cs typeface="Verdana"/>
              </a:rPr>
              <a:t>W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a</a:t>
            </a:r>
            <a:r>
              <a:rPr sz="1800" b="1" spc="-15" dirty="0">
                <a:solidFill>
                  <a:srgbClr val="0000FF"/>
                </a:solidFill>
                <a:latin typeface="Verdana"/>
                <a:cs typeface="Verdana"/>
              </a:rPr>
              <a:t>n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g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800" b="1" spc="-20" dirty="0">
                <a:solidFill>
                  <a:srgbClr val="6F2F9F"/>
                </a:solidFill>
                <a:latin typeface="Verdana"/>
                <a:cs typeface="Verdana"/>
              </a:rPr>
              <a:t>s</a:t>
            </a:r>
            <a:r>
              <a:rPr sz="1800" b="1" spc="-15" dirty="0">
                <a:solidFill>
                  <a:srgbClr val="6F2F9F"/>
                </a:solidFill>
                <a:latin typeface="Verdana"/>
                <a:cs typeface="Verdana"/>
              </a:rPr>
              <a:t>s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800" b="1" spc="-15" dirty="0">
                <a:solidFill>
                  <a:srgbClr val="6F2F9F"/>
                </a:solidFill>
                <a:latin typeface="Verdana"/>
                <a:cs typeface="Verdana"/>
              </a:rPr>
              <a:t>s</a:t>
            </a:r>
            <a:r>
              <a:rPr sz="1800" b="1" spc="-5" dirty="0">
                <a:solidFill>
                  <a:srgbClr val="6F2F9F"/>
                </a:solidFill>
                <a:latin typeface="Verdana"/>
                <a:cs typeface="Verdana"/>
              </a:rPr>
              <a:t>t</a:t>
            </a:r>
            <a:r>
              <a:rPr sz="1800" b="1" spc="-15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800" b="1" spc="-10" dirty="0">
                <a:solidFill>
                  <a:srgbClr val="6F2F9F"/>
                </a:solidFill>
                <a:latin typeface="Verdana"/>
                <a:cs typeface="Verdana"/>
              </a:rPr>
              <a:t>n</a:t>
            </a:r>
            <a:r>
              <a:rPr sz="1800" b="1" spc="-5" dirty="0">
                <a:solidFill>
                  <a:srgbClr val="6F2F9F"/>
                </a:solidFill>
                <a:latin typeface="Verdana"/>
                <a:cs typeface="Verdana"/>
              </a:rPr>
              <a:t>t</a:t>
            </a:r>
            <a:r>
              <a:rPr sz="1800" b="1" spc="5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P</a:t>
            </a:r>
            <a:r>
              <a:rPr sz="1800" b="1" spc="-10" dirty="0">
                <a:solidFill>
                  <a:srgbClr val="6F2F9F"/>
                </a:solidFill>
                <a:latin typeface="Verdana"/>
                <a:cs typeface="Verdana"/>
              </a:rPr>
              <a:t>r</a:t>
            </a:r>
            <a:r>
              <a:rPr sz="1800" b="1" spc="-20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800" b="1" spc="5" dirty="0">
                <a:solidFill>
                  <a:srgbClr val="6F2F9F"/>
                </a:solidFill>
                <a:latin typeface="Verdana"/>
                <a:cs typeface="Verdana"/>
              </a:rPr>
              <a:t>f</a:t>
            </a:r>
            <a:r>
              <a:rPr sz="1800" b="1" spc="-5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800" b="1" spc="-10" dirty="0">
                <a:solidFill>
                  <a:srgbClr val="6F2F9F"/>
                </a:solidFill>
                <a:latin typeface="Verdana"/>
                <a:cs typeface="Verdana"/>
              </a:rPr>
              <a:t>s</a:t>
            </a:r>
            <a:r>
              <a:rPr sz="1800" b="1" spc="-15" dirty="0">
                <a:solidFill>
                  <a:srgbClr val="6F2F9F"/>
                </a:solidFill>
                <a:latin typeface="Verdana"/>
                <a:cs typeface="Verdana"/>
              </a:rPr>
              <a:t>s</a:t>
            </a:r>
            <a:r>
              <a:rPr sz="1800" b="1" spc="-20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r </a:t>
            </a:r>
            <a:r>
              <a:rPr sz="1800" b="1" spc="-10" dirty="0">
                <a:solidFill>
                  <a:srgbClr val="6F2F9F"/>
                </a:solidFill>
                <a:latin typeface="Verdana"/>
                <a:cs typeface="Verdana"/>
              </a:rPr>
              <a:t>D</a:t>
            </a:r>
            <a:r>
              <a:rPr sz="1800" b="1" spc="-5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800" b="1" spc="-10" dirty="0">
                <a:solidFill>
                  <a:srgbClr val="6F2F9F"/>
                </a:solidFill>
                <a:latin typeface="Verdana"/>
                <a:cs typeface="Verdana"/>
              </a:rPr>
              <a:t>p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800" b="1" spc="-15" dirty="0">
                <a:solidFill>
                  <a:srgbClr val="6F2F9F"/>
                </a:solidFill>
                <a:latin typeface="Verdana"/>
                <a:cs typeface="Verdana"/>
              </a:rPr>
              <a:t>r</a:t>
            </a:r>
            <a:r>
              <a:rPr sz="1800" b="1" spc="-5" dirty="0">
                <a:solidFill>
                  <a:srgbClr val="6F2F9F"/>
                </a:solidFill>
                <a:latin typeface="Verdana"/>
                <a:cs typeface="Verdana"/>
              </a:rPr>
              <a:t>t</a:t>
            </a:r>
            <a:r>
              <a:rPr sz="1800" b="1" spc="-15" dirty="0">
                <a:solidFill>
                  <a:srgbClr val="6F2F9F"/>
                </a:solidFill>
                <a:latin typeface="Verdana"/>
                <a:cs typeface="Verdana"/>
              </a:rPr>
              <a:t>m</a:t>
            </a:r>
            <a:r>
              <a:rPr sz="1800" b="1" spc="-5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800" b="1" spc="-10" dirty="0">
                <a:solidFill>
                  <a:srgbClr val="6F2F9F"/>
                </a:solidFill>
                <a:latin typeface="Verdana"/>
                <a:cs typeface="Verdana"/>
              </a:rPr>
              <a:t>n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t</a:t>
            </a:r>
            <a:r>
              <a:rPr sz="1800" b="1" spc="7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f</a:t>
            </a:r>
            <a:r>
              <a:rPr sz="1800" b="1" spc="1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800" b="1" spc="-15" dirty="0">
                <a:solidFill>
                  <a:srgbClr val="6F2F9F"/>
                </a:solidFill>
                <a:latin typeface="Verdana"/>
                <a:cs typeface="Verdana"/>
              </a:rPr>
              <a:t>r</a:t>
            </a:r>
            <a:r>
              <a:rPr sz="1800" b="1" spc="-5" dirty="0">
                <a:solidFill>
                  <a:srgbClr val="6F2F9F"/>
                </a:solidFill>
                <a:latin typeface="Verdana"/>
                <a:cs typeface="Verdana"/>
              </a:rPr>
              <a:t>t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h</a:t>
            </a:r>
            <a:r>
              <a:rPr sz="1800" b="1" spc="2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800" b="1" spc="-20" dirty="0">
                <a:solidFill>
                  <a:srgbClr val="6F2F9F"/>
                </a:solidFill>
                <a:latin typeface="Verdana"/>
                <a:cs typeface="Verdana"/>
              </a:rPr>
              <a:t>n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d </a:t>
            </a:r>
            <a:r>
              <a:rPr sz="1800" b="1" spc="-5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800" b="1" spc="-10" dirty="0">
                <a:solidFill>
                  <a:srgbClr val="6F2F9F"/>
                </a:solidFill>
                <a:latin typeface="Verdana"/>
                <a:cs typeface="Verdana"/>
              </a:rPr>
              <a:t>tm</a:t>
            </a:r>
            <a:r>
              <a:rPr sz="1800" b="1" spc="-20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800" b="1" spc="-15" dirty="0">
                <a:solidFill>
                  <a:srgbClr val="6F2F9F"/>
                </a:solidFill>
                <a:latin typeface="Verdana"/>
                <a:cs typeface="Verdana"/>
              </a:rPr>
              <a:t>sp</a:t>
            </a:r>
            <a:r>
              <a:rPr sz="1800" b="1" spc="-10" dirty="0">
                <a:solidFill>
                  <a:srgbClr val="6F2F9F"/>
                </a:solidFill>
                <a:latin typeface="Verdana"/>
                <a:cs typeface="Verdana"/>
              </a:rPr>
              <a:t>h</a:t>
            </a:r>
            <a:r>
              <a:rPr sz="1800" b="1" spc="-5" dirty="0">
                <a:solidFill>
                  <a:srgbClr val="6F2F9F"/>
                </a:solidFill>
                <a:latin typeface="Verdana"/>
                <a:cs typeface="Verdana"/>
              </a:rPr>
              <a:t>er</a:t>
            </a:r>
            <a:r>
              <a:rPr sz="1800" b="1" spc="5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c</a:t>
            </a:r>
            <a:r>
              <a:rPr sz="1800" b="1" spc="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Verdana"/>
                <a:cs typeface="Verdana"/>
              </a:rPr>
              <a:t>S</a:t>
            </a:r>
            <a:r>
              <a:rPr sz="1800" b="1" spc="-5" dirty="0">
                <a:solidFill>
                  <a:srgbClr val="6F2F9F"/>
                </a:solidFill>
                <a:latin typeface="Verdana"/>
                <a:cs typeface="Verdana"/>
              </a:rPr>
              <a:t>c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800" b="1" spc="-5" dirty="0">
                <a:solidFill>
                  <a:srgbClr val="6F2F9F"/>
                </a:solidFill>
                <a:latin typeface="Verdana"/>
                <a:cs typeface="Verdana"/>
              </a:rPr>
              <a:t>en</a:t>
            </a:r>
            <a:r>
              <a:rPr sz="1800" b="1" spc="-10" dirty="0">
                <a:solidFill>
                  <a:srgbClr val="6F2F9F"/>
                </a:solidFill>
                <a:latin typeface="Verdana"/>
                <a:cs typeface="Verdana"/>
              </a:rPr>
              <a:t>c</a:t>
            </a:r>
            <a:r>
              <a:rPr sz="1800" b="1" spc="-5" dirty="0">
                <a:solidFill>
                  <a:srgbClr val="6F2F9F"/>
                </a:solidFill>
                <a:latin typeface="Verdana"/>
                <a:cs typeface="Verdana"/>
              </a:rPr>
              <a:t>es 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U</a:t>
            </a:r>
            <a:r>
              <a:rPr sz="1800" b="1" spc="-10" dirty="0">
                <a:solidFill>
                  <a:srgbClr val="6F2F9F"/>
                </a:solidFill>
                <a:latin typeface="Verdana"/>
                <a:cs typeface="Verdana"/>
              </a:rPr>
              <a:t>n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800" b="1" spc="-5" dirty="0">
                <a:solidFill>
                  <a:srgbClr val="6F2F9F"/>
                </a:solidFill>
                <a:latin typeface="Verdana"/>
                <a:cs typeface="Verdana"/>
              </a:rPr>
              <a:t>ver</a:t>
            </a:r>
            <a:r>
              <a:rPr sz="1800" b="1" spc="-15" dirty="0">
                <a:solidFill>
                  <a:srgbClr val="6F2F9F"/>
                </a:solidFill>
                <a:latin typeface="Verdana"/>
                <a:cs typeface="Verdana"/>
              </a:rPr>
              <a:t>s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800" b="1" spc="-5" dirty="0">
                <a:solidFill>
                  <a:srgbClr val="6F2F9F"/>
                </a:solidFill>
                <a:latin typeface="Verdana"/>
                <a:cs typeface="Verdana"/>
              </a:rPr>
              <a:t>ty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f</a:t>
            </a:r>
            <a:r>
              <a:rPr sz="1800" b="1" spc="1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Verdana"/>
                <a:cs typeface="Verdana"/>
              </a:rPr>
              <a:t>H</a:t>
            </a:r>
            <a:r>
              <a:rPr sz="1800" b="1" spc="-10" dirty="0">
                <a:solidFill>
                  <a:srgbClr val="6F2F9F"/>
                </a:solidFill>
                <a:latin typeface="Verdana"/>
                <a:cs typeface="Verdana"/>
              </a:rPr>
              <a:t>ou</a:t>
            </a:r>
            <a:r>
              <a:rPr sz="1800" b="1" spc="-15" dirty="0">
                <a:solidFill>
                  <a:srgbClr val="6F2F9F"/>
                </a:solidFill>
                <a:latin typeface="Verdana"/>
                <a:cs typeface="Verdana"/>
              </a:rPr>
              <a:t>s</a:t>
            </a:r>
            <a:r>
              <a:rPr sz="1800" b="1" spc="-5" dirty="0">
                <a:solidFill>
                  <a:srgbClr val="6F2F9F"/>
                </a:solidFill>
                <a:latin typeface="Verdana"/>
                <a:cs typeface="Verdana"/>
              </a:rPr>
              <a:t>t</a:t>
            </a:r>
            <a:r>
              <a:rPr sz="1800" b="1" spc="-25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800" b="1" dirty="0">
                <a:solidFill>
                  <a:srgbClr val="6F2F9F"/>
                </a:solidFill>
                <a:latin typeface="Verdana"/>
                <a:cs typeface="Verdana"/>
              </a:rPr>
              <a:t>n USA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06696" y="1264919"/>
            <a:ext cx="1551431" cy="5151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47232" y="1264919"/>
            <a:ext cx="420624" cy="5151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6959" y="1264919"/>
            <a:ext cx="1161288" cy="5151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07352" y="1264919"/>
            <a:ext cx="390144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90544" y="1804416"/>
            <a:ext cx="5553456" cy="5151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15400" y="1804416"/>
            <a:ext cx="228600" cy="5151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722878" y="1338707"/>
            <a:ext cx="5267960" cy="818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9995">
              <a:lnSpc>
                <a:spcPct val="100000"/>
              </a:lnSpc>
            </a:pPr>
            <a:r>
              <a:rPr sz="1800" b="1" spc="-10"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xec</a:t>
            </a:r>
            <a:r>
              <a:rPr sz="1800" b="1" spc="-15" dirty="0">
                <a:solidFill>
                  <a:srgbClr val="0000FF"/>
                </a:solidFill>
                <a:latin typeface="Verdana"/>
                <a:cs typeface="Verdana"/>
              </a:rPr>
              <a:t>u</a:t>
            </a:r>
            <a:r>
              <a:rPr sz="1800" b="1" spc="-5" dirty="0">
                <a:solidFill>
                  <a:srgbClr val="0000FF"/>
                </a:solidFill>
                <a:latin typeface="Verdana"/>
                <a:cs typeface="Verdana"/>
              </a:rPr>
              <a:t>ti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v</a:t>
            </a:r>
            <a:r>
              <a:rPr sz="1800" b="1" spc="5"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-</a:t>
            </a:r>
            <a:r>
              <a:rPr sz="1800" b="1" spc="-10"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sz="1800" b="1" spc="-15" dirty="0">
                <a:solidFill>
                  <a:srgbClr val="0000FF"/>
                </a:solidFill>
                <a:latin typeface="Verdana"/>
                <a:cs typeface="Verdana"/>
              </a:rPr>
              <a:t>d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i</a:t>
            </a:r>
            <a:r>
              <a:rPr sz="1800" b="1" spc="-5" dirty="0">
                <a:solidFill>
                  <a:srgbClr val="0000FF"/>
                </a:solidFill>
                <a:latin typeface="Verdana"/>
                <a:cs typeface="Verdana"/>
              </a:rPr>
              <a:t>t</a:t>
            </a:r>
            <a:r>
              <a:rPr sz="1800" b="1" spc="-25" dirty="0">
                <a:solidFill>
                  <a:srgbClr val="0000FF"/>
                </a:solidFill>
                <a:latin typeface="Verdana"/>
                <a:cs typeface="Verdana"/>
              </a:rPr>
              <a:t>o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r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0000FF"/>
                </a:solidFill>
                <a:latin typeface="Verdana"/>
                <a:cs typeface="Verdana"/>
              </a:rPr>
              <a:t>J</a:t>
            </a:r>
            <a:r>
              <a:rPr sz="1800" b="1" spc="-15" dirty="0">
                <a:solidFill>
                  <a:srgbClr val="0000FF"/>
                </a:solidFill>
                <a:latin typeface="Verdana"/>
                <a:cs typeface="Verdana"/>
              </a:rPr>
              <a:t>ou</a:t>
            </a:r>
            <a:r>
              <a:rPr sz="1800" b="1" spc="-10" dirty="0">
                <a:solidFill>
                  <a:srgbClr val="0000FF"/>
                </a:solidFill>
                <a:latin typeface="Verdana"/>
                <a:cs typeface="Verdana"/>
              </a:rPr>
              <a:t>r</a:t>
            </a:r>
            <a:r>
              <a:rPr sz="1800" b="1" spc="-15" dirty="0">
                <a:solidFill>
                  <a:srgbClr val="0000FF"/>
                </a:solidFill>
                <a:latin typeface="Verdana"/>
                <a:cs typeface="Verdana"/>
              </a:rPr>
              <a:t>n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al</a:t>
            </a:r>
            <a:r>
              <a:rPr sz="1800" b="1" spc="3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Verdana"/>
                <a:cs typeface="Verdana"/>
              </a:rPr>
              <a:t>o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f</a:t>
            </a:r>
            <a:r>
              <a:rPr sz="1800" b="1" spc="1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Ge</a:t>
            </a:r>
            <a:r>
              <a:rPr sz="1800" b="1" spc="-15" dirty="0">
                <a:solidFill>
                  <a:srgbClr val="0000FF"/>
                </a:solidFill>
                <a:latin typeface="Verdana"/>
                <a:cs typeface="Verdana"/>
              </a:rPr>
              <a:t>oph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y</a:t>
            </a:r>
            <a:r>
              <a:rPr sz="1800" b="1" spc="-15" dirty="0">
                <a:solidFill>
                  <a:srgbClr val="0000FF"/>
                </a:solidFill>
                <a:latin typeface="Verdana"/>
                <a:cs typeface="Verdana"/>
              </a:rPr>
              <a:t>s</a:t>
            </a:r>
            <a:r>
              <a:rPr sz="1800" b="1" spc="5" dirty="0">
                <a:solidFill>
                  <a:srgbClr val="0000FF"/>
                </a:solidFill>
                <a:latin typeface="Verdana"/>
                <a:cs typeface="Verdana"/>
              </a:rPr>
              <a:t>i</a:t>
            </a:r>
            <a:r>
              <a:rPr sz="1800" b="1" spc="-5" dirty="0">
                <a:solidFill>
                  <a:srgbClr val="0000FF"/>
                </a:solidFill>
                <a:latin typeface="Verdana"/>
                <a:cs typeface="Verdana"/>
              </a:rPr>
              <a:t>c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s</a:t>
            </a:r>
            <a:r>
              <a:rPr sz="1800" b="1" spc="1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&amp;</a:t>
            </a:r>
            <a:r>
              <a:rPr sz="1800" b="1" spc="1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b="1" spc="5" dirty="0">
                <a:solidFill>
                  <a:srgbClr val="0000FF"/>
                </a:solidFill>
                <a:latin typeface="Verdana"/>
                <a:cs typeface="Verdana"/>
              </a:rPr>
              <a:t>R</a:t>
            </a:r>
            <a:r>
              <a:rPr sz="1800" b="1" spc="-5"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sz="1800" b="1" spc="-10" dirty="0">
                <a:solidFill>
                  <a:srgbClr val="0000FF"/>
                </a:solidFill>
                <a:latin typeface="Verdana"/>
                <a:cs typeface="Verdana"/>
              </a:rPr>
              <a:t>m</a:t>
            </a:r>
            <a:r>
              <a:rPr sz="1800" b="1" spc="-15" dirty="0">
                <a:solidFill>
                  <a:srgbClr val="0000FF"/>
                </a:solidFill>
                <a:latin typeface="Verdana"/>
                <a:cs typeface="Verdana"/>
              </a:rPr>
              <a:t>o</a:t>
            </a:r>
            <a:r>
              <a:rPr sz="1800" b="1" spc="-5" dirty="0">
                <a:solidFill>
                  <a:srgbClr val="0000FF"/>
                </a:solidFill>
                <a:latin typeface="Verdana"/>
                <a:cs typeface="Verdana"/>
              </a:rPr>
              <a:t>t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sz="1800" b="1" spc="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Verdana"/>
                <a:cs typeface="Verdana"/>
              </a:rPr>
              <a:t>S</a:t>
            </a:r>
            <a:r>
              <a:rPr sz="1800" b="1" spc="-5"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sz="1800" b="1" spc="-10" dirty="0">
                <a:solidFill>
                  <a:srgbClr val="0000FF"/>
                </a:solidFill>
                <a:latin typeface="Verdana"/>
                <a:cs typeface="Verdana"/>
              </a:rPr>
              <a:t>n</a:t>
            </a:r>
            <a:r>
              <a:rPr sz="1800" b="1" spc="-15" dirty="0">
                <a:solidFill>
                  <a:srgbClr val="0000FF"/>
                </a:solidFill>
                <a:latin typeface="Verdana"/>
                <a:cs typeface="Verdana"/>
              </a:rPr>
              <a:t>s</a:t>
            </a:r>
            <a:r>
              <a:rPr sz="1800" b="1" spc="5" dirty="0">
                <a:solidFill>
                  <a:srgbClr val="0000FF"/>
                </a:solidFill>
                <a:latin typeface="Verdana"/>
                <a:cs typeface="Verdana"/>
              </a:rPr>
              <a:t>i</a:t>
            </a:r>
            <a:r>
              <a:rPr sz="1800" b="1" spc="-15" dirty="0">
                <a:solidFill>
                  <a:srgbClr val="0000FF"/>
                </a:solidFill>
                <a:latin typeface="Verdana"/>
                <a:cs typeface="Verdana"/>
              </a:rPr>
              <a:t>n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g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26633" y="4114774"/>
            <a:ext cx="2555366" cy="20443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408045" cy="2819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1545" y="413765"/>
            <a:ext cx="5594985" cy="985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Ea</a:t>
            </a:r>
            <a:r>
              <a:rPr sz="3200" spc="7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sz="3200" spc="-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th</a:t>
            </a:r>
            <a:r>
              <a:rPr sz="3200" spc="-6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q</a:t>
            </a:r>
            <a:r>
              <a:rPr sz="32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sz="32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sz="3200" spc="-17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k</a:t>
            </a:r>
            <a:r>
              <a:rPr sz="32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es</a:t>
            </a:r>
            <a:r>
              <a:rPr sz="3200" spc="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spc="-6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wit</a:t>
            </a:r>
            <a:r>
              <a:rPr sz="3200" spc="-7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h</a:t>
            </a:r>
            <a:r>
              <a:rPr sz="3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1</a:t>
            </a:r>
            <a:r>
              <a:rPr sz="3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,000</a:t>
            </a:r>
            <a:r>
              <a:rPr sz="32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or</a:t>
            </a:r>
            <a:r>
              <a:rPr sz="3200" spc="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spc="-19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m</a:t>
            </a:r>
            <a:r>
              <a:rPr sz="3200" spc="-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ore</a:t>
            </a:r>
            <a:endParaRPr sz="32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d</a:t>
            </a:r>
            <a:r>
              <a:rPr sz="3200" spc="-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sz="3200" spc="-5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sz="3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ths</a:t>
            </a:r>
            <a:r>
              <a:rPr sz="3200" spc="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f</a:t>
            </a:r>
            <a:r>
              <a:rPr sz="3200" spc="-8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sz="3200" spc="-1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om</a:t>
            </a:r>
            <a:r>
              <a:rPr sz="3200" spc="-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spc="-6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1</a:t>
            </a:r>
            <a:r>
              <a:rPr sz="3200" spc="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9</a:t>
            </a:r>
            <a:r>
              <a:rPr sz="3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9</a:t>
            </a:r>
            <a:r>
              <a:rPr sz="3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8</a:t>
            </a:r>
            <a:r>
              <a:rPr sz="32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spc="-1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sz="32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sz="32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20</a:t>
            </a:r>
            <a:r>
              <a:rPr sz="3200" spc="-1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0</a:t>
            </a:r>
            <a:r>
              <a:rPr sz="3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1</a:t>
            </a:r>
            <a:endParaRPr sz="32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1523928"/>
          <a:ext cx="8526275" cy="64622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7669"/>
                <a:gridCol w="937913"/>
                <a:gridCol w="748199"/>
                <a:gridCol w="871688"/>
                <a:gridCol w="725407"/>
                <a:gridCol w="521071"/>
                <a:gridCol w="3674328"/>
              </a:tblGrid>
              <a:tr h="244320"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4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sz="14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cati</a:t>
                      </a:r>
                      <a:r>
                        <a:rPr sz="14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645"/>
                        </a:lnSpc>
                      </a:pPr>
                      <a:r>
                        <a:rPr sz="14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atit</a:t>
                      </a:r>
                      <a:r>
                        <a:rPr sz="14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sz="14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Long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sz="14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</a:t>
                      </a:r>
                      <a:r>
                        <a:rPr sz="14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645"/>
                        </a:lnSpc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mments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4565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874519"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eb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16510" algn="ctr">
                        <a:lnSpc>
                          <a:spcPts val="1689"/>
                        </a:lnSpc>
                        <a:spcBef>
                          <a:spcPts val="25"/>
                        </a:spcBef>
                      </a:pP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gha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4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tan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213360" marR="205740" indent="-1270" algn="ctr">
                        <a:lnSpc>
                          <a:spcPts val="1680"/>
                        </a:lnSpc>
                        <a:spcBef>
                          <a:spcPts val="10"/>
                        </a:spcBef>
                      </a:pP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order Reg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37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2,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1664"/>
                        </a:lnSpc>
                      </a:pP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607060">
                        <a:lnSpc>
                          <a:spcPts val="1689"/>
                        </a:lnSpc>
                        <a:spcBef>
                          <a:spcPts val="25"/>
                        </a:spcBef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818</a:t>
                      </a:r>
                      <a:r>
                        <a:rPr sz="14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ure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094</a:t>
                      </a:r>
                      <a:r>
                        <a:rPr sz="14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houses</a:t>
                      </a:r>
                      <a:r>
                        <a:rPr sz="14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ed,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 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tock</a:t>
                      </a:r>
                      <a:r>
                        <a:rPr sz="14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ill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4565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666194"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5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30,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16510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gha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4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tan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55"/>
                        </a:lnSpc>
                      </a:pP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order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37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4,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1664"/>
                        </a:lnSpc>
                      </a:pP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4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5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ous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nds</a:t>
                      </a:r>
                      <a:r>
                        <a:rPr sz="14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ured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nd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</a:t>
                      </a:r>
                      <a:r>
                        <a:rPr sz="14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4565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930471"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ul</a:t>
                      </a:r>
                      <a:r>
                        <a:rPr sz="145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47625" algn="ctr">
                        <a:lnSpc>
                          <a:spcPts val="1689"/>
                        </a:lnSpc>
                        <a:spcBef>
                          <a:spcPts val="20"/>
                        </a:spcBef>
                      </a:pP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ua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a, Near</a:t>
                      </a:r>
                      <a:r>
                        <a:rPr sz="14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N. Coa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141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2,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1664"/>
                        </a:lnSpc>
                      </a:pP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299720" algn="just">
                        <a:lnSpc>
                          <a:spcPts val="1689"/>
                        </a:lnSpc>
                        <a:spcBef>
                          <a:spcPts val="20"/>
                        </a:spcBef>
                      </a:pPr>
                      <a:r>
                        <a:rPr sz="14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housands</a:t>
                      </a:r>
                      <a:r>
                        <a:rPr sz="14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ur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d,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14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</a:t>
                      </a:r>
                      <a:r>
                        <a:rPr sz="14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 abo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ss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ng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4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tsuna</a:t>
                      </a:r>
                      <a:r>
                        <a:rPr sz="14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14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4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gh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4565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517926"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25,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195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195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195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75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5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195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1,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195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1664"/>
                        </a:lnSpc>
                      </a:pP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195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124460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14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ss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ng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ill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14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,7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 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ured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</a:t>
                      </a:r>
                      <a:r>
                        <a:rPr sz="14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250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4565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195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540318"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ug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17,</a:t>
                      </a:r>
                      <a:r>
                        <a:rPr sz="14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195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70"/>
                        </a:lnSpc>
                      </a:pPr>
                      <a:r>
                        <a:rPr sz="14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195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ts val="1670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3195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670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195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195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1670"/>
                        </a:lnSpc>
                      </a:pP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7.4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195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492125">
                        <a:lnSpc>
                          <a:spcPts val="1689"/>
                        </a:lnSpc>
                        <a:spcBef>
                          <a:spcPts val="25"/>
                        </a:spcBef>
                      </a:pP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east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0,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ured,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ds</a:t>
                      </a:r>
                      <a:r>
                        <a:rPr sz="14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 Da</a:t>
                      </a:r>
                      <a:r>
                        <a:rPr sz="14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145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ate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4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.5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ll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USD.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4565">
                      <a:solidFill>
                        <a:srgbClr val="FFFFFF"/>
                      </a:solidFill>
                      <a:prstDash val="solid"/>
                    </a:lnR>
                    <a:lnT w="13195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535995"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20,</a:t>
                      </a:r>
                      <a:r>
                        <a:rPr sz="14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sz="14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121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2,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1664"/>
                        </a:lnSpc>
                      </a:pP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7.6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571500">
                        <a:lnSpc>
                          <a:spcPts val="1689"/>
                        </a:lnSpc>
                        <a:spcBef>
                          <a:spcPts val="20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14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700</a:t>
                      </a:r>
                      <a:r>
                        <a:rPr sz="14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ur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d,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145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600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000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 Da</a:t>
                      </a:r>
                      <a:r>
                        <a:rPr sz="14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145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ate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4565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251165"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26,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1664"/>
                        </a:lnSpc>
                      </a:pP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7.7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11521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166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166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812</a:t>
                      </a:r>
                      <a:r>
                        <a:rPr sz="14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ur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d,</a:t>
                      </a:r>
                      <a:r>
                        <a:rPr sz="14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r>
                        <a:rPr sz="14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r>
                        <a:rPr sz="14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</a:t>
                      </a:r>
                      <a:r>
                        <a:rPr sz="14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ss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521">
                      <a:solidFill>
                        <a:srgbClr val="FFFFFF"/>
                      </a:solidFill>
                      <a:prstDash val="solid"/>
                    </a:lnL>
                    <a:lnR w="4565">
                      <a:solidFill>
                        <a:srgbClr val="FFFFFF"/>
                      </a:solidFill>
                      <a:prstDash val="solid"/>
                    </a:lnR>
                    <a:lnT w="13650">
                      <a:solidFill>
                        <a:srgbClr val="FFFFFF"/>
                      </a:solidFill>
                      <a:prstDash val="solid"/>
                    </a:lnT>
                    <a:lnB w="136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226583">
                <a:tc gridSpan="7"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6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3683791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244" y="5460613"/>
            <a:ext cx="3617595" cy="69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83400"/>
              </a:lnSpc>
            </a:pPr>
            <a:r>
              <a:rPr sz="1800" dirty="0">
                <a:latin typeface="Franklin Gothic Medium"/>
                <a:cs typeface="Franklin Gothic Medium"/>
              </a:rPr>
              <a:t>U</a:t>
            </a:r>
            <a:r>
              <a:rPr sz="1800" spc="10" dirty="0">
                <a:latin typeface="Franklin Gothic Medium"/>
                <a:cs typeface="Franklin Gothic Medium"/>
              </a:rPr>
              <a:t>N</a:t>
            </a:r>
            <a:r>
              <a:rPr sz="1800" spc="20" dirty="0">
                <a:latin typeface="Franklin Gothic Medium"/>
                <a:cs typeface="Franklin Gothic Medium"/>
              </a:rPr>
              <a:t> </a:t>
            </a:r>
            <a:r>
              <a:rPr sz="1800" spc="-35" dirty="0">
                <a:latin typeface="Franklin Gothic Medium"/>
                <a:cs typeface="Franklin Gothic Medium"/>
              </a:rPr>
              <a:t>I</a:t>
            </a:r>
            <a:r>
              <a:rPr sz="1800" spc="5" dirty="0">
                <a:latin typeface="Franklin Gothic Medium"/>
                <a:cs typeface="Franklin Gothic Medium"/>
              </a:rPr>
              <a:t>n</a:t>
            </a:r>
            <a:r>
              <a:rPr sz="1800" spc="-60" dirty="0">
                <a:latin typeface="Franklin Gothic Medium"/>
                <a:cs typeface="Franklin Gothic Medium"/>
              </a:rPr>
              <a:t>t</a:t>
            </a:r>
            <a:r>
              <a:rPr sz="1800" spc="-5" dirty="0">
                <a:latin typeface="Franklin Gothic Medium"/>
                <a:cs typeface="Franklin Gothic Medium"/>
              </a:rPr>
              <a:t>er</a:t>
            </a:r>
            <a:r>
              <a:rPr sz="1800" spc="0" dirty="0">
                <a:latin typeface="Franklin Gothic Medium"/>
                <a:cs typeface="Franklin Gothic Medium"/>
              </a:rPr>
              <a:t>n</a:t>
            </a:r>
            <a:r>
              <a:rPr sz="1800" spc="-20" dirty="0">
                <a:latin typeface="Franklin Gothic Medium"/>
                <a:cs typeface="Franklin Gothic Medium"/>
              </a:rPr>
              <a:t>a</a:t>
            </a:r>
            <a:r>
              <a:rPr sz="1800" spc="-35" dirty="0">
                <a:latin typeface="Franklin Gothic Medium"/>
                <a:cs typeface="Franklin Gothic Medium"/>
              </a:rPr>
              <a:t>ti</a:t>
            </a:r>
            <a:r>
              <a:rPr sz="1800" spc="-10" dirty="0">
                <a:latin typeface="Franklin Gothic Medium"/>
                <a:cs typeface="Franklin Gothic Medium"/>
              </a:rPr>
              <a:t>o</a:t>
            </a:r>
            <a:r>
              <a:rPr sz="1800" spc="-5" dirty="0">
                <a:latin typeface="Franklin Gothic Medium"/>
                <a:cs typeface="Franklin Gothic Medium"/>
              </a:rPr>
              <a:t>n</a:t>
            </a:r>
            <a:r>
              <a:rPr sz="1800" spc="-20" dirty="0">
                <a:latin typeface="Franklin Gothic Medium"/>
                <a:cs typeface="Franklin Gothic Medium"/>
              </a:rPr>
              <a:t>a</a:t>
            </a:r>
            <a:r>
              <a:rPr sz="1800" spc="-30" dirty="0">
                <a:latin typeface="Franklin Gothic Medium"/>
                <a:cs typeface="Franklin Gothic Medium"/>
              </a:rPr>
              <a:t>l</a:t>
            </a:r>
            <a:r>
              <a:rPr sz="1800" spc="-75" dirty="0">
                <a:latin typeface="Franklin Gothic Medium"/>
                <a:cs typeface="Franklin Gothic Medium"/>
              </a:rPr>
              <a:t> </a:t>
            </a:r>
            <a:r>
              <a:rPr sz="1800" spc="-5" dirty="0">
                <a:latin typeface="Franklin Gothic Medium"/>
                <a:cs typeface="Franklin Gothic Medium"/>
              </a:rPr>
              <a:t>S</a:t>
            </a:r>
            <a:r>
              <a:rPr sz="1800" spc="-15" dirty="0">
                <a:latin typeface="Franklin Gothic Medium"/>
                <a:cs typeface="Franklin Gothic Medium"/>
              </a:rPr>
              <a:t>tr</a:t>
            </a:r>
            <a:r>
              <a:rPr sz="1800" spc="-20" dirty="0">
                <a:latin typeface="Franklin Gothic Medium"/>
                <a:cs typeface="Franklin Gothic Medium"/>
              </a:rPr>
              <a:t>a</a:t>
            </a:r>
            <a:r>
              <a:rPr sz="1800" spc="-60" dirty="0">
                <a:latin typeface="Franklin Gothic Medium"/>
                <a:cs typeface="Franklin Gothic Medium"/>
              </a:rPr>
              <a:t>t</a:t>
            </a:r>
            <a:r>
              <a:rPr sz="1800" spc="-35" dirty="0">
                <a:latin typeface="Franklin Gothic Medium"/>
                <a:cs typeface="Franklin Gothic Medium"/>
              </a:rPr>
              <a:t>egy</a:t>
            </a:r>
            <a:r>
              <a:rPr sz="1800" spc="-50" dirty="0">
                <a:latin typeface="Franklin Gothic Medium"/>
                <a:cs typeface="Franklin Gothic Medium"/>
              </a:rPr>
              <a:t> </a:t>
            </a:r>
            <a:r>
              <a:rPr sz="1800" spc="-90" dirty="0">
                <a:latin typeface="Franklin Gothic Medium"/>
                <a:cs typeface="Franklin Gothic Medium"/>
              </a:rPr>
              <a:t>f</a:t>
            </a:r>
            <a:r>
              <a:rPr sz="1800" spc="-15" dirty="0">
                <a:latin typeface="Franklin Gothic Medium"/>
                <a:cs typeface="Franklin Gothic Medium"/>
              </a:rPr>
              <a:t>or</a:t>
            </a:r>
            <a:r>
              <a:rPr sz="1800" spc="5" dirty="0">
                <a:latin typeface="Franklin Gothic Medium"/>
                <a:cs typeface="Franklin Gothic Medium"/>
              </a:rPr>
              <a:t> </a:t>
            </a:r>
            <a:r>
              <a:rPr sz="1800" spc="-10" dirty="0">
                <a:latin typeface="Franklin Gothic Medium"/>
                <a:cs typeface="Franklin Gothic Medium"/>
              </a:rPr>
              <a:t>D</a:t>
            </a:r>
            <a:r>
              <a:rPr sz="1800" spc="-15" dirty="0">
                <a:latin typeface="Franklin Gothic Medium"/>
                <a:cs typeface="Franklin Gothic Medium"/>
              </a:rPr>
              <a:t>is</a:t>
            </a:r>
            <a:r>
              <a:rPr sz="1800" spc="-10" dirty="0">
                <a:latin typeface="Franklin Gothic Medium"/>
                <a:cs typeface="Franklin Gothic Medium"/>
              </a:rPr>
              <a:t>a</a:t>
            </a:r>
            <a:r>
              <a:rPr sz="1800" spc="-5" dirty="0">
                <a:latin typeface="Franklin Gothic Medium"/>
                <a:cs typeface="Franklin Gothic Medium"/>
              </a:rPr>
              <a:t>s</a:t>
            </a:r>
            <a:r>
              <a:rPr sz="1800" spc="-30" dirty="0">
                <a:latin typeface="Franklin Gothic Medium"/>
                <a:cs typeface="Franklin Gothic Medium"/>
              </a:rPr>
              <a:t>t</a:t>
            </a:r>
            <a:r>
              <a:rPr sz="1800" spc="-10" dirty="0">
                <a:latin typeface="Franklin Gothic Medium"/>
                <a:cs typeface="Franklin Gothic Medium"/>
              </a:rPr>
              <a:t>er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80" dirty="0">
                <a:latin typeface="Franklin Gothic Medium"/>
                <a:cs typeface="Franklin Gothic Medium"/>
              </a:rPr>
              <a:t>R</a:t>
            </a:r>
            <a:r>
              <a:rPr sz="1800" spc="-5" dirty="0">
                <a:latin typeface="Franklin Gothic Medium"/>
                <a:cs typeface="Franklin Gothic Medium"/>
              </a:rPr>
              <a:t>e</a:t>
            </a:r>
            <a:r>
              <a:rPr sz="1800" spc="-20" dirty="0">
                <a:latin typeface="Franklin Gothic Medium"/>
                <a:cs typeface="Franklin Gothic Medium"/>
              </a:rPr>
              <a:t>d</a:t>
            </a:r>
            <a:r>
              <a:rPr sz="1800" spc="5" dirty="0">
                <a:latin typeface="Franklin Gothic Medium"/>
                <a:cs typeface="Franklin Gothic Medium"/>
              </a:rPr>
              <a:t>u</a:t>
            </a:r>
            <a:r>
              <a:rPr sz="1800" spc="-20" dirty="0">
                <a:latin typeface="Franklin Gothic Medium"/>
                <a:cs typeface="Franklin Gothic Medium"/>
              </a:rPr>
              <a:t>ct</a:t>
            </a:r>
            <a:r>
              <a:rPr sz="1800" spc="-25" dirty="0">
                <a:latin typeface="Franklin Gothic Medium"/>
                <a:cs typeface="Franklin Gothic Medium"/>
              </a:rPr>
              <a:t>i</a:t>
            </a:r>
            <a:r>
              <a:rPr sz="1800" spc="-10" dirty="0">
                <a:latin typeface="Franklin Gothic Medium"/>
                <a:cs typeface="Franklin Gothic Medium"/>
              </a:rPr>
              <a:t>on</a:t>
            </a:r>
            <a:r>
              <a:rPr sz="1800" spc="-15" dirty="0">
                <a:latin typeface="Franklin Gothic Medium"/>
                <a:cs typeface="Franklin Gothic Medium"/>
              </a:rPr>
              <a:t> </a:t>
            </a:r>
            <a:r>
              <a:rPr sz="1800" spc="-5" dirty="0">
                <a:latin typeface="Franklin Gothic Medium"/>
                <a:cs typeface="Franklin Gothic Medium"/>
              </a:rPr>
              <a:t>(2006)</a:t>
            </a:r>
            <a:r>
              <a:rPr sz="1800" dirty="0">
                <a:latin typeface="Franklin Gothic Medium"/>
                <a:cs typeface="Franklin Gothic Medium"/>
              </a:rPr>
              <a:t>. </a:t>
            </a:r>
            <a:r>
              <a:rPr sz="1800" spc="-10" dirty="0">
                <a:latin typeface="Franklin Gothic Medium"/>
                <a:cs typeface="Franklin Gothic Medium"/>
              </a:rPr>
              <a:t> </a:t>
            </a:r>
            <a:r>
              <a:rPr sz="1800" spc="-5" dirty="0">
                <a:latin typeface="Franklin Gothic Medium"/>
                <a:cs typeface="Franklin Gothic Medium"/>
              </a:rPr>
              <a:t>200</a:t>
            </a:r>
            <a:r>
              <a:rPr sz="1800" dirty="0">
                <a:latin typeface="Franklin Gothic Medium"/>
                <a:cs typeface="Franklin Gothic Medium"/>
              </a:rPr>
              <a:t>5</a:t>
            </a:r>
            <a:r>
              <a:rPr sz="1800" spc="-40" dirty="0">
                <a:latin typeface="Franklin Gothic Medium"/>
                <a:cs typeface="Franklin Gothic Medium"/>
              </a:rPr>
              <a:t> </a:t>
            </a:r>
            <a:r>
              <a:rPr sz="1800" spc="-10" dirty="0">
                <a:latin typeface="Franklin Gothic Medium"/>
                <a:cs typeface="Franklin Gothic Medium"/>
              </a:rPr>
              <a:t>D</a:t>
            </a:r>
            <a:r>
              <a:rPr sz="1800" spc="-15" dirty="0">
                <a:latin typeface="Franklin Gothic Medium"/>
                <a:cs typeface="Franklin Gothic Medium"/>
              </a:rPr>
              <a:t>is</a:t>
            </a:r>
            <a:r>
              <a:rPr sz="1800" spc="-10" dirty="0">
                <a:latin typeface="Franklin Gothic Medium"/>
                <a:cs typeface="Franklin Gothic Medium"/>
              </a:rPr>
              <a:t>a</a:t>
            </a:r>
            <a:r>
              <a:rPr sz="1800" spc="-5" dirty="0">
                <a:latin typeface="Franklin Gothic Medium"/>
                <a:cs typeface="Franklin Gothic Medium"/>
              </a:rPr>
              <a:t>s</a:t>
            </a:r>
            <a:r>
              <a:rPr sz="1800" spc="-30" dirty="0">
                <a:latin typeface="Franklin Gothic Medium"/>
                <a:cs typeface="Franklin Gothic Medium"/>
              </a:rPr>
              <a:t>t</a:t>
            </a:r>
            <a:r>
              <a:rPr sz="1800" dirty="0">
                <a:latin typeface="Franklin Gothic Medium"/>
                <a:cs typeface="Franklin Gothic Medium"/>
              </a:rPr>
              <a:t>ers</a:t>
            </a:r>
            <a:r>
              <a:rPr sz="1800" spc="-40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in</a:t>
            </a:r>
            <a:r>
              <a:rPr sz="1800" spc="-15" dirty="0">
                <a:latin typeface="Franklin Gothic Medium"/>
                <a:cs typeface="Franklin Gothic Medium"/>
              </a:rPr>
              <a:t> </a:t>
            </a:r>
            <a:r>
              <a:rPr sz="1800" spc="-25" dirty="0">
                <a:latin typeface="Franklin Gothic Medium"/>
                <a:cs typeface="Franklin Gothic Medium"/>
              </a:rPr>
              <a:t>N</a:t>
            </a:r>
            <a:r>
              <a:rPr sz="1800" spc="5" dirty="0">
                <a:latin typeface="Franklin Gothic Medium"/>
                <a:cs typeface="Franklin Gothic Medium"/>
              </a:rPr>
              <a:t>u</a:t>
            </a:r>
            <a:r>
              <a:rPr sz="1800" spc="-65" dirty="0">
                <a:latin typeface="Franklin Gothic Medium"/>
                <a:cs typeface="Franklin Gothic Medium"/>
              </a:rPr>
              <a:t>m</a:t>
            </a:r>
            <a:r>
              <a:rPr sz="1800" spc="-50" dirty="0">
                <a:latin typeface="Franklin Gothic Medium"/>
                <a:cs typeface="Franklin Gothic Medium"/>
              </a:rPr>
              <a:t>b</a:t>
            </a:r>
            <a:r>
              <a:rPr sz="1800" dirty="0">
                <a:latin typeface="Franklin Gothic Medium"/>
                <a:cs typeface="Franklin Gothic Medium"/>
              </a:rPr>
              <a:t>ers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0"/>
            <a:ext cx="3694199" cy="5289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37608" y="5331841"/>
            <a:ext cx="3836035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Ha</a:t>
            </a:r>
            <a:r>
              <a:rPr sz="1800" spc="-10" dirty="0">
                <a:latin typeface="Arial"/>
                <a:cs typeface="Arial"/>
              </a:rPr>
              <a:t>z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V</a:t>
            </a:r>
            <a:r>
              <a:rPr sz="1800" spc="5" dirty="0">
                <a:latin typeface="Arial"/>
                <a:cs typeface="Arial"/>
              </a:rPr>
              <a:t>ulne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" dirty="0">
                <a:latin typeface="Arial"/>
                <a:cs typeface="Arial"/>
              </a:rPr>
              <a:t>abil</a:t>
            </a:r>
            <a:r>
              <a:rPr sz="1800" dirty="0">
                <a:latin typeface="Arial"/>
                <a:cs typeface="Arial"/>
              </a:rPr>
              <a:t>ty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10" dirty="0">
                <a:latin typeface="Arial"/>
                <a:cs typeface="Arial"/>
              </a:rPr>
              <a:t>s</a:t>
            </a:r>
            <a:r>
              <a:rPr sz="1800" spc="5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h I</a:t>
            </a:r>
            <a:r>
              <a:rPr sz="1800" spc="5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5" dirty="0">
                <a:latin typeface="Arial"/>
                <a:cs typeface="Arial"/>
              </a:rPr>
              <a:t>2006</a:t>
            </a:r>
            <a:r>
              <a:rPr sz="1800" dirty="0">
                <a:latin typeface="Arial"/>
                <a:cs typeface="Arial"/>
              </a:rPr>
              <a:t>). 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200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U.S.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</a:t>
            </a:r>
            <a:r>
              <a:rPr sz="1800" spc="-10" dirty="0">
                <a:latin typeface="Arial"/>
                <a:cs typeface="Arial"/>
              </a:rPr>
              <a:t>z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rd Lo</a:t>
            </a:r>
            <a:r>
              <a:rPr sz="1800" spc="5" dirty="0">
                <a:latin typeface="Arial"/>
                <a:cs typeface="Arial"/>
              </a:rPr>
              <a:t>ss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. 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5" dirty="0">
                <a:latin typeface="Arial"/>
                <a:cs typeface="Arial"/>
              </a:rPr>
              <a:t>si</a:t>
            </a:r>
            <a:r>
              <a:rPr sz="1800" dirty="0">
                <a:latin typeface="Arial"/>
                <a:cs typeface="Arial"/>
              </a:rPr>
              <a:t>ty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</a:t>
            </a:r>
            <a:r>
              <a:rPr sz="1800" spc="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Caro</a:t>
            </a:r>
            <a:r>
              <a:rPr sz="1800" spc="5" dirty="0">
                <a:latin typeface="Arial"/>
                <a:cs typeface="Arial"/>
              </a:rPr>
              <a:t>li</a:t>
            </a:r>
            <a:r>
              <a:rPr sz="1800" dirty="0">
                <a:latin typeface="Arial"/>
                <a:cs typeface="Arial"/>
              </a:rPr>
              <a:t>na.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653" rIns="0" bIns="0" rtlCol="0">
            <a:spAutoFit/>
          </a:bodyPr>
          <a:lstStyle/>
          <a:p>
            <a:pPr marL="1682750">
              <a:lnSpc>
                <a:spcPct val="100000"/>
              </a:lnSpc>
            </a:pPr>
            <a:r>
              <a:rPr sz="1800" b="0" spc="-5" dirty="0">
                <a:latin typeface="Franklin Gothic Medium"/>
                <a:cs typeface="Franklin Gothic Medium"/>
              </a:rPr>
              <a:t>K</a:t>
            </a:r>
            <a:r>
              <a:rPr sz="1800" b="0" spc="-20" dirty="0">
                <a:latin typeface="Franklin Gothic Medium"/>
                <a:cs typeface="Franklin Gothic Medium"/>
              </a:rPr>
              <a:t>a</a:t>
            </a:r>
            <a:r>
              <a:rPr sz="1800" b="0" spc="5" dirty="0">
                <a:latin typeface="Franklin Gothic Medium"/>
                <a:cs typeface="Franklin Gothic Medium"/>
              </a:rPr>
              <a:t>n</a:t>
            </a:r>
            <a:r>
              <a:rPr sz="1800" b="0" spc="-60" dirty="0">
                <a:latin typeface="Franklin Gothic Medium"/>
                <a:cs typeface="Franklin Gothic Medium"/>
              </a:rPr>
              <a:t>t</a:t>
            </a:r>
            <a:r>
              <a:rPr sz="1800" b="0" spc="-20" dirty="0">
                <a:latin typeface="Franklin Gothic Medium"/>
                <a:cs typeface="Franklin Gothic Medium"/>
              </a:rPr>
              <a:t>o </a:t>
            </a:r>
            <a:r>
              <a:rPr sz="1800" b="0" spc="-15" dirty="0">
                <a:latin typeface="Franklin Gothic Medium"/>
                <a:cs typeface="Franklin Gothic Medium"/>
              </a:rPr>
              <a:t>ea</a:t>
            </a:r>
            <a:r>
              <a:rPr sz="1800" b="0" spc="70" dirty="0">
                <a:latin typeface="Franklin Gothic Medium"/>
                <a:cs typeface="Franklin Gothic Medium"/>
              </a:rPr>
              <a:t>r</a:t>
            </a:r>
            <a:r>
              <a:rPr sz="1800" b="0" spc="-15" dirty="0">
                <a:latin typeface="Franklin Gothic Medium"/>
                <a:cs typeface="Franklin Gothic Medium"/>
              </a:rPr>
              <a:t>th</a:t>
            </a:r>
            <a:r>
              <a:rPr sz="1800" b="0" spc="-45" dirty="0">
                <a:latin typeface="Franklin Gothic Medium"/>
                <a:cs typeface="Franklin Gothic Medium"/>
              </a:rPr>
              <a:t>q</a:t>
            </a:r>
            <a:r>
              <a:rPr sz="1800" b="0" spc="5" dirty="0">
                <a:latin typeface="Franklin Gothic Medium"/>
                <a:cs typeface="Franklin Gothic Medium"/>
              </a:rPr>
              <a:t>u</a:t>
            </a:r>
            <a:r>
              <a:rPr sz="1800" b="0" spc="-20" dirty="0">
                <a:latin typeface="Franklin Gothic Medium"/>
                <a:cs typeface="Franklin Gothic Medium"/>
              </a:rPr>
              <a:t>a</a:t>
            </a:r>
            <a:r>
              <a:rPr sz="1800" b="0" spc="-100" dirty="0">
                <a:latin typeface="Franklin Gothic Medium"/>
                <a:cs typeface="Franklin Gothic Medium"/>
              </a:rPr>
              <a:t>k</a:t>
            </a:r>
            <a:r>
              <a:rPr sz="1800" b="0" spc="-10" dirty="0">
                <a:latin typeface="Franklin Gothic Medium"/>
                <a:cs typeface="Franklin Gothic Medium"/>
              </a:rPr>
              <a:t>e</a:t>
            </a:r>
            <a:r>
              <a:rPr sz="1800" b="0" spc="-45" dirty="0">
                <a:latin typeface="Franklin Gothic Medium"/>
                <a:cs typeface="Franklin Gothic Medium"/>
              </a:rPr>
              <a:t> </a:t>
            </a:r>
            <a:r>
              <a:rPr sz="1800" b="0" spc="-5" dirty="0">
                <a:latin typeface="Franklin Gothic Medium"/>
                <a:cs typeface="Franklin Gothic Medium"/>
              </a:rPr>
              <a:t>(</a:t>
            </a:r>
            <a:r>
              <a:rPr sz="1800" b="0" spc="-130" dirty="0">
                <a:latin typeface="Franklin Gothic Medium"/>
                <a:cs typeface="Franklin Gothic Medium"/>
              </a:rPr>
              <a:t>T</a:t>
            </a:r>
            <a:r>
              <a:rPr sz="1800" b="0" spc="-40" dirty="0">
                <a:latin typeface="Franklin Gothic Medium"/>
                <a:cs typeface="Franklin Gothic Medium"/>
              </a:rPr>
              <a:t>o</a:t>
            </a:r>
            <a:r>
              <a:rPr sz="1800" b="0" spc="-35" dirty="0">
                <a:latin typeface="Franklin Gothic Medium"/>
                <a:cs typeface="Franklin Gothic Medium"/>
              </a:rPr>
              <a:t>k</a:t>
            </a:r>
            <a:r>
              <a:rPr sz="1800" b="0" spc="-80" dirty="0">
                <a:latin typeface="Franklin Gothic Medium"/>
                <a:cs typeface="Franklin Gothic Medium"/>
              </a:rPr>
              <a:t>y</a:t>
            </a:r>
            <a:r>
              <a:rPr sz="1800" b="0" spc="-10" dirty="0">
                <a:latin typeface="Franklin Gothic Medium"/>
                <a:cs typeface="Franklin Gothic Medium"/>
              </a:rPr>
              <a:t>o)</a:t>
            </a:r>
            <a:r>
              <a:rPr sz="1800" b="0" dirty="0">
                <a:latin typeface="Franklin Gothic Medium"/>
                <a:cs typeface="Franklin Gothic Medium"/>
              </a:rPr>
              <a:t> </a:t>
            </a:r>
            <a:r>
              <a:rPr sz="1800" b="0" spc="-25" dirty="0">
                <a:latin typeface="Franklin Gothic Medium"/>
                <a:cs typeface="Franklin Gothic Medium"/>
              </a:rPr>
              <a:t>1</a:t>
            </a:r>
            <a:r>
              <a:rPr sz="1800" b="0" spc="15" dirty="0">
                <a:latin typeface="Franklin Gothic Medium"/>
                <a:cs typeface="Franklin Gothic Medium"/>
              </a:rPr>
              <a:t>.</a:t>
            </a:r>
            <a:r>
              <a:rPr sz="1800" b="0" dirty="0">
                <a:latin typeface="Franklin Gothic Medium"/>
                <a:cs typeface="Franklin Gothic Medium"/>
              </a:rPr>
              <a:t>09</a:t>
            </a:r>
            <a:r>
              <a:rPr sz="1800" b="0" spc="-65" dirty="0">
                <a:latin typeface="Franklin Gothic Medium"/>
                <a:cs typeface="Franklin Gothic Medium"/>
              </a:rPr>
              <a:t>.</a:t>
            </a:r>
            <a:r>
              <a:rPr sz="1800" b="0" spc="-25" dirty="0">
                <a:latin typeface="Franklin Gothic Medium"/>
                <a:cs typeface="Franklin Gothic Medium"/>
              </a:rPr>
              <a:t>1</a:t>
            </a:r>
            <a:r>
              <a:rPr sz="1800" b="0" dirty="0">
                <a:latin typeface="Franklin Gothic Medium"/>
                <a:cs typeface="Franklin Gothic Medium"/>
              </a:rPr>
              <a:t>923,</a:t>
            </a:r>
            <a:r>
              <a:rPr sz="1800" b="0" spc="-60" dirty="0">
                <a:latin typeface="Franklin Gothic Medium"/>
                <a:cs typeface="Franklin Gothic Medium"/>
              </a:rPr>
              <a:t> </a:t>
            </a:r>
            <a:r>
              <a:rPr sz="1800" b="0" spc="15" dirty="0">
                <a:latin typeface="Franklin Gothic Medium"/>
                <a:cs typeface="Franklin Gothic Medium"/>
              </a:rPr>
              <a:t>M</a:t>
            </a:r>
            <a:r>
              <a:rPr sz="1800" b="0" dirty="0">
                <a:latin typeface="Franklin Gothic Medium"/>
                <a:cs typeface="Franklin Gothic Medium"/>
              </a:rPr>
              <a:t>=8</a:t>
            </a:r>
            <a:r>
              <a:rPr sz="1800" b="0" spc="5" dirty="0">
                <a:latin typeface="Franklin Gothic Medium"/>
                <a:cs typeface="Franklin Gothic Medium"/>
              </a:rPr>
              <a:t>.</a:t>
            </a:r>
            <a:r>
              <a:rPr sz="1800" b="0" dirty="0">
                <a:latin typeface="Franklin Gothic Medium"/>
                <a:cs typeface="Franklin Gothic Medium"/>
              </a:rPr>
              <a:t>2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066800"/>
            <a:ext cx="7543800" cy="5330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477" rIns="0" bIns="0" rtlCol="0">
            <a:spAutoFit/>
          </a:bodyPr>
          <a:lstStyle/>
          <a:p>
            <a:pPr marL="1149350">
              <a:lnSpc>
                <a:spcPct val="100000"/>
              </a:lnSpc>
            </a:pPr>
            <a:r>
              <a:rPr sz="1800" b="0" spc="-30" dirty="0">
                <a:latin typeface="Franklin Gothic Medium"/>
                <a:cs typeface="Franklin Gothic Medium"/>
              </a:rPr>
              <a:t>K</a:t>
            </a:r>
            <a:r>
              <a:rPr sz="1800" b="0" spc="-10" dirty="0">
                <a:latin typeface="Franklin Gothic Medium"/>
                <a:cs typeface="Franklin Gothic Medium"/>
              </a:rPr>
              <a:t>o</a:t>
            </a:r>
            <a:r>
              <a:rPr sz="1800" b="0" spc="-20" dirty="0">
                <a:latin typeface="Franklin Gothic Medium"/>
                <a:cs typeface="Franklin Gothic Medium"/>
              </a:rPr>
              <a:t>b</a:t>
            </a:r>
            <a:r>
              <a:rPr sz="1800" b="0" spc="-5" dirty="0">
                <a:latin typeface="Franklin Gothic Medium"/>
                <a:cs typeface="Franklin Gothic Medium"/>
              </a:rPr>
              <a:t>e</a:t>
            </a:r>
            <a:r>
              <a:rPr sz="1800" b="0" dirty="0">
                <a:latin typeface="Franklin Gothic Medium"/>
                <a:cs typeface="Franklin Gothic Medium"/>
              </a:rPr>
              <a:t> </a:t>
            </a:r>
            <a:r>
              <a:rPr sz="1800" b="0" spc="-15" dirty="0">
                <a:latin typeface="Franklin Gothic Medium"/>
                <a:cs typeface="Franklin Gothic Medium"/>
              </a:rPr>
              <a:t>ea</a:t>
            </a:r>
            <a:r>
              <a:rPr sz="1800" b="0" spc="70" dirty="0">
                <a:latin typeface="Franklin Gothic Medium"/>
                <a:cs typeface="Franklin Gothic Medium"/>
              </a:rPr>
              <a:t>r</a:t>
            </a:r>
            <a:r>
              <a:rPr sz="1800" b="0" spc="-15" dirty="0">
                <a:latin typeface="Franklin Gothic Medium"/>
                <a:cs typeface="Franklin Gothic Medium"/>
              </a:rPr>
              <a:t>th</a:t>
            </a:r>
            <a:r>
              <a:rPr sz="1800" b="0" spc="-45" dirty="0">
                <a:latin typeface="Franklin Gothic Medium"/>
                <a:cs typeface="Franklin Gothic Medium"/>
              </a:rPr>
              <a:t>q</a:t>
            </a:r>
            <a:r>
              <a:rPr sz="1800" b="0" spc="5" dirty="0">
                <a:latin typeface="Franklin Gothic Medium"/>
                <a:cs typeface="Franklin Gothic Medium"/>
              </a:rPr>
              <a:t>u</a:t>
            </a:r>
            <a:r>
              <a:rPr sz="1800" b="0" spc="-20" dirty="0">
                <a:latin typeface="Franklin Gothic Medium"/>
                <a:cs typeface="Franklin Gothic Medium"/>
              </a:rPr>
              <a:t>a</a:t>
            </a:r>
            <a:r>
              <a:rPr sz="1800" b="0" spc="-95" dirty="0">
                <a:latin typeface="Franklin Gothic Medium"/>
                <a:cs typeface="Franklin Gothic Medium"/>
              </a:rPr>
              <a:t>k</a:t>
            </a:r>
            <a:r>
              <a:rPr sz="1800" b="0" spc="-5" dirty="0">
                <a:latin typeface="Franklin Gothic Medium"/>
                <a:cs typeface="Franklin Gothic Medium"/>
              </a:rPr>
              <a:t>e</a:t>
            </a:r>
            <a:r>
              <a:rPr sz="1800" b="0" spc="-70" dirty="0">
                <a:latin typeface="Franklin Gothic Medium"/>
                <a:cs typeface="Franklin Gothic Medium"/>
              </a:rPr>
              <a:t> </a:t>
            </a:r>
            <a:r>
              <a:rPr sz="1800" b="0" spc="-15" dirty="0">
                <a:latin typeface="Franklin Gothic Medium"/>
                <a:cs typeface="Franklin Gothic Medium"/>
              </a:rPr>
              <a:t>(Jap</a:t>
            </a:r>
            <a:r>
              <a:rPr sz="1800" b="0" spc="-5" dirty="0">
                <a:latin typeface="Franklin Gothic Medium"/>
                <a:cs typeface="Franklin Gothic Medium"/>
              </a:rPr>
              <a:t>a</a:t>
            </a:r>
            <a:r>
              <a:rPr sz="1800" b="0" spc="5" dirty="0">
                <a:latin typeface="Franklin Gothic Medium"/>
                <a:cs typeface="Franklin Gothic Medium"/>
              </a:rPr>
              <a:t>n</a:t>
            </a:r>
            <a:r>
              <a:rPr sz="1800" b="0" dirty="0">
                <a:latin typeface="Franklin Gothic Medium"/>
                <a:cs typeface="Franklin Gothic Medium"/>
              </a:rPr>
              <a:t>)</a:t>
            </a:r>
            <a:r>
              <a:rPr sz="1800" b="0" spc="-20" dirty="0">
                <a:latin typeface="Franklin Gothic Medium"/>
                <a:cs typeface="Franklin Gothic Medium"/>
              </a:rPr>
              <a:t> </a:t>
            </a:r>
            <a:r>
              <a:rPr sz="1800" b="0" spc="-75" dirty="0">
                <a:latin typeface="Franklin Gothic Medium"/>
                <a:cs typeface="Franklin Gothic Medium"/>
              </a:rPr>
              <a:t>1</a:t>
            </a:r>
            <a:r>
              <a:rPr sz="1800" b="0" dirty="0">
                <a:latin typeface="Franklin Gothic Medium"/>
                <a:cs typeface="Franklin Gothic Medium"/>
              </a:rPr>
              <a:t>6.</a:t>
            </a:r>
            <a:r>
              <a:rPr sz="1800" b="0" spc="-65" dirty="0">
                <a:latin typeface="Franklin Gothic Medium"/>
                <a:cs typeface="Franklin Gothic Medium"/>
              </a:rPr>
              <a:t>0</a:t>
            </a:r>
            <a:r>
              <a:rPr sz="1800" b="0" spc="-25" dirty="0">
                <a:latin typeface="Franklin Gothic Medium"/>
                <a:cs typeface="Franklin Gothic Medium"/>
              </a:rPr>
              <a:t>1</a:t>
            </a:r>
            <a:r>
              <a:rPr sz="1800" b="0" spc="-55" dirty="0">
                <a:latin typeface="Franklin Gothic Medium"/>
                <a:cs typeface="Franklin Gothic Medium"/>
              </a:rPr>
              <a:t>.</a:t>
            </a:r>
            <a:r>
              <a:rPr sz="1800" b="0" spc="-25" dirty="0">
                <a:latin typeface="Franklin Gothic Medium"/>
                <a:cs typeface="Franklin Gothic Medium"/>
              </a:rPr>
              <a:t>1</a:t>
            </a:r>
            <a:r>
              <a:rPr sz="1800" b="0" dirty="0">
                <a:latin typeface="Franklin Gothic Medium"/>
                <a:cs typeface="Franklin Gothic Medium"/>
              </a:rPr>
              <a:t>995,</a:t>
            </a:r>
            <a:r>
              <a:rPr sz="1800" b="0" spc="-35" dirty="0">
                <a:latin typeface="Franklin Gothic Medium"/>
                <a:cs typeface="Franklin Gothic Medium"/>
              </a:rPr>
              <a:t> </a:t>
            </a:r>
            <a:r>
              <a:rPr sz="1800" b="0" spc="5" dirty="0">
                <a:latin typeface="Franklin Gothic Medium"/>
                <a:cs typeface="Franklin Gothic Medium"/>
              </a:rPr>
              <a:t>M=6.</a:t>
            </a:r>
            <a:r>
              <a:rPr sz="1800" b="0" dirty="0">
                <a:latin typeface="Franklin Gothic Medium"/>
                <a:cs typeface="Franklin Gothic Medium"/>
              </a:rPr>
              <a:t>8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7800" y="1131684"/>
            <a:ext cx="6477000" cy="4706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504" rIns="0" bIns="0" rtlCol="0">
            <a:spAutoFit/>
          </a:bodyPr>
          <a:lstStyle/>
          <a:p>
            <a:pPr marL="767715">
              <a:lnSpc>
                <a:spcPct val="100000"/>
              </a:lnSpc>
            </a:pPr>
            <a:r>
              <a:rPr sz="2400" b="0" spc="-5" dirty="0">
                <a:latin typeface="Franklin Gothic Medium"/>
                <a:cs typeface="Franklin Gothic Medium"/>
              </a:rPr>
              <a:t>SP</a:t>
            </a:r>
            <a:r>
              <a:rPr sz="2400" b="0" spc="5" dirty="0">
                <a:latin typeface="Franklin Gothic Medium"/>
                <a:cs typeface="Franklin Gothic Medium"/>
              </a:rPr>
              <a:t>I</a:t>
            </a:r>
            <a:r>
              <a:rPr sz="2400" b="0" spc="-130" dirty="0">
                <a:latin typeface="Franklin Gothic Medium"/>
                <a:cs typeface="Franklin Gothic Medium"/>
              </a:rPr>
              <a:t>T</a:t>
            </a:r>
            <a:r>
              <a:rPr sz="2400" b="0" spc="-5" dirty="0">
                <a:latin typeface="Franklin Gothic Medium"/>
                <a:cs typeface="Franklin Gothic Medium"/>
              </a:rPr>
              <a:t>AK</a:t>
            </a:r>
            <a:r>
              <a:rPr sz="2400" b="0" spc="5" dirty="0">
                <a:latin typeface="Franklin Gothic Medium"/>
                <a:cs typeface="Franklin Gothic Medium"/>
              </a:rPr>
              <a:t> </a:t>
            </a:r>
            <a:r>
              <a:rPr sz="2400" b="0" dirty="0">
                <a:latin typeface="Franklin Gothic Medium"/>
                <a:cs typeface="Franklin Gothic Medium"/>
              </a:rPr>
              <a:t>E</a:t>
            </a:r>
            <a:r>
              <a:rPr sz="2400" b="0" spc="-5" dirty="0">
                <a:latin typeface="Franklin Gothic Medium"/>
                <a:cs typeface="Franklin Gothic Medium"/>
              </a:rPr>
              <a:t>A</a:t>
            </a:r>
            <a:r>
              <a:rPr sz="2400" b="0" spc="-20" dirty="0">
                <a:latin typeface="Franklin Gothic Medium"/>
                <a:cs typeface="Franklin Gothic Medium"/>
              </a:rPr>
              <a:t>R</a:t>
            </a:r>
            <a:r>
              <a:rPr sz="2400" b="0" spc="-10" dirty="0">
                <a:latin typeface="Franklin Gothic Medium"/>
                <a:cs typeface="Franklin Gothic Medium"/>
              </a:rPr>
              <a:t>TH</a:t>
            </a:r>
            <a:r>
              <a:rPr sz="2400" b="0" spc="-15" dirty="0">
                <a:latin typeface="Franklin Gothic Medium"/>
                <a:cs typeface="Franklin Gothic Medium"/>
              </a:rPr>
              <a:t>Q</a:t>
            </a:r>
            <a:r>
              <a:rPr sz="2400" b="0" spc="-65" dirty="0">
                <a:latin typeface="Franklin Gothic Medium"/>
                <a:cs typeface="Franklin Gothic Medium"/>
              </a:rPr>
              <a:t>U</a:t>
            </a:r>
            <a:r>
              <a:rPr sz="2400" b="0" spc="-5" dirty="0">
                <a:latin typeface="Franklin Gothic Medium"/>
                <a:cs typeface="Franklin Gothic Medium"/>
              </a:rPr>
              <a:t>A</a:t>
            </a:r>
            <a:r>
              <a:rPr sz="2400" b="0" spc="-25" dirty="0">
                <a:latin typeface="Franklin Gothic Medium"/>
                <a:cs typeface="Franklin Gothic Medium"/>
              </a:rPr>
              <a:t>K</a:t>
            </a:r>
            <a:r>
              <a:rPr sz="2400" b="0" spc="-5" dirty="0">
                <a:latin typeface="Franklin Gothic Medium"/>
                <a:cs typeface="Franklin Gothic Medium"/>
              </a:rPr>
              <a:t>E</a:t>
            </a:r>
            <a:r>
              <a:rPr sz="2400" b="0" spc="50" dirty="0">
                <a:latin typeface="Franklin Gothic Medium"/>
                <a:cs typeface="Franklin Gothic Medium"/>
              </a:rPr>
              <a:t> </a:t>
            </a:r>
            <a:r>
              <a:rPr sz="2400" b="0" spc="-10" dirty="0">
                <a:latin typeface="Franklin Gothic Medium"/>
                <a:cs typeface="Franklin Gothic Medium"/>
              </a:rPr>
              <a:t>(</a:t>
            </a:r>
            <a:r>
              <a:rPr sz="2400" b="0" spc="-5" dirty="0">
                <a:latin typeface="Franklin Gothic Medium"/>
                <a:cs typeface="Franklin Gothic Medium"/>
              </a:rPr>
              <a:t>A</a:t>
            </a:r>
            <a:r>
              <a:rPr sz="2400" b="0" spc="-20" dirty="0">
                <a:latin typeface="Franklin Gothic Medium"/>
                <a:cs typeface="Franklin Gothic Medium"/>
              </a:rPr>
              <a:t>R</a:t>
            </a:r>
            <a:r>
              <a:rPr sz="2400" b="0" spc="-5" dirty="0">
                <a:latin typeface="Franklin Gothic Medium"/>
                <a:cs typeface="Franklin Gothic Medium"/>
              </a:rPr>
              <a:t>ME</a:t>
            </a:r>
            <a:r>
              <a:rPr sz="2400" b="0" dirty="0">
                <a:latin typeface="Franklin Gothic Medium"/>
                <a:cs typeface="Franklin Gothic Medium"/>
              </a:rPr>
              <a:t>NIA)</a:t>
            </a:r>
            <a:r>
              <a:rPr sz="2400" b="0" spc="5" dirty="0">
                <a:latin typeface="Franklin Gothic Medium"/>
                <a:cs typeface="Franklin Gothic Medium"/>
              </a:rPr>
              <a:t> </a:t>
            </a:r>
            <a:r>
              <a:rPr sz="2400" b="0" spc="-210" dirty="0">
                <a:latin typeface="Franklin Gothic Medium"/>
                <a:cs typeface="Franklin Gothic Medium"/>
              </a:rPr>
              <a:t>7</a:t>
            </a:r>
            <a:r>
              <a:rPr sz="2400" b="0" dirty="0">
                <a:latin typeface="Franklin Gothic Medium"/>
                <a:cs typeface="Franklin Gothic Medium"/>
              </a:rPr>
              <a:t>.</a:t>
            </a:r>
            <a:r>
              <a:rPr sz="2400" b="0" spc="25" dirty="0">
                <a:latin typeface="Franklin Gothic Medium"/>
                <a:cs typeface="Franklin Gothic Medium"/>
              </a:rPr>
              <a:t>1</a:t>
            </a:r>
            <a:r>
              <a:rPr sz="2400" b="0" spc="5" dirty="0">
                <a:latin typeface="Franklin Gothic Medium"/>
                <a:cs typeface="Franklin Gothic Medium"/>
              </a:rPr>
              <a:t>2</a:t>
            </a:r>
            <a:r>
              <a:rPr sz="2400" b="0" dirty="0">
                <a:latin typeface="Franklin Gothic Medium"/>
                <a:cs typeface="Franklin Gothic Medium"/>
              </a:rPr>
              <a:t>.1</a:t>
            </a:r>
            <a:r>
              <a:rPr sz="2400" b="0" spc="5" dirty="0">
                <a:latin typeface="Franklin Gothic Medium"/>
                <a:cs typeface="Franklin Gothic Medium"/>
              </a:rPr>
              <a:t>988</a:t>
            </a:r>
            <a:r>
              <a:rPr sz="2400" b="0" spc="-5" dirty="0">
                <a:latin typeface="Franklin Gothic Medium"/>
                <a:cs typeface="Franklin Gothic Medium"/>
              </a:rPr>
              <a:t>,</a:t>
            </a:r>
            <a:r>
              <a:rPr sz="2400" b="0" spc="-30" dirty="0">
                <a:latin typeface="Franklin Gothic Medium"/>
                <a:cs typeface="Franklin Gothic Medium"/>
              </a:rPr>
              <a:t> </a:t>
            </a:r>
            <a:r>
              <a:rPr sz="2400" b="0" dirty="0">
                <a:latin typeface="Franklin Gothic Medium"/>
                <a:cs typeface="Franklin Gothic Medium"/>
              </a:rPr>
              <a:t>M</a:t>
            </a:r>
            <a:r>
              <a:rPr sz="2400" b="0" spc="5" dirty="0">
                <a:latin typeface="Franklin Gothic Medium"/>
                <a:cs typeface="Franklin Gothic Medium"/>
              </a:rPr>
              <a:t>=6</a:t>
            </a:r>
            <a:r>
              <a:rPr sz="2400" b="0" dirty="0">
                <a:latin typeface="Franklin Gothic Medium"/>
                <a:cs typeface="Franklin Gothic Medium"/>
              </a:rPr>
              <a:t>.8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2200" y="914400"/>
            <a:ext cx="46482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6522719"/>
            <a:ext cx="323596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latin typeface="Franklin Gothic Medium"/>
                <a:cs typeface="Franklin Gothic Medium"/>
                <a:hlinkClick r:id="rId3"/>
              </a:rPr>
              <a:t>ht</a:t>
            </a:r>
            <a:r>
              <a:rPr sz="1200" spc="-30" dirty="0">
                <a:latin typeface="Franklin Gothic Medium"/>
                <a:cs typeface="Franklin Gothic Medium"/>
                <a:hlinkClick r:id="rId3"/>
              </a:rPr>
              <a:t>t</a:t>
            </a:r>
            <a:r>
              <a:rPr sz="1200" spc="-5" dirty="0">
                <a:latin typeface="Franklin Gothic Medium"/>
                <a:cs typeface="Franklin Gothic Medium"/>
                <a:hlinkClick r:id="rId3"/>
              </a:rPr>
              <a:t>p</a:t>
            </a:r>
            <a:r>
              <a:rPr sz="1200" spc="20" dirty="0">
                <a:latin typeface="Franklin Gothic Medium"/>
                <a:cs typeface="Franklin Gothic Medium"/>
                <a:hlinkClick r:id="rId3"/>
              </a:rPr>
              <a:t>:</a:t>
            </a:r>
            <a:r>
              <a:rPr sz="1200" spc="-25" dirty="0">
                <a:latin typeface="Franklin Gothic Medium"/>
                <a:cs typeface="Franklin Gothic Medium"/>
                <a:hlinkClick r:id="rId3"/>
              </a:rPr>
              <a:t>//</a:t>
            </a:r>
            <a:r>
              <a:rPr sz="1200" spc="-40" dirty="0">
                <a:latin typeface="Franklin Gothic Medium"/>
                <a:cs typeface="Franklin Gothic Medium"/>
                <a:hlinkClick r:id="rId3"/>
              </a:rPr>
              <a:t>w</a:t>
            </a:r>
            <a:r>
              <a:rPr sz="1200" spc="-45" dirty="0">
                <a:latin typeface="Franklin Gothic Medium"/>
                <a:cs typeface="Franklin Gothic Medium"/>
                <a:hlinkClick r:id="rId3"/>
              </a:rPr>
              <a:t>w</a:t>
            </a:r>
            <a:r>
              <a:rPr sz="1200" spc="-95" dirty="0">
                <a:latin typeface="Franklin Gothic Medium"/>
                <a:cs typeface="Franklin Gothic Medium"/>
                <a:hlinkClick r:id="rId3"/>
              </a:rPr>
              <a:t>w</a:t>
            </a:r>
            <a:r>
              <a:rPr sz="1200" spc="20" dirty="0">
                <a:latin typeface="Franklin Gothic Medium"/>
                <a:cs typeface="Franklin Gothic Medium"/>
                <a:hlinkClick r:id="rId3"/>
              </a:rPr>
              <a:t>.</a:t>
            </a:r>
            <a:r>
              <a:rPr sz="1200" spc="-15" dirty="0">
                <a:latin typeface="Franklin Gothic Medium"/>
                <a:cs typeface="Franklin Gothic Medium"/>
                <a:hlinkClick r:id="rId3"/>
              </a:rPr>
              <a:t>h</a:t>
            </a:r>
            <a:r>
              <a:rPr sz="1200" spc="0" dirty="0">
                <a:latin typeface="Franklin Gothic Medium"/>
                <a:cs typeface="Franklin Gothic Medium"/>
                <a:hlinkClick r:id="rId3"/>
              </a:rPr>
              <a:t>l</a:t>
            </a:r>
            <a:r>
              <a:rPr sz="1200" spc="-5" dirty="0">
                <a:latin typeface="Franklin Gothic Medium"/>
                <a:cs typeface="Franklin Gothic Medium"/>
                <a:hlinkClick r:id="rId3"/>
              </a:rPr>
              <a:t>e</a:t>
            </a:r>
            <a:r>
              <a:rPr sz="1200" dirty="0">
                <a:latin typeface="Franklin Gothic Medium"/>
                <a:cs typeface="Franklin Gothic Medium"/>
                <a:hlinkClick r:id="rId3"/>
              </a:rPr>
              <a:t>b</a:t>
            </a:r>
            <a:r>
              <a:rPr sz="1200" spc="20" dirty="0">
                <a:latin typeface="Franklin Gothic Medium"/>
                <a:cs typeface="Franklin Gothic Medium"/>
                <a:hlinkClick r:id="rId3"/>
              </a:rPr>
              <a:t>.</a:t>
            </a:r>
            <a:r>
              <a:rPr sz="1200" spc="-10" dirty="0">
                <a:latin typeface="Franklin Gothic Medium"/>
                <a:cs typeface="Franklin Gothic Medium"/>
                <a:hlinkClick r:id="rId3"/>
              </a:rPr>
              <a:t>net</a:t>
            </a:r>
            <a:r>
              <a:rPr sz="1200" spc="-25" dirty="0">
                <a:latin typeface="Franklin Gothic Medium"/>
                <a:cs typeface="Franklin Gothic Medium"/>
                <a:hlinkClick r:id="rId3"/>
              </a:rPr>
              <a:t>/a</a:t>
            </a:r>
            <a:r>
              <a:rPr sz="1200" spc="-15" dirty="0">
                <a:latin typeface="Franklin Gothic Medium"/>
                <a:cs typeface="Franklin Gothic Medium"/>
                <a:hlinkClick r:id="rId3"/>
              </a:rPr>
              <a:t>r</a:t>
            </a:r>
            <a:r>
              <a:rPr sz="1200" spc="-65" dirty="0">
                <a:latin typeface="Franklin Gothic Medium"/>
                <a:cs typeface="Franklin Gothic Medium"/>
                <a:hlinkClick r:id="rId3"/>
              </a:rPr>
              <a:t>m</a:t>
            </a:r>
            <a:r>
              <a:rPr sz="1200" spc="-10" dirty="0">
                <a:latin typeface="Franklin Gothic Medium"/>
                <a:cs typeface="Franklin Gothic Medium"/>
                <a:hlinkClick r:id="rId3"/>
              </a:rPr>
              <a:t>en</a:t>
            </a:r>
            <a:r>
              <a:rPr sz="1200" spc="-15" dirty="0">
                <a:latin typeface="Franklin Gothic Medium"/>
                <a:cs typeface="Franklin Gothic Medium"/>
                <a:hlinkClick r:id="rId3"/>
              </a:rPr>
              <a:t>i</a:t>
            </a:r>
            <a:r>
              <a:rPr sz="1200" spc="-25" dirty="0">
                <a:latin typeface="Franklin Gothic Medium"/>
                <a:cs typeface="Franklin Gothic Medium"/>
                <a:hlinkClick r:id="rId3"/>
              </a:rPr>
              <a:t>a/</a:t>
            </a:r>
            <a:r>
              <a:rPr sz="1200" spc="-30" dirty="0">
                <a:latin typeface="Franklin Gothic Medium"/>
                <a:cs typeface="Franklin Gothic Medium"/>
                <a:hlinkClick r:id="rId3"/>
              </a:rPr>
              <a:t>i</a:t>
            </a:r>
            <a:r>
              <a:rPr sz="1200" spc="-15" dirty="0">
                <a:latin typeface="Franklin Gothic Medium"/>
                <a:cs typeface="Franklin Gothic Medium"/>
                <a:hlinkClick r:id="rId3"/>
              </a:rPr>
              <a:t>n</a:t>
            </a:r>
            <a:r>
              <a:rPr sz="1200" spc="-45" dirty="0">
                <a:latin typeface="Franklin Gothic Medium"/>
                <a:cs typeface="Franklin Gothic Medium"/>
                <a:hlinkClick r:id="rId3"/>
              </a:rPr>
              <a:t>t</a:t>
            </a:r>
            <a:r>
              <a:rPr sz="1200" spc="-5" dirty="0">
                <a:latin typeface="Franklin Gothic Medium"/>
                <a:cs typeface="Franklin Gothic Medium"/>
                <a:hlinkClick r:id="rId3"/>
              </a:rPr>
              <a:t>e</a:t>
            </a:r>
            <a:r>
              <a:rPr sz="1200" spc="-15" dirty="0">
                <a:latin typeface="Franklin Gothic Medium"/>
                <a:cs typeface="Franklin Gothic Medium"/>
                <a:hlinkClick r:id="rId3"/>
              </a:rPr>
              <a:t>r</a:t>
            </a:r>
            <a:r>
              <a:rPr sz="1200" spc="-10" dirty="0">
                <a:latin typeface="Franklin Gothic Medium"/>
                <a:cs typeface="Franklin Gothic Medium"/>
                <a:hlinkClick r:id="rId3"/>
              </a:rPr>
              <a:t>net</a:t>
            </a:r>
            <a:r>
              <a:rPr sz="1200" spc="-25" dirty="0">
                <a:latin typeface="Franklin Gothic Medium"/>
                <a:cs typeface="Franklin Gothic Medium"/>
                <a:hlinkClick r:id="rId3"/>
              </a:rPr>
              <a:t>/</a:t>
            </a:r>
            <a:r>
              <a:rPr sz="1200" spc="-30" dirty="0">
                <a:latin typeface="Franklin Gothic Medium"/>
                <a:cs typeface="Franklin Gothic Medium"/>
                <a:hlinkClick r:id="rId3"/>
              </a:rPr>
              <a:t>i</a:t>
            </a:r>
            <a:r>
              <a:rPr sz="1200" spc="20" dirty="0">
                <a:latin typeface="Franklin Gothic Medium"/>
                <a:cs typeface="Franklin Gothic Medium"/>
                <a:hlinkClick r:id="rId3"/>
              </a:rPr>
              <a:t>n</a:t>
            </a:r>
            <a:r>
              <a:rPr sz="1200" spc="-5" dirty="0">
                <a:latin typeface="Franklin Gothic Medium"/>
                <a:cs typeface="Franklin Gothic Medium"/>
                <a:hlinkClick r:id="rId3"/>
              </a:rPr>
              <a:t>d</a:t>
            </a:r>
            <a:r>
              <a:rPr sz="1200" spc="-30" dirty="0">
                <a:latin typeface="Franklin Gothic Medium"/>
                <a:cs typeface="Franklin Gothic Medium"/>
                <a:hlinkClick r:id="rId3"/>
              </a:rPr>
              <a:t>e</a:t>
            </a:r>
            <a:r>
              <a:rPr sz="1200" spc="-10" dirty="0">
                <a:latin typeface="Franklin Gothic Medium"/>
                <a:cs typeface="Franklin Gothic Medium"/>
                <a:hlinkClick r:id="rId3"/>
              </a:rPr>
              <a:t>x</a:t>
            </a:r>
            <a:r>
              <a:rPr sz="1200" spc="0" dirty="0">
                <a:latin typeface="Franklin Gothic Medium"/>
                <a:cs typeface="Franklin Gothic Medium"/>
                <a:hlinkClick r:id="rId3"/>
              </a:rPr>
              <a:t>.</a:t>
            </a:r>
            <a:r>
              <a:rPr sz="1200" spc="-15" dirty="0">
                <a:latin typeface="Franklin Gothic Medium"/>
                <a:cs typeface="Franklin Gothic Medium"/>
                <a:hlinkClick r:id="rId3"/>
              </a:rPr>
              <a:t>ht</a:t>
            </a:r>
            <a:r>
              <a:rPr sz="1200" spc="-65" dirty="0">
                <a:latin typeface="Franklin Gothic Medium"/>
                <a:cs typeface="Franklin Gothic Medium"/>
                <a:hlinkClick r:id="rId3"/>
              </a:rPr>
              <a:t>m</a:t>
            </a:r>
            <a:r>
              <a:rPr sz="1200" spc="-20" dirty="0">
                <a:latin typeface="Franklin Gothic Medium"/>
                <a:cs typeface="Franklin Gothic Medium"/>
                <a:hlinkClick r:id="rId3"/>
              </a:rPr>
              <a:t>l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7359" rIns="0" bIns="0" rtlCol="0">
            <a:spAutoFit/>
          </a:bodyPr>
          <a:lstStyle/>
          <a:p>
            <a:pPr marL="1225550">
              <a:lnSpc>
                <a:spcPct val="100000"/>
              </a:lnSpc>
            </a:pPr>
            <a:r>
              <a:rPr sz="1800" b="0" spc="-35" dirty="0">
                <a:latin typeface="Franklin Gothic Medium"/>
                <a:cs typeface="Franklin Gothic Medium"/>
              </a:rPr>
              <a:t>I</a:t>
            </a:r>
            <a:r>
              <a:rPr sz="1800" b="0" spc="5" dirty="0">
                <a:latin typeface="Franklin Gothic Medium"/>
                <a:cs typeface="Franklin Gothic Medium"/>
              </a:rPr>
              <a:t>z</a:t>
            </a:r>
            <a:r>
              <a:rPr sz="1800" b="0" spc="-105" dirty="0">
                <a:latin typeface="Franklin Gothic Medium"/>
                <a:cs typeface="Franklin Gothic Medium"/>
              </a:rPr>
              <a:t>m</a:t>
            </a:r>
            <a:r>
              <a:rPr sz="1800" b="0" spc="-40" dirty="0">
                <a:latin typeface="Franklin Gothic Medium"/>
                <a:cs typeface="Franklin Gothic Medium"/>
              </a:rPr>
              <a:t>i</a:t>
            </a:r>
            <a:r>
              <a:rPr sz="1800" b="0" spc="-30" dirty="0">
                <a:latin typeface="Franklin Gothic Medium"/>
                <a:cs typeface="Franklin Gothic Medium"/>
              </a:rPr>
              <a:t>t</a:t>
            </a:r>
            <a:r>
              <a:rPr sz="1800" b="0" spc="-20" dirty="0">
                <a:latin typeface="Franklin Gothic Medium"/>
                <a:cs typeface="Franklin Gothic Medium"/>
              </a:rPr>
              <a:t> </a:t>
            </a:r>
            <a:r>
              <a:rPr sz="1800" b="0" spc="-15" dirty="0">
                <a:latin typeface="Franklin Gothic Medium"/>
                <a:cs typeface="Franklin Gothic Medium"/>
              </a:rPr>
              <a:t>ea</a:t>
            </a:r>
            <a:r>
              <a:rPr sz="1800" b="0" spc="70" dirty="0">
                <a:latin typeface="Franklin Gothic Medium"/>
                <a:cs typeface="Franklin Gothic Medium"/>
              </a:rPr>
              <a:t>r</a:t>
            </a:r>
            <a:r>
              <a:rPr sz="1800" b="0" spc="-15" dirty="0">
                <a:latin typeface="Franklin Gothic Medium"/>
                <a:cs typeface="Franklin Gothic Medium"/>
              </a:rPr>
              <a:t>th</a:t>
            </a:r>
            <a:r>
              <a:rPr sz="1800" b="0" spc="-45" dirty="0">
                <a:latin typeface="Franklin Gothic Medium"/>
                <a:cs typeface="Franklin Gothic Medium"/>
              </a:rPr>
              <a:t>q</a:t>
            </a:r>
            <a:r>
              <a:rPr sz="1800" b="0" spc="5" dirty="0">
                <a:latin typeface="Franklin Gothic Medium"/>
                <a:cs typeface="Franklin Gothic Medium"/>
              </a:rPr>
              <a:t>u</a:t>
            </a:r>
            <a:r>
              <a:rPr sz="1800" b="0" spc="-20" dirty="0">
                <a:latin typeface="Franklin Gothic Medium"/>
                <a:cs typeface="Franklin Gothic Medium"/>
              </a:rPr>
              <a:t>a</a:t>
            </a:r>
            <a:r>
              <a:rPr sz="1800" b="0" spc="-100" dirty="0">
                <a:latin typeface="Franklin Gothic Medium"/>
                <a:cs typeface="Franklin Gothic Medium"/>
              </a:rPr>
              <a:t>k</a:t>
            </a:r>
            <a:r>
              <a:rPr sz="1800" b="0" spc="-10" dirty="0">
                <a:latin typeface="Franklin Gothic Medium"/>
                <a:cs typeface="Franklin Gothic Medium"/>
              </a:rPr>
              <a:t>e</a:t>
            </a:r>
            <a:r>
              <a:rPr sz="1800" b="0" spc="-45" dirty="0">
                <a:latin typeface="Franklin Gothic Medium"/>
                <a:cs typeface="Franklin Gothic Medium"/>
              </a:rPr>
              <a:t> </a:t>
            </a:r>
            <a:r>
              <a:rPr sz="1800" b="0" spc="-5" dirty="0">
                <a:latin typeface="Franklin Gothic Medium"/>
                <a:cs typeface="Franklin Gothic Medium"/>
              </a:rPr>
              <a:t>(</a:t>
            </a:r>
            <a:r>
              <a:rPr sz="1800" b="0" spc="-130" dirty="0">
                <a:latin typeface="Franklin Gothic Medium"/>
                <a:cs typeface="Franklin Gothic Medium"/>
              </a:rPr>
              <a:t>T</a:t>
            </a:r>
            <a:r>
              <a:rPr sz="1800" b="0" spc="5" dirty="0">
                <a:latin typeface="Franklin Gothic Medium"/>
                <a:cs typeface="Franklin Gothic Medium"/>
              </a:rPr>
              <a:t>u</a:t>
            </a:r>
            <a:r>
              <a:rPr sz="1800" b="0" spc="-5" dirty="0">
                <a:latin typeface="Franklin Gothic Medium"/>
                <a:cs typeface="Franklin Gothic Medium"/>
              </a:rPr>
              <a:t>r</a:t>
            </a:r>
            <a:r>
              <a:rPr sz="1800" b="0" spc="-100" dirty="0">
                <a:latin typeface="Franklin Gothic Medium"/>
                <a:cs typeface="Franklin Gothic Medium"/>
              </a:rPr>
              <a:t>k</a:t>
            </a:r>
            <a:r>
              <a:rPr sz="1800" b="0" spc="-35" dirty="0">
                <a:latin typeface="Franklin Gothic Medium"/>
                <a:cs typeface="Franklin Gothic Medium"/>
              </a:rPr>
              <a:t>ey</a:t>
            </a:r>
            <a:r>
              <a:rPr sz="1800" b="0" spc="-20" dirty="0">
                <a:latin typeface="Franklin Gothic Medium"/>
                <a:cs typeface="Franklin Gothic Medium"/>
              </a:rPr>
              <a:t>)</a:t>
            </a:r>
            <a:r>
              <a:rPr sz="1800" b="0" spc="-50" dirty="0">
                <a:latin typeface="Franklin Gothic Medium"/>
                <a:cs typeface="Franklin Gothic Medium"/>
              </a:rPr>
              <a:t> </a:t>
            </a:r>
            <a:r>
              <a:rPr sz="1800" b="0" spc="-120" dirty="0">
                <a:latin typeface="Franklin Gothic Medium"/>
                <a:cs typeface="Franklin Gothic Medium"/>
              </a:rPr>
              <a:t>1</a:t>
            </a:r>
            <a:r>
              <a:rPr sz="1800" b="0" spc="-195" dirty="0">
                <a:latin typeface="Franklin Gothic Medium"/>
                <a:cs typeface="Franklin Gothic Medium"/>
              </a:rPr>
              <a:t>7</a:t>
            </a:r>
            <a:r>
              <a:rPr sz="1800" b="0" spc="15" dirty="0">
                <a:latin typeface="Franklin Gothic Medium"/>
                <a:cs typeface="Franklin Gothic Medium"/>
              </a:rPr>
              <a:t>.</a:t>
            </a:r>
            <a:r>
              <a:rPr sz="1800" b="0" dirty="0">
                <a:latin typeface="Franklin Gothic Medium"/>
                <a:cs typeface="Franklin Gothic Medium"/>
              </a:rPr>
              <a:t>08</a:t>
            </a:r>
            <a:r>
              <a:rPr sz="1800" b="0" spc="-65" dirty="0">
                <a:latin typeface="Franklin Gothic Medium"/>
                <a:cs typeface="Franklin Gothic Medium"/>
              </a:rPr>
              <a:t>.</a:t>
            </a:r>
            <a:r>
              <a:rPr sz="1800" b="0" spc="-25" dirty="0">
                <a:latin typeface="Franklin Gothic Medium"/>
                <a:cs typeface="Franklin Gothic Medium"/>
              </a:rPr>
              <a:t>1</a:t>
            </a:r>
            <a:r>
              <a:rPr sz="1800" b="0" dirty="0">
                <a:latin typeface="Franklin Gothic Medium"/>
                <a:cs typeface="Franklin Gothic Medium"/>
              </a:rPr>
              <a:t>999,</a:t>
            </a:r>
            <a:r>
              <a:rPr sz="1800" b="0" spc="-60" dirty="0">
                <a:latin typeface="Franklin Gothic Medium"/>
                <a:cs typeface="Franklin Gothic Medium"/>
              </a:rPr>
              <a:t> </a:t>
            </a:r>
            <a:r>
              <a:rPr sz="1800" b="0" spc="15" dirty="0">
                <a:latin typeface="Franklin Gothic Medium"/>
                <a:cs typeface="Franklin Gothic Medium"/>
              </a:rPr>
              <a:t>M</a:t>
            </a:r>
            <a:r>
              <a:rPr sz="1800" b="0" spc="-5" dirty="0">
                <a:latin typeface="Franklin Gothic Medium"/>
                <a:cs typeface="Franklin Gothic Medium"/>
              </a:rPr>
              <a:t>=</a:t>
            </a:r>
            <a:r>
              <a:rPr sz="1800" b="0" spc="-190" dirty="0">
                <a:latin typeface="Franklin Gothic Medium"/>
                <a:cs typeface="Franklin Gothic Medium"/>
              </a:rPr>
              <a:t>7</a:t>
            </a:r>
            <a:r>
              <a:rPr sz="1800" b="0" spc="15" dirty="0">
                <a:latin typeface="Franklin Gothic Medium"/>
                <a:cs typeface="Franklin Gothic Medium"/>
              </a:rPr>
              <a:t>.</a:t>
            </a:r>
            <a:r>
              <a:rPr sz="1800" b="0" dirty="0">
                <a:latin typeface="Franklin Gothic Medium"/>
                <a:cs typeface="Franklin Gothic Medium"/>
              </a:rPr>
              <a:t>8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412" y="1205268"/>
            <a:ext cx="7112000" cy="483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5051297"/>
            <a:ext cx="9146540" cy="1807210"/>
          </a:xfrm>
          <a:custGeom>
            <a:avLst/>
            <a:gdLst/>
            <a:ahLst/>
            <a:cxnLst/>
            <a:rect l="l" t="t" r="r" b="b"/>
            <a:pathLst>
              <a:path w="9146540" h="1807209">
                <a:moveTo>
                  <a:pt x="2041110" y="0"/>
                </a:moveTo>
                <a:lnTo>
                  <a:pt x="0" y="1806702"/>
                </a:lnTo>
                <a:lnTo>
                  <a:pt x="9146379" y="1806702"/>
                </a:lnTo>
                <a:lnTo>
                  <a:pt x="9146379" y="888"/>
                </a:lnTo>
                <a:lnTo>
                  <a:pt x="2041110" y="0"/>
                </a:lnTo>
                <a:close/>
              </a:path>
            </a:pathLst>
          </a:custGeom>
          <a:solidFill>
            <a:srgbClr val="08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574" y="628522"/>
            <a:ext cx="864806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SU</a:t>
            </a:r>
            <a:r>
              <a:rPr sz="3600" b="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R</a:t>
            </a:r>
            <a:r>
              <a:rPr sz="3600" b="0" spc="-17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F</a:t>
            </a:r>
            <a:r>
              <a:rPr sz="3600" b="0" spc="-8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A</a:t>
            </a:r>
            <a:r>
              <a:rPr sz="3600" b="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C</a:t>
            </a:r>
            <a:r>
              <a:rPr sz="3600" b="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E</a:t>
            </a:r>
            <a:r>
              <a:rPr sz="3600" b="0" spc="2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3600" b="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DISP</a:t>
            </a:r>
            <a:r>
              <a:rPr sz="3600" b="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L</a:t>
            </a:r>
            <a:r>
              <a:rPr sz="3600" b="0" spc="-8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A</a:t>
            </a:r>
            <a:r>
              <a:rPr sz="3600" b="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CEM</a:t>
            </a:r>
            <a:r>
              <a:rPr sz="3600" b="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E</a:t>
            </a:r>
            <a:r>
              <a:rPr sz="3600" b="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N</a:t>
            </a:r>
            <a:r>
              <a:rPr sz="3600" b="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</a:t>
            </a:r>
            <a:r>
              <a:rPr sz="3600" b="0" spc="6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3600" b="0" spc="-7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F</a:t>
            </a:r>
            <a:r>
              <a:rPr sz="3600" b="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OR</a:t>
            </a:r>
            <a:r>
              <a:rPr sz="3600" b="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3600" b="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R</a:t>
            </a:r>
            <a:r>
              <a:rPr sz="3600" b="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A</a:t>
            </a:r>
            <a:r>
              <a:rPr sz="3600" b="0" spc="-1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D</a:t>
            </a:r>
            <a:r>
              <a:rPr sz="3600" b="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AR</a:t>
            </a:r>
            <a:r>
              <a:rPr sz="3600" b="0" spc="3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3600" b="0" spc="-1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D</a:t>
            </a:r>
            <a:r>
              <a:rPr sz="3600" b="0" spc="-204" dirty="0">
                <a:solidFill>
                  <a:srgbClr val="001F5F"/>
                </a:solidFill>
                <a:latin typeface="Franklin Gothic Medium"/>
                <a:cs typeface="Franklin Gothic Medium"/>
              </a:rPr>
              <a:t>A</a:t>
            </a:r>
            <a:r>
              <a:rPr sz="3600" b="0" spc="-18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</a:t>
            </a:r>
            <a:r>
              <a:rPr sz="3600" b="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A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444" y="1635633"/>
            <a:ext cx="7749540" cy="277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800" spc="5" dirty="0">
                <a:latin typeface="Times New Roman"/>
                <a:cs typeface="Times New Roman"/>
              </a:rPr>
              <a:t>Ma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spc="5" dirty="0">
                <a:latin typeface="Times New Roman"/>
                <a:cs typeface="Times New Roman"/>
              </a:rPr>
              <a:t>tl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nv</a:t>
            </a:r>
            <a:r>
              <a:rPr sz="2800" dirty="0">
                <a:latin typeface="Times New Roman"/>
                <a:cs typeface="Times New Roman"/>
              </a:rPr>
              <a:t>ec</a:t>
            </a:r>
            <a:r>
              <a:rPr sz="2800" spc="-15" dirty="0">
                <a:latin typeface="Times New Roman"/>
                <a:cs typeface="Times New Roman"/>
              </a:rPr>
              <a:t>tio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229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nt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ft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229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 a </a:t>
            </a:r>
            <a:r>
              <a:rPr sz="2800" spc="5" dirty="0">
                <a:latin typeface="Times New Roman"/>
                <a:cs typeface="Times New Roman"/>
              </a:rPr>
              <a:t>ba</a:t>
            </a:r>
            <a:r>
              <a:rPr sz="2800" spc="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ho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z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er</a:t>
            </a:r>
            <a:r>
              <a:rPr sz="2800" spc="5" dirty="0">
                <a:latin typeface="Times New Roman"/>
                <a:cs typeface="Times New Roman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cal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m</a:t>
            </a:r>
            <a:r>
              <a:rPr sz="2800" spc="10" dirty="0">
                <a:latin typeface="Times New Roman"/>
                <a:cs typeface="Times New Roman"/>
              </a:rPr>
              <a:t>ov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spc="10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e ear</a:t>
            </a:r>
            <a:r>
              <a:rPr sz="2800" spc="10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su</a:t>
            </a:r>
            <a:r>
              <a:rPr sz="2800" dirty="0">
                <a:latin typeface="Times New Roman"/>
                <a:cs typeface="Times New Roman"/>
              </a:rPr>
              <a:t>rface.</a:t>
            </a:r>
            <a:endParaRPr sz="2800">
              <a:latin typeface="Times New Roman"/>
              <a:cs typeface="Times New Roman"/>
            </a:endParaRPr>
          </a:p>
          <a:p>
            <a:pPr marL="469900" marR="182880" indent="-4572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469900" algn="l"/>
              </a:tabLst>
            </a:pPr>
            <a:r>
              <a:rPr sz="2800" spc="-1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ar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spc="10" dirty="0">
                <a:latin typeface="Times New Roman"/>
                <a:cs typeface="Times New Roman"/>
              </a:rPr>
              <a:t>hqu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ec</a:t>
            </a:r>
            <a:r>
              <a:rPr sz="2800" spc="10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spc="5" dirty="0">
                <a:latin typeface="Times New Roman"/>
                <a:cs typeface="Times New Roman"/>
              </a:rPr>
              <a:t>ism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spc="10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: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d</a:t>
            </a:r>
            <a:r>
              <a:rPr sz="2800" spc="5" dirty="0">
                <a:latin typeface="Times New Roman"/>
                <a:cs typeface="Times New Roman"/>
              </a:rPr>
              <a:t>il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5" dirty="0">
                <a:latin typeface="Times New Roman"/>
                <a:cs typeface="Times New Roman"/>
              </a:rPr>
              <a:t>cy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spc="10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229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, e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st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</a:t>
            </a:r>
            <a:r>
              <a:rPr sz="2800" spc="10" dirty="0">
                <a:latin typeface="Times New Roman"/>
                <a:cs typeface="Times New Roman"/>
              </a:rPr>
              <a:t>boun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229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45" dirty="0">
                <a:latin typeface="Times New Roman"/>
                <a:cs typeface="Times New Roman"/>
              </a:rPr>
              <a:t> m</a:t>
            </a:r>
            <a:r>
              <a:rPr sz="2800" spc="5" dirty="0">
                <a:latin typeface="Times New Roman"/>
                <a:cs typeface="Times New Roman"/>
              </a:rPr>
              <a:t>otio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af</a:t>
            </a:r>
            <a:r>
              <a:rPr sz="2800" spc="10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sho</a:t>
            </a: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10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685884"/>
            <a:ext cx="6092932" cy="3765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0575" y="4537582"/>
            <a:ext cx="4515485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Franklin Gothic Medium"/>
                <a:cs typeface="Franklin Gothic Medium"/>
              </a:rPr>
              <a:t>T</a:t>
            </a:r>
            <a:r>
              <a:rPr sz="1800" spc="0" dirty="0">
                <a:latin typeface="Franklin Gothic Medium"/>
                <a:cs typeface="Franklin Gothic Medium"/>
              </a:rPr>
              <a:t>h</a:t>
            </a:r>
            <a:r>
              <a:rPr sz="1800" spc="-10" dirty="0">
                <a:latin typeface="Franklin Gothic Medium"/>
                <a:cs typeface="Franklin Gothic Medium"/>
              </a:rPr>
              <a:t>e</a:t>
            </a:r>
            <a:r>
              <a:rPr sz="1800" spc="5" dirty="0">
                <a:latin typeface="Franklin Gothic Medium"/>
                <a:cs typeface="Franklin Gothic Medium"/>
              </a:rPr>
              <a:t> </a:t>
            </a:r>
            <a:r>
              <a:rPr sz="1800" spc="-35" dirty="0">
                <a:latin typeface="Franklin Gothic Medium"/>
                <a:cs typeface="Franklin Gothic Medium"/>
              </a:rPr>
              <a:t>model</a:t>
            </a:r>
            <a:r>
              <a:rPr sz="1800" spc="20" dirty="0">
                <a:latin typeface="Franklin Gothic Medium"/>
                <a:cs typeface="Franklin Gothic Medium"/>
              </a:rPr>
              <a:t> </a:t>
            </a:r>
            <a:r>
              <a:rPr sz="1800" spc="-25" dirty="0">
                <a:latin typeface="Franklin Gothic Medium"/>
                <a:cs typeface="Franklin Gothic Medium"/>
              </a:rPr>
              <a:t>of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45" dirty="0">
                <a:latin typeface="Franklin Gothic Medium"/>
                <a:cs typeface="Franklin Gothic Medium"/>
              </a:rPr>
              <a:t>g</a:t>
            </a:r>
            <a:r>
              <a:rPr sz="1800" spc="-25" dirty="0">
                <a:latin typeface="Franklin Gothic Medium"/>
                <a:cs typeface="Franklin Gothic Medium"/>
              </a:rPr>
              <a:t>r</a:t>
            </a:r>
            <a:r>
              <a:rPr sz="1800" spc="-10" dirty="0">
                <a:latin typeface="Franklin Gothic Medium"/>
                <a:cs typeface="Franklin Gothic Medium"/>
              </a:rPr>
              <a:t>o</a:t>
            </a:r>
            <a:r>
              <a:rPr sz="1800" dirty="0">
                <a:latin typeface="Franklin Gothic Medium"/>
                <a:cs typeface="Franklin Gothic Medium"/>
              </a:rPr>
              <a:t>u</a:t>
            </a:r>
            <a:r>
              <a:rPr sz="1800" spc="5" dirty="0">
                <a:latin typeface="Franklin Gothic Medium"/>
                <a:cs typeface="Franklin Gothic Medium"/>
              </a:rPr>
              <a:t>n</a:t>
            </a:r>
            <a:r>
              <a:rPr sz="1800" spc="-5" dirty="0">
                <a:latin typeface="Franklin Gothic Medium"/>
                <a:cs typeface="Franklin Gothic Medium"/>
              </a:rPr>
              <a:t>d</a:t>
            </a:r>
            <a:r>
              <a:rPr sz="1800" spc="-25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d</a:t>
            </a:r>
            <a:r>
              <a:rPr sz="1800" spc="-20" dirty="0">
                <a:latin typeface="Franklin Gothic Medium"/>
                <a:cs typeface="Franklin Gothic Medium"/>
              </a:rPr>
              <a:t>ispl</a:t>
            </a:r>
            <a:r>
              <a:rPr sz="1800" spc="-10" dirty="0">
                <a:latin typeface="Franklin Gothic Medium"/>
                <a:cs typeface="Franklin Gothic Medium"/>
              </a:rPr>
              <a:t>a</a:t>
            </a:r>
            <a:r>
              <a:rPr sz="1800" spc="-40" dirty="0">
                <a:latin typeface="Franklin Gothic Medium"/>
                <a:cs typeface="Franklin Gothic Medium"/>
              </a:rPr>
              <a:t>cem</a:t>
            </a:r>
            <a:r>
              <a:rPr sz="1800" spc="-5" dirty="0">
                <a:latin typeface="Franklin Gothic Medium"/>
                <a:cs typeface="Franklin Gothic Medium"/>
              </a:rPr>
              <a:t>e</a:t>
            </a:r>
            <a:r>
              <a:rPr sz="1800" dirty="0">
                <a:latin typeface="Franklin Gothic Medium"/>
                <a:cs typeface="Franklin Gothic Medium"/>
              </a:rPr>
              <a:t>n</a:t>
            </a:r>
            <a:r>
              <a:rPr sz="1800" spc="-5" dirty="0">
                <a:latin typeface="Franklin Gothic Medium"/>
                <a:cs typeface="Franklin Gothic Medium"/>
              </a:rPr>
              <a:t>t: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Trebuchet MS"/>
                <a:cs typeface="Trebuchet MS"/>
              </a:rPr>
              <a:t>a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spc="15" dirty="0">
                <a:latin typeface="Franklin Gothic Medium"/>
                <a:cs typeface="Franklin Gothic Medium"/>
              </a:rPr>
              <a:t>-</a:t>
            </a:r>
            <a:r>
              <a:rPr sz="1800" spc="10" dirty="0">
                <a:latin typeface="Franklin Gothic Medium"/>
                <a:cs typeface="Franklin Gothic Medium"/>
              </a:rPr>
              <a:t> </a:t>
            </a:r>
            <a:r>
              <a:rPr sz="1800" spc="-10" dirty="0">
                <a:latin typeface="Franklin Gothic Medium"/>
                <a:cs typeface="Franklin Gothic Medium"/>
              </a:rPr>
              <a:t>d</a:t>
            </a:r>
            <a:r>
              <a:rPr sz="1800" spc="-35" dirty="0">
                <a:latin typeface="Franklin Gothic Medium"/>
                <a:cs typeface="Franklin Gothic Medium"/>
              </a:rPr>
              <a:t>i</a:t>
            </a:r>
            <a:r>
              <a:rPr sz="1800" spc="-45" dirty="0">
                <a:latin typeface="Franklin Gothic Medium"/>
                <a:cs typeface="Franklin Gothic Medium"/>
              </a:rPr>
              <a:t>l</a:t>
            </a:r>
            <a:r>
              <a:rPr sz="1800" spc="-20" dirty="0">
                <a:latin typeface="Franklin Gothic Medium"/>
                <a:cs typeface="Franklin Gothic Medium"/>
              </a:rPr>
              <a:t>a</a:t>
            </a:r>
            <a:r>
              <a:rPr sz="1800" spc="-25" dirty="0">
                <a:latin typeface="Franklin Gothic Medium"/>
                <a:cs typeface="Franklin Gothic Medium"/>
              </a:rPr>
              <a:t>ta</a:t>
            </a:r>
            <a:r>
              <a:rPr sz="1800" spc="5" dirty="0">
                <a:latin typeface="Franklin Gothic Medium"/>
                <a:cs typeface="Franklin Gothic Medium"/>
              </a:rPr>
              <a:t>n</a:t>
            </a:r>
            <a:r>
              <a:rPr sz="1800" spc="-25" dirty="0">
                <a:latin typeface="Franklin Gothic Medium"/>
                <a:cs typeface="Franklin Gothic Medium"/>
              </a:rPr>
              <a:t>cy</a:t>
            </a:r>
            <a:r>
              <a:rPr sz="1800" spc="-20" dirty="0">
                <a:latin typeface="Franklin Gothic Medium"/>
                <a:cs typeface="Franklin Gothic Medium"/>
              </a:rPr>
              <a:t> </a:t>
            </a:r>
            <a:r>
              <a:rPr sz="1800" spc="-45" dirty="0">
                <a:latin typeface="Franklin Gothic Medium"/>
                <a:cs typeface="Franklin Gothic Medium"/>
              </a:rPr>
              <a:t>mod</a:t>
            </a:r>
            <a:r>
              <a:rPr sz="1800" spc="-25" dirty="0">
                <a:latin typeface="Franklin Gothic Medium"/>
                <a:cs typeface="Franklin Gothic Medium"/>
              </a:rPr>
              <a:t>e</a:t>
            </a:r>
            <a:r>
              <a:rPr sz="1800" spc="-20" dirty="0">
                <a:latin typeface="Franklin Gothic Medium"/>
                <a:cs typeface="Franklin Gothic Medium"/>
              </a:rPr>
              <a:t>l</a:t>
            </a:r>
            <a:r>
              <a:rPr sz="1800" spc="15" dirty="0">
                <a:latin typeface="Franklin Gothic Medium"/>
                <a:cs typeface="Franklin Gothic Medium"/>
              </a:rPr>
              <a:t>;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25" dirty="0">
                <a:latin typeface="Franklin Gothic Medium"/>
                <a:cs typeface="Franklin Gothic Medium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b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spc="-210" dirty="0">
                <a:latin typeface="Trebuchet MS"/>
                <a:cs typeface="Trebuchet MS"/>
              </a:rPr>
              <a:t>-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Franklin Gothic Medium"/>
                <a:cs typeface="Franklin Gothic Medium"/>
              </a:rPr>
              <a:t>e</a:t>
            </a:r>
            <a:r>
              <a:rPr sz="1800" spc="-20" dirty="0">
                <a:latin typeface="Franklin Gothic Medium"/>
                <a:cs typeface="Franklin Gothic Medium"/>
              </a:rPr>
              <a:t>la</a:t>
            </a:r>
            <a:r>
              <a:rPr sz="1800" spc="15" dirty="0">
                <a:latin typeface="Franklin Gothic Medium"/>
                <a:cs typeface="Franklin Gothic Medium"/>
              </a:rPr>
              <a:t>s</a:t>
            </a:r>
            <a:r>
              <a:rPr sz="1800" spc="-30" dirty="0">
                <a:latin typeface="Franklin Gothic Medium"/>
                <a:cs typeface="Franklin Gothic Medium"/>
              </a:rPr>
              <a:t>t</a:t>
            </a:r>
            <a:r>
              <a:rPr sz="1800" spc="-35" dirty="0">
                <a:latin typeface="Franklin Gothic Medium"/>
                <a:cs typeface="Franklin Gothic Medium"/>
              </a:rPr>
              <a:t>i</a:t>
            </a:r>
            <a:r>
              <a:rPr sz="1800" dirty="0">
                <a:latin typeface="Franklin Gothic Medium"/>
                <a:cs typeface="Franklin Gothic Medium"/>
              </a:rPr>
              <a:t>c</a:t>
            </a:r>
            <a:r>
              <a:rPr sz="1800" spc="-20" dirty="0">
                <a:latin typeface="Franklin Gothic Medium"/>
                <a:cs typeface="Franklin Gothic Medium"/>
              </a:rPr>
              <a:t> </a:t>
            </a:r>
            <a:r>
              <a:rPr sz="1800" spc="-5" dirty="0">
                <a:latin typeface="Franklin Gothic Medium"/>
                <a:cs typeface="Franklin Gothic Medium"/>
              </a:rPr>
              <a:t>rebo</a:t>
            </a:r>
            <a:r>
              <a:rPr sz="1800" dirty="0">
                <a:latin typeface="Franklin Gothic Medium"/>
                <a:cs typeface="Franklin Gothic Medium"/>
              </a:rPr>
              <a:t>u</a:t>
            </a:r>
            <a:r>
              <a:rPr sz="1800" spc="5" dirty="0">
                <a:latin typeface="Franklin Gothic Medium"/>
                <a:cs typeface="Franklin Gothic Medium"/>
              </a:rPr>
              <a:t>n</a:t>
            </a:r>
            <a:r>
              <a:rPr sz="1800" dirty="0">
                <a:latin typeface="Franklin Gothic Medium"/>
                <a:cs typeface="Franklin Gothic Medium"/>
              </a:rPr>
              <a:t>d</a:t>
            </a:r>
            <a:r>
              <a:rPr sz="1800" spc="-10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t</a:t>
            </a:r>
            <a:r>
              <a:rPr sz="1800" spc="-10" dirty="0">
                <a:latin typeface="Franklin Gothic Medium"/>
                <a:cs typeface="Franklin Gothic Medium"/>
              </a:rPr>
              <a:t>heo</a:t>
            </a:r>
            <a:r>
              <a:rPr sz="1800" spc="40" dirty="0">
                <a:latin typeface="Franklin Gothic Medium"/>
                <a:cs typeface="Franklin Gothic Medium"/>
              </a:rPr>
              <a:t>r</a:t>
            </a:r>
            <a:r>
              <a:rPr sz="1800" spc="-125" dirty="0">
                <a:latin typeface="Franklin Gothic Medium"/>
                <a:cs typeface="Franklin Gothic Medium"/>
              </a:rPr>
              <a:t>y</a:t>
            </a:r>
            <a:r>
              <a:rPr sz="1800" spc="15" dirty="0"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Franklin Gothic Medium"/>
                <a:cs typeface="Franklin Gothic Medium"/>
              </a:rPr>
              <a:t>1</a:t>
            </a:r>
            <a:r>
              <a:rPr sz="1800" spc="15" dirty="0">
                <a:latin typeface="Franklin Gothic Medium"/>
                <a:cs typeface="Franklin Gothic Medium"/>
              </a:rPr>
              <a:t>-</a:t>
            </a:r>
            <a:r>
              <a:rPr sz="1800" spc="-15" dirty="0">
                <a:latin typeface="Franklin Gothic Medium"/>
                <a:cs typeface="Franklin Gothic Medium"/>
              </a:rPr>
              <a:t> </a:t>
            </a:r>
            <a:r>
              <a:rPr sz="1800" spc="20" dirty="0">
                <a:latin typeface="Franklin Gothic Medium"/>
                <a:cs typeface="Franklin Gothic Medium"/>
              </a:rPr>
              <a:t>s</a:t>
            </a:r>
            <a:r>
              <a:rPr sz="1800" spc="-5" dirty="0">
                <a:latin typeface="Franklin Gothic Medium"/>
                <a:cs typeface="Franklin Gothic Medium"/>
              </a:rPr>
              <a:t>tres</a:t>
            </a:r>
            <a:r>
              <a:rPr sz="1800" spc="20" dirty="0">
                <a:latin typeface="Franklin Gothic Medium"/>
                <a:cs typeface="Franklin Gothic Medium"/>
              </a:rPr>
              <a:t>s</a:t>
            </a:r>
            <a:r>
              <a:rPr sz="1800" spc="15" dirty="0">
                <a:latin typeface="Franklin Gothic Medium"/>
                <a:cs typeface="Franklin Gothic Medium"/>
              </a:rPr>
              <a:t>,</a:t>
            </a:r>
            <a:r>
              <a:rPr sz="1800" spc="-15" dirty="0">
                <a:latin typeface="Franklin Gothic Medium"/>
                <a:cs typeface="Franklin Gothic Medium"/>
              </a:rPr>
              <a:t> </a:t>
            </a:r>
            <a:r>
              <a:rPr sz="1800" dirty="0">
                <a:latin typeface="Franklin Gothic Medium"/>
                <a:cs typeface="Franklin Gothic Medium"/>
              </a:rPr>
              <a:t>2</a:t>
            </a:r>
            <a:r>
              <a:rPr sz="1800" spc="15" dirty="0">
                <a:latin typeface="Franklin Gothic Medium"/>
                <a:cs typeface="Franklin Gothic Medium"/>
              </a:rPr>
              <a:t>-</a:t>
            </a:r>
            <a:r>
              <a:rPr sz="1800" spc="-15" dirty="0">
                <a:latin typeface="Franklin Gothic Medium"/>
                <a:cs typeface="Franklin Gothic Medium"/>
              </a:rPr>
              <a:t> cle</a:t>
            </a:r>
            <a:r>
              <a:rPr sz="1800" spc="-60" dirty="0">
                <a:latin typeface="Franklin Gothic Medium"/>
                <a:cs typeface="Franklin Gothic Medium"/>
              </a:rPr>
              <a:t>a</a:t>
            </a:r>
            <a:r>
              <a:rPr sz="1800" spc="-10" dirty="0">
                <a:latin typeface="Franklin Gothic Medium"/>
                <a:cs typeface="Franklin Gothic Medium"/>
              </a:rPr>
              <a:t>v</a:t>
            </a:r>
            <a:r>
              <a:rPr sz="1800" spc="-20" dirty="0">
                <a:latin typeface="Franklin Gothic Medium"/>
                <a:cs typeface="Franklin Gothic Medium"/>
              </a:rPr>
              <a:t>a</a:t>
            </a:r>
            <a:r>
              <a:rPr sz="1800" spc="-45" dirty="0">
                <a:latin typeface="Franklin Gothic Medium"/>
                <a:cs typeface="Franklin Gothic Medium"/>
              </a:rPr>
              <a:t>g</a:t>
            </a:r>
            <a:r>
              <a:rPr sz="1800" spc="-10" dirty="0">
                <a:latin typeface="Franklin Gothic Medium"/>
                <a:cs typeface="Franklin Gothic Medium"/>
              </a:rPr>
              <a:t>e</a:t>
            </a:r>
            <a:r>
              <a:rPr sz="1800" spc="5" dirty="0">
                <a:latin typeface="Franklin Gothic Medium"/>
                <a:cs typeface="Franklin Gothic Medium"/>
              </a:rPr>
              <a:t> </a:t>
            </a:r>
            <a:r>
              <a:rPr sz="1800" spc="20" dirty="0">
                <a:latin typeface="Franklin Gothic Medium"/>
                <a:cs typeface="Franklin Gothic Medium"/>
              </a:rPr>
              <a:t>s</a:t>
            </a:r>
            <a:r>
              <a:rPr sz="1800" spc="-5" dirty="0">
                <a:latin typeface="Franklin Gothic Medium"/>
                <a:cs typeface="Franklin Gothic Medium"/>
              </a:rPr>
              <a:t>tres</a:t>
            </a:r>
            <a:r>
              <a:rPr sz="1800" spc="20" dirty="0">
                <a:latin typeface="Franklin Gothic Medium"/>
                <a:cs typeface="Franklin Gothic Medium"/>
              </a:rPr>
              <a:t>s</a:t>
            </a:r>
            <a:r>
              <a:rPr sz="1800" spc="15" dirty="0"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5051297"/>
            <a:ext cx="9146540" cy="1807210"/>
          </a:xfrm>
          <a:custGeom>
            <a:avLst/>
            <a:gdLst/>
            <a:ahLst/>
            <a:cxnLst/>
            <a:rect l="l" t="t" r="r" b="b"/>
            <a:pathLst>
              <a:path w="9146540" h="1807209">
                <a:moveTo>
                  <a:pt x="2041110" y="0"/>
                </a:moveTo>
                <a:lnTo>
                  <a:pt x="0" y="1806702"/>
                </a:lnTo>
                <a:lnTo>
                  <a:pt x="9146379" y="1806702"/>
                </a:lnTo>
                <a:lnTo>
                  <a:pt x="9146379" y="888"/>
                </a:lnTo>
                <a:lnTo>
                  <a:pt x="2041110" y="0"/>
                </a:lnTo>
                <a:close/>
              </a:path>
            </a:pathLst>
          </a:custGeom>
          <a:solidFill>
            <a:srgbClr val="08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344170"/>
            <a:ext cx="5163820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5" dirty="0">
                <a:solidFill>
                  <a:srgbClr val="6F2F9F"/>
                </a:solidFill>
                <a:latin typeface="Verdana"/>
                <a:cs typeface="Verdana"/>
              </a:rPr>
              <a:t>S</a:t>
            </a:r>
            <a:r>
              <a:rPr sz="3600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3600" spc="-10" dirty="0">
                <a:solidFill>
                  <a:srgbClr val="6F2F9F"/>
                </a:solidFill>
                <a:latin typeface="Verdana"/>
                <a:cs typeface="Verdana"/>
              </a:rPr>
              <a:t>t</a:t>
            </a:r>
            <a:r>
              <a:rPr sz="3600" spc="-5" dirty="0">
                <a:solidFill>
                  <a:srgbClr val="6F2F9F"/>
                </a:solidFill>
                <a:latin typeface="Verdana"/>
                <a:cs typeface="Verdana"/>
              </a:rPr>
              <a:t>elli</a:t>
            </a:r>
            <a:r>
              <a:rPr sz="3600" spc="-10" dirty="0">
                <a:solidFill>
                  <a:srgbClr val="6F2F9F"/>
                </a:solidFill>
                <a:latin typeface="Verdana"/>
                <a:cs typeface="Verdana"/>
              </a:rPr>
              <a:t>t</a:t>
            </a:r>
            <a:r>
              <a:rPr sz="3600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3600" spc="-2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6F2F9F"/>
                </a:solidFill>
                <a:latin typeface="Verdana"/>
                <a:cs typeface="Verdana"/>
              </a:rPr>
              <a:t>and</a:t>
            </a:r>
            <a:r>
              <a:rPr sz="3600" spc="-3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6F2F9F"/>
                </a:solidFill>
                <a:latin typeface="Verdana"/>
                <a:cs typeface="Verdana"/>
              </a:rPr>
              <a:t>In</a:t>
            </a:r>
            <a:r>
              <a:rPr sz="3600" spc="-5" dirty="0">
                <a:solidFill>
                  <a:srgbClr val="6F2F9F"/>
                </a:solidFill>
                <a:latin typeface="Verdana"/>
                <a:cs typeface="Verdana"/>
              </a:rPr>
              <a:t>-si</a:t>
            </a:r>
            <a:r>
              <a:rPr sz="3600" spc="-10" dirty="0">
                <a:solidFill>
                  <a:srgbClr val="6F2F9F"/>
                </a:solidFill>
                <a:latin typeface="Verdana"/>
                <a:cs typeface="Verdana"/>
              </a:rPr>
              <a:t>t</a:t>
            </a:r>
            <a:r>
              <a:rPr sz="3600" dirty="0">
                <a:solidFill>
                  <a:srgbClr val="6F2F9F"/>
                </a:solidFill>
                <a:latin typeface="Verdana"/>
                <a:cs typeface="Verdana"/>
              </a:rPr>
              <a:t>u obs</a:t>
            </a:r>
            <a:r>
              <a:rPr sz="3600" spc="5" dirty="0">
                <a:solidFill>
                  <a:srgbClr val="6F2F9F"/>
                </a:solidFill>
                <a:latin typeface="Verdana"/>
                <a:cs typeface="Verdana"/>
              </a:rPr>
              <a:t>er</a:t>
            </a:r>
            <a:r>
              <a:rPr sz="3600" spc="-15" dirty="0">
                <a:solidFill>
                  <a:srgbClr val="6F2F9F"/>
                </a:solidFill>
                <a:latin typeface="Verdana"/>
                <a:cs typeface="Verdana"/>
              </a:rPr>
              <a:t>v</a:t>
            </a:r>
            <a:r>
              <a:rPr sz="3600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3600" spc="-10" dirty="0">
                <a:solidFill>
                  <a:srgbClr val="6F2F9F"/>
                </a:solidFill>
                <a:latin typeface="Verdana"/>
                <a:cs typeface="Verdana"/>
              </a:rPr>
              <a:t>t</a:t>
            </a:r>
            <a:r>
              <a:rPr sz="3600" dirty="0">
                <a:solidFill>
                  <a:srgbClr val="6F2F9F"/>
                </a:solidFill>
                <a:latin typeface="Verdana"/>
                <a:cs typeface="Verdana"/>
              </a:rPr>
              <a:t>ions</a:t>
            </a:r>
            <a:endParaRPr sz="36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6479" y="1781567"/>
          <a:ext cx="8715373" cy="52957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99"/>
                <a:gridCol w="4386671"/>
                <a:gridCol w="3968850"/>
                <a:gridCol w="266853"/>
              </a:tblGrid>
              <a:tr h="531646">
                <a:tc>
                  <a:txBody>
                    <a:bodyPr/>
                    <a:lstStyle/>
                    <a:p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R w="6064">
                      <a:solidFill>
                        <a:srgbClr val="FFFF00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74370">
                        <a:lnSpc>
                          <a:spcPts val="3050"/>
                        </a:lnSpc>
                      </a:pPr>
                      <a:r>
                        <a:rPr sz="2550" spc="-5" dirty="0">
                          <a:solidFill>
                            <a:srgbClr val="FFFF00"/>
                          </a:solidFill>
                          <a:latin typeface="Tahoma"/>
                          <a:cs typeface="Tahoma"/>
                        </a:rPr>
                        <a:t>Sa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2550" spc="-10" dirty="0">
                          <a:solidFill>
                            <a:srgbClr val="FFFF00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ahoma"/>
                          <a:cs typeface="Tahoma"/>
                        </a:rPr>
                        <a:t>lite</a:t>
                      </a:r>
                      <a:r>
                        <a:rPr sz="2550" spc="-20" dirty="0">
                          <a:solidFill>
                            <a:srgbClr val="FFFF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ahoma"/>
                          <a:cs typeface="Tahoma"/>
                        </a:rPr>
                        <a:t>ob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ahoma"/>
                          <a:cs typeface="Tahoma"/>
                        </a:rPr>
                        <a:t>erv</a:t>
                      </a:r>
                      <a:r>
                        <a:rPr sz="2550" spc="-10" dirty="0">
                          <a:solidFill>
                            <a:srgbClr val="FFFF00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ahoma"/>
                          <a:cs typeface="Tahoma"/>
                        </a:rPr>
                        <a:t>tions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064">
                      <a:solidFill>
                        <a:srgbClr val="FFFF00"/>
                      </a:solidFill>
                      <a:prstDash val="solid"/>
                    </a:lnL>
                    <a:lnR w="6064">
                      <a:solidFill>
                        <a:srgbClr val="FFFF00"/>
                      </a:solidFill>
                      <a:prstDash val="solid"/>
                    </a:lnR>
                    <a:lnT w="6055">
                      <a:solidFill>
                        <a:srgbClr val="FFFF00"/>
                      </a:solidFill>
                      <a:prstDash val="solid"/>
                    </a:lnT>
                    <a:lnB w="6055">
                      <a:solidFill>
                        <a:srgbClr val="FFFF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ts val="3050"/>
                        </a:lnSpc>
                      </a:pPr>
                      <a:r>
                        <a:rPr sz="2550" spc="-5" dirty="0">
                          <a:solidFill>
                            <a:srgbClr val="FFFF00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ahoma"/>
                          <a:cs typeface="Tahoma"/>
                        </a:rPr>
                        <a:t>sit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ahoma"/>
                          <a:cs typeface="Tahoma"/>
                        </a:rPr>
                        <a:t>u observations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064">
                      <a:solidFill>
                        <a:srgbClr val="FFFF00"/>
                      </a:solidFill>
                      <a:prstDash val="solid"/>
                    </a:lnL>
                    <a:lnR w="5761">
                      <a:solidFill>
                        <a:srgbClr val="FFFF00"/>
                      </a:solidFill>
                      <a:prstDash val="solid"/>
                    </a:lnR>
                    <a:lnT w="6055">
                      <a:solidFill>
                        <a:srgbClr val="FFFF00"/>
                      </a:solidFill>
                      <a:prstDash val="solid"/>
                    </a:lnT>
                    <a:lnB w="6055">
                      <a:solidFill>
                        <a:srgbClr val="FFFF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rowSpan="8">
                  <a:txBody>
                    <a:bodyPr/>
                    <a:lstStyle/>
                    <a:p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61">
                      <a:solidFill>
                        <a:srgbClr val="FFFF00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</a:tr>
              <a:tr h="749008">
                <a:tc>
                  <a:txBody>
                    <a:bodyPr/>
                    <a:lstStyle/>
                    <a:p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6064">
                      <a:solidFill>
                        <a:srgbClr val="FFFF00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147320">
                        <a:lnSpc>
                          <a:spcPts val="2920"/>
                        </a:lnSpc>
                        <a:spcBef>
                          <a:spcPts val="15"/>
                        </a:spcBef>
                      </a:pP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Gro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isplace</a:t>
                      </a:r>
                      <a:r>
                        <a:rPr sz="2550" spc="-2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ent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efore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the sh</a:t>
                      </a:r>
                      <a:r>
                        <a:rPr sz="25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ck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64">
                      <a:solidFill>
                        <a:srgbClr val="FFFF00"/>
                      </a:solidFill>
                      <a:prstDash val="solid"/>
                    </a:lnL>
                    <a:lnR w="6064">
                      <a:solidFill>
                        <a:srgbClr val="FFFF00"/>
                      </a:solidFill>
                      <a:prstDash val="solid"/>
                    </a:lnR>
                    <a:lnT w="6055">
                      <a:solidFill>
                        <a:srgbClr val="FFFF00"/>
                      </a:solidFill>
                      <a:prstDash val="solid"/>
                    </a:lnT>
                    <a:lnB w="6055">
                      <a:solidFill>
                        <a:srgbClr val="FFFF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Tilt,</a:t>
                      </a:r>
                      <a:r>
                        <a:rPr sz="2550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str</a:t>
                      </a:r>
                      <a:r>
                        <a:rPr sz="2550" spc="-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in,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25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S,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ater</a:t>
                      </a:r>
                      <a:r>
                        <a:rPr sz="2550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level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64">
                      <a:solidFill>
                        <a:srgbClr val="FFFF00"/>
                      </a:solidFill>
                      <a:prstDash val="solid"/>
                    </a:lnL>
                    <a:lnR w="5761">
                      <a:solidFill>
                        <a:srgbClr val="FFFF00"/>
                      </a:solidFill>
                      <a:prstDash val="solid"/>
                    </a:lnR>
                    <a:lnT w="6055">
                      <a:solidFill>
                        <a:srgbClr val="FFFF00"/>
                      </a:solidFill>
                      <a:prstDash val="solid"/>
                    </a:lnT>
                    <a:lnB w="6055">
                      <a:solidFill>
                        <a:srgbClr val="FFFF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61">
                      <a:solidFill>
                        <a:srgbClr val="FFFF00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</a:tr>
              <a:tr h="531646">
                <a:tc>
                  <a:txBody>
                    <a:bodyPr/>
                    <a:lstStyle/>
                    <a:p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064">
                      <a:solidFill>
                        <a:srgbClr val="FFFF00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Allweather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surface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2550" spc="-2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era</a:t>
                      </a:r>
                      <a:r>
                        <a:rPr sz="2550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re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64">
                      <a:solidFill>
                        <a:srgbClr val="FFFF00"/>
                      </a:solidFill>
                      <a:prstDash val="solid"/>
                    </a:lnL>
                    <a:lnR w="6064">
                      <a:solidFill>
                        <a:srgbClr val="FFFF00"/>
                      </a:solidFill>
                      <a:prstDash val="solid"/>
                    </a:lnR>
                    <a:lnT w="6055">
                      <a:solidFill>
                        <a:srgbClr val="FFFF00"/>
                      </a:solidFill>
                      <a:prstDash val="solid"/>
                    </a:lnT>
                    <a:lnB w="6055">
                      <a:solidFill>
                        <a:srgbClr val="FFFF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Meteor</a:t>
                      </a:r>
                      <a:r>
                        <a:rPr sz="25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logical</a:t>
                      </a:r>
                      <a:r>
                        <a:rPr sz="2550" spc="-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5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servat</a:t>
                      </a:r>
                      <a:r>
                        <a:rPr sz="2550" spc="-2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64">
                      <a:solidFill>
                        <a:srgbClr val="FFFF00"/>
                      </a:solidFill>
                      <a:prstDash val="solid"/>
                    </a:lnL>
                    <a:lnR w="5761">
                      <a:solidFill>
                        <a:srgbClr val="FFFF00"/>
                      </a:solidFill>
                      <a:prstDash val="solid"/>
                    </a:lnR>
                    <a:lnT w="6055">
                      <a:solidFill>
                        <a:srgbClr val="FFFF00"/>
                      </a:solidFill>
                      <a:prstDash val="solid"/>
                    </a:lnT>
                    <a:lnB w="6055">
                      <a:solidFill>
                        <a:srgbClr val="FFFF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61">
                      <a:solidFill>
                        <a:srgbClr val="FFFF00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</a:tr>
              <a:tr h="749346">
                <a:tc>
                  <a:txBody>
                    <a:bodyPr/>
                    <a:lstStyle/>
                    <a:p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064">
                      <a:solidFill>
                        <a:srgbClr val="FFFF00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356235">
                        <a:lnSpc>
                          <a:spcPts val="2920"/>
                        </a:lnSpc>
                        <a:spcBef>
                          <a:spcPts val="15"/>
                        </a:spcBef>
                      </a:pP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Ion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ensity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2550" spc="-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era</a:t>
                      </a:r>
                      <a:r>
                        <a:rPr sz="2550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 F-la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er,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0-</a:t>
                      </a:r>
                      <a:r>
                        <a:rPr sz="2550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64">
                      <a:solidFill>
                        <a:srgbClr val="FFFF00"/>
                      </a:solidFill>
                      <a:prstDash val="solid"/>
                    </a:lnL>
                    <a:lnR w="6064">
                      <a:solidFill>
                        <a:srgbClr val="FFFF00"/>
                      </a:solidFill>
                      <a:prstDash val="solid"/>
                    </a:lnR>
                    <a:lnT w="6055">
                      <a:solidFill>
                        <a:srgbClr val="FFFF00"/>
                      </a:solidFill>
                      <a:prstDash val="solid"/>
                    </a:lnT>
                    <a:lnB w="5752">
                      <a:solidFill>
                        <a:srgbClr val="FFFF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EM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gr</a:t>
                      </a:r>
                      <a:r>
                        <a:rPr sz="2550" spc="-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servatio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64">
                      <a:solidFill>
                        <a:srgbClr val="FFFF00"/>
                      </a:solidFill>
                      <a:prstDash val="solid"/>
                    </a:lnL>
                    <a:lnR w="5761">
                      <a:solidFill>
                        <a:srgbClr val="FFFF00"/>
                      </a:solidFill>
                      <a:prstDash val="solid"/>
                    </a:lnR>
                    <a:lnT w="6055">
                      <a:solidFill>
                        <a:srgbClr val="FFFF00"/>
                      </a:solidFill>
                      <a:prstDash val="solid"/>
                    </a:lnT>
                    <a:lnB w="5752">
                      <a:solidFill>
                        <a:srgbClr val="FFFF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61">
                      <a:solidFill>
                        <a:srgbClr val="FFFF00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</a:tr>
              <a:tr h="531646">
                <a:tc>
                  <a:txBody>
                    <a:bodyPr/>
                    <a:lstStyle/>
                    <a:p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064">
                      <a:solidFill>
                        <a:srgbClr val="FFFF00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Gas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25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centrat</a:t>
                      </a:r>
                      <a:r>
                        <a:rPr sz="2550" spc="-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64">
                      <a:solidFill>
                        <a:srgbClr val="FFFF00"/>
                      </a:solidFill>
                      <a:prstDash val="solid"/>
                    </a:lnL>
                    <a:lnR w="6064">
                      <a:solidFill>
                        <a:srgbClr val="FFFF00"/>
                      </a:solidFill>
                      <a:prstDash val="solid"/>
                    </a:lnR>
                    <a:lnT w="5752">
                      <a:solidFill>
                        <a:srgbClr val="FFFF00"/>
                      </a:solidFill>
                      <a:prstDash val="solid"/>
                    </a:lnT>
                    <a:lnB w="5752">
                      <a:solidFill>
                        <a:srgbClr val="FFFF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Gas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25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centrat</a:t>
                      </a:r>
                      <a:r>
                        <a:rPr sz="2550" spc="-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64">
                      <a:solidFill>
                        <a:srgbClr val="FFFF00"/>
                      </a:solidFill>
                      <a:prstDash val="solid"/>
                    </a:lnL>
                    <a:lnR w="5761">
                      <a:solidFill>
                        <a:srgbClr val="FFFF00"/>
                      </a:solidFill>
                      <a:prstDash val="solid"/>
                    </a:lnR>
                    <a:lnT w="5752">
                      <a:solidFill>
                        <a:srgbClr val="FFFF00"/>
                      </a:solidFill>
                      <a:prstDash val="solid"/>
                    </a:lnT>
                    <a:lnB w="5752">
                      <a:solidFill>
                        <a:srgbClr val="FFFF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61">
                      <a:solidFill>
                        <a:srgbClr val="FFFF00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</a:tr>
              <a:tr h="533135">
                <a:tc>
                  <a:txBody>
                    <a:bodyPr/>
                    <a:lstStyle/>
                    <a:p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064">
                      <a:solidFill>
                        <a:srgbClr val="FFFF00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Ox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yg</a:t>
                      </a:r>
                      <a:r>
                        <a:rPr sz="2550" spc="-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 lum</a:t>
                      </a:r>
                      <a:r>
                        <a:rPr sz="2550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esc</a:t>
                      </a:r>
                      <a:r>
                        <a:rPr sz="2550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64">
                      <a:solidFill>
                        <a:srgbClr val="FFFF00"/>
                      </a:solidFill>
                      <a:prstDash val="solid"/>
                    </a:lnL>
                    <a:lnR w="6064">
                      <a:solidFill>
                        <a:srgbClr val="FFFF00"/>
                      </a:solidFill>
                      <a:prstDash val="solid"/>
                    </a:lnR>
                    <a:lnT w="5752">
                      <a:solidFill>
                        <a:srgbClr val="FFFF00"/>
                      </a:solidFill>
                      <a:prstDash val="solid"/>
                    </a:lnT>
                    <a:lnB w="5752">
                      <a:solidFill>
                        <a:srgbClr val="FFFF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Ox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yg</a:t>
                      </a:r>
                      <a:r>
                        <a:rPr sz="2550" spc="-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 lum</a:t>
                      </a:r>
                      <a:r>
                        <a:rPr sz="2550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esc</a:t>
                      </a:r>
                      <a:r>
                        <a:rPr sz="2550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64">
                      <a:solidFill>
                        <a:srgbClr val="FFFF00"/>
                      </a:solidFill>
                      <a:prstDash val="solid"/>
                    </a:lnL>
                    <a:lnR w="5761">
                      <a:solidFill>
                        <a:srgbClr val="FFFF00"/>
                      </a:solidFill>
                      <a:prstDash val="solid"/>
                    </a:lnR>
                    <a:lnT w="5752">
                      <a:solidFill>
                        <a:srgbClr val="FFFF00"/>
                      </a:solidFill>
                      <a:prstDash val="solid"/>
                    </a:lnT>
                    <a:lnB w="5752">
                      <a:solidFill>
                        <a:srgbClr val="FFFF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61">
                      <a:solidFill>
                        <a:srgbClr val="FFFF00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</a:tr>
              <a:tr h="747504">
                <a:tc>
                  <a:txBody>
                    <a:bodyPr/>
                    <a:lstStyle/>
                    <a:p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064">
                      <a:solidFill>
                        <a:srgbClr val="FFFF00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931544">
                        <a:lnSpc>
                          <a:spcPts val="2920"/>
                        </a:lnSpc>
                        <a:spcBef>
                          <a:spcPts val="5"/>
                        </a:spcBef>
                      </a:pP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Atmos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ph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eric</a:t>
                      </a:r>
                      <a:r>
                        <a:rPr sz="2550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2550" spc="-2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era</a:t>
                      </a:r>
                      <a:r>
                        <a:rPr sz="2550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re, 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ressure</a:t>
                      </a:r>
                      <a:r>
                        <a:rPr sz="255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hum</a:t>
                      </a:r>
                      <a:r>
                        <a:rPr sz="2550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550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64">
                      <a:solidFill>
                        <a:srgbClr val="FFFF00"/>
                      </a:solidFill>
                      <a:prstDash val="solid"/>
                    </a:lnL>
                    <a:lnR w="6064">
                      <a:solidFill>
                        <a:srgbClr val="FFFF00"/>
                      </a:solidFill>
                      <a:prstDash val="solid"/>
                    </a:lnR>
                    <a:lnT w="5752">
                      <a:solidFill>
                        <a:srgbClr val="FFFF00"/>
                      </a:solidFill>
                      <a:prstDash val="solid"/>
                    </a:lnT>
                    <a:lnB w="6055">
                      <a:solidFill>
                        <a:srgbClr val="FFFF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Meteor</a:t>
                      </a:r>
                      <a:r>
                        <a:rPr sz="25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logical</a:t>
                      </a:r>
                      <a:r>
                        <a:rPr sz="2550" spc="-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5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servat</a:t>
                      </a:r>
                      <a:r>
                        <a:rPr sz="2550" spc="-2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55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64">
                      <a:solidFill>
                        <a:srgbClr val="FFFF00"/>
                      </a:solidFill>
                      <a:prstDash val="solid"/>
                    </a:lnL>
                    <a:lnR w="5761">
                      <a:solidFill>
                        <a:srgbClr val="FFFF00"/>
                      </a:solidFill>
                      <a:prstDash val="solid"/>
                    </a:lnR>
                    <a:lnT w="5752">
                      <a:solidFill>
                        <a:srgbClr val="FFFF00"/>
                      </a:solidFill>
                      <a:prstDash val="solid"/>
                    </a:lnT>
                    <a:lnB w="6055">
                      <a:solidFill>
                        <a:srgbClr val="FFFF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61">
                      <a:solidFill>
                        <a:srgbClr val="FFFF00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</a:tr>
              <a:tr h="533160">
                <a:tc>
                  <a:txBody>
                    <a:bodyPr/>
                    <a:lstStyle/>
                    <a:p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064">
                      <a:solidFill>
                        <a:srgbClr val="FFFF00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Aer</a:t>
                      </a:r>
                      <a:r>
                        <a:rPr sz="25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sol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64">
                      <a:solidFill>
                        <a:srgbClr val="FFFF00"/>
                      </a:solidFill>
                      <a:prstDash val="solid"/>
                    </a:lnL>
                    <a:lnR w="6064">
                      <a:solidFill>
                        <a:srgbClr val="FFFF00"/>
                      </a:solidFill>
                      <a:prstDash val="solid"/>
                    </a:lnR>
                    <a:lnT w="6055">
                      <a:solidFill>
                        <a:srgbClr val="FFFF00"/>
                      </a:solidFill>
                      <a:prstDash val="solid"/>
                    </a:lnT>
                    <a:lnB w="6055">
                      <a:solidFill>
                        <a:srgbClr val="FFFF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Aer</a:t>
                      </a:r>
                      <a:r>
                        <a:rPr sz="25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5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sol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64">
                      <a:solidFill>
                        <a:srgbClr val="FFFF00"/>
                      </a:solidFill>
                      <a:prstDash val="solid"/>
                    </a:lnL>
                    <a:lnR w="5761">
                      <a:solidFill>
                        <a:srgbClr val="FFFF00"/>
                      </a:solidFill>
                      <a:prstDash val="solid"/>
                    </a:lnR>
                    <a:lnT w="6055">
                      <a:solidFill>
                        <a:srgbClr val="FFFF00"/>
                      </a:solidFill>
                      <a:prstDash val="solid"/>
                    </a:lnT>
                    <a:lnB w="6055">
                      <a:solidFill>
                        <a:srgbClr val="FFFF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61">
                      <a:solidFill>
                        <a:srgbClr val="FFFF00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</a:tr>
              <a:tr h="166308">
                <a:tc gridSpan="4">
                  <a:txBody>
                    <a:bodyPr/>
                    <a:lstStyle/>
                    <a:p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1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5051297"/>
            <a:ext cx="9146540" cy="1807210"/>
          </a:xfrm>
          <a:custGeom>
            <a:avLst/>
            <a:gdLst/>
            <a:ahLst/>
            <a:cxnLst/>
            <a:rect l="l" t="t" r="r" b="b"/>
            <a:pathLst>
              <a:path w="9146540" h="1807209">
                <a:moveTo>
                  <a:pt x="2041110" y="0"/>
                </a:moveTo>
                <a:lnTo>
                  <a:pt x="0" y="1806702"/>
                </a:lnTo>
                <a:lnTo>
                  <a:pt x="9146379" y="1806702"/>
                </a:lnTo>
                <a:lnTo>
                  <a:pt x="9146379" y="888"/>
                </a:lnTo>
                <a:lnTo>
                  <a:pt x="2041110" y="0"/>
                </a:lnTo>
                <a:close/>
              </a:path>
            </a:pathLst>
          </a:custGeom>
          <a:solidFill>
            <a:srgbClr val="08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348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190998"/>
            <a:ext cx="91440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99029" y="36321"/>
            <a:ext cx="512635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dirty="0">
                <a:solidFill>
                  <a:srgbClr val="16120C"/>
                </a:solidFill>
                <a:latin typeface="Andalus"/>
                <a:cs typeface="Andalus"/>
              </a:rPr>
              <a:t>O</a:t>
            </a:r>
            <a:r>
              <a:rPr sz="2400" b="0" spc="10" dirty="0">
                <a:solidFill>
                  <a:srgbClr val="16120C"/>
                </a:solidFill>
                <a:latin typeface="Andalus"/>
                <a:cs typeface="Andalus"/>
              </a:rPr>
              <a:t>M</a:t>
            </a:r>
            <a:r>
              <a:rPr sz="2400" b="0" spc="-5" dirty="0">
                <a:solidFill>
                  <a:srgbClr val="16120C"/>
                </a:solidFill>
                <a:latin typeface="Andalus"/>
                <a:cs typeface="Andalus"/>
              </a:rPr>
              <a:t>I</a:t>
            </a:r>
            <a:r>
              <a:rPr sz="2400" b="0" spc="-20" dirty="0">
                <a:solidFill>
                  <a:srgbClr val="16120C"/>
                </a:solidFill>
                <a:latin typeface="Andalus"/>
                <a:cs typeface="Andalus"/>
              </a:rPr>
              <a:t>C</a:t>
            </a:r>
            <a:r>
              <a:rPr sz="2400" b="0" dirty="0">
                <a:solidFill>
                  <a:srgbClr val="16120C"/>
                </a:solidFill>
                <a:latin typeface="Andalus"/>
                <a:cs typeface="Andalus"/>
              </a:rPr>
              <a:t>S </a:t>
            </a:r>
            <a:r>
              <a:rPr lang="en-US" sz="2400" b="0" dirty="0" smtClean="0">
                <a:solidFill>
                  <a:srgbClr val="16120C"/>
                </a:solidFill>
                <a:latin typeface="Andalus"/>
                <a:cs typeface="Andalus"/>
              </a:rPr>
              <a:t>International</a:t>
            </a:r>
            <a:r>
              <a:rPr sz="2400" b="0" spc="-25" dirty="0" smtClean="0">
                <a:solidFill>
                  <a:srgbClr val="16120C"/>
                </a:solidFill>
                <a:latin typeface="Andalus"/>
                <a:cs typeface="Andalus"/>
              </a:rPr>
              <a:t> </a:t>
            </a:r>
            <a:r>
              <a:rPr sz="2400" spc="50" dirty="0">
                <a:solidFill>
                  <a:srgbClr val="16120C"/>
                </a:solidFill>
                <a:latin typeface="Andalus"/>
                <a:cs typeface="Andalus"/>
              </a:rPr>
              <a:t>O</a:t>
            </a:r>
            <a:r>
              <a:rPr sz="2400" spc="40" dirty="0">
                <a:solidFill>
                  <a:srgbClr val="16120C"/>
                </a:solidFill>
                <a:latin typeface="Andalus"/>
                <a:cs typeface="Andalus"/>
              </a:rPr>
              <a:t>pe</a:t>
            </a:r>
            <a:r>
              <a:rPr sz="2400" spc="25" dirty="0">
                <a:solidFill>
                  <a:srgbClr val="16120C"/>
                </a:solidFill>
                <a:latin typeface="Andalus"/>
                <a:cs typeface="Andalus"/>
              </a:rPr>
              <a:t>n</a:t>
            </a:r>
            <a:r>
              <a:rPr sz="2400" spc="-55" dirty="0">
                <a:solidFill>
                  <a:srgbClr val="16120C"/>
                </a:solidFill>
                <a:latin typeface="Andalus"/>
                <a:cs typeface="Andalus"/>
              </a:rPr>
              <a:t> </a:t>
            </a:r>
            <a:r>
              <a:rPr sz="2400" spc="35" dirty="0">
                <a:solidFill>
                  <a:srgbClr val="16120C"/>
                </a:solidFill>
                <a:latin typeface="Andalus"/>
                <a:cs typeface="Andalus"/>
              </a:rPr>
              <a:t>A</a:t>
            </a:r>
            <a:r>
              <a:rPr sz="2400" spc="45" dirty="0">
                <a:solidFill>
                  <a:srgbClr val="16120C"/>
                </a:solidFill>
                <a:latin typeface="Andalus"/>
                <a:cs typeface="Andalus"/>
              </a:rPr>
              <a:t>cc</a:t>
            </a:r>
            <a:r>
              <a:rPr sz="2400" spc="15" dirty="0">
                <a:solidFill>
                  <a:srgbClr val="16120C"/>
                </a:solidFill>
                <a:latin typeface="Andalus"/>
                <a:cs typeface="Andalus"/>
              </a:rPr>
              <a:t>e</a:t>
            </a:r>
            <a:r>
              <a:rPr sz="2400" spc="5" dirty="0">
                <a:solidFill>
                  <a:srgbClr val="16120C"/>
                </a:solidFill>
                <a:latin typeface="Andalus"/>
                <a:cs typeface="Andalus"/>
              </a:rPr>
              <a:t>s</a:t>
            </a:r>
            <a:r>
              <a:rPr sz="2400" spc="15" dirty="0">
                <a:solidFill>
                  <a:srgbClr val="16120C"/>
                </a:solidFill>
                <a:latin typeface="Andalus"/>
                <a:cs typeface="Andalus"/>
              </a:rPr>
              <a:t>s</a:t>
            </a:r>
            <a:r>
              <a:rPr sz="2400" spc="-65" dirty="0">
                <a:solidFill>
                  <a:srgbClr val="16120C"/>
                </a:solidFill>
                <a:latin typeface="Andalus"/>
                <a:cs typeface="Andalus"/>
              </a:rPr>
              <a:t> </a:t>
            </a:r>
            <a:r>
              <a:rPr sz="2400" spc="70" dirty="0">
                <a:solidFill>
                  <a:srgbClr val="16120C"/>
                </a:solidFill>
                <a:latin typeface="Andalus"/>
                <a:cs typeface="Andalus"/>
              </a:rPr>
              <a:t>M</a:t>
            </a:r>
            <a:r>
              <a:rPr sz="2400" spc="40" dirty="0">
                <a:solidFill>
                  <a:srgbClr val="16120C"/>
                </a:solidFill>
                <a:latin typeface="Andalus"/>
                <a:cs typeface="Andalus"/>
              </a:rPr>
              <a:t>e</a:t>
            </a:r>
            <a:r>
              <a:rPr sz="2400" spc="50" dirty="0">
                <a:solidFill>
                  <a:srgbClr val="16120C"/>
                </a:solidFill>
                <a:latin typeface="Andalus"/>
                <a:cs typeface="Andalus"/>
              </a:rPr>
              <a:t>m</a:t>
            </a:r>
            <a:r>
              <a:rPr sz="2400" spc="15" dirty="0">
                <a:solidFill>
                  <a:srgbClr val="16120C"/>
                </a:solidFill>
                <a:latin typeface="Andalus"/>
                <a:cs typeface="Andalus"/>
              </a:rPr>
              <a:t>b</a:t>
            </a:r>
            <a:r>
              <a:rPr sz="2400" spc="-5" dirty="0">
                <a:solidFill>
                  <a:srgbClr val="16120C"/>
                </a:solidFill>
                <a:latin typeface="Andalus"/>
                <a:cs typeface="Andalus"/>
              </a:rPr>
              <a:t>e</a:t>
            </a:r>
            <a:r>
              <a:rPr sz="2400" spc="20" dirty="0">
                <a:solidFill>
                  <a:srgbClr val="16120C"/>
                </a:solidFill>
                <a:latin typeface="Andalus"/>
                <a:cs typeface="Andalus"/>
              </a:rPr>
              <a:t>r</a:t>
            </a:r>
            <a:r>
              <a:rPr sz="2400" dirty="0">
                <a:solidFill>
                  <a:srgbClr val="16120C"/>
                </a:solidFill>
                <a:latin typeface="Andalus"/>
                <a:cs typeface="Andalus"/>
              </a:rPr>
              <a:t>s</a:t>
            </a:r>
            <a:r>
              <a:rPr sz="2400" spc="40" dirty="0">
                <a:solidFill>
                  <a:srgbClr val="16120C"/>
                </a:solidFill>
                <a:latin typeface="Andalus"/>
                <a:cs typeface="Andalus"/>
              </a:rPr>
              <a:t>h</a:t>
            </a:r>
            <a:r>
              <a:rPr sz="2400" spc="15" dirty="0">
                <a:solidFill>
                  <a:srgbClr val="16120C"/>
                </a:solidFill>
                <a:latin typeface="Andalus"/>
                <a:cs typeface="Andalus"/>
              </a:rPr>
              <a:t>ip</a:t>
            </a:r>
            <a:endParaRPr sz="2400" dirty="0">
              <a:latin typeface="Andalus"/>
              <a:cs typeface="Andalu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5400" y="635000"/>
            <a:ext cx="7696200" cy="3556000"/>
          </a:xfrm>
          <a:custGeom>
            <a:avLst/>
            <a:gdLst/>
            <a:ahLst/>
            <a:cxnLst/>
            <a:rect l="l" t="t" r="r" b="b"/>
            <a:pathLst>
              <a:path w="7696200" h="3556000">
                <a:moveTo>
                  <a:pt x="4354725" y="3543300"/>
                </a:moveTo>
                <a:lnTo>
                  <a:pt x="3341474" y="3543300"/>
                </a:lnTo>
                <a:lnTo>
                  <a:pt x="3403797" y="3556000"/>
                </a:lnTo>
                <a:lnTo>
                  <a:pt x="4292402" y="3556000"/>
                </a:lnTo>
                <a:lnTo>
                  <a:pt x="4354725" y="3543300"/>
                </a:lnTo>
                <a:close/>
              </a:path>
              <a:path w="7696200" h="3556000">
                <a:moveTo>
                  <a:pt x="4539793" y="3530600"/>
                </a:moveTo>
                <a:lnTo>
                  <a:pt x="3156406" y="3530600"/>
                </a:lnTo>
                <a:lnTo>
                  <a:pt x="3217770" y="3543300"/>
                </a:lnTo>
                <a:lnTo>
                  <a:pt x="4478429" y="3543300"/>
                </a:lnTo>
                <a:lnTo>
                  <a:pt x="4539793" y="3530600"/>
                </a:lnTo>
                <a:close/>
              </a:path>
              <a:path w="7696200" h="3556000">
                <a:moveTo>
                  <a:pt x="4661504" y="3517900"/>
                </a:moveTo>
                <a:lnTo>
                  <a:pt x="3034695" y="3517900"/>
                </a:lnTo>
                <a:lnTo>
                  <a:pt x="3095379" y="3530600"/>
                </a:lnTo>
                <a:lnTo>
                  <a:pt x="4600820" y="3530600"/>
                </a:lnTo>
                <a:lnTo>
                  <a:pt x="4661504" y="3517900"/>
                </a:lnTo>
                <a:close/>
              </a:path>
              <a:path w="7696200" h="3556000">
                <a:moveTo>
                  <a:pt x="4781805" y="3505200"/>
                </a:moveTo>
                <a:lnTo>
                  <a:pt x="2914394" y="3505200"/>
                </a:lnTo>
                <a:lnTo>
                  <a:pt x="2974364" y="3517900"/>
                </a:lnTo>
                <a:lnTo>
                  <a:pt x="4721835" y="3517900"/>
                </a:lnTo>
                <a:lnTo>
                  <a:pt x="4781805" y="3505200"/>
                </a:lnTo>
                <a:close/>
              </a:path>
              <a:path w="7696200" h="3556000">
                <a:moveTo>
                  <a:pt x="4900632" y="3492500"/>
                </a:moveTo>
                <a:lnTo>
                  <a:pt x="2795567" y="3492500"/>
                </a:lnTo>
                <a:lnTo>
                  <a:pt x="2854792" y="3505200"/>
                </a:lnTo>
                <a:lnTo>
                  <a:pt x="4841407" y="3505200"/>
                </a:lnTo>
                <a:lnTo>
                  <a:pt x="4900632" y="3492500"/>
                </a:lnTo>
                <a:close/>
              </a:path>
              <a:path w="7696200" h="3556000">
                <a:moveTo>
                  <a:pt x="5133597" y="3454400"/>
                </a:moveTo>
                <a:lnTo>
                  <a:pt x="2562602" y="3454400"/>
                </a:lnTo>
                <a:lnTo>
                  <a:pt x="2736728" y="3492500"/>
                </a:lnTo>
                <a:lnTo>
                  <a:pt x="4959471" y="3492500"/>
                </a:lnTo>
                <a:lnTo>
                  <a:pt x="5133597" y="3454400"/>
                </a:lnTo>
                <a:close/>
              </a:path>
              <a:path w="7696200" h="3556000">
                <a:moveTo>
                  <a:pt x="5470349" y="3390900"/>
                </a:moveTo>
                <a:lnTo>
                  <a:pt x="2225850" y="3390900"/>
                </a:lnTo>
                <a:lnTo>
                  <a:pt x="2505384" y="3454400"/>
                </a:lnTo>
                <a:lnTo>
                  <a:pt x="5190815" y="3454400"/>
                </a:lnTo>
                <a:lnTo>
                  <a:pt x="5470349" y="3390900"/>
                </a:lnTo>
                <a:close/>
              </a:path>
              <a:path w="7696200" h="3556000">
                <a:moveTo>
                  <a:pt x="7696200" y="0"/>
                </a:moveTo>
                <a:lnTo>
                  <a:pt x="3592555" y="0"/>
                </a:lnTo>
                <a:lnTo>
                  <a:pt x="3529346" y="12700"/>
                </a:lnTo>
                <a:lnTo>
                  <a:pt x="3341474" y="12700"/>
                </a:lnTo>
                <a:lnTo>
                  <a:pt x="3279462" y="25400"/>
                </a:lnTo>
                <a:lnTo>
                  <a:pt x="3156406" y="25400"/>
                </a:lnTo>
                <a:lnTo>
                  <a:pt x="3095379" y="38100"/>
                </a:lnTo>
                <a:lnTo>
                  <a:pt x="3034695" y="38100"/>
                </a:lnTo>
                <a:lnTo>
                  <a:pt x="2974364" y="50800"/>
                </a:lnTo>
                <a:lnTo>
                  <a:pt x="2914394" y="50800"/>
                </a:lnTo>
                <a:lnTo>
                  <a:pt x="2854792" y="63500"/>
                </a:lnTo>
                <a:lnTo>
                  <a:pt x="2795567" y="63500"/>
                </a:lnTo>
                <a:lnTo>
                  <a:pt x="2678282" y="88900"/>
                </a:lnTo>
                <a:lnTo>
                  <a:pt x="2620237" y="88900"/>
                </a:lnTo>
                <a:lnTo>
                  <a:pt x="2392236" y="139700"/>
                </a:lnTo>
                <a:lnTo>
                  <a:pt x="2336321" y="139700"/>
                </a:lnTo>
                <a:lnTo>
                  <a:pt x="1854336" y="254000"/>
                </a:lnTo>
                <a:lnTo>
                  <a:pt x="1803293" y="279400"/>
                </a:lnTo>
                <a:lnTo>
                  <a:pt x="1604523" y="330200"/>
                </a:lnTo>
                <a:lnTo>
                  <a:pt x="1556222" y="355600"/>
                </a:lnTo>
                <a:lnTo>
                  <a:pt x="1461347" y="381000"/>
                </a:lnTo>
                <a:lnTo>
                  <a:pt x="1414790" y="406400"/>
                </a:lnTo>
                <a:lnTo>
                  <a:pt x="1368830" y="419100"/>
                </a:lnTo>
                <a:lnTo>
                  <a:pt x="1323475" y="444500"/>
                </a:lnTo>
                <a:lnTo>
                  <a:pt x="1234615" y="469900"/>
                </a:lnTo>
                <a:lnTo>
                  <a:pt x="1191127" y="495300"/>
                </a:lnTo>
                <a:lnTo>
                  <a:pt x="1148276" y="508000"/>
                </a:lnTo>
                <a:lnTo>
                  <a:pt x="1064523" y="558800"/>
                </a:lnTo>
                <a:lnTo>
                  <a:pt x="1023636" y="571500"/>
                </a:lnTo>
                <a:lnTo>
                  <a:pt x="983420" y="596900"/>
                </a:lnTo>
                <a:lnTo>
                  <a:pt x="943883" y="609600"/>
                </a:lnTo>
                <a:lnTo>
                  <a:pt x="905034" y="635000"/>
                </a:lnTo>
                <a:lnTo>
                  <a:pt x="866880" y="660400"/>
                </a:lnTo>
                <a:lnTo>
                  <a:pt x="829429" y="673100"/>
                </a:lnTo>
                <a:lnTo>
                  <a:pt x="792691" y="698500"/>
                </a:lnTo>
                <a:lnTo>
                  <a:pt x="756672" y="723900"/>
                </a:lnTo>
                <a:lnTo>
                  <a:pt x="721381" y="749300"/>
                </a:lnTo>
                <a:lnTo>
                  <a:pt x="686827" y="762000"/>
                </a:lnTo>
                <a:lnTo>
                  <a:pt x="653017" y="787400"/>
                </a:lnTo>
                <a:lnTo>
                  <a:pt x="619959" y="812800"/>
                </a:lnTo>
                <a:lnTo>
                  <a:pt x="587663" y="838200"/>
                </a:lnTo>
                <a:lnTo>
                  <a:pt x="556135" y="863600"/>
                </a:lnTo>
                <a:lnTo>
                  <a:pt x="525384" y="889000"/>
                </a:lnTo>
                <a:lnTo>
                  <a:pt x="495419" y="901700"/>
                </a:lnTo>
                <a:lnTo>
                  <a:pt x="466247" y="927100"/>
                </a:lnTo>
                <a:lnTo>
                  <a:pt x="410316" y="977900"/>
                </a:lnTo>
                <a:lnTo>
                  <a:pt x="357656" y="1028700"/>
                </a:lnTo>
                <a:lnTo>
                  <a:pt x="308334" y="1079500"/>
                </a:lnTo>
                <a:lnTo>
                  <a:pt x="262414" y="1130300"/>
                </a:lnTo>
                <a:lnTo>
                  <a:pt x="219961" y="1181100"/>
                </a:lnTo>
                <a:lnTo>
                  <a:pt x="200055" y="1219200"/>
                </a:lnTo>
                <a:lnTo>
                  <a:pt x="181041" y="1244600"/>
                </a:lnTo>
                <a:lnTo>
                  <a:pt x="145720" y="1295400"/>
                </a:lnTo>
                <a:lnTo>
                  <a:pt x="114062" y="1346200"/>
                </a:lnTo>
                <a:lnTo>
                  <a:pt x="86133" y="1409700"/>
                </a:lnTo>
                <a:lnTo>
                  <a:pt x="73587" y="1435100"/>
                </a:lnTo>
                <a:lnTo>
                  <a:pt x="61998" y="1460500"/>
                </a:lnTo>
                <a:lnTo>
                  <a:pt x="51374" y="1485900"/>
                </a:lnTo>
                <a:lnTo>
                  <a:pt x="41723" y="1524000"/>
                </a:lnTo>
                <a:lnTo>
                  <a:pt x="33054" y="1549400"/>
                </a:lnTo>
                <a:lnTo>
                  <a:pt x="25373" y="1574800"/>
                </a:lnTo>
                <a:lnTo>
                  <a:pt x="18690" y="1600200"/>
                </a:lnTo>
                <a:lnTo>
                  <a:pt x="13013" y="1638300"/>
                </a:lnTo>
                <a:lnTo>
                  <a:pt x="8350" y="1663700"/>
                </a:lnTo>
                <a:lnTo>
                  <a:pt x="4709" y="1689100"/>
                </a:lnTo>
                <a:lnTo>
                  <a:pt x="2098" y="1727200"/>
                </a:lnTo>
                <a:lnTo>
                  <a:pt x="525" y="1752600"/>
                </a:lnTo>
                <a:lnTo>
                  <a:pt x="0" y="1778000"/>
                </a:lnTo>
                <a:lnTo>
                  <a:pt x="525" y="1816100"/>
                </a:lnTo>
                <a:lnTo>
                  <a:pt x="2098" y="1841500"/>
                </a:lnTo>
                <a:lnTo>
                  <a:pt x="4709" y="1866900"/>
                </a:lnTo>
                <a:lnTo>
                  <a:pt x="8350" y="1905000"/>
                </a:lnTo>
                <a:lnTo>
                  <a:pt x="13013" y="1930400"/>
                </a:lnTo>
                <a:lnTo>
                  <a:pt x="18690" y="1955800"/>
                </a:lnTo>
                <a:lnTo>
                  <a:pt x="25373" y="1981200"/>
                </a:lnTo>
                <a:lnTo>
                  <a:pt x="33054" y="2019300"/>
                </a:lnTo>
                <a:lnTo>
                  <a:pt x="41723" y="2044700"/>
                </a:lnTo>
                <a:lnTo>
                  <a:pt x="51374" y="2070100"/>
                </a:lnTo>
                <a:lnTo>
                  <a:pt x="61998" y="2108200"/>
                </a:lnTo>
                <a:lnTo>
                  <a:pt x="86133" y="2159000"/>
                </a:lnTo>
                <a:lnTo>
                  <a:pt x="114062" y="2209800"/>
                </a:lnTo>
                <a:lnTo>
                  <a:pt x="129429" y="2235200"/>
                </a:lnTo>
                <a:lnTo>
                  <a:pt x="145720" y="2273300"/>
                </a:lnTo>
                <a:lnTo>
                  <a:pt x="181041" y="2324100"/>
                </a:lnTo>
                <a:lnTo>
                  <a:pt x="219961" y="2374900"/>
                </a:lnTo>
                <a:lnTo>
                  <a:pt x="262414" y="2425700"/>
                </a:lnTo>
                <a:lnTo>
                  <a:pt x="308334" y="2476500"/>
                </a:lnTo>
                <a:lnTo>
                  <a:pt x="357656" y="2527300"/>
                </a:lnTo>
                <a:lnTo>
                  <a:pt x="410316" y="2578100"/>
                </a:lnTo>
                <a:lnTo>
                  <a:pt x="466247" y="2628900"/>
                </a:lnTo>
                <a:lnTo>
                  <a:pt x="495419" y="2654300"/>
                </a:lnTo>
                <a:lnTo>
                  <a:pt x="525384" y="2679700"/>
                </a:lnTo>
                <a:lnTo>
                  <a:pt x="556135" y="2705100"/>
                </a:lnTo>
                <a:lnTo>
                  <a:pt x="587663" y="2730500"/>
                </a:lnTo>
                <a:lnTo>
                  <a:pt x="619959" y="2755900"/>
                </a:lnTo>
                <a:lnTo>
                  <a:pt x="653017" y="2768600"/>
                </a:lnTo>
                <a:lnTo>
                  <a:pt x="686827" y="2794000"/>
                </a:lnTo>
                <a:lnTo>
                  <a:pt x="721381" y="2819400"/>
                </a:lnTo>
                <a:lnTo>
                  <a:pt x="756672" y="2844800"/>
                </a:lnTo>
                <a:lnTo>
                  <a:pt x="792691" y="2870200"/>
                </a:lnTo>
                <a:lnTo>
                  <a:pt x="829429" y="2882900"/>
                </a:lnTo>
                <a:lnTo>
                  <a:pt x="866880" y="2908300"/>
                </a:lnTo>
                <a:lnTo>
                  <a:pt x="905034" y="2933700"/>
                </a:lnTo>
                <a:lnTo>
                  <a:pt x="943883" y="2946400"/>
                </a:lnTo>
                <a:lnTo>
                  <a:pt x="983420" y="2971800"/>
                </a:lnTo>
                <a:lnTo>
                  <a:pt x="1023636" y="2997200"/>
                </a:lnTo>
                <a:lnTo>
                  <a:pt x="1064523" y="3009900"/>
                </a:lnTo>
                <a:lnTo>
                  <a:pt x="1106072" y="3035300"/>
                </a:lnTo>
                <a:lnTo>
                  <a:pt x="1148276" y="3048000"/>
                </a:lnTo>
                <a:lnTo>
                  <a:pt x="1191127" y="3073400"/>
                </a:lnTo>
                <a:lnTo>
                  <a:pt x="1234615" y="3086100"/>
                </a:lnTo>
                <a:lnTo>
                  <a:pt x="1278734" y="3111500"/>
                </a:lnTo>
                <a:lnTo>
                  <a:pt x="1323475" y="3124200"/>
                </a:lnTo>
                <a:lnTo>
                  <a:pt x="1368830" y="3149600"/>
                </a:lnTo>
                <a:lnTo>
                  <a:pt x="1461347" y="3175000"/>
                </a:lnTo>
                <a:lnTo>
                  <a:pt x="1508494" y="3200400"/>
                </a:lnTo>
                <a:lnTo>
                  <a:pt x="1653389" y="3238500"/>
                </a:lnTo>
                <a:lnTo>
                  <a:pt x="1702811" y="3263900"/>
                </a:lnTo>
                <a:lnTo>
                  <a:pt x="1957985" y="3327400"/>
                </a:lnTo>
                <a:lnTo>
                  <a:pt x="2010576" y="3352800"/>
                </a:lnTo>
                <a:lnTo>
                  <a:pt x="2171311" y="3390900"/>
                </a:lnTo>
                <a:lnTo>
                  <a:pt x="5524888" y="3390900"/>
                </a:lnTo>
                <a:lnTo>
                  <a:pt x="5685623" y="3352800"/>
                </a:lnTo>
                <a:lnTo>
                  <a:pt x="5738214" y="3327400"/>
                </a:lnTo>
                <a:lnTo>
                  <a:pt x="5993388" y="3263900"/>
                </a:lnTo>
                <a:lnTo>
                  <a:pt x="6042810" y="3238500"/>
                </a:lnTo>
                <a:lnTo>
                  <a:pt x="6187705" y="3200400"/>
                </a:lnTo>
                <a:lnTo>
                  <a:pt x="6234852" y="3175000"/>
                </a:lnTo>
                <a:lnTo>
                  <a:pt x="6327369" y="3149600"/>
                </a:lnTo>
                <a:lnTo>
                  <a:pt x="6372724" y="3124200"/>
                </a:lnTo>
                <a:lnTo>
                  <a:pt x="6417465" y="3111500"/>
                </a:lnTo>
                <a:lnTo>
                  <a:pt x="6461584" y="3086100"/>
                </a:lnTo>
                <a:lnTo>
                  <a:pt x="6505072" y="3073400"/>
                </a:lnTo>
                <a:lnTo>
                  <a:pt x="6547923" y="3048000"/>
                </a:lnTo>
                <a:lnTo>
                  <a:pt x="6590127" y="3035300"/>
                </a:lnTo>
                <a:lnTo>
                  <a:pt x="6631676" y="3009900"/>
                </a:lnTo>
                <a:lnTo>
                  <a:pt x="6672563" y="2997200"/>
                </a:lnTo>
                <a:lnTo>
                  <a:pt x="6712779" y="2971800"/>
                </a:lnTo>
                <a:lnTo>
                  <a:pt x="6752316" y="2946400"/>
                </a:lnTo>
                <a:lnTo>
                  <a:pt x="6791165" y="2933700"/>
                </a:lnTo>
                <a:lnTo>
                  <a:pt x="6829319" y="2908300"/>
                </a:lnTo>
                <a:lnTo>
                  <a:pt x="6866770" y="2882900"/>
                </a:lnTo>
                <a:lnTo>
                  <a:pt x="6903508" y="2870200"/>
                </a:lnTo>
                <a:lnTo>
                  <a:pt x="6939527" y="2844800"/>
                </a:lnTo>
                <a:lnTo>
                  <a:pt x="6974818" y="2819400"/>
                </a:lnTo>
                <a:lnTo>
                  <a:pt x="7009372" y="2794000"/>
                </a:lnTo>
                <a:lnTo>
                  <a:pt x="7043182" y="2768600"/>
                </a:lnTo>
                <a:lnTo>
                  <a:pt x="7076240" y="2755900"/>
                </a:lnTo>
                <a:lnTo>
                  <a:pt x="7108536" y="2730500"/>
                </a:lnTo>
                <a:lnTo>
                  <a:pt x="7140064" y="2705100"/>
                </a:lnTo>
                <a:lnTo>
                  <a:pt x="7170815" y="2679700"/>
                </a:lnTo>
                <a:lnTo>
                  <a:pt x="7200780" y="2654300"/>
                </a:lnTo>
                <a:lnTo>
                  <a:pt x="7229952" y="2628900"/>
                </a:lnTo>
                <a:lnTo>
                  <a:pt x="7285883" y="2578100"/>
                </a:lnTo>
                <a:lnTo>
                  <a:pt x="7338543" y="2527300"/>
                </a:lnTo>
                <a:lnTo>
                  <a:pt x="7387865" y="2476500"/>
                </a:lnTo>
                <a:lnTo>
                  <a:pt x="7433785" y="2425700"/>
                </a:lnTo>
                <a:lnTo>
                  <a:pt x="7476238" y="2374900"/>
                </a:lnTo>
                <a:lnTo>
                  <a:pt x="7515158" y="2324100"/>
                </a:lnTo>
                <a:lnTo>
                  <a:pt x="7550479" y="2273300"/>
                </a:lnTo>
                <a:lnTo>
                  <a:pt x="7566770" y="2235200"/>
                </a:lnTo>
                <a:lnTo>
                  <a:pt x="7582137" y="2209800"/>
                </a:lnTo>
                <a:lnTo>
                  <a:pt x="7610066" y="2159000"/>
                </a:lnTo>
                <a:lnTo>
                  <a:pt x="7634201" y="2108200"/>
                </a:lnTo>
                <a:lnTo>
                  <a:pt x="7644825" y="2070100"/>
                </a:lnTo>
                <a:lnTo>
                  <a:pt x="7654476" y="2044700"/>
                </a:lnTo>
                <a:lnTo>
                  <a:pt x="7663145" y="2019300"/>
                </a:lnTo>
                <a:lnTo>
                  <a:pt x="7670826" y="1981200"/>
                </a:lnTo>
                <a:lnTo>
                  <a:pt x="7677509" y="1955800"/>
                </a:lnTo>
                <a:lnTo>
                  <a:pt x="7683186" y="1930400"/>
                </a:lnTo>
                <a:lnTo>
                  <a:pt x="7687849" y="1905000"/>
                </a:lnTo>
                <a:lnTo>
                  <a:pt x="7691490" y="1866900"/>
                </a:lnTo>
                <a:lnTo>
                  <a:pt x="7694101" y="1841500"/>
                </a:lnTo>
                <a:lnTo>
                  <a:pt x="7695674" y="1816100"/>
                </a:lnTo>
                <a:lnTo>
                  <a:pt x="7696200" y="1778000"/>
                </a:lnTo>
                <a:lnTo>
                  <a:pt x="769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5400" y="630301"/>
            <a:ext cx="7696200" cy="3561079"/>
          </a:xfrm>
          <a:custGeom>
            <a:avLst/>
            <a:gdLst/>
            <a:ahLst/>
            <a:cxnLst/>
            <a:rect l="l" t="t" r="r" b="b"/>
            <a:pathLst>
              <a:path w="7696200" h="3561079">
                <a:moveTo>
                  <a:pt x="0" y="1780286"/>
                </a:moveTo>
                <a:lnTo>
                  <a:pt x="2098" y="1720929"/>
                </a:lnTo>
                <a:lnTo>
                  <a:pt x="8350" y="1662058"/>
                </a:lnTo>
                <a:lnTo>
                  <a:pt x="18690" y="1603703"/>
                </a:lnTo>
                <a:lnTo>
                  <a:pt x="33054" y="1545895"/>
                </a:lnTo>
                <a:lnTo>
                  <a:pt x="51374" y="1488664"/>
                </a:lnTo>
                <a:lnTo>
                  <a:pt x="73587" y="1432040"/>
                </a:lnTo>
                <a:lnTo>
                  <a:pt x="99627" y="1376053"/>
                </a:lnTo>
                <a:lnTo>
                  <a:pt x="129429" y="1320734"/>
                </a:lnTo>
                <a:lnTo>
                  <a:pt x="162927" y="1266112"/>
                </a:lnTo>
                <a:lnTo>
                  <a:pt x="200055" y="1212218"/>
                </a:lnTo>
                <a:lnTo>
                  <a:pt x="240750" y="1159082"/>
                </a:lnTo>
                <a:lnTo>
                  <a:pt x="284944" y="1106735"/>
                </a:lnTo>
                <a:lnTo>
                  <a:pt x="332574" y="1055206"/>
                </a:lnTo>
                <a:lnTo>
                  <a:pt x="383573" y="1004526"/>
                </a:lnTo>
                <a:lnTo>
                  <a:pt x="437877" y="954725"/>
                </a:lnTo>
                <a:lnTo>
                  <a:pt x="495419" y="905833"/>
                </a:lnTo>
                <a:lnTo>
                  <a:pt x="525384" y="881737"/>
                </a:lnTo>
                <a:lnTo>
                  <a:pt x="556135" y="857880"/>
                </a:lnTo>
                <a:lnTo>
                  <a:pt x="587663" y="834265"/>
                </a:lnTo>
                <a:lnTo>
                  <a:pt x="619959" y="810897"/>
                </a:lnTo>
                <a:lnTo>
                  <a:pt x="653017" y="787779"/>
                </a:lnTo>
                <a:lnTo>
                  <a:pt x="686827" y="764914"/>
                </a:lnTo>
                <a:lnTo>
                  <a:pt x="721381" y="742307"/>
                </a:lnTo>
                <a:lnTo>
                  <a:pt x="756672" y="719961"/>
                </a:lnTo>
                <a:lnTo>
                  <a:pt x="792691" y="697880"/>
                </a:lnTo>
                <a:lnTo>
                  <a:pt x="829429" y="676068"/>
                </a:lnTo>
                <a:lnTo>
                  <a:pt x="866880" y="654529"/>
                </a:lnTo>
                <a:lnTo>
                  <a:pt x="905034" y="633266"/>
                </a:lnTo>
                <a:lnTo>
                  <a:pt x="943883" y="612283"/>
                </a:lnTo>
                <a:lnTo>
                  <a:pt x="983420" y="591585"/>
                </a:lnTo>
                <a:lnTo>
                  <a:pt x="1023636" y="571174"/>
                </a:lnTo>
                <a:lnTo>
                  <a:pt x="1064523" y="551054"/>
                </a:lnTo>
                <a:lnTo>
                  <a:pt x="1106072" y="531230"/>
                </a:lnTo>
                <a:lnTo>
                  <a:pt x="1148276" y="511705"/>
                </a:lnTo>
                <a:lnTo>
                  <a:pt x="1191127" y="492483"/>
                </a:lnTo>
                <a:lnTo>
                  <a:pt x="1234615" y="473567"/>
                </a:lnTo>
                <a:lnTo>
                  <a:pt x="1278734" y="454962"/>
                </a:lnTo>
                <a:lnTo>
                  <a:pt x="1323475" y="436671"/>
                </a:lnTo>
                <a:lnTo>
                  <a:pt x="1368830" y="418697"/>
                </a:lnTo>
                <a:lnTo>
                  <a:pt x="1414790" y="401046"/>
                </a:lnTo>
                <a:lnTo>
                  <a:pt x="1461347" y="383720"/>
                </a:lnTo>
                <a:lnTo>
                  <a:pt x="1508494" y="366724"/>
                </a:lnTo>
                <a:lnTo>
                  <a:pt x="1556222" y="350060"/>
                </a:lnTo>
                <a:lnTo>
                  <a:pt x="1604523" y="333733"/>
                </a:lnTo>
                <a:lnTo>
                  <a:pt x="1653389" y="317747"/>
                </a:lnTo>
                <a:lnTo>
                  <a:pt x="1702811" y="302106"/>
                </a:lnTo>
                <a:lnTo>
                  <a:pt x="1752782" y="286812"/>
                </a:lnTo>
                <a:lnTo>
                  <a:pt x="1803293" y="271871"/>
                </a:lnTo>
                <a:lnTo>
                  <a:pt x="1854336" y="257285"/>
                </a:lnTo>
                <a:lnTo>
                  <a:pt x="1905903" y="243059"/>
                </a:lnTo>
                <a:lnTo>
                  <a:pt x="1957985" y="229196"/>
                </a:lnTo>
                <a:lnTo>
                  <a:pt x="2010576" y="215700"/>
                </a:lnTo>
                <a:lnTo>
                  <a:pt x="2063666" y="202575"/>
                </a:lnTo>
                <a:lnTo>
                  <a:pt x="2117247" y="189824"/>
                </a:lnTo>
                <a:lnTo>
                  <a:pt x="2171311" y="177452"/>
                </a:lnTo>
                <a:lnTo>
                  <a:pt x="2225850" y="165462"/>
                </a:lnTo>
                <a:lnTo>
                  <a:pt x="2280856" y="153858"/>
                </a:lnTo>
                <a:lnTo>
                  <a:pt x="2336321" y="142644"/>
                </a:lnTo>
                <a:lnTo>
                  <a:pt x="2392236" y="131823"/>
                </a:lnTo>
                <a:lnTo>
                  <a:pt x="2448593" y="121400"/>
                </a:lnTo>
                <a:lnTo>
                  <a:pt x="2505384" y="111378"/>
                </a:lnTo>
                <a:lnTo>
                  <a:pt x="2562602" y="101760"/>
                </a:lnTo>
                <a:lnTo>
                  <a:pt x="2620237" y="92551"/>
                </a:lnTo>
                <a:lnTo>
                  <a:pt x="2678282" y="83755"/>
                </a:lnTo>
                <a:lnTo>
                  <a:pt x="2736728" y="75374"/>
                </a:lnTo>
                <a:lnTo>
                  <a:pt x="2795567" y="67414"/>
                </a:lnTo>
                <a:lnTo>
                  <a:pt x="2854792" y="59877"/>
                </a:lnTo>
                <a:lnTo>
                  <a:pt x="2914394" y="52768"/>
                </a:lnTo>
                <a:lnTo>
                  <a:pt x="2974364" y="46090"/>
                </a:lnTo>
                <a:lnTo>
                  <a:pt x="3034695" y="39847"/>
                </a:lnTo>
                <a:lnTo>
                  <a:pt x="3095379" y="34043"/>
                </a:lnTo>
                <a:lnTo>
                  <a:pt x="3156406" y="28682"/>
                </a:lnTo>
                <a:lnTo>
                  <a:pt x="3217770" y="23767"/>
                </a:lnTo>
                <a:lnTo>
                  <a:pt x="3279462" y="19302"/>
                </a:lnTo>
                <a:lnTo>
                  <a:pt x="3341474" y="15291"/>
                </a:lnTo>
                <a:lnTo>
                  <a:pt x="3403797" y="11738"/>
                </a:lnTo>
                <a:lnTo>
                  <a:pt x="3466424" y="8646"/>
                </a:lnTo>
                <a:lnTo>
                  <a:pt x="3529346" y="6020"/>
                </a:lnTo>
                <a:lnTo>
                  <a:pt x="3592555" y="3863"/>
                </a:lnTo>
                <a:lnTo>
                  <a:pt x="3656043" y="2178"/>
                </a:lnTo>
                <a:lnTo>
                  <a:pt x="3719802" y="970"/>
                </a:lnTo>
                <a:lnTo>
                  <a:pt x="3783823" y="243"/>
                </a:lnTo>
                <a:lnTo>
                  <a:pt x="3848100" y="0"/>
                </a:lnTo>
                <a:lnTo>
                  <a:pt x="3898732" y="0"/>
                </a:lnTo>
                <a:lnTo>
                  <a:pt x="3949365" y="0"/>
                </a:lnTo>
                <a:lnTo>
                  <a:pt x="7696200" y="0"/>
                </a:lnTo>
                <a:lnTo>
                  <a:pt x="7696200" y="50858"/>
                </a:lnTo>
                <a:lnTo>
                  <a:pt x="7696200" y="1780286"/>
                </a:lnTo>
                <a:lnTo>
                  <a:pt x="7695674" y="1810027"/>
                </a:lnTo>
                <a:lnTo>
                  <a:pt x="7691490" y="1869152"/>
                </a:lnTo>
                <a:lnTo>
                  <a:pt x="7683186" y="1927775"/>
                </a:lnTo>
                <a:lnTo>
                  <a:pt x="7670826" y="1985867"/>
                </a:lnTo>
                <a:lnTo>
                  <a:pt x="7654476" y="2043397"/>
                </a:lnTo>
                <a:lnTo>
                  <a:pt x="7634201" y="2100334"/>
                </a:lnTo>
                <a:lnTo>
                  <a:pt x="7610066" y="2156650"/>
                </a:lnTo>
                <a:lnTo>
                  <a:pt x="7582137" y="2212312"/>
                </a:lnTo>
                <a:lnTo>
                  <a:pt x="7550479" y="2267292"/>
                </a:lnTo>
                <a:lnTo>
                  <a:pt x="7515158" y="2321559"/>
                </a:lnTo>
                <a:lnTo>
                  <a:pt x="7476238" y="2375082"/>
                </a:lnTo>
                <a:lnTo>
                  <a:pt x="7433785" y="2427832"/>
                </a:lnTo>
                <a:lnTo>
                  <a:pt x="7387865" y="2479779"/>
                </a:lnTo>
                <a:lnTo>
                  <a:pt x="7338543" y="2530891"/>
                </a:lnTo>
                <a:lnTo>
                  <a:pt x="7285883" y="2581140"/>
                </a:lnTo>
                <a:lnTo>
                  <a:pt x="7229952" y="2630494"/>
                </a:lnTo>
                <a:lnTo>
                  <a:pt x="7170815" y="2678923"/>
                </a:lnTo>
                <a:lnTo>
                  <a:pt x="7140064" y="2702782"/>
                </a:lnTo>
                <a:lnTo>
                  <a:pt x="7108536" y="2726398"/>
                </a:lnTo>
                <a:lnTo>
                  <a:pt x="7076240" y="2749768"/>
                </a:lnTo>
                <a:lnTo>
                  <a:pt x="7043182" y="2772888"/>
                </a:lnTo>
                <a:lnTo>
                  <a:pt x="7009372" y="2795754"/>
                </a:lnTo>
                <a:lnTo>
                  <a:pt x="6974818" y="2818363"/>
                </a:lnTo>
                <a:lnTo>
                  <a:pt x="6939527" y="2840710"/>
                </a:lnTo>
                <a:lnTo>
                  <a:pt x="6903508" y="2862792"/>
                </a:lnTo>
                <a:lnTo>
                  <a:pt x="6866770" y="2884605"/>
                </a:lnTo>
                <a:lnTo>
                  <a:pt x="6829319" y="2906146"/>
                </a:lnTo>
                <a:lnTo>
                  <a:pt x="6791165" y="2927410"/>
                </a:lnTo>
                <a:lnTo>
                  <a:pt x="6752316" y="2948394"/>
                </a:lnTo>
                <a:lnTo>
                  <a:pt x="6712779" y="2969094"/>
                </a:lnTo>
                <a:lnTo>
                  <a:pt x="6672563" y="2989506"/>
                </a:lnTo>
                <a:lnTo>
                  <a:pt x="6631676" y="3009627"/>
                </a:lnTo>
                <a:lnTo>
                  <a:pt x="6590127" y="3029452"/>
                </a:lnTo>
                <a:lnTo>
                  <a:pt x="6547923" y="3048978"/>
                </a:lnTo>
                <a:lnTo>
                  <a:pt x="6505072" y="3068201"/>
                </a:lnTo>
                <a:lnTo>
                  <a:pt x="6461584" y="3087118"/>
                </a:lnTo>
                <a:lnTo>
                  <a:pt x="6417465" y="3105724"/>
                </a:lnTo>
                <a:lnTo>
                  <a:pt x="6372724" y="3124016"/>
                </a:lnTo>
                <a:lnTo>
                  <a:pt x="6327369" y="3141989"/>
                </a:lnTo>
                <a:lnTo>
                  <a:pt x="6281409" y="3159642"/>
                </a:lnTo>
                <a:lnTo>
                  <a:pt x="6234852" y="3176968"/>
                </a:lnTo>
                <a:lnTo>
                  <a:pt x="6187705" y="3193965"/>
                </a:lnTo>
                <a:lnTo>
                  <a:pt x="6139977" y="3210630"/>
                </a:lnTo>
                <a:lnTo>
                  <a:pt x="6091676" y="3226957"/>
                </a:lnTo>
                <a:lnTo>
                  <a:pt x="6042810" y="3242943"/>
                </a:lnTo>
                <a:lnTo>
                  <a:pt x="5993388" y="3258586"/>
                </a:lnTo>
                <a:lnTo>
                  <a:pt x="5943417" y="3273880"/>
                </a:lnTo>
                <a:lnTo>
                  <a:pt x="5892906" y="3288822"/>
                </a:lnTo>
                <a:lnTo>
                  <a:pt x="5841863" y="3303408"/>
                </a:lnTo>
                <a:lnTo>
                  <a:pt x="5790296" y="3317635"/>
                </a:lnTo>
                <a:lnTo>
                  <a:pt x="5738214" y="3331498"/>
                </a:lnTo>
                <a:lnTo>
                  <a:pt x="5685623" y="3344994"/>
                </a:lnTo>
                <a:lnTo>
                  <a:pt x="5632533" y="3358120"/>
                </a:lnTo>
                <a:lnTo>
                  <a:pt x="5578952" y="3370871"/>
                </a:lnTo>
                <a:lnTo>
                  <a:pt x="5524888" y="3383243"/>
                </a:lnTo>
                <a:lnTo>
                  <a:pt x="5470349" y="3395233"/>
                </a:lnTo>
                <a:lnTo>
                  <a:pt x="5415343" y="3406837"/>
                </a:lnTo>
                <a:lnTo>
                  <a:pt x="5359878" y="3418052"/>
                </a:lnTo>
                <a:lnTo>
                  <a:pt x="5303963" y="3428873"/>
                </a:lnTo>
                <a:lnTo>
                  <a:pt x="5247606" y="3439296"/>
                </a:lnTo>
                <a:lnTo>
                  <a:pt x="5190815" y="3449319"/>
                </a:lnTo>
                <a:lnTo>
                  <a:pt x="5133597" y="3458937"/>
                </a:lnTo>
                <a:lnTo>
                  <a:pt x="5075962" y="3468146"/>
                </a:lnTo>
                <a:lnTo>
                  <a:pt x="5017917" y="3476942"/>
                </a:lnTo>
                <a:lnTo>
                  <a:pt x="4959471" y="3485323"/>
                </a:lnTo>
                <a:lnTo>
                  <a:pt x="4900632" y="3493283"/>
                </a:lnTo>
                <a:lnTo>
                  <a:pt x="4841407" y="3500820"/>
                </a:lnTo>
                <a:lnTo>
                  <a:pt x="4781805" y="3507929"/>
                </a:lnTo>
                <a:lnTo>
                  <a:pt x="4721835" y="3514607"/>
                </a:lnTo>
                <a:lnTo>
                  <a:pt x="4661504" y="3520850"/>
                </a:lnTo>
                <a:lnTo>
                  <a:pt x="4600820" y="3526654"/>
                </a:lnTo>
                <a:lnTo>
                  <a:pt x="4539793" y="3532016"/>
                </a:lnTo>
                <a:lnTo>
                  <a:pt x="4478429" y="3536931"/>
                </a:lnTo>
                <a:lnTo>
                  <a:pt x="4416737" y="3541396"/>
                </a:lnTo>
                <a:lnTo>
                  <a:pt x="4354725" y="3545407"/>
                </a:lnTo>
                <a:lnTo>
                  <a:pt x="4292402" y="3548960"/>
                </a:lnTo>
                <a:lnTo>
                  <a:pt x="4229775" y="3552052"/>
                </a:lnTo>
                <a:lnTo>
                  <a:pt x="4166853" y="3554678"/>
                </a:lnTo>
                <a:lnTo>
                  <a:pt x="4103644" y="3556835"/>
                </a:lnTo>
                <a:lnTo>
                  <a:pt x="4040156" y="3558520"/>
                </a:lnTo>
                <a:lnTo>
                  <a:pt x="3976397" y="3559728"/>
                </a:lnTo>
                <a:lnTo>
                  <a:pt x="3912376" y="3560455"/>
                </a:lnTo>
                <a:lnTo>
                  <a:pt x="3848100" y="3560699"/>
                </a:lnTo>
                <a:lnTo>
                  <a:pt x="3783823" y="3560455"/>
                </a:lnTo>
                <a:lnTo>
                  <a:pt x="3719802" y="3559728"/>
                </a:lnTo>
                <a:lnTo>
                  <a:pt x="3656043" y="3558520"/>
                </a:lnTo>
                <a:lnTo>
                  <a:pt x="3592555" y="3556835"/>
                </a:lnTo>
                <a:lnTo>
                  <a:pt x="3529346" y="3554678"/>
                </a:lnTo>
                <a:lnTo>
                  <a:pt x="3466424" y="3552052"/>
                </a:lnTo>
                <a:lnTo>
                  <a:pt x="3403797" y="3548960"/>
                </a:lnTo>
                <a:lnTo>
                  <a:pt x="3341474" y="3545407"/>
                </a:lnTo>
                <a:lnTo>
                  <a:pt x="3279462" y="3541396"/>
                </a:lnTo>
                <a:lnTo>
                  <a:pt x="3217770" y="3536931"/>
                </a:lnTo>
                <a:lnTo>
                  <a:pt x="3156406" y="3532016"/>
                </a:lnTo>
                <a:lnTo>
                  <a:pt x="3095379" y="3526654"/>
                </a:lnTo>
                <a:lnTo>
                  <a:pt x="3034695" y="3520850"/>
                </a:lnTo>
                <a:lnTo>
                  <a:pt x="2974364" y="3514607"/>
                </a:lnTo>
                <a:lnTo>
                  <a:pt x="2914394" y="3507929"/>
                </a:lnTo>
                <a:lnTo>
                  <a:pt x="2854792" y="3500820"/>
                </a:lnTo>
                <a:lnTo>
                  <a:pt x="2795567" y="3493283"/>
                </a:lnTo>
                <a:lnTo>
                  <a:pt x="2736728" y="3485323"/>
                </a:lnTo>
                <a:lnTo>
                  <a:pt x="2678282" y="3476942"/>
                </a:lnTo>
                <a:lnTo>
                  <a:pt x="2620237" y="3468146"/>
                </a:lnTo>
                <a:lnTo>
                  <a:pt x="2562602" y="3458937"/>
                </a:lnTo>
                <a:lnTo>
                  <a:pt x="2505384" y="3449319"/>
                </a:lnTo>
                <a:lnTo>
                  <a:pt x="2448593" y="3439296"/>
                </a:lnTo>
                <a:lnTo>
                  <a:pt x="2392236" y="3428873"/>
                </a:lnTo>
                <a:lnTo>
                  <a:pt x="2336321" y="3418052"/>
                </a:lnTo>
                <a:lnTo>
                  <a:pt x="2280856" y="3406837"/>
                </a:lnTo>
                <a:lnTo>
                  <a:pt x="2225850" y="3395233"/>
                </a:lnTo>
                <a:lnTo>
                  <a:pt x="2171311" y="3383243"/>
                </a:lnTo>
                <a:lnTo>
                  <a:pt x="2117247" y="3370871"/>
                </a:lnTo>
                <a:lnTo>
                  <a:pt x="2063666" y="3358120"/>
                </a:lnTo>
                <a:lnTo>
                  <a:pt x="2010576" y="3344994"/>
                </a:lnTo>
                <a:lnTo>
                  <a:pt x="1957985" y="3331498"/>
                </a:lnTo>
                <a:lnTo>
                  <a:pt x="1905903" y="3317635"/>
                </a:lnTo>
                <a:lnTo>
                  <a:pt x="1854336" y="3303408"/>
                </a:lnTo>
                <a:lnTo>
                  <a:pt x="1803293" y="3288822"/>
                </a:lnTo>
                <a:lnTo>
                  <a:pt x="1752782" y="3273880"/>
                </a:lnTo>
                <a:lnTo>
                  <a:pt x="1702811" y="3258586"/>
                </a:lnTo>
                <a:lnTo>
                  <a:pt x="1653389" y="3242943"/>
                </a:lnTo>
                <a:lnTo>
                  <a:pt x="1604523" y="3226957"/>
                </a:lnTo>
                <a:lnTo>
                  <a:pt x="1556222" y="3210630"/>
                </a:lnTo>
                <a:lnTo>
                  <a:pt x="1508494" y="3193965"/>
                </a:lnTo>
                <a:lnTo>
                  <a:pt x="1461347" y="3176968"/>
                </a:lnTo>
                <a:lnTo>
                  <a:pt x="1414790" y="3159642"/>
                </a:lnTo>
                <a:lnTo>
                  <a:pt x="1368830" y="3141989"/>
                </a:lnTo>
                <a:lnTo>
                  <a:pt x="1323475" y="3124016"/>
                </a:lnTo>
                <a:lnTo>
                  <a:pt x="1278734" y="3105724"/>
                </a:lnTo>
                <a:lnTo>
                  <a:pt x="1234615" y="3087118"/>
                </a:lnTo>
                <a:lnTo>
                  <a:pt x="1191127" y="3068201"/>
                </a:lnTo>
                <a:lnTo>
                  <a:pt x="1148276" y="3048978"/>
                </a:lnTo>
                <a:lnTo>
                  <a:pt x="1106072" y="3029452"/>
                </a:lnTo>
                <a:lnTo>
                  <a:pt x="1064523" y="3009627"/>
                </a:lnTo>
                <a:lnTo>
                  <a:pt x="1023636" y="2989506"/>
                </a:lnTo>
                <a:lnTo>
                  <a:pt x="983420" y="2969094"/>
                </a:lnTo>
                <a:lnTo>
                  <a:pt x="943883" y="2948394"/>
                </a:lnTo>
                <a:lnTo>
                  <a:pt x="905034" y="2927410"/>
                </a:lnTo>
                <a:lnTo>
                  <a:pt x="866880" y="2906146"/>
                </a:lnTo>
                <a:lnTo>
                  <a:pt x="829429" y="2884605"/>
                </a:lnTo>
                <a:lnTo>
                  <a:pt x="792691" y="2862792"/>
                </a:lnTo>
                <a:lnTo>
                  <a:pt x="756672" y="2840710"/>
                </a:lnTo>
                <a:lnTo>
                  <a:pt x="721381" y="2818363"/>
                </a:lnTo>
                <a:lnTo>
                  <a:pt x="686827" y="2795754"/>
                </a:lnTo>
                <a:lnTo>
                  <a:pt x="653017" y="2772888"/>
                </a:lnTo>
                <a:lnTo>
                  <a:pt x="619959" y="2749768"/>
                </a:lnTo>
                <a:lnTo>
                  <a:pt x="587663" y="2726398"/>
                </a:lnTo>
                <a:lnTo>
                  <a:pt x="556135" y="2702782"/>
                </a:lnTo>
                <a:lnTo>
                  <a:pt x="525384" y="2678923"/>
                </a:lnTo>
                <a:lnTo>
                  <a:pt x="495419" y="2654826"/>
                </a:lnTo>
                <a:lnTo>
                  <a:pt x="437877" y="2605930"/>
                </a:lnTo>
                <a:lnTo>
                  <a:pt x="383573" y="2556125"/>
                </a:lnTo>
                <a:lnTo>
                  <a:pt x="332574" y="2505441"/>
                </a:lnTo>
                <a:lnTo>
                  <a:pt x="284944" y="2453908"/>
                </a:lnTo>
                <a:lnTo>
                  <a:pt x="240750" y="2401556"/>
                </a:lnTo>
                <a:lnTo>
                  <a:pt x="200055" y="2348415"/>
                </a:lnTo>
                <a:lnTo>
                  <a:pt x="162927" y="2294516"/>
                </a:lnTo>
                <a:lnTo>
                  <a:pt x="129429" y="2239889"/>
                </a:lnTo>
                <a:lnTo>
                  <a:pt x="99627" y="2184564"/>
                </a:lnTo>
                <a:lnTo>
                  <a:pt x="73587" y="2128572"/>
                </a:lnTo>
                <a:lnTo>
                  <a:pt x="51374" y="2071941"/>
                </a:lnTo>
                <a:lnTo>
                  <a:pt x="33054" y="2014704"/>
                </a:lnTo>
                <a:lnTo>
                  <a:pt x="18690" y="1956889"/>
                </a:lnTo>
                <a:lnTo>
                  <a:pt x="8350" y="1898528"/>
                </a:lnTo>
                <a:lnTo>
                  <a:pt x="2098" y="1839650"/>
                </a:lnTo>
                <a:lnTo>
                  <a:pt x="525" y="1810027"/>
                </a:lnTo>
                <a:lnTo>
                  <a:pt x="0" y="1780286"/>
                </a:lnTo>
                <a:close/>
              </a:path>
            </a:pathLst>
          </a:custGeom>
          <a:ln w="254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02154" y="1441958"/>
            <a:ext cx="5194300" cy="193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75" dirty="0">
                <a:latin typeface="Georgia"/>
                <a:cs typeface="Georgia"/>
              </a:rPr>
              <a:t>O</a:t>
            </a:r>
            <a:r>
              <a:rPr sz="1800" spc="80" dirty="0">
                <a:latin typeface="Georgia"/>
                <a:cs typeface="Georgia"/>
              </a:rPr>
              <a:t>M</a:t>
            </a:r>
            <a:r>
              <a:rPr sz="1800" spc="-55" dirty="0">
                <a:latin typeface="Georgia"/>
                <a:cs typeface="Georgia"/>
              </a:rPr>
              <a:t>I</a:t>
            </a:r>
            <a:r>
              <a:rPr sz="1800" spc="60" dirty="0">
                <a:latin typeface="Georgia"/>
                <a:cs typeface="Georgia"/>
              </a:rPr>
              <a:t>C</a:t>
            </a:r>
            <a:r>
              <a:rPr sz="1800" spc="55" dirty="0">
                <a:latin typeface="Georgia"/>
                <a:cs typeface="Georgia"/>
              </a:rPr>
              <a:t>S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lang="en-US" sz="1800" spc="-70" dirty="0" smtClean="0">
                <a:latin typeface="Georgia"/>
                <a:cs typeface="Georgia"/>
              </a:rPr>
              <a:t>International</a:t>
            </a:r>
            <a:r>
              <a:rPr sz="1800" spc="25" dirty="0" smtClean="0">
                <a:latin typeface="Georgia"/>
                <a:cs typeface="Georgia"/>
              </a:rPr>
              <a:t> </a:t>
            </a:r>
            <a:r>
              <a:rPr sz="1800" spc="75" dirty="0">
                <a:latin typeface="Georgia"/>
                <a:cs typeface="Georgia"/>
              </a:rPr>
              <a:t>O</a:t>
            </a:r>
            <a:r>
              <a:rPr sz="1800" spc="-65" dirty="0">
                <a:latin typeface="Georgia"/>
                <a:cs typeface="Georgia"/>
              </a:rPr>
              <a:t>pen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100" dirty="0">
                <a:latin typeface="Georgia"/>
                <a:cs typeface="Georgia"/>
              </a:rPr>
              <a:t>A</a:t>
            </a:r>
            <a:r>
              <a:rPr sz="1800" spc="70" dirty="0">
                <a:latin typeface="Georgia"/>
                <a:cs typeface="Georgia"/>
              </a:rPr>
              <a:t>c</a:t>
            </a:r>
            <a:r>
              <a:rPr sz="1800" spc="-10" dirty="0">
                <a:latin typeface="Georgia"/>
                <a:cs typeface="Georgia"/>
              </a:rPr>
              <a:t>c</a:t>
            </a:r>
            <a:r>
              <a:rPr sz="1800" spc="-55" dirty="0">
                <a:latin typeface="Georgia"/>
                <a:cs typeface="Georgia"/>
              </a:rPr>
              <a:t>e</a:t>
            </a:r>
            <a:r>
              <a:rPr sz="1800" spc="-85" dirty="0">
                <a:latin typeface="Georgia"/>
                <a:cs typeface="Georgia"/>
              </a:rPr>
              <a:t>ss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Me</a:t>
            </a:r>
            <a:r>
              <a:rPr sz="1800" spc="-30" dirty="0">
                <a:latin typeface="Georgia"/>
                <a:cs typeface="Georgia"/>
              </a:rPr>
              <a:t>m</a:t>
            </a:r>
            <a:r>
              <a:rPr sz="1800" spc="-100" dirty="0">
                <a:latin typeface="Georgia"/>
                <a:cs typeface="Georgia"/>
              </a:rPr>
              <a:t>b</a:t>
            </a:r>
            <a:r>
              <a:rPr sz="1800" spc="-55" dirty="0">
                <a:latin typeface="Georgia"/>
                <a:cs typeface="Georgia"/>
              </a:rPr>
              <a:t>e</a:t>
            </a:r>
            <a:r>
              <a:rPr sz="1800" spc="-100" dirty="0">
                <a:latin typeface="Georgia"/>
                <a:cs typeface="Georgia"/>
              </a:rPr>
              <a:t>r</a:t>
            </a:r>
            <a:r>
              <a:rPr sz="1800" spc="-60" dirty="0">
                <a:latin typeface="Georgia"/>
                <a:cs typeface="Georgia"/>
              </a:rPr>
              <a:t>s</a:t>
            </a:r>
            <a:r>
              <a:rPr sz="1800" spc="-90" dirty="0">
                <a:latin typeface="Georgia"/>
                <a:cs typeface="Georgia"/>
              </a:rPr>
              <a:t>h</a:t>
            </a:r>
            <a:r>
              <a:rPr sz="1800" spc="-50" dirty="0">
                <a:latin typeface="Georgia"/>
                <a:cs typeface="Georgia"/>
              </a:rPr>
              <a:t>ip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55" dirty="0">
                <a:latin typeface="Georgia"/>
                <a:cs typeface="Georgia"/>
              </a:rPr>
              <a:t>e</a:t>
            </a:r>
            <a:r>
              <a:rPr sz="1800" spc="-85" dirty="0">
                <a:latin typeface="Georgia"/>
                <a:cs typeface="Georgia"/>
              </a:rPr>
              <a:t>n</a:t>
            </a:r>
            <a:r>
              <a:rPr sz="1800" spc="-60" dirty="0">
                <a:latin typeface="Georgia"/>
                <a:cs typeface="Georgia"/>
              </a:rPr>
              <a:t>ab</a:t>
            </a:r>
            <a:r>
              <a:rPr sz="1800" spc="-40" dirty="0">
                <a:latin typeface="Georgia"/>
                <a:cs typeface="Georgia"/>
              </a:rPr>
              <a:t>l</a:t>
            </a:r>
            <a:r>
              <a:rPr sz="1800" spc="-55" dirty="0">
                <a:latin typeface="Georgia"/>
                <a:cs typeface="Georgia"/>
              </a:rPr>
              <a:t>e</a:t>
            </a:r>
            <a:r>
              <a:rPr sz="1800" spc="-85" dirty="0">
                <a:latin typeface="Georgia"/>
                <a:cs typeface="Georgia"/>
              </a:rPr>
              <a:t>s</a:t>
            </a:r>
            <a:r>
              <a:rPr sz="1800" spc="4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10" dirty="0">
                <a:latin typeface="Georgia"/>
                <a:cs typeface="Georgia"/>
              </a:rPr>
              <a:t>c</a:t>
            </a:r>
            <a:r>
              <a:rPr sz="1800" spc="-45" dirty="0">
                <a:latin typeface="Georgia"/>
                <a:cs typeface="Georgia"/>
              </a:rPr>
              <a:t>a</a:t>
            </a:r>
            <a:r>
              <a:rPr sz="1800" spc="-35" dirty="0">
                <a:latin typeface="Georgia"/>
                <a:cs typeface="Georgia"/>
              </a:rPr>
              <a:t>d</a:t>
            </a:r>
            <a:r>
              <a:rPr sz="1800" spc="-55" dirty="0">
                <a:latin typeface="Georgia"/>
                <a:cs typeface="Georgia"/>
              </a:rPr>
              <a:t>e</a:t>
            </a:r>
            <a:r>
              <a:rPr sz="1800" spc="-75" dirty="0">
                <a:latin typeface="Georgia"/>
                <a:cs typeface="Georgia"/>
              </a:rPr>
              <a:t>m</a:t>
            </a:r>
            <a:r>
              <a:rPr sz="1800" spc="-20" dirty="0">
                <a:latin typeface="Georgia"/>
                <a:cs typeface="Georgia"/>
              </a:rPr>
              <a:t>ic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a</a:t>
            </a:r>
            <a:r>
              <a:rPr sz="1800" spc="-65" dirty="0">
                <a:latin typeface="Georgia"/>
                <a:cs typeface="Georgia"/>
              </a:rPr>
              <a:t>n</a:t>
            </a:r>
            <a:r>
              <a:rPr sz="1800" spc="-60" dirty="0">
                <a:latin typeface="Georgia"/>
                <a:cs typeface="Georgia"/>
              </a:rPr>
              <a:t>d</a:t>
            </a:r>
            <a:r>
              <a:rPr sz="1800" spc="40" dirty="0">
                <a:latin typeface="Georgia"/>
                <a:cs typeface="Georgia"/>
              </a:rPr>
              <a:t> </a:t>
            </a:r>
            <a:r>
              <a:rPr sz="1800" spc="-95" dirty="0">
                <a:latin typeface="Georgia"/>
                <a:cs typeface="Georgia"/>
              </a:rPr>
              <a:t>r</a:t>
            </a:r>
            <a:r>
              <a:rPr sz="1800" spc="-55" dirty="0">
                <a:latin typeface="Georgia"/>
                <a:cs typeface="Georgia"/>
              </a:rPr>
              <a:t>e</a:t>
            </a:r>
            <a:r>
              <a:rPr sz="1800" spc="-65" dirty="0">
                <a:latin typeface="Georgia"/>
                <a:cs typeface="Georgia"/>
              </a:rPr>
              <a:t>s</a:t>
            </a:r>
            <a:r>
              <a:rPr sz="1800" spc="-80" dirty="0">
                <a:latin typeface="Georgia"/>
                <a:cs typeface="Georgia"/>
              </a:rPr>
              <a:t>e</a:t>
            </a:r>
            <a:r>
              <a:rPr sz="1800" spc="-75" dirty="0">
                <a:latin typeface="Georgia"/>
                <a:cs typeface="Georgia"/>
              </a:rPr>
              <a:t>a</a:t>
            </a:r>
            <a:r>
              <a:rPr sz="1800" spc="-50" dirty="0">
                <a:latin typeface="Georgia"/>
                <a:cs typeface="Georgia"/>
              </a:rPr>
              <a:t>r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-55" dirty="0">
                <a:latin typeface="Georgia"/>
                <a:cs typeface="Georgia"/>
              </a:rPr>
              <a:t>h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i</a:t>
            </a:r>
            <a:r>
              <a:rPr sz="1800" spc="-85" dirty="0">
                <a:latin typeface="Georgia"/>
                <a:cs typeface="Georgia"/>
              </a:rPr>
              <a:t>n</a:t>
            </a:r>
            <a:r>
              <a:rPr sz="1800" spc="-90" dirty="0">
                <a:latin typeface="Georgia"/>
                <a:cs typeface="Georgia"/>
              </a:rPr>
              <a:t>s</a:t>
            </a:r>
            <a:r>
              <a:rPr sz="1800" spc="-70" dirty="0">
                <a:latin typeface="Georgia"/>
                <a:cs typeface="Georgia"/>
              </a:rPr>
              <a:t>t</a:t>
            </a:r>
            <a:r>
              <a:rPr sz="1800" spc="-40" dirty="0">
                <a:latin typeface="Georgia"/>
                <a:cs typeface="Georgia"/>
              </a:rPr>
              <a:t>it</a:t>
            </a:r>
            <a:r>
              <a:rPr sz="1800" spc="-75" dirty="0">
                <a:latin typeface="Georgia"/>
                <a:cs typeface="Georgia"/>
              </a:rPr>
              <a:t>ut</a:t>
            </a:r>
            <a:r>
              <a:rPr sz="1800" spc="-25" dirty="0">
                <a:latin typeface="Georgia"/>
                <a:cs typeface="Georgia"/>
              </a:rPr>
              <a:t>io</a:t>
            </a:r>
            <a:r>
              <a:rPr sz="1800" spc="-45" dirty="0">
                <a:latin typeface="Georgia"/>
                <a:cs typeface="Georgia"/>
              </a:rPr>
              <a:t>n</a:t>
            </a:r>
            <a:r>
              <a:rPr sz="1800" spc="-155" dirty="0">
                <a:latin typeface="Georgia"/>
                <a:cs typeface="Georgia"/>
              </a:rPr>
              <a:t>s</a:t>
            </a:r>
            <a:r>
              <a:rPr sz="1800" spc="20" dirty="0">
                <a:latin typeface="Georgia"/>
                <a:cs typeface="Georgia"/>
              </a:rPr>
              <a:t>,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f</a:t>
            </a:r>
            <a:r>
              <a:rPr sz="1800" spc="-60" dirty="0">
                <a:latin typeface="Georgia"/>
                <a:cs typeface="Georgia"/>
              </a:rPr>
              <a:t>u</a:t>
            </a:r>
            <a:r>
              <a:rPr sz="1800" spc="-85" dirty="0">
                <a:latin typeface="Georgia"/>
                <a:cs typeface="Georgia"/>
              </a:rPr>
              <a:t>n</a:t>
            </a:r>
            <a:r>
              <a:rPr sz="1800" spc="-55" dirty="0">
                <a:latin typeface="Georgia"/>
                <a:cs typeface="Georgia"/>
              </a:rPr>
              <a:t>de</a:t>
            </a:r>
            <a:r>
              <a:rPr sz="1800" spc="-95" dirty="0">
                <a:latin typeface="Georgia"/>
                <a:cs typeface="Georgia"/>
              </a:rPr>
              <a:t>r</a:t>
            </a:r>
            <a:r>
              <a:rPr sz="1800" spc="-85" dirty="0">
                <a:latin typeface="Georgia"/>
                <a:cs typeface="Georgia"/>
              </a:rPr>
              <a:t>s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85" dirty="0">
                <a:latin typeface="Georgia"/>
                <a:cs typeface="Georgia"/>
              </a:rPr>
              <a:t>n</a:t>
            </a:r>
            <a:r>
              <a:rPr sz="1800" spc="-60" dirty="0">
                <a:latin typeface="Georgia"/>
                <a:cs typeface="Georgia"/>
              </a:rPr>
              <a:t>d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c</a:t>
            </a:r>
            <a:r>
              <a:rPr sz="1800" spc="10" dirty="0">
                <a:latin typeface="Georgia"/>
                <a:cs typeface="Georgia"/>
              </a:rPr>
              <a:t>o</a:t>
            </a:r>
            <a:r>
              <a:rPr sz="1800" spc="-50" dirty="0">
                <a:latin typeface="Georgia"/>
                <a:cs typeface="Georgia"/>
              </a:rPr>
              <a:t>r</a:t>
            </a:r>
            <a:r>
              <a:rPr sz="1800" spc="-35" dirty="0">
                <a:latin typeface="Georgia"/>
                <a:cs typeface="Georgia"/>
              </a:rPr>
              <a:t>p</a:t>
            </a:r>
            <a:r>
              <a:rPr sz="1800" spc="-25" dirty="0">
                <a:latin typeface="Georgia"/>
                <a:cs typeface="Georgia"/>
              </a:rPr>
              <a:t>o</a:t>
            </a:r>
            <a:r>
              <a:rPr sz="1800" spc="-100" dirty="0">
                <a:latin typeface="Georgia"/>
                <a:cs typeface="Georgia"/>
              </a:rPr>
              <a:t>r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75" dirty="0">
                <a:latin typeface="Georgia"/>
                <a:cs typeface="Georgia"/>
              </a:rPr>
              <a:t>t</a:t>
            </a:r>
            <a:r>
              <a:rPr sz="1800" spc="-10" dirty="0">
                <a:latin typeface="Georgia"/>
                <a:cs typeface="Georgia"/>
              </a:rPr>
              <a:t>io</a:t>
            </a:r>
            <a:r>
              <a:rPr sz="1800" spc="-85" dirty="0">
                <a:latin typeface="Georgia"/>
                <a:cs typeface="Georgia"/>
              </a:rPr>
              <a:t>ns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75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o 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10" dirty="0">
                <a:latin typeface="Georgia"/>
                <a:cs typeface="Georgia"/>
              </a:rPr>
              <a:t>c</a:t>
            </a:r>
            <a:r>
              <a:rPr sz="1800" spc="-75" dirty="0">
                <a:latin typeface="Georgia"/>
                <a:cs typeface="Georgia"/>
              </a:rPr>
              <a:t>t</a:t>
            </a:r>
            <a:r>
              <a:rPr sz="1800" spc="-50" dirty="0">
                <a:latin typeface="Georgia"/>
                <a:cs typeface="Georgia"/>
              </a:rPr>
              <a:t>i</a:t>
            </a:r>
            <a:r>
              <a:rPr sz="1800" spc="-35" dirty="0">
                <a:latin typeface="Georgia"/>
                <a:cs typeface="Georgia"/>
              </a:rPr>
              <a:t>v</a:t>
            </a:r>
            <a:r>
              <a:rPr sz="1800" spc="-55" dirty="0">
                <a:latin typeface="Georgia"/>
                <a:cs typeface="Georgia"/>
              </a:rPr>
              <a:t>e</a:t>
            </a:r>
            <a:r>
              <a:rPr sz="1800" spc="-90" dirty="0">
                <a:latin typeface="Georgia"/>
                <a:cs typeface="Georgia"/>
              </a:rPr>
              <a:t>l</a:t>
            </a:r>
            <a:r>
              <a:rPr sz="1800" spc="30" dirty="0">
                <a:latin typeface="Georgia"/>
                <a:cs typeface="Georgia"/>
              </a:rPr>
              <a:t>y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60" dirty="0">
                <a:latin typeface="Georgia"/>
                <a:cs typeface="Georgia"/>
              </a:rPr>
              <a:t>e</a:t>
            </a:r>
            <a:r>
              <a:rPr sz="1800" spc="-85" dirty="0">
                <a:latin typeface="Georgia"/>
                <a:cs typeface="Georgia"/>
              </a:rPr>
              <a:t>n</a:t>
            </a:r>
            <a:r>
              <a:rPr sz="1800" spc="-10" dirty="0">
                <a:latin typeface="Georgia"/>
                <a:cs typeface="Georgia"/>
              </a:rPr>
              <a:t>c</a:t>
            </a:r>
            <a:r>
              <a:rPr sz="1800" spc="10" dirty="0">
                <a:latin typeface="Georgia"/>
                <a:cs typeface="Georgia"/>
              </a:rPr>
              <a:t>o</a:t>
            </a:r>
            <a:r>
              <a:rPr sz="1800" spc="-55" dirty="0">
                <a:latin typeface="Georgia"/>
                <a:cs typeface="Georgia"/>
              </a:rPr>
              <a:t>u</a:t>
            </a:r>
            <a:r>
              <a:rPr sz="1800" spc="-100" dirty="0">
                <a:latin typeface="Georgia"/>
                <a:cs typeface="Georgia"/>
              </a:rPr>
              <a:t>r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55" dirty="0">
                <a:latin typeface="Georgia"/>
                <a:cs typeface="Georgia"/>
              </a:rPr>
              <a:t>g</a:t>
            </a:r>
            <a:r>
              <a:rPr sz="1800" spc="-45" dirty="0">
                <a:latin typeface="Georgia"/>
                <a:cs typeface="Georgia"/>
              </a:rPr>
              <a:t>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o</a:t>
            </a:r>
            <a:r>
              <a:rPr sz="1800" spc="-65" dirty="0">
                <a:latin typeface="Georgia"/>
                <a:cs typeface="Georgia"/>
              </a:rPr>
              <a:t>pen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10" dirty="0">
                <a:latin typeface="Georgia"/>
                <a:cs typeface="Georgia"/>
              </a:rPr>
              <a:t>cc</a:t>
            </a:r>
            <a:r>
              <a:rPr sz="1800" spc="-55" dirty="0">
                <a:latin typeface="Georgia"/>
                <a:cs typeface="Georgia"/>
              </a:rPr>
              <a:t>e</a:t>
            </a:r>
            <a:r>
              <a:rPr sz="1800" spc="-85" dirty="0">
                <a:latin typeface="Georgia"/>
                <a:cs typeface="Georgia"/>
              </a:rPr>
              <a:t>ss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in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s</a:t>
            </a:r>
            <a:r>
              <a:rPr sz="1800" spc="-45" dirty="0">
                <a:latin typeface="Georgia"/>
                <a:cs typeface="Georgia"/>
              </a:rPr>
              <a:t>c</a:t>
            </a:r>
            <a:r>
              <a:rPr sz="1800" spc="-70" dirty="0">
                <a:latin typeface="Georgia"/>
                <a:cs typeface="Georgia"/>
              </a:rPr>
              <a:t>h</a:t>
            </a:r>
            <a:r>
              <a:rPr sz="1800" spc="10" dirty="0">
                <a:latin typeface="Georgia"/>
                <a:cs typeface="Georgia"/>
              </a:rPr>
              <a:t>o</a:t>
            </a:r>
            <a:r>
              <a:rPr sz="1800" spc="-40" dirty="0">
                <a:latin typeface="Georgia"/>
                <a:cs typeface="Georgia"/>
              </a:rPr>
              <a:t>l</a:t>
            </a:r>
            <a:r>
              <a:rPr sz="1800" spc="-75" dirty="0">
                <a:latin typeface="Georgia"/>
                <a:cs typeface="Georgia"/>
              </a:rPr>
              <a:t>a</a:t>
            </a:r>
            <a:r>
              <a:rPr sz="1800" spc="-50" dirty="0">
                <a:latin typeface="Georgia"/>
                <a:cs typeface="Georgia"/>
              </a:rPr>
              <a:t>r</a:t>
            </a:r>
            <a:r>
              <a:rPr sz="1800" spc="-90" dirty="0">
                <a:latin typeface="Georgia"/>
                <a:cs typeface="Georgia"/>
              </a:rPr>
              <a:t>l</a:t>
            </a:r>
            <a:r>
              <a:rPr sz="1800" spc="30" dirty="0">
                <a:latin typeface="Georgia"/>
                <a:cs typeface="Georgia"/>
              </a:rPr>
              <a:t>y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c</a:t>
            </a:r>
            <a:r>
              <a:rPr sz="1800" spc="0" dirty="0">
                <a:latin typeface="Georgia"/>
                <a:cs typeface="Georgia"/>
              </a:rPr>
              <a:t>o</a:t>
            </a:r>
            <a:r>
              <a:rPr sz="1800" spc="-75" dirty="0">
                <a:latin typeface="Georgia"/>
                <a:cs typeface="Georgia"/>
              </a:rPr>
              <a:t>m</a:t>
            </a:r>
            <a:r>
              <a:rPr sz="1800" spc="-125" dirty="0">
                <a:latin typeface="Georgia"/>
                <a:cs typeface="Georgia"/>
              </a:rPr>
              <a:t>m</a:t>
            </a:r>
            <a:r>
              <a:rPr sz="1800" spc="-60" dirty="0">
                <a:latin typeface="Georgia"/>
                <a:cs typeface="Georgia"/>
              </a:rPr>
              <a:t>u</a:t>
            </a:r>
            <a:r>
              <a:rPr sz="1800" spc="-85" dirty="0">
                <a:latin typeface="Georgia"/>
                <a:cs typeface="Georgia"/>
              </a:rPr>
              <a:t>n</a:t>
            </a:r>
            <a:r>
              <a:rPr sz="1800" spc="-20" dirty="0">
                <a:latin typeface="Georgia"/>
                <a:cs typeface="Georgia"/>
              </a:rPr>
              <a:t>ic</a:t>
            </a:r>
            <a:r>
              <a:rPr sz="1800" spc="-65" dirty="0">
                <a:latin typeface="Georgia"/>
                <a:cs typeface="Georgia"/>
              </a:rPr>
              <a:t>a</a:t>
            </a:r>
            <a:r>
              <a:rPr sz="1800" spc="-35" dirty="0">
                <a:latin typeface="Georgia"/>
                <a:cs typeface="Georgia"/>
              </a:rPr>
              <a:t>t</a:t>
            </a:r>
            <a:r>
              <a:rPr sz="1800" spc="-30" dirty="0">
                <a:latin typeface="Georgia"/>
                <a:cs typeface="Georgia"/>
              </a:rPr>
              <a:t>ion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a</a:t>
            </a:r>
            <a:r>
              <a:rPr sz="1800" spc="-65" dirty="0">
                <a:latin typeface="Georgia"/>
                <a:cs typeface="Georgia"/>
              </a:rPr>
              <a:t>n</a:t>
            </a:r>
            <a:r>
              <a:rPr sz="1800" spc="-60" dirty="0">
                <a:latin typeface="Georgia"/>
                <a:cs typeface="Georgia"/>
              </a:rPr>
              <a:t>d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-95" dirty="0">
                <a:latin typeface="Georgia"/>
                <a:cs typeface="Georgia"/>
              </a:rPr>
              <a:t>h</a:t>
            </a:r>
            <a:r>
              <a:rPr sz="1800" spc="-45" dirty="0">
                <a:latin typeface="Georgia"/>
                <a:cs typeface="Georgia"/>
              </a:rPr>
              <a:t>e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55" dirty="0">
                <a:latin typeface="Georgia"/>
                <a:cs typeface="Georgia"/>
              </a:rPr>
              <a:t>diss</a:t>
            </a:r>
            <a:r>
              <a:rPr sz="1800" spc="-80" dirty="0">
                <a:latin typeface="Georgia"/>
                <a:cs typeface="Georgia"/>
              </a:rPr>
              <a:t>e</a:t>
            </a:r>
            <a:r>
              <a:rPr sz="1800" spc="-75" dirty="0">
                <a:latin typeface="Georgia"/>
                <a:cs typeface="Georgia"/>
              </a:rPr>
              <a:t>m</a:t>
            </a:r>
            <a:r>
              <a:rPr sz="1800" spc="-30" dirty="0">
                <a:latin typeface="Georgia"/>
                <a:cs typeface="Georgia"/>
              </a:rPr>
              <a:t>i</a:t>
            </a:r>
            <a:r>
              <a:rPr sz="1800" spc="-80" dirty="0">
                <a:latin typeface="Georgia"/>
                <a:cs typeface="Georgia"/>
              </a:rPr>
              <a:t>n</a:t>
            </a:r>
            <a:r>
              <a:rPr sz="1800" spc="-65" dirty="0">
                <a:latin typeface="Georgia"/>
                <a:cs typeface="Georgia"/>
              </a:rPr>
              <a:t>a</a:t>
            </a:r>
            <a:r>
              <a:rPr sz="1800" spc="-35" dirty="0">
                <a:latin typeface="Georgia"/>
                <a:cs typeface="Georgia"/>
              </a:rPr>
              <a:t>t</a:t>
            </a:r>
            <a:r>
              <a:rPr sz="1800" spc="-30" dirty="0">
                <a:latin typeface="Georgia"/>
                <a:cs typeface="Georgia"/>
              </a:rPr>
              <a:t>ion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o</a:t>
            </a:r>
            <a:r>
              <a:rPr sz="1800" spc="-45" dirty="0">
                <a:latin typeface="Georgia"/>
                <a:cs typeface="Georgia"/>
              </a:rPr>
              <a:t>f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100" dirty="0">
                <a:latin typeface="Georgia"/>
                <a:cs typeface="Georgia"/>
              </a:rPr>
              <a:t>r</a:t>
            </a:r>
            <a:r>
              <a:rPr sz="1800" spc="-55" dirty="0">
                <a:latin typeface="Georgia"/>
                <a:cs typeface="Georgia"/>
              </a:rPr>
              <a:t>e</a:t>
            </a:r>
            <a:r>
              <a:rPr sz="1800" spc="-65" dirty="0">
                <a:latin typeface="Georgia"/>
                <a:cs typeface="Georgia"/>
              </a:rPr>
              <a:t>s</a:t>
            </a:r>
            <a:r>
              <a:rPr sz="1800" spc="-80" dirty="0">
                <a:latin typeface="Georgia"/>
                <a:cs typeface="Georgia"/>
              </a:rPr>
              <a:t>e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100" dirty="0">
                <a:latin typeface="Georgia"/>
                <a:cs typeface="Georgia"/>
              </a:rPr>
              <a:t>r</a:t>
            </a:r>
            <a:r>
              <a:rPr sz="1800" spc="-10" dirty="0">
                <a:latin typeface="Georgia"/>
                <a:cs typeface="Georgia"/>
              </a:rPr>
              <a:t>c</a:t>
            </a:r>
            <a:r>
              <a:rPr sz="1800" spc="-55" dirty="0">
                <a:latin typeface="Georgia"/>
                <a:cs typeface="Georgia"/>
              </a:rPr>
              <a:t>h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60" dirty="0">
                <a:latin typeface="Georgia"/>
                <a:cs typeface="Georgia"/>
              </a:rPr>
              <a:t>p</a:t>
            </a:r>
            <a:r>
              <a:rPr sz="1800" spc="-70" dirty="0">
                <a:latin typeface="Georgia"/>
                <a:cs typeface="Georgia"/>
              </a:rPr>
              <a:t>u</a:t>
            </a:r>
            <a:r>
              <a:rPr sz="1800" spc="-100" dirty="0">
                <a:latin typeface="Georgia"/>
                <a:cs typeface="Georgia"/>
              </a:rPr>
              <a:t>b</a:t>
            </a:r>
            <a:r>
              <a:rPr sz="1800" spc="-40" dirty="0">
                <a:latin typeface="Georgia"/>
                <a:cs typeface="Georgia"/>
              </a:rPr>
              <a:t>l</a:t>
            </a:r>
            <a:r>
              <a:rPr sz="1800" spc="-45" dirty="0">
                <a:latin typeface="Georgia"/>
                <a:cs typeface="Georgia"/>
              </a:rPr>
              <a:t>is</a:t>
            </a:r>
            <a:r>
              <a:rPr sz="1800" spc="-85" dirty="0">
                <a:latin typeface="Georgia"/>
                <a:cs typeface="Georgia"/>
              </a:rPr>
              <a:t>h</a:t>
            </a:r>
            <a:r>
              <a:rPr sz="1800" spc="-55" dirty="0">
                <a:latin typeface="Georgia"/>
                <a:cs typeface="Georgia"/>
              </a:rPr>
              <a:t>e</a:t>
            </a:r>
            <a:r>
              <a:rPr sz="1800" spc="-60" dirty="0">
                <a:latin typeface="Georgia"/>
                <a:cs typeface="Georgia"/>
              </a:rPr>
              <a:t>d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105" dirty="0">
                <a:latin typeface="Georgia"/>
                <a:cs typeface="Georgia"/>
              </a:rPr>
              <a:t>b</a:t>
            </a:r>
            <a:r>
              <a:rPr sz="1800" spc="30" dirty="0">
                <a:latin typeface="Georgia"/>
                <a:cs typeface="Georgia"/>
              </a:rPr>
              <a:t>y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80" dirty="0">
                <a:latin typeface="Georgia"/>
                <a:cs typeface="Georgia"/>
              </a:rPr>
              <a:t>t</a:t>
            </a:r>
            <a:r>
              <a:rPr sz="1800" spc="-65" dirty="0">
                <a:latin typeface="Georgia"/>
                <a:cs typeface="Georgia"/>
              </a:rPr>
              <a:t>h</a:t>
            </a:r>
            <a:r>
              <a:rPr sz="1800" spc="-55" dirty="0">
                <a:latin typeface="Georgia"/>
                <a:cs typeface="Georgia"/>
              </a:rPr>
              <a:t>e</a:t>
            </a:r>
            <a:r>
              <a:rPr sz="1800" spc="-65" dirty="0">
                <a:latin typeface="Georgia"/>
                <a:cs typeface="Georgia"/>
              </a:rPr>
              <a:t>ir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a</a:t>
            </a:r>
            <a:r>
              <a:rPr sz="1800" spc="-50" dirty="0">
                <a:latin typeface="Georgia"/>
                <a:cs typeface="Georgia"/>
              </a:rPr>
              <a:t>u</a:t>
            </a:r>
            <a:r>
              <a:rPr sz="1800" spc="-75" dirty="0">
                <a:latin typeface="Georgia"/>
                <a:cs typeface="Georgia"/>
              </a:rPr>
              <a:t>t</a:t>
            </a:r>
            <a:r>
              <a:rPr sz="1800" spc="-65" dirty="0">
                <a:latin typeface="Georgia"/>
                <a:cs typeface="Georgia"/>
              </a:rPr>
              <a:t>h</a:t>
            </a:r>
            <a:r>
              <a:rPr sz="1800" spc="10" dirty="0">
                <a:latin typeface="Georgia"/>
                <a:cs typeface="Georgia"/>
              </a:rPr>
              <a:t>o</a:t>
            </a:r>
            <a:r>
              <a:rPr sz="1800" spc="-100" dirty="0">
                <a:latin typeface="Georgia"/>
                <a:cs typeface="Georgia"/>
              </a:rPr>
              <a:t>r</a:t>
            </a:r>
            <a:r>
              <a:rPr sz="1800" spc="-130" dirty="0">
                <a:latin typeface="Georgia"/>
                <a:cs typeface="Georgia"/>
              </a:rPr>
              <a:t>s</a:t>
            </a:r>
            <a:r>
              <a:rPr sz="1800" spc="15" dirty="0">
                <a:latin typeface="Georgia"/>
                <a:cs typeface="Georgia"/>
              </a:rPr>
              <a:t>.</a:t>
            </a:r>
            <a:endParaRPr sz="18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Georgia"/>
                <a:cs typeface="Georgia"/>
              </a:rPr>
              <a:t>F</a:t>
            </a:r>
            <a:r>
              <a:rPr sz="1800" spc="10" dirty="0">
                <a:latin typeface="Georgia"/>
                <a:cs typeface="Georgia"/>
              </a:rPr>
              <a:t>o</a:t>
            </a:r>
            <a:r>
              <a:rPr sz="1800" spc="-100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75" dirty="0">
                <a:latin typeface="Georgia"/>
                <a:cs typeface="Georgia"/>
              </a:rPr>
              <a:t>m</a:t>
            </a:r>
            <a:r>
              <a:rPr sz="1800" spc="10" dirty="0">
                <a:latin typeface="Georgia"/>
                <a:cs typeface="Georgia"/>
              </a:rPr>
              <a:t>o</a:t>
            </a:r>
            <a:r>
              <a:rPr sz="1800" spc="-95" dirty="0">
                <a:latin typeface="Georgia"/>
                <a:cs typeface="Georgia"/>
              </a:rPr>
              <a:t>r</a:t>
            </a:r>
            <a:r>
              <a:rPr sz="1800" spc="-45" dirty="0">
                <a:latin typeface="Georgia"/>
                <a:cs typeface="Georgia"/>
              </a:rPr>
              <a:t>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5" dirty="0">
                <a:latin typeface="Georgia"/>
                <a:cs typeface="Georgia"/>
              </a:rPr>
              <a:t>d</a:t>
            </a:r>
            <a:r>
              <a:rPr sz="1800" spc="-60" dirty="0">
                <a:latin typeface="Georgia"/>
                <a:cs typeface="Georgia"/>
              </a:rPr>
              <a:t>e</a:t>
            </a:r>
            <a:r>
              <a:rPr sz="1800" spc="-75" dirty="0">
                <a:latin typeface="Georgia"/>
                <a:cs typeface="Georgia"/>
              </a:rPr>
              <a:t>t</a:t>
            </a:r>
            <a:r>
              <a:rPr sz="1800" spc="-30" dirty="0">
                <a:latin typeface="Georgia"/>
                <a:cs typeface="Georgia"/>
              </a:rPr>
              <a:t>ail</a:t>
            </a:r>
            <a:r>
              <a:rPr sz="1800" spc="-85" dirty="0">
                <a:latin typeface="Georgia"/>
                <a:cs typeface="Georgia"/>
              </a:rPr>
              <a:t>s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a</a:t>
            </a:r>
            <a:r>
              <a:rPr sz="1800" spc="-65" dirty="0">
                <a:latin typeface="Georgia"/>
                <a:cs typeface="Georgia"/>
              </a:rPr>
              <a:t>n</a:t>
            </a:r>
            <a:r>
              <a:rPr sz="1800" spc="-60" dirty="0">
                <a:latin typeface="Georgia"/>
                <a:cs typeface="Georgia"/>
              </a:rPr>
              <a:t>d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105" dirty="0">
                <a:latin typeface="Georgia"/>
                <a:cs typeface="Georgia"/>
              </a:rPr>
              <a:t>b</a:t>
            </a:r>
            <a:r>
              <a:rPr sz="1800" spc="-55" dirty="0">
                <a:latin typeface="Georgia"/>
                <a:cs typeface="Georgia"/>
              </a:rPr>
              <a:t>e</a:t>
            </a:r>
            <a:r>
              <a:rPr sz="1800" spc="-85" dirty="0">
                <a:latin typeface="Georgia"/>
                <a:cs typeface="Georgia"/>
              </a:rPr>
              <a:t>n</a:t>
            </a:r>
            <a:r>
              <a:rPr sz="1800" spc="-55" dirty="0">
                <a:latin typeface="Georgia"/>
                <a:cs typeface="Georgia"/>
              </a:rPr>
              <a:t>e</a:t>
            </a:r>
            <a:r>
              <a:rPr sz="1800" spc="-40" dirty="0">
                <a:latin typeface="Georgia"/>
                <a:cs typeface="Georgia"/>
              </a:rPr>
              <a:t>f</a:t>
            </a:r>
            <a:r>
              <a:rPr sz="1800" spc="-55" dirty="0">
                <a:latin typeface="Georgia"/>
                <a:cs typeface="Georgia"/>
              </a:rPr>
              <a:t>it</a:t>
            </a:r>
            <a:r>
              <a:rPr sz="1800" spc="-140" dirty="0">
                <a:latin typeface="Georgia"/>
                <a:cs typeface="Georgia"/>
              </a:rPr>
              <a:t>s</a:t>
            </a:r>
            <a:r>
              <a:rPr sz="1800" spc="20" dirty="0">
                <a:latin typeface="Georgia"/>
                <a:cs typeface="Georgia"/>
              </a:rPr>
              <a:t>, 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-40" dirty="0">
                <a:latin typeface="Georgia"/>
                <a:cs typeface="Georgia"/>
              </a:rPr>
              <a:t>l</a:t>
            </a:r>
            <a:r>
              <a:rPr sz="1800" spc="-20" dirty="0">
                <a:latin typeface="Georgia"/>
                <a:cs typeface="Georgia"/>
              </a:rPr>
              <a:t>ic</a:t>
            </a:r>
            <a:r>
              <a:rPr sz="1800" spc="-50" dirty="0">
                <a:latin typeface="Georgia"/>
                <a:cs typeface="Georgia"/>
              </a:rPr>
              <a:t>k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on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-95" dirty="0">
                <a:latin typeface="Georgia"/>
                <a:cs typeface="Georgia"/>
              </a:rPr>
              <a:t>h</a:t>
            </a:r>
            <a:r>
              <a:rPr sz="1800" spc="-45" dirty="0">
                <a:latin typeface="Georgia"/>
                <a:cs typeface="Georgia"/>
              </a:rPr>
              <a:t>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l</a:t>
            </a:r>
            <a:r>
              <a:rPr sz="1800" spc="-30" dirty="0">
                <a:latin typeface="Georgia"/>
                <a:cs typeface="Georgia"/>
              </a:rPr>
              <a:t>i</a:t>
            </a:r>
            <a:r>
              <a:rPr sz="1800" spc="-80" dirty="0">
                <a:latin typeface="Georgia"/>
                <a:cs typeface="Georgia"/>
              </a:rPr>
              <a:t>n</a:t>
            </a:r>
            <a:r>
              <a:rPr sz="1800" spc="-50" dirty="0">
                <a:latin typeface="Georgia"/>
                <a:cs typeface="Georgia"/>
              </a:rPr>
              <a:t>k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105" dirty="0">
                <a:latin typeface="Georgia"/>
                <a:cs typeface="Georgia"/>
              </a:rPr>
              <a:t>b</a:t>
            </a:r>
            <a:r>
              <a:rPr sz="1800" spc="-55" dirty="0">
                <a:latin typeface="Georgia"/>
                <a:cs typeface="Georgia"/>
              </a:rPr>
              <a:t>e</a:t>
            </a:r>
            <a:r>
              <a:rPr sz="1800" spc="-40" dirty="0">
                <a:latin typeface="Georgia"/>
                <a:cs typeface="Georgia"/>
              </a:rPr>
              <a:t>lo</a:t>
            </a:r>
            <a:r>
              <a:rPr sz="1800" spc="-10" dirty="0">
                <a:latin typeface="Georgia"/>
                <a:cs typeface="Georgia"/>
              </a:rPr>
              <a:t>w:</a:t>
            </a:r>
            <a:endParaRPr sz="18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u="sng" spc="-65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h</a:t>
            </a:r>
            <a:r>
              <a:rPr sz="1800" u="sng" spc="-75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tt</a:t>
            </a:r>
            <a:r>
              <a:rPr sz="1800" u="sng" spc="-10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p:</a:t>
            </a:r>
            <a:r>
              <a:rPr sz="1800" u="sng" spc="-5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/</a:t>
            </a:r>
            <a:r>
              <a:rPr sz="1800" u="sng" spc="50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/</a:t>
            </a:r>
            <a:r>
              <a:rPr sz="1800" u="sng" spc="70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o</a:t>
            </a:r>
            <a:r>
              <a:rPr sz="1800" u="sng" spc="-80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m</a:t>
            </a:r>
            <a:r>
              <a:rPr sz="1800" u="sng" spc="-15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ic</a:t>
            </a:r>
            <a:r>
              <a:rPr sz="1800" u="sng" spc="-40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so</a:t>
            </a:r>
            <a:r>
              <a:rPr sz="1800" u="sng" spc="-85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n</a:t>
            </a:r>
            <a:r>
              <a:rPr sz="1800" u="sng" spc="-40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l</a:t>
            </a:r>
            <a:r>
              <a:rPr sz="1800" u="sng" spc="-35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i</a:t>
            </a:r>
            <a:r>
              <a:rPr sz="1800" u="sng" spc="-80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n</a:t>
            </a:r>
            <a:r>
              <a:rPr sz="1800" u="sng" spc="-150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e</a:t>
            </a:r>
            <a:r>
              <a:rPr sz="1800" u="sng" spc="5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.</a:t>
            </a:r>
            <a:r>
              <a:rPr sz="1800" u="sng" spc="20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o</a:t>
            </a:r>
            <a:r>
              <a:rPr sz="1800" u="sng" spc="-100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r</a:t>
            </a:r>
            <a:r>
              <a:rPr sz="1800" u="sng" spc="-35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g</a:t>
            </a:r>
            <a:r>
              <a:rPr sz="1800" u="sng" spc="90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/</a:t>
            </a:r>
            <a:r>
              <a:rPr sz="1800" u="sng" spc="-80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m</a:t>
            </a:r>
            <a:r>
              <a:rPr sz="1800" u="sng" spc="-55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e</a:t>
            </a:r>
            <a:r>
              <a:rPr sz="1800" u="sng" spc="-80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m</a:t>
            </a:r>
            <a:r>
              <a:rPr sz="1800" u="sng" spc="-100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b</a:t>
            </a:r>
            <a:r>
              <a:rPr sz="1800" u="sng" spc="-55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e</a:t>
            </a:r>
            <a:r>
              <a:rPr sz="1800" u="sng" spc="-100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r</a:t>
            </a:r>
            <a:r>
              <a:rPr sz="1800" u="sng" spc="-60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s</a:t>
            </a:r>
            <a:r>
              <a:rPr sz="1800" u="sng" spc="-90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h</a:t>
            </a:r>
            <a:r>
              <a:rPr sz="1800" u="sng" spc="-35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i</a:t>
            </a:r>
            <a:r>
              <a:rPr sz="1800" u="sng" spc="-135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p</a:t>
            </a:r>
            <a:r>
              <a:rPr sz="1800" u="sng" spc="-35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.p</a:t>
            </a:r>
            <a:r>
              <a:rPr sz="1800" u="sng" spc="-55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h</a:t>
            </a:r>
            <a:r>
              <a:rPr sz="1800" u="sng" spc="-75" dirty="0">
                <a:solidFill>
                  <a:srgbClr val="5F5F5F"/>
                </a:solidFill>
                <a:latin typeface="Georgia"/>
                <a:cs typeface="Georgia"/>
                <a:hlinkClick r:id="rId4"/>
              </a:rPr>
              <a:t>p</a:t>
            </a:r>
            <a:endParaRPr sz="1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5051297"/>
            <a:ext cx="9146540" cy="1807210"/>
          </a:xfrm>
          <a:custGeom>
            <a:avLst/>
            <a:gdLst/>
            <a:ahLst/>
            <a:cxnLst/>
            <a:rect l="l" t="t" r="r" b="b"/>
            <a:pathLst>
              <a:path w="9146540" h="1807209">
                <a:moveTo>
                  <a:pt x="2041110" y="0"/>
                </a:moveTo>
                <a:lnTo>
                  <a:pt x="0" y="1806702"/>
                </a:lnTo>
                <a:lnTo>
                  <a:pt x="9146379" y="1806702"/>
                </a:lnTo>
                <a:lnTo>
                  <a:pt x="9146379" y="888"/>
                </a:lnTo>
                <a:lnTo>
                  <a:pt x="2041110" y="0"/>
                </a:lnTo>
                <a:close/>
              </a:path>
            </a:pathLst>
          </a:custGeom>
          <a:solidFill>
            <a:srgbClr val="08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639" y="411480"/>
            <a:ext cx="3584448" cy="1127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1527" y="411480"/>
            <a:ext cx="844296" cy="1127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250" rIns="0" bIns="0" rtlCol="0">
            <a:spAutoFit/>
          </a:bodyPr>
          <a:lstStyle/>
          <a:p>
            <a:pPr marL="170815">
              <a:lnSpc>
                <a:spcPct val="100000"/>
              </a:lnSpc>
            </a:pPr>
            <a:r>
              <a:rPr spc="5" dirty="0">
                <a:solidFill>
                  <a:srgbClr val="0000FF"/>
                </a:solidFill>
                <a:latin typeface="Verdana"/>
                <a:cs typeface="Verdana"/>
              </a:rPr>
              <a:t>Biography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2879" y="1436222"/>
            <a:ext cx="8308975" cy="3293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</a:pPr>
            <a:r>
              <a:rPr sz="1800" spc="-90" dirty="0">
                <a:latin typeface="Cambria"/>
                <a:cs typeface="Cambria"/>
              </a:rPr>
              <a:t>09</a:t>
            </a:r>
            <a:r>
              <a:rPr sz="1800" spc="195" dirty="0">
                <a:latin typeface="Cambria"/>
                <a:cs typeface="Cambria"/>
              </a:rPr>
              <a:t>/</a:t>
            </a:r>
            <a:r>
              <a:rPr sz="1800" spc="-114" dirty="0">
                <a:latin typeface="Cambria"/>
                <a:cs typeface="Cambria"/>
              </a:rPr>
              <a:t>2</a:t>
            </a:r>
            <a:r>
              <a:rPr sz="1800" spc="-95" dirty="0">
                <a:latin typeface="Cambria"/>
                <a:cs typeface="Cambria"/>
              </a:rPr>
              <a:t>0</a:t>
            </a:r>
            <a:r>
              <a:rPr sz="1800" spc="-114" dirty="0">
                <a:latin typeface="Cambria"/>
                <a:cs typeface="Cambria"/>
              </a:rPr>
              <a:t>1</a:t>
            </a:r>
            <a:r>
              <a:rPr sz="1800" spc="-90" dirty="0">
                <a:latin typeface="Cambria"/>
                <a:cs typeface="Cambria"/>
              </a:rPr>
              <a:t>1</a:t>
            </a:r>
            <a:r>
              <a:rPr sz="1800" spc="-5" dirty="0">
                <a:latin typeface="Cambria"/>
                <a:cs typeface="Cambria"/>
              </a:rPr>
              <a:t>----</a:t>
            </a:r>
            <a:r>
              <a:rPr sz="1800" spc="55" dirty="0">
                <a:latin typeface="Cambria"/>
                <a:cs typeface="Cambria"/>
              </a:rPr>
              <a:t>P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dirty="0">
                <a:latin typeface="Cambria"/>
                <a:cs typeface="Cambria"/>
              </a:rPr>
              <a:t>ese</a:t>
            </a:r>
            <a:r>
              <a:rPr sz="1800" spc="10" dirty="0">
                <a:latin typeface="Cambria"/>
                <a:cs typeface="Cambria"/>
              </a:rPr>
              <a:t>n</a:t>
            </a:r>
            <a:r>
              <a:rPr sz="1800" spc="-35" dirty="0">
                <a:latin typeface="Cambria"/>
                <a:cs typeface="Cambria"/>
              </a:rPr>
              <a:t>t</a:t>
            </a:r>
            <a:r>
              <a:rPr sz="1800" spc="-25" dirty="0">
                <a:latin typeface="Cambria"/>
                <a:cs typeface="Cambria"/>
              </a:rPr>
              <a:t>: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265" dirty="0">
                <a:latin typeface="Cambria"/>
                <a:cs typeface="Cambria"/>
              </a:rPr>
              <a:t>A</a:t>
            </a:r>
            <a:r>
              <a:rPr sz="1800" spc="-10" dirty="0">
                <a:latin typeface="Cambria"/>
                <a:cs typeface="Cambria"/>
              </a:rPr>
              <a:t>s</a:t>
            </a:r>
            <a:r>
              <a:rPr sz="1800" spc="-5" dirty="0">
                <a:latin typeface="Cambria"/>
                <a:cs typeface="Cambria"/>
              </a:rPr>
              <a:t>s</a:t>
            </a:r>
            <a:r>
              <a:rPr sz="1800" dirty="0">
                <a:latin typeface="Cambria"/>
                <a:cs typeface="Cambria"/>
              </a:rPr>
              <a:t>i</a:t>
            </a:r>
            <a:r>
              <a:rPr sz="1800" spc="-20" dirty="0">
                <a:latin typeface="Cambria"/>
                <a:cs typeface="Cambria"/>
              </a:rPr>
              <a:t>s</a:t>
            </a:r>
            <a:r>
              <a:rPr sz="1800" spc="-25" dirty="0">
                <a:latin typeface="Cambria"/>
                <a:cs typeface="Cambria"/>
              </a:rPr>
              <a:t>t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-25" dirty="0">
                <a:latin typeface="Cambria"/>
                <a:cs typeface="Cambria"/>
              </a:rPr>
              <a:t>t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P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5" dirty="0">
                <a:latin typeface="Cambria"/>
                <a:cs typeface="Cambria"/>
              </a:rPr>
              <a:t>ofes</a:t>
            </a:r>
            <a:r>
              <a:rPr sz="1800" spc="10" dirty="0">
                <a:latin typeface="Cambria"/>
                <a:cs typeface="Cambria"/>
              </a:rPr>
              <a:t>s</a:t>
            </a:r>
            <a:r>
              <a:rPr sz="1800" spc="-5" dirty="0">
                <a:latin typeface="Cambria"/>
                <a:cs typeface="Cambria"/>
              </a:rPr>
              <a:t>or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114" dirty="0">
                <a:latin typeface="Cambria"/>
                <a:cs typeface="Cambria"/>
              </a:rPr>
              <a:t>0</a:t>
            </a:r>
            <a:r>
              <a:rPr sz="1800" spc="-90" dirty="0">
                <a:latin typeface="Cambria"/>
                <a:cs typeface="Cambria"/>
              </a:rPr>
              <a:t>8</a:t>
            </a:r>
            <a:r>
              <a:rPr sz="1800" spc="195" dirty="0">
                <a:latin typeface="Cambria"/>
                <a:cs typeface="Cambria"/>
              </a:rPr>
              <a:t>/</a:t>
            </a:r>
            <a:r>
              <a:rPr sz="1800" spc="-95" dirty="0">
                <a:latin typeface="Cambria"/>
                <a:cs typeface="Cambria"/>
              </a:rPr>
              <a:t>2</a:t>
            </a:r>
            <a:r>
              <a:rPr sz="1800" spc="-114" dirty="0">
                <a:latin typeface="Cambria"/>
                <a:cs typeface="Cambria"/>
              </a:rPr>
              <a:t>0</a:t>
            </a:r>
            <a:r>
              <a:rPr sz="1800" spc="-95" dirty="0">
                <a:latin typeface="Cambria"/>
                <a:cs typeface="Cambria"/>
              </a:rPr>
              <a:t>0</a:t>
            </a:r>
            <a:r>
              <a:rPr sz="1800" spc="-90" dirty="0">
                <a:latin typeface="Cambria"/>
                <a:cs typeface="Cambria"/>
              </a:rPr>
              <a:t>6</a:t>
            </a:r>
            <a:r>
              <a:rPr sz="1800" spc="170" dirty="0">
                <a:latin typeface="Calibri"/>
                <a:cs typeface="Calibri"/>
              </a:rPr>
              <a:t>—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90" dirty="0">
                <a:latin typeface="Cambria"/>
                <a:cs typeface="Cambria"/>
              </a:rPr>
              <a:t>08</a:t>
            </a:r>
            <a:r>
              <a:rPr sz="1800" spc="195" dirty="0">
                <a:latin typeface="Cambria"/>
                <a:cs typeface="Cambria"/>
              </a:rPr>
              <a:t>/</a:t>
            </a:r>
            <a:r>
              <a:rPr sz="1800" spc="-114" dirty="0">
                <a:latin typeface="Cambria"/>
                <a:cs typeface="Cambria"/>
              </a:rPr>
              <a:t>2</a:t>
            </a:r>
            <a:r>
              <a:rPr sz="1800" spc="-95" dirty="0">
                <a:latin typeface="Cambria"/>
                <a:cs typeface="Cambria"/>
              </a:rPr>
              <a:t>0</a:t>
            </a:r>
            <a:r>
              <a:rPr sz="1800" spc="-114" dirty="0">
                <a:latin typeface="Cambria"/>
                <a:cs typeface="Cambria"/>
              </a:rPr>
              <a:t>1</a:t>
            </a:r>
            <a:r>
              <a:rPr sz="1800" spc="-90" dirty="0">
                <a:latin typeface="Cambria"/>
                <a:cs typeface="Cambria"/>
              </a:rPr>
              <a:t>1</a:t>
            </a:r>
            <a:r>
              <a:rPr sz="1800" spc="-25" dirty="0">
                <a:latin typeface="Cambria"/>
                <a:cs typeface="Cambria"/>
              </a:rPr>
              <a:t>: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spc="265" dirty="0">
                <a:latin typeface="Cambria"/>
                <a:cs typeface="Cambria"/>
              </a:rPr>
              <a:t>A</a:t>
            </a:r>
            <a:r>
              <a:rPr sz="1800" spc="-10" dirty="0">
                <a:latin typeface="Cambria"/>
                <a:cs typeface="Cambria"/>
              </a:rPr>
              <a:t>s</a:t>
            </a:r>
            <a:r>
              <a:rPr sz="1800" spc="-5" dirty="0">
                <a:latin typeface="Cambria"/>
                <a:cs typeface="Cambria"/>
              </a:rPr>
              <a:t>s</a:t>
            </a:r>
            <a:r>
              <a:rPr sz="1800" spc="5" dirty="0">
                <a:latin typeface="Cambria"/>
                <a:cs typeface="Cambria"/>
              </a:rPr>
              <a:t>i</a:t>
            </a:r>
            <a:r>
              <a:rPr sz="1800" spc="10" dirty="0">
                <a:latin typeface="Cambria"/>
                <a:cs typeface="Cambria"/>
              </a:rPr>
              <a:t>s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-25" dirty="0">
                <a:latin typeface="Cambria"/>
                <a:cs typeface="Cambria"/>
              </a:rPr>
              <a:t>t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P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5" dirty="0">
                <a:latin typeface="Cambria"/>
                <a:cs typeface="Cambria"/>
              </a:rPr>
              <a:t>ofes</a:t>
            </a:r>
            <a:r>
              <a:rPr sz="1800" spc="10" dirty="0">
                <a:latin typeface="Cambria"/>
                <a:cs typeface="Cambria"/>
              </a:rPr>
              <a:t>s</a:t>
            </a:r>
            <a:r>
              <a:rPr sz="1800" spc="-5" dirty="0">
                <a:latin typeface="Cambria"/>
                <a:cs typeface="Cambria"/>
              </a:rPr>
              <a:t>o</a:t>
            </a:r>
            <a:r>
              <a:rPr sz="1800" dirty="0">
                <a:latin typeface="Cambria"/>
                <a:cs typeface="Cambria"/>
              </a:rPr>
              <a:t>r</a:t>
            </a:r>
            <a:r>
              <a:rPr sz="1800" spc="80" dirty="0">
                <a:latin typeface="Cambria"/>
                <a:cs typeface="Cambria"/>
              </a:rPr>
              <a:t>,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Dep</a:t>
            </a:r>
            <a:r>
              <a:rPr sz="1800" spc="6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85" dirty="0">
                <a:latin typeface="Cambria"/>
                <a:cs typeface="Cambria"/>
              </a:rPr>
              <a:t>m</a:t>
            </a:r>
            <a:r>
              <a:rPr sz="1800" spc="10" dirty="0">
                <a:latin typeface="Cambria"/>
                <a:cs typeface="Cambria"/>
              </a:rPr>
              <a:t>e</a:t>
            </a:r>
            <a:r>
              <a:rPr sz="1800" spc="15" dirty="0">
                <a:latin typeface="Cambria"/>
                <a:cs typeface="Cambria"/>
              </a:rPr>
              <a:t>n</a:t>
            </a:r>
            <a:r>
              <a:rPr sz="1800" spc="-25" dirty="0">
                <a:latin typeface="Cambria"/>
                <a:cs typeface="Cambria"/>
              </a:rPr>
              <a:t>t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of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260" dirty="0">
                <a:latin typeface="Cambria"/>
                <a:cs typeface="Cambria"/>
              </a:rPr>
              <a:t>G</a:t>
            </a:r>
            <a:r>
              <a:rPr sz="1800" spc="15" dirty="0">
                <a:latin typeface="Cambria"/>
                <a:cs typeface="Cambria"/>
              </a:rPr>
              <a:t>eo</a:t>
            </a:r>
            <a:r>
              <a:rPr sz="1800" spc="10" dirty="0">
                <a:latin typeface="Cambria"/>
                <a:cs typeface="Cambria"/>
              </a:rPr>
              <a:t>l</a:t>
            </a:r>
            <a:r>
              <a:rPr sz="1800" spc="70" dirty="0">
                <a:latin typeface="Cambria"/>
                <a:cs typeface="Cambria"/>
              </a:rPr>
              <a:t>og</a:t>
            </a:r>
            <a:r>
              <a:rPr sz="1800" spc="95" dirty="0">
                <a:latin typeface="Cambria"/>
                <a:cs typeface="Cambria"/>
              </a:rPr>
              <a:t>y</a:t>
            </a:r>
            <a:r>
              <a:rPr sz="1800" spc="80" dirty="0">
                <a:latin typeface="Cambria"/>
                <a:cs typeface="Cambria"/>
              </a:rPr>
              <a:t>,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220" dirty="0">
                <a:latin typeface="Cambria"/>
                <a:cs typeface="Cambria"/>
              </a:rPr>
              <a:t>U</a:t>
            </a:r>
            <a:r>
              <a:rPr sz="1800" spc="45" dirty="0">
                <a:latin typeface="Cambria"/>
                <a:cs typeface="Cambria"/>
              </a:rPr>
              <a:t>ni</a:t>
            </a:r>
            <a:r>
              <a:rPr sz="1800" spc="55" dirty="0">
                <a:latin typeface="Cambria"/>
                <a:cs typeface="Cambria"/>
              </a:rPr>
              <a:t>v</a:t>
            </a:r>
            <a:r>
              <a:rPr sz="1800" spc="-30" dirty="0">
                <a:latin typeface="Cambria"/>
                <a:cs typeface="Cambria"/>
              </a:rPr>
              <a:t>e</a:t>
            </a:r>
            <a:r>
              <a:rPr sz="1800" spc="-20" dirty="0">
                <a:latin typeface="Cambria"/>
                <a:cs typeface="Cambria"/>
              </a:rPr>
              <a:t>r</a:t>
            </a:r>
            <a:r>
              <a:rPr sz="1800" spc="5" dirty="0">
                <a:latin typeface="Cambria"/>
                <a:cs typeface="Cambria"/>
              </a:rPr>
              <a:t>si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90" dirty="0">
                <a:latin typeface="Cambria"/>
                <a:cs typeface="Cambria"/>
              </a:rPr>
              <a:t>y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of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P</a:t>
            </a:r>
            <a:r>
              <a:rPr sz="1800" spc="5" dirty="0">
                <a:latin typeface="Cambria"/>
                <a:cs typeface="Cambria"/>
              </a:rPr>
              <a:t>uer</a:t>
            </a:r>
            <a:r>
              <a:rPr sz="1800" spc="-10" dirty="0">
                <a:latin typeface="Cambria"/>
                <a:cs typeface="Cambria"/>
              </a:rPr>
              <a:t>t</a:t>
            </a:r>
            <a:r>
              <a:rPr sz="1800" spc="25" dirty="0">
                <a:latin typeface="Cambria"/>
                <a:cs typeface="Cambria"/>
              </a:rPr>
              <a:t>o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Rico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a</a:t>
            </a:r>
            <a:r>
              <a:rPr sz="1800" dirty="0">
                <a:latin typeface="Cambria"/>
                <a:cs typeface="Cambria"/>
              </a:rPr>
              <a:t>t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160" dirty="0">
                <a:latin typeface="Cambria"/>
                <a:cs typeface="Cambria"/>
              </a:rPr>
              <a:t>M</a:t>
            </a:r>
            <a:r>
              <a:rPr sz="1800" spc="80" dirty="0">
                <a:latin typeface="Cambria"/>
                <a:cs typeface="Cambria"/>
              </a:rPr>
              <a:t>a</a:t>
            </a:r>
            <a:r>
              <a:rPr sz="1800" spc="95" dirty="0">
                <a:latin typeface="Cambria"/>
                <a:cs typeface="Cambria"/>
              </a:rPr>
              <a:t>y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90" dirty="0">
                <a:latin typeface="Cambria"/>
                <a:cs typeface="Cambria"/>
              </a:rPr>
              <a:t>g</a:t>
            </a:r>
            <a:r>
              <a:rPr sz="1800" spc="50" dirty="0">
                <a:latin typeface="Cambria"/>
                <a:cs typeface="Cambria"/>
              </a:rPr>
              <a:t>uez</a:t>
            </a:r>
            <a:r>
              <a:rPr sz="1800" spc="80" dirty="0">
                <a:latin typeface="Cambria"/>
                <a:cs typeface="Cambria"/>
              </a:rPr>
              <a:t>,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P</a:t>
            </a:r>
            <a:r>
              <a:rPr sz="1800" spc="70" dirty="0">
                <a:latin typeface="Cambria"/>
                <a:cs typeface="Cambria"/>
              </a:rPr>
              <a:t>R</a:t>
            </a:r>
            <a:r>
              <a:rPr sz="1800" spc="80" dirty="0">
                <a:latin typeface="Cambria"/>
                <a:cs typeface="Cambria"/>
              </a:rPr>
              <a:t>.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(Te</a:t>
            </a:r>
            <a:r>
              <a:rPr sz="1800" spc="-5" dirty="0">
                <a:latin typeface="Cambria"/>
                <a:cs typeface="Cambria"/>
              </a:rPr>
              <a:t>n</a:t>
            </a:r>
            <a:r>
              <a:rPr sz="1800" spc="10" dirty="0">
                <a:latin typeface="Cambria"/>
                <a:cs typeface="Cambria"/>
              </a:rPr>
              <a:t>ur</a:t>
            </a:r>
            <a:r>
              <a:rPr sz="1800" spc="-10" dirty="0">
                <a:latin typeface="Cambria"/>
                <a:cs typeface="Cambria"/>
              </a:rPr>
              <a:t>e</a:t>
            </a:r>
            <a:r>
              <a:rPr sz="1800" spc="100" dirty="0">
                <a:latin typeface="Cambria"/>
                <a:cs typeface="Cambria"/>
              </a:rPr>
              <a:t>d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on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July </a:t>
            </a:r>
            <a:r>
              <a:rPr sz="1800" spc="-90" dirty="0">
                <a:latin typeface="Cambria"/>
                <a:cs typeface="Cambria"/>
              </a:rPr>
              <a:t>1</a:t>
            </a:r>
            <a:r>
              <a:rPr sz="1800" spc="80" dirty="0">
                <a:latin typeface="Cambria"/>
                <a:cs typeface="Cambria"/>
              </a:rPr>
              <a:t>,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spc="-90" dirty="0">
                <a:latin typeface="Cambria"/>
                <a:cs typeface="Cambria"/>
              </a:rPr>
              <a:t>2</a:t>
            </a:r>
            <a:r>
              <a:rPr sz="1800" spc="-114" dirty="0">
                <a:latin typeface="Cambria"/>
                <a:cs typeface="Cambria"/>
              </a:rPr>
              <a:t>0</a:t>
            </a:r>
            <a:r>
              <a:rPr sz="1800" spc="-90" dirty="0">
                <a:latin typeface="Cambria"/>
                <a:cs typeface="Cambria"/>
              </a:rPr>
              <a:t>1</a:t>
            </a:r>
            <a:r>
              <a:rPr sz="1800" spc="-85" dirty="0">
                <a:latin typeface="Cambria"/>
                <a:cs typeface="Cambria"/>
              </a:rPr>
              <a:t>1</a:t>
            </a:r>
            <a:r>
              <a:rPr sz="1800" spc="-90" dirty="0">
                <a:latin typeface="Cambria"/>
                <a:cs typeface="Cambria"/>
              </a:rPr>
              <a:t>)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spc="-90" dirty="0">
                <a:latin typeface="Cambria"/>
                <a:cs typeface="Cambria"/>
              </a:rPr>
              <a:t>07</a:t>
            </a:r>
            <a:r>
              <a:rPr sz="1800" spc="195" dirty="0">
                <a:latin typeface="Cambria"/>
                <a:cs typeface="Cambria"/>
              </a:rPr>
              <a:t>/</a:t>
            </a:r>
            <a:r>
              <a:rPr sz="1800" spc="-114" dirty="0">
                <a:latin typeface="Cambria"/>
                <a:cs typeface="Cambria"/>
              </a:rPr>
              <a:t>2</a:t>
            </a:r>
            <a:r>
              <a:rPr sz="1800" spc="-90" dirty="0">
                <a:latin typeface="Cambria"/>
                <a:cs typeface="Cambria"/>
              </a:rPr>
              <a:t>0</a:t>
            </a:r>
            <a:r>
              <a:rPr sz="1800" spc="-114" dirty="0">
                <a:latin typeface="Cambria"/>
                <a:cs typeface="Cambria"/>
              </a:rPr>
              <a:t>0</a:t>
            </a:r>
            <a:r>
              <a:rPr sz="1800" spc="-90" dirty="0">
                <a:latin typeface="Cambria"/>
                <a:cs typeface="Cambria"/>
              </a:rPr>
              <a:t>4</a:t>
            </a:r>
            <a:r>
              <a:rPr sz="1800" spc="170" dirty="0">
                <a:latin typeface="Calibri"/>
                <a:cs typeface="Calibri"/>
              </a:rPr>
              <a:t>—</a:t>
            </a:r>
            <a:r>
              <a:rPr sz="1800" spc="-114" dirty="0">
                <a:latin typeface="Cambria"/>
                <a:cs typeface="Cambria"/>
              </a:rPr>
              <a:t>0</a:t>
            </a:r>
            <a:r>
              <a:rPr sz="1800" spc="-85" dirty="0">
                <a:latin typeface="Cambria"/>
                <a:cs typeface="Cambria"/>
              </a:rPr>
              <a:t>7</a:t>
            </a:r>
            <a:r>
              <a:rPr sz="1800" spc="190" dirty="0">
                <a:latin typeface="Cambria"/>
                <a:cs typeface="Cambria"/>
              </a:rPr>
              <a:t>/</a:t>
            </a:r>
            <a:r>
              <a:rPr sz="1800" spc="-114" dirty="0">
                <a:latin typeface="Cambria"/>
                <a:cs typeface="Cambria"/>
              </a:rPr>
              <a:t>2</a:t>
            </a:r>
            <a:r>
              <a:rPr sz="1800" spc="-90" dirty="0">
                <a:latin typeface="Cambria"/>
                <a:cs typeface="Cambria"/>
              </a:rPr>
              <a:t>0</a:t>
            </a:r>
            <a:r>
              <a:rPr sz="1800" spc="-114" dirty="0">
                <a:latin typeface="Cambria"/>
                <a:cs typeface="Cambria"/>
              </a:rPr>
              <a:t>0</a:t>
            </a:r>
            <a:r>
              <a:rPr sz="1800" spc="-90" dirty="0">
                <a:latin typeface="Cambria"/>
                <a:cs typeface="Cambria"/>
              </a:rPr>
              <a:t>6</a:t>
            </a:r>
            <a:r>
              <a:rPr sz="1800" spc="-30" dirty="0">
                <a:latin typeface="Cambria"/>
                <a:cs typeface="Cambria"/>
              </a:rPr>
              <a:t>: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Rese</a:t>
            </a:r>
            <a:r>
              <a:rPr sz="1800" spc="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-5" dirty="0">
                <a:latin typeface="Cambria"/>
                <a:cs typeface="Cambria"/>
              </a:rPr>
              <a:t>c</a:t>
            </a:r>
            <a:r>
              <a:rPr sz="1800" spc="50" dirty="0">
                <a:latin typeface="Cambria"/>
                <a:cs typeface="Cambria"/>
              </a:rPr>
              <a:t>h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265" dirty="0">
                <a:latin typeface="Cambria"/>
                <a:cs typeface="Cambria"/>
              </a:rPr>
              <a:t>A</a:t>
            </a:r>
            <a:r>
              <a:rPr sz="1800" spc="-15" dirty="0">
                <a:latin typeface="Cambria"/>
                <a:cs typeface="Cambria"/>
              </a:rPr>
              <a:t>s</a:t>
            </a:r>
            <a:r>
              <a:rPr sz="1800" spc="-10" dirty="0">
                <a:latin typeface="Cambria"/>
                <a:cs typeface="Cambria"/>
              </a:rPr>
              <a:t>s</a:t>
            </a:r>
            <a:r>
              <a:rPr sz="1800" spc="15" dirty="0">
                <a:latin typeface="Cambria"/>
                <a:cs typeface="Cambria"/>
              </a:rPr>
              <a:t>o</a:t>
            </a:r>
            <a:r>
              <a:rPr sz="1800" dirty="0">
                <a:latin typeface="Cambria"/>
                <a:cs typeface="Cambria"/>
              </a:rPr>
              <a:t>c</a:t>
            </a:r>
            <a:r>
              <a:rPr sz="1800" spc="15" dirty="0">
                <a:latin typeface="Cambria"/>
                <a:cs typeface="Cambria"/>
              </a:rPr>
              <a:t>i</a:t>
            </a:r>
            <a:r>
              <a:rPr sz="1800" spc="35" dirty="0">
                <a:latin typeface="Cambria"/>
                <a:cs typeface="Cambria"/>
              </a:rPr>
              <a:t>a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30" dirty="0">
                <a:latin typeface="Cambria"/>
                <a:cs typeface="Cambria"/>
              </a:rPr>
              <a:t>e,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265" dirty="0">
                <a:latin typeface="Cambria"/>
                <a:cs typeface="Cambria"/>
              </a:rPr>
              <a:t>A</a:t>
            </a:r>
            <a:r>
              <a:rPr sz="1800" spc="30" dirty="0">
                <a:latin typeface="Cambria"/>
                <a:cs typeface="Cambria"/>
              </a:rPr>
              <a:t>ppli</a:t>
            </a:r>
            <a:r>
              <a:rPr sz="1800" spc="50" dirty="0">
                <a:latin typeface="Cambria"/>
                <a:cs typeface="Cambria"/>
              </a:rPr>
              <a:t>e</a:t>
            </a:r>
            <a:r>
              <a:rPr sz="1800" spc="100" dirty="0">
                <a:latin typeface="Cambria"/>
                <a:cs typeface="Cambria"/>
              </a:rPr>
              <a:t>d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spc="260" dirty="0">
                <a:latin typeface="Cambria"/>
                <a:cs typeface="Cambria"/>
              </a:rPr>
              <a:t>G</a:t>
            </a:r>
            <a:r>
              <a:rPr sz="1800" spc="35" dirty="0">
                <a:latin typeface="Cambria"/>
                <a:cs typeface="Cambria"/>
              </a:rPr>
              <a:t>eop</a:t>
            </a:r>
            <a:r>
              <a:rPr sz="1800" spc="40" dirty="0">
                <a:latin typeface="Cambria"/>
                <a:cs typeface="Cambria"/>
              </a:rPr>
              <a:t>h</a:t>
            </a:r>
            <a:r>
              <a:rPr sz="1800" spc="95" dirty="0">
                <a:latin typeface="Cambria"/>
                <a:cs typeface="Cambria"/>
              </a:rPr>
              <a:t>y</a:t>
            </a:r>
            <a:r>
              <a:rPr sz="1800" spc="5" dirty="0">
                <a:latin typeface="Cambria"/>
                <a:cs typeface="Cambria"/>
              </a:rPr>
              <a:t>si</a:t>
            </a:r>
            <a:r>
              <a:rPr sz="1800" spc="-5" dirty="0">
                <a:latin typeface="Cambria"/>
                <a:cs typeface="Cambria"/>
              </a:rPr>
              <a:t>c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35" dirty="0">
                <a:latin typeface="Cambria"/>
                <a:cs typeface="Cambria"/>
              </a:rPr>
              <a:t>l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S</a:t>
            </a:r>
            <a:r>
              <a:rPr sz="1800" spc="-5" dirty="0">
                <a:latin typeface="Cambria"/>
                <a:cs typeface="Cambria"/>
              </a:rPr>
              <a:t>c</a:t>
            </a:r>
            <a:r>
              <a:rPr sz="1800" dirty="0">
                <a:latin typeface="Cambria"/>
                <a:cs typeface="Cambria"/>
              </a:rPr>
              <a:t>ie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-5" dirty="0">
                <a:latin typeface="Cambria"/>
                <a:cs typeface="Cambria"/>
              </a:rPr>
              <a:t>c</a:t>
            </a:r>
            <a:r>
              <a:rPr sz="1800" spc="-20" dirty="0">
                <a:latin typeface="Cambria"/>
                <a:cs typeface="Cambria"/>
              </a:rPr>
              <a:t>e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L</a:t>
            </a:r>
            <a:r>
              <a:rPr sz="1800" spc="75" dirty="0">
                <a:latin typeface="Cambria"/>
                <a:cs typeface="Cambria"/>
              </a:rPr>
              <a:t>a</a:t>
            </a:r>
            <a:r>
              <a:rPr sz="1800" spc="-5" dirty="0">
                <a:latin typeface="Cambria"/>
                <a:cs typeface="Cambria"/>
              </a:rPr>
              <a:t>bo</a:t>
            </a:r>
            <a:r>
              <a:rPr sz="1800" dirty="0">
                <a:latin typeface="Cambria"/>
                <a:cs typeface="Cambria"/>
              </a:rPr>
              <a:t>r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-5" dirty="0">
                <a:latin typeface="Cambria"/>
                <a:cs typeface="Cambria"/>
              </a:rPr>
              <a:t>o</a:t>
            </a:r>
            <a:r>
              <a:rPr sz="1800" dirty="0">
                <a:latin typeface="Cambria"/>
                <a:cs typeface="Cambria"/>
              </a:rPr>
              <a:t>r</a:t>
            </a:r>
            <a:r>
              <a:rPr sz="1800" spc="-5" dirty="0">
                <a:latin typeface="Cambria"/>
                <a:cs typeface="Cambria"/>
              </a:rPr>
              <a:t>ie</a:t>
            </a:r>
            <a:r>
              <a:rPr sz="1800" dirty="0">
                <a:latin typeface="Cambria"/>
                <a:cs typeface="Cambria"/>
              </a:rPr>
              <a:t>s</a:t>
            </a:r>
            <a:r>
              <a:rPr sz="1800" spc="80" dirty="0">
                <a:latin typeface="Cambria"/>
                <a:cs typeface="Cambria"/>
              </a:rPr>
              <a:t>,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250" dirty="0">
                <a:latin typeface="Cambria"/>
                <a:cs typeface="Cambria"/>
              </a:rPr>
              <a:t>C</a:t>
            </a:r>
            <a:r>
              <a:rPr sz="1800" spc="35" dirty="0">
                <a:latin typeface="Cambria"/>
                <a:cs typeface="Cambria"/>
              </a:rPr>
              <a:t>ol</a:t>
            </a:r>
            <a:r>
              <a:rPr sz="1800" spc="30" dirty="0">
                <a:latin typeface="Cambria"/>
                <a:cs typeface="Cambria"/>
              </a:rPr>
              <a:t>l</a:t>
            </a:r>
            <a:r>
              <a:rPr sz="1800" spc="45" dirty="0">
                <a:latin typeface="Cambria"/>
                <a:cs typeface="Cambria"/>
              </a:rPr>
              <a:t>e</a:t>
            </a:r>
            <a:r>
              <a:rPr sz="1800" spc="50" dirty="0">
                <a:latin typeface="Cambria"/>
                <a:cs typeface="Cambria"/>
              </a:rPr>
              <a:t>g</a:t>
            </a:r>
            <a:r>
              <a:rPr sz="1800" spc="-15" dirty="0">
                <a:latin typeface="Cambria"/>
                <a:cs typeface="Cambria"/>
              </a:rPr>
              <a:t>e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of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26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-10" dirty="0">
                <a:latin typeface="Cambria"/>
                <a:cs typeface="Cambria"/>
              </a:rPr>
              <a:t>s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a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100" dirty="0">
                <a:latin typeface="Cambria"/>
                <a:cs typeface="Cambria"/>
              </a:rPr>
              <a:t>d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S</a:t>
            </a:r>
            <a:r>
              <a:rPr sz="1800" spc="-5" dirty="0">
                <a:latin typeface="Cambria"/>
                <a:cs typeface="Cambria"/>
              </a:rPr>
              <a:t>c</a:t>
            </a:r>
            <a:r>
              <a:rPr sz="1800" spc="15" dirty="0">
                <a:latin typeface="Cambria"/>
                <a:cs typeface="Cambria"/>
              </a:rPr>
              <a:t>ie</a:t>
            </a:r>
            <a:r>
              <a:rPr sz="1800" spc="25" dirty="0">
                <a:latin typeface="Cambria"/>
                <a:cs typeface="Cambria"/>
              </a:rPr>
              <a:t>n</a:t>
            </a:r>
            <a:r>
              <a:rPr sz="1800" spc="-5" dirty="0">
                <a:latin typeface="Cambria"/>
                <a:cs typeface="Cambria"/>
              </a:rPr>
              <a:t>c</a:t>
            </a:r>
            <a:r>
              <a:rPr sz="1800" spc="15" dirty="0">
                <a:latin typeface="Cambria"/>
                <a:cs typeface="Cambria"/>
              </a:rPr>
              <a:t>es,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260" dirty="0">
                <a:latin typeface="Cambria"/>
                <a:cs typeface="Cambria"/>
              </a:rPr>
              <a:t>N</a:t>
            </a:r>
            <a:r>
              <a:rPr sz="1800" spc="-5" dirty="0">
                <a:latin typeface="Cambria"/>
                <a:cs typeface="Cambria"/>
              </a:rPr>
              <a:t>o</a:t>
            </a:r>
            <a:r>
              <a:rPr sz="1800" dirty="0">
                <a:latin typeface="Cambria"/>
                <a:cs typeface="Cambria"/>
              </a:rPr>
              <a:t>r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55" dirty="0">
                <a:latin typeface="Cambria"/>
                <a:cs typeface="Cambria"/>
              </a:rPr>
              <a:t>h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250" dirty="0">
                <a:latin typeface="Cambria"/>
                <a:cs typeface="Cambria"/>
              </a:rPr>
              <a:t>C</a:t>
            </a:r>
            <a:r>
              <a:rPr sz="1800" spc="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30" dirty="0">
                <a:latin typeface="Cambria"/>
                <a:cs typeface="Cambria"/>
              </a:rPr>
              <a:t>ol</a:t>
            </a:r>
            <a:r>
              <a:rPr sz="1800" spc="25" dirty="0">
                <a:latin typeface="Cambria"/>
                <a:cs typeface="Cambria"/>
              </a:rPr>
              <a:t>i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20" dirty="0">
                <a:latin typeface="Cambria"/>
                <a:cs typeface="Cambria"/>
              </a:rPr>
              <a:t>a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245" dirty="0">
                <a:latin typeface="Cambria"/>
                <a:cs typeface="Cambria"/>
              </a:rPr>
              <a:t>A</a:t>
            </a:r>
            <a:r>
              <a:rPr sz="1800" spc="145" dirty="0">
                <a:latin typeface="Cambria"/>
                <a:cs typeface="Cambria"/>
              </a:rPr>
              <a:t>&amp;</a:t>
            </a:r>
            <a:r>
              <a:rPr sz="1800" spc="35" dirty="0">
                <a:latin typeface="Cambria"/>
                <a:cs typeface="Cambria"/>
              </a:rPr>
              <a:t>T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S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-15" dirty="0">
                <a:latin typeface="Cambria"/>
                <a:cs typeface="Cambria"/>
              </a:rPr>
              <a:t>e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220" dirty="0">
                <a:latin typeface="Cambria"/>
                <a:cs typeface="Cambria"/>
              </a:rPr>
              <a:t>U</a:t>
            </a:r>
            <a:r>
              <a:rPr sz="1800" spc="45" dirty="0">
                <a:latin typeface="Cambria"/>
                <a:cs typeface="Cambria"/>
              </a:rPr>
              <a:t>ni</a:t>
            </a:r>
            <a:r>
              <a:rPr sz="1800" spc="75" dirty="0">
                <a:latin typeface="Cambria"/>
                <a:cs typeface="Cambria"/>
              </a:rPr>
              <a:t>v</a:t>
            </a:r>
            <a:r>
              <a:rPr sz="1800" spc="-30" dirty="0">
                <a:latin typeface="Cambria"/>
                <a:cs typeface="Cambria"/>
              </a:rPr>
              <a:t>e</a:t>
            </a:r>
            <a:r>
              <a:rPr sz="1800" spc="-20" dirty="0">
                <a:latin typeface="Cambria"/>
                <a:cs typeface="Cambria"/>
              </a:rPr>
              <a:t>r</a:t>
            </a:r>
            <a:r>
              <a:rPr sz="1800" spc="5" dirty="0">
                <a:latin typeface="Cambria"/>
                <a:cs typeface="Cambria"/>
              </a:rPr>
              <a:t>s</a:t>
            </a:r>
            <a:r>
              <a:rPr sz="1800" spc="10" dirty="0">
                <a:latin typeface="Cambria"/>
                <a:cs typeface="Cambria"/>
              </a:rPr>
              <a:t>i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95" dirty="0">
                <a:latin typeface="Cambria"/>
                <a:cs typeface="Cambria"/>
              </a:rPr>
              <a:t>y</a:t>
            </a:r>
            <a:r>
              <a:rPr sz="1800" spc="80" dirty="0">
                <a:latin typeface="Cambria"/>
                <a:cs typeface="Cambria"/>
              </a:rPr>
              <a:t>,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280" dirty="0">
                <a:latin typeface="Cambria"/>
                <a:cs typeface="Cambria"/>
              </a:rPr>
              <a:t>N</a:t>
            </a:r>
            <a:r>
              <a:rPr sz="1800" spc="235" dirty="0">
                <a:latin typeface="Cambria"/>
                <a:cs typeface="Cambria"/>
              </a:rPr>
              <a:t>C</a:t>
            </a:r>
            <a:r>
              <a:rPr sz="1800" spc="80" dirty="0">
                <a:latin typeface="Cambria"/>
                <a:cs typeface="Cambria"/>
              </a:rPr>
              <a:t>.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90" dirty="0">
                <a:latin typeface="Cambria"/>
                <a:cs typeface="Cambria"/>
              </a:rPr>
              <a:t>01</a:t>
            </a:r>
            <a:r>
              <a:rPr sz="1800" spc="195" dirty="0">
                <a:latin typeface="Cambria"/>
                <a:cs typeface="Cambria"/>
              </a:rPr>
              <a:t>/</a:t>
            </a:r>
            <a:r>
              <a:rPr sz="1800" spc="-114" dirty="0">
                <a:latin typeface="Cambria"/>
                <a:cs typeface="Cambria"/>
              </a:rPr>
              <a:t>2</a:t>
            </a:r>
            <a:r>
              <a:rPr sz="1800" spc="-90" dirty="0">
                <a:latin typeface="Cambria"/>
                <a:cs typeface="Cambria"/>
              </a:rPr>
              <a:t>0</a:t>
            </a:r>
            <a:r>
              <a:rPr sz="1800" spc="-114" dirty="0">
                <a:latin typeface="Cambria"/>
                <a:cs typeface="Cambria"/>
              </a:rPr>
              <a:t>0</a:t>
            </a:r>
            <a:r>
              <a:rPr sz="1800" spc="-90" dirty="0">
                <a:latin typeface="Cambria"/>
                <a:cs typeface="Cambria"/>
              </a:rPr>
              <a:t>4</a:t>
            </a:r>
            <a:r>
              <a:rPr sz="1800" spc="170" dirty="0">
                <a:latin typeface="Calibri"/>
                <a:cs typeface="Calibri"/>
              </a:rPr>
              <a:t>—</a:t>
            </a:r>
            <a:r>
              <a:rPr sz="1800" spc="-114" dirty="0">
                <a:latin typeface="Cambria"/>
                <a:cs typeface="Cambria"/>
              </a:rPr>
              <a:t>0</a:t>
            </a:r>
            <a:r>
              <a:rPr sz="1800" spc="-90" dirty="0">
                <a:latin typeface="Cambria"/>
                <a:cs typeface="Cambria"/>
              </a:rPr>
              <a:t>6</a:t>
            </a:r>
            <a:r>
              <a:rPr sz="1800" spc="190" dirty="0">
                <a:latin typeface="Cambria"/>
                <a:cs typeface="Cambria"/>
              </a:rPr>
              <a:t>/</a:t>
            </a:r>
            <a:r>
              <a:rPr sz="1800" spc="-90" dirty="0">
                <a:latin typeface="Cambria"/>
                <a:cs typeface="Cambria"/>
              </a:rPr>
              <a:t>2</a:t>
            </a:r>
            <a:r>
              <a:rPr sz="1800" spc="-114" dirty="0">
                <a:latin typeface="Cambria"/>
                <a:cs typeface="Cambria"/>
              </a:rPr>
              <a:t>0</a:t>
            </a:r>
            <a:r>
              <a:rPr sz="1800" spc="-90" dirty="0">
                <a:latin typeface="Cambria"/>
                <a:cs typeface="Cambria"/>
              </a:rPr>
              <a:t>0</a:t>
            </a:r>
            <a:r>
              <a:rPr sz="1800" spc="-85" dirty="0">
                <a:latin typeface="Cambria"/>
                <a:cs typeface="Cambria"/>
              </a:rPr>
              <a:t>4</a:t>
            </a:r>
            <a:r>
              <a:rPr sz="1800" spc="-30" dirty="0">
                <a:latin typeface="Cambria"/>
                <a:cs typeface="Cambria"/>
              </a:rPr>
              <a:t>: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Vis</a:t>
            </a:r>
            <a:r>
              <a:rPr sz="1800" dirty="0">
                <a:latin typeface="Cambria"/>
                <a:cs typeface="Cambria"/>
              </a:rPr>
              <a:t>i</a:t>
            </a:r>
            <a:r>
              <a:rPr sz="1800" spc="-10" dirty="0">
                <a:latin typeface="Cambria"/>
                <a:cs typeface="Cambria"/>
              </a:rPr>
              <a:t>t</a:t>
            </a:r>
            <a:r>
              <a:rPr sz="1800" dirty="0">
                <a:latin typeface="Cambria"/>
                <a:cs typeface="Cambria"/>
              </a:rPr>
              <a:t>i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110" dirty="0">
                <a:latin typeface="Cambria"/>
                <a:cs typeface="Cambria"/>
              </a:rPr>
              <a:t>g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Res</a:t>
            </a:r>
            <a:r>
              <a:rPr sz="1800" spc="-15" dirty="0">
                <a:latin typeface="Cambria"/>
                <a:cs typeface="Cambria"/>
              </a:rPr>
              <a:t>e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-5" dirty="0">
                <a:latin typeface="Cambria"/>
                <a:cs typeface="Cambria"/>
              </a:rPr>
              <a:t>c</a:t>
            </a:r>
            <a:r>
              <a:rPr sz="1800" spc="50" dirty="0">
                <a:latin typeface="Cambria"/>
                <a:cs typeface="Cambria"/>
              </a:rPr>
              <a:t>h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S</a:t>
            </a:r>
            <a:r>
              <a:rPr sz="1800" spc="-5" dirty="0">
                <a:latin typeface="Cambria"/>
                <a:cs typeface="Cambria"/>
              </a:rPr>
              <a:t>c</a:t>
            </a:r>
            <a:r>
              <a:rPr sz="1800" spc="55" dirty="0">
                <a:latin typeface="Cambria"/>
                <a:cs typeface="Cambria"/>
              </a:rPr>
              <a:t>h</a:t>
            </a:r>
            <a:r>
              <a:rPr sz="1800" spc="30" dirty="0">
                <a:latin typeface="Cambria"/>
                <a:cs typeface="Cambria"/>
              </a:rPr>
              <a:t>ol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80" dirty="0">
                <a:latin typeface="Cambria"/>
                <a:cs typeface="Cambria"/>
              </a:rPr>
              <a:t>,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Mul</a:t>
            </a:r>
            <a:r>
              <a:rPr sz="1800" spc="40" dirty="0">
                <a:latin typeface="Cambria"/>
                <a:cs typeface="Cambria"/>
              </a:rPr>
              <a:t>ti</a:t>
            </a:r>
            <a:r>
              <a:rPr sz="1800" spc="85" dirty="0">
                <a:latin typeface="Cambria"/>
                <a:cs typeface="Cambria"/>
              </a:rPr>
              <a:t>d</a:t>
            </a:r>
            <a:r>
              <a:rPr sz="1800" dirty="0">
                <a:latin typeface="Cambria"/>
                <a:cs typeface="Cambria"/>
              </a:rPr>
              <a:t>i</a:t>
            </a:r>
            <a:r>
              <a:rPr sz="1800" spc="25" dirty="0">
                <a:latin typeface="Cambria"/>
                <a:cs typeface="Cambria"/>
              </a:rPr>
              <a:t>scipl</a:t>
            </a:r>
            <a:r>
              <a:rPr sz="1800" spc="20" dirty="0">
                <a:latin typeface="Cambria"/>
                <a:cs typeface="Cambria"/>
              </a:rPr>
              <a:t>i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90" dirty="0">
                <a:latin typeface="Cambria"/>
                <a:cs typeface="Cambria"/>
              </a:rPr>
              <a:t>y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Cen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-30" dirty="0">
                <a:latin typeface="Cambria"/>
                <a:cs typeface="Cambria"/>
              </a:rPr>
              <a:t>er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for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E</a:t>
            </a:r>
            <a:r>
              <a:rPr sz="1800" spc="50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60" dirty="0">
                <a:latin typeface="Cambria"/>
                <a:cs typeface="Cambria"/>
              </a:rPr>
              <a:t>h</a:t>
            </a:r>
            <a:r>
              <a:rPr sz="1800" spc="50" dirty="0">
                <a:latin typeface="Cambria"/>
                <a:cs typeface="Cambria"/>
              </a:rPr>
              <a:t>q</a:t>
            </a:r>
            <a:r>
              <a:rPr sz="1800" spc="45" dirty="0">
                <a:latin typeface="Cambria"/>
                <a:cs typeface="Cambria"/>
              </a:rPr>
              <a:t>u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55" dirty="0">
                <a:latin typeface="Cambria"/>
                <a:cs typeface="Cambria"/>
              </a:rPr>
              <a:t>k</a:t>
            </a:r>
            <a:r>
              <a:rPr sz="1800" spc="-15" dirty="0">
                <a:latin typeface="Cambria"/>
                <a:cs typeface="Cambria"/>
              </a:rPr>
              <a:t>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8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En</a:t>
            </a:r>
            <a:r>
              <a:rPr sz="1800" spc="110" dirty="0">
                <a:latin typeface="Cambria"/>
                <a:cs typeface="Cambria"/>
              </a:rPr>
              <a:t>g</a:t>
            </a:r>
            <a:r>
              <a:rPr sz="1800" dirty="0">
                <a:latin typeface="Cambria"/>
                <a:cs typeface="Cambria"/>
              </a:rPr>
              <a:t>i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-25" dirty="0">
                <a:latin typeface="Cambria"/>
                <a:cs typeface="Cambria"/>
              </a:rPr>
              <a:t>ee</a:t>
            </a:r>
            <a:r>
              <a:rPr sz="1800" spc="-15" dirty="0">
                <a:latin typeface="Cambria"/>
                <a:cs typeface="Cambria"/>
              </a:rPr>
              <a:t>r</a:t>
            </a:r>
            <a:r>
              <a:rPr sz="1800" dirty="0">
                <a:latin typeface="Cambria"/>
                <a:cs typeface="Cambria"/>
              </a:rPr>
              <a:t>i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110" dirty="0">
                <a:latin typeface="Cambria"/>
                <a:cs typeface="Cambria"/>
              </a:rPr>
              <a:t>g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5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R</a:t>
            </a:r>
            <a:r>
              <a:rPr sz="1800" dirty="0">
                <a:latin typeface="Cambria"/>
                <a:cs typeface="Cambria"/>
              </a:rPr>
              <a:t>e</a:t>
            </a:r>
            <a:r>
              <a:rPr sz="1800" spc="-15" dirty="0">
                <a:latin typeface="Cambria"/>
                <a:cs typeface="Cambria"/>
              </a:rPr>
              <a:t>s</a:t>
            </a:r>
            <a:r>
              <a:rPr sz="1800" spc="-35" dirty="0">
                <a:latin typeface="Cambria"/>
                <a:cs typeface="Cambria"/>
              </a:rPr>
              <a:t>e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-5" dirty="0">
                <a:latin typeface="Cambria"/>
                <a:cs typeface="Cambria"/>
              </a:rPr>
              <a:t>c</a:t>
            </a:r>
            <a:r>
              <a:rPr sz="1800" spc="55" dirty="0">
                <a:latin typeface="Cambria"/>
                <a:cs typeface="Cambria"/>
              </a:rPr>
              <a:t>h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55" dirty="0">
                <a:latin typeface="Cambria"/>
                <a:cs typeface="Cambria"/>
              </a:rPr>
              <a:t> </a:t>
            </a:r>
            <a:r>
              <a:rPr sz="1800" spc="140" dirty="0">
                <a:latin typeface="Cambria"/>
                <a:cs typeface="Cambria"/>
              </a:rPr>
              <a:t>(M</a:t>
            </a:r>
            <a:r>
              <a:rPr sz="1800" spc="120" dirty="0">
                <a:latin typeface="Cambria"/>
                <a:cs typeface="Cambria"/>
              </a:rPr>
              <a:t>C</a:t>
            </a:r>
            <a:r>
              <a:rPr sz="1800" spc="40" dirty="0">
                <a:latin typeface="Cambria"/>
                <a:cs typeface="Cambria"/>
              </a:rPr>
              <a:t>E</a:t>
            </a:r>
            <a:r>
              <a:rPr sz="1800" spc="35" dirty="0">
                <a:latin typeface="Cambria"/>
                <a:cs typeface="Cambria"/>
              </a:rPr>
              <a:t>ER),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65" dirty="0">
                <a:latin typeface="Cambria"/>
                <a:cs typeface="Cambria"/>
              </a:rPr>
              <a:t> </a:t>
            </a:r>
            <a:r>
              <a:rPr sz="1800" spc="220" dirty="0">
                <a:latin typeface="Cambria"/>
                <a:cs typeface="Cambria"/>
              </a:rPr>
              <a:t>U</a:t>
            </a:r>
            <a:r>
              <a:rPr sz="1800" spc="45" dirty="0">
                <a:latin typeface="Cambria"/>
                <a:cs typeface="Cambria"/>
              </a:rPr>
              <a:t>ni</a:t>
            </a:r>
            <a:r>
              <a:rPr sz="1800" spc="75" dirty="0">
                <a:latin typeface="Cambria"/>
                <a:cs typeface="Cambria"/>
              </a:rPr>
              <a:t>v</a:t>
            </a:r>
            <a:r>
              <a:rPr sz="1800" spc="-30" dirty="0">
                <a:latin typeface="Cambria"/>
                <a:cs typeface="Cambria"/>
              </a:rPr>
              <a:t>e</a:t>
            </a:r>
            <a:r>
              <a:rPr sz="1800" spc="-40" dirty="0">
                <a:latin typeface="Cambria"/>
                <a:cs typeface="Cambria"/>
              </a:rPr>
              <a:t>r</a:t>
            </a:r>
            <a:r>
              <a:rPr sz="1800" spc="5" dirty="0">
                <a:latin typeface="Cambria"/>
                <a:cs typeface="Cambria"/>
              </a:rPr>
              <a:t>s</a:t>
            </a:r>
            <a:r>
              <a:rPr sz="1800" spc="10" dirty="0">
                <a:latin typeface="Cambria"/>
                <a:cs typeface="Cambria"/>
              </a:rPr>
              <a:t>i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95" dirty="0">
                <a:latin typeface="Cambria"/>
                <a:cs typeface="Cambria"/>
              </a:rPr>
              <a:t>y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6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95" dirty="0">
                <a:latin typeface="Cambria"/>
                <a:cs typeface="Cambria"/>
              </a:rPr>
              <a:t> </a:t>
            </a:r>
            <a:r>
              <a:rPr sz="1800" spc="260" dirty="0">
                <a:latin typeface="Cambria"/>
                <a:cs typeface="Cambria"/>
              </a:rPr>
              <a:t>N</a:t>
            </a:r>
            <a:r>
              <a:rPr sz="1800" spc="45" dirty="0">
                <a:latin typeface="Cambria"/>
                <a:cs typeface="Cambria"/>
              </a:rPr>
              <a:t>ew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6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York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85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a</a:t>
            </a:r>
            <a:r>
              <a:rPr sz="1800" dirty="0">
                <a:latin typeface="Cambria"/>
                <a:cs typeface="Cambria"/>
              </a:rPr>
              <a:t>t </a:t>
            </a:r>
            <a:r>
              <a:rPr sz="1800" spc="-180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Buffalo,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229" dirty="0">
                <a:latin typeface="Cambria"/>
                <a:cs typeface="Cambria"/>
              </a:rPr>
              <a:t>N</a:t>
            </a:r>
            <a:r>
              <a:rPr sz="1800" spc="195" dirty="0">
                <a:latin typeface="Cambria"/>
                <a:cs typeface="Cambria"/>
              </a:rPr>
              <a:t>Y</a:t>
            </a:r>
            <a:r>
              <a:rPr sz="1800" spc="80" dirty="0">
                <a:latin typeface="Cambria"/>
                <a:cs typeface="Cambria"/>
              </a:rPr>
              <a:t>.</a:t>
            </a:r>
            <a:r>
              <a:rPr sz="1800" dirty="0">
                <a:latin typeface="Cambria"/>
                <a:cs typeface="Cambria"/>
              </a:rPr>
              <a:t>    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-90" dirty="0">
                <a:latin typeface="Cambria"/>
                <a:cs typeface="Cambria"/>
              </a:rPr>
              <a:t>06</a:t>
            </a:r>
            <a:r>
              <a:rPr sz="1800" spc="190" dirty="0">
                <a:latin typeface="Cambria"/>
                <a:cs typeface="Cambria"/>
              </a:rPr>
              <a:t>/</a:t>
            </a:r>
            <a:r>
              <a:rPr sz="1800" spc="-114" dirty="0">
                <a:latin typeface="Cambria"/>
                <a:cs typeface="Cambria"/>
              </a:rPr>
              <a:t>2</a:t>
            </a:r>
            <a:r>
              <a:rPr sz="1800" spc="-90" dirty="0">
                <a:latin typeface="Cambria"/>
                <a:cs typeface="Cambria"/>
              </a:rPr>
              <a:t>0</a:t>
            </a:r>
            <a:r>
              <a:rPr sz="1800" spc="-114" dirty="0">
                <a:latin typeface="Cambria"/>
                <a:cs typeface="Cambria"/>
              </a:rPr>
              <a:t>0</a:t>
            </a:r>
            <a:r>
              <a:rPr sz="1800" spc="-90" dirty="0">
                <a:latin typeface="Cambria"/>
                <a:cs typeface="Cambria"/>
              </a:rPr>
              <a:t>1</a:t>
            </a:r>
            <a:r>
              <a:rPr sz="1800" spc="170" dirty="0">
                <a:latin typeface="Calibri"/>
                <a:cs typeface="Calibri"/>
              </a:rPr>
              <a:t>—</a:t>
            </a:r>
            <a:r>
              <a:rPr sz="1800" spc="-114" dirty="0">
                <a:latin typeface="Cambria"/>
                <a:cs typeface="Cambria"/>
              </a:rPr>
              <a:t>1</a:t>
            </a:r>
            <a:r>
              <a:rPr sz="1800" spc="-90" dirty="0">
                <a:latin typeface="Cambria"/>
                <a:cs typeface="Cambria"/>
              </a:rPr>
              <a:t>2</a:t>
            </a:r>
            <a:r>
              <a:rPr sz="1800" spc="190" dirty="0">
                <a:latin typeface="Cambria"/>
                <a:cs typeface="Cambria"/>
              </a:rPr>
              <a:t>/</a:t>
            </a:r>
            <a:r>
              <a:rPr sz="1800" spc="-90" dirty="0">
                <a:latin typeface="Cambria"/>
                <a:cs typeface="Cambria"/>
              </a:rPr>
              <a:t>2</a:t>
            </a:r>
            <a:r>
              <a:rPr sz="1800" spc="-114" dirty="0">
                <a:latin typeface="Cambria"/>
                <a:cs typeface="Cambria"/>
              </a:rPr>
              <a:t>0</a:t>
            </a:r>
            <a:r>
              <a:rPr sz="1800" spc="-90" dirty="0">
                <a:latin typeface="Cambria"/>
                <a:cs typeface="Cambria"/>
              </a:rPr>
              <a:t>0</a:t>
            </a:r>
            <a:r>
              <a:rPr sz="1800" spc="-110" dirty="0">
                <a:latin typeface="Cambria"/>
                <a:cs typeface="Cambria"/>
              </a:rPr>
              <a:t>3</a:t>
            </a:r>
            <a:r>
              <a:rPr sz="1800" spc="-30" dirty="0">
                <a:latin typeface="Cambria"/>
                <a:cs typeface="Cambria"/>
              </a:rPr>
              <a:t>:</a:t>
            </a:r>
            <a:r>
              <a:rPr sz="1800" dirty="0">
                <a:latin typeface="Cambria"/>
                <a:cs typeface="Cambria"/>
              </a:rPr>
              <a:t>    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P</a:t>
            </a:r>
            <a:r>
              <a:rPr sz="1800" spc="5" dirty="0">
                <a:latin typeface="Cambria"/>
                <a:cs typeface="Cambria"/>
              </a:rPr>
              <a:t>os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60" dirty="0">
                <a:latin typeface="Cambria"/>
                <a:cs typeface="Cambria"/>
              </a:rPr>
              <a:t>do</a:t>
            </a:r>
            <a:r>
              <a:rPr sz="1800" spc="-5" dirty="0">
                <a:latin typeface="Cambria"/>
                <a:cs typeface="Cambria"/>
              </a:rPr>
              <a:t>c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-5" dirty="0">
                <a:latin typeface="Cambria"/>
                <a:cs typeface="Cambria"/>
              </a:rPr>
              <a:t>o</a:t>
            </a:r>
            <a:r>
              <a:rPr sz="1800" dirty="0">
                <a:latin typeface="Cambria"/>
                <a:cs typeface="Cambria"/>
              </a:rPr>
              <a:t>r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35" dirty="0">
                <a:latin typeface="Cambria"/>
                <a:cs typeface="Cambria"/>
              </a:rPr>
              <a:t>l</a:t>
            </a:r>
            <a:r>
              <a:rPr sz="1800" dirty="0">
                <a:latin typeface="Cambria"/>
                <a:cs typeface="Cambria"/>
              </a:rPr>
              <a:t>    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S</a:t>
            </a:r>
            <a:r>
              <a:rPr sz="1800" spc="-5" dirty="0">
                <a:latin typeface="Cambria"/>
                <a:cs typeface="Cambria"/>
              </a:rPr>
              <a:t>c</a:t>
            </a:r>
            <a:r>
              <a:rPr sz="1800" spc="55" dirty="0">
                <a:latin typeface="Cambria"/>
                <a:cs typeface="Cambria"/>
              </a:rPr>
              <a:t>h</a:t>
            </a:r>
            <a:r>
              <a:rPr sz="1800" spc="30" dirty="0">
                <a:latin typeface="Cambria"/>
                <a:cs typeface="Cambria"/>
              </a:rPr>
              <a:t>ol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80" dirty="0">
                <a:latin typeface="Cambria"/>
                <a:cs typeface="Cambria"/>
              </a:rPr>
              <a:t>,</a:t>
            </a:r>
            <a:r>
              <a:rPr sz="1800" dirty="0">
                <a:latin typeface="Cambria"/>
                <a:cs typeface="Cambria"/>
              </a:rPr>
              <a:t>    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I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-20" dirty="0">
                <a:latin typeface="Cambria"/>
                <a:cs typeface="Cambria"/>
              </a:rPr>
              <a:t>s</a:t>
            </a:r>
            <a:r>
              <a:rPr sz="1800" spc="-25" dirty="0">
                <a:latin typeface="Cambria"/>
                <a:cs typeface="Cambria"/>
              </a:rPr>
              <a:t>t</a:t>
            </a:r>
            <a:r>
              <a:rPr sz="1800" dirty="0">
                <a:latin typeface="Cambria"/>
                <a:cs typeface="Cambria"/>
              </a:rPr>
              <a:t>i</a:t>
            </a:r>
            <a:r>
              <a:rPr sz="1800" spc="-10" dirty="0">
                <a:latin typeface="Cambria"/>
                <a:cs typeface="Cambria"/>
              </a:rPr>
              <a:t>t</a:t>
            </a:r>
            <a:r>
              <a:rPr sz="1800" spc="40" dirty="0">
                <a:latin typeface="Cambria"/>
                <a:cs typeface="Cambria"/>
              </a:rPr>
              <a:t>u</a:t>
            </a:r>
            <a:r>
              <a:rPr sz="1800" spc="5" dirty="0">
                <a:latin typeface="Cambria"/>
                <a:cs typeface="Cambria"/>
              </a:rPr>
              <a:t>t</a:t>
            </a:r>
            <a:r>
              <a:rPr sz="1800" spc="-20" dirty="0">
                <a:latin typeface="Cambria"/>
                <a:cs typeface="Cambria"/>
              </a:rPr>
              <a:t>e</a:t>
            </a:r>
            <a:r>
              <a:rPr sz="1800" dirty="0">
                <a:latin typeface="Cambria"/>
                <a:cs typeface="Cambria"/>
              </a:rPr>
              <a:t>    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   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260" dirty="0">
                <a:latin typeface="Cambria"/>
                <a:cs typeface="Cambria"/>
              </a:rPr>
              <a:t>G</a:t>
            </a:r>
            <a:r>
              <a:rPr sz="1800" spc="35" dirty="0">
                <a:latin typeface="Cambria"/>
                <a:cs typeface="Cambria"/>
              </a:rPr>
              <a:t>eop</a:t>
            </a:r>
            <a:r>
              <a:rPr sz="1800" spc="40" dirty="0">
                <a:latin typeface="Cambria"/>
                <a:cs typeface="Cambria"/>
              </a:rPr>
              <a:t>h</a:t>
            </a:r>
            <a:r>
              <a:rPr sz="1800" spc="95" dirty="0">
                <a:latin typeface="Cambria"/>
                <a:cs typeface="Cambria"/>
              </a:rPr>
              <a:t>y</a:t>
            </a:r>
            <a:r>
              <a:rPr sz="1800" spc="5" dirty="0">
                <a:latin typeface="Cambria"/>
                <a:cs typeface="Cambria"/>
              </a:rPr>
              <a:t>si</a:t>
            </a:r>
            <a:r>
              <a:rPr sz="1800" spc="-5" dirty="0">
                <a:latin typeface="Cambria"/>
                <a:cs typeface="Cambria"/>
              </a:rPr>
              <a:t>c</a:t>
            </a:r>
            <a:r>
              <a:rPr sz="1800" spc="35" dirty="0">
                <a:latin typeface="Cambria"/>
                <a:cs typeface="Cambria"/>
              </a:rPr>
              <a:t>s,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Dep</a:t>
            </a:r>
            <a:r>
              <a:rPr sz="1800" spc="6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85" dirty="0">
                <a:latin typeface="Cambria"/>
                <a:cs typeface="Cambria"/>
              </a:rPr>
              <a:t>m</a:t>
            </a:r>
            <a:r>
              <a:rPr sz="1800" spc="10" dirty="0">
                <a:latin typeface="Cambria"/>
                <a:cs typeface="Cambria"/>
              </a:rPr>
              <a:t>e</a:t>
            </a:r>
            <a:r>
              <a:rPr sz="1800" spc="15" dirty="0">
                <a:latin typeface="Cambria"/>
                <a:cs typeface="Cambria"/>
              </a:rPr>
              <a:t>n</a:t>
            </a:r>
            <a:r>
              <a:rPr sz="1800" spc="-25" dirty="0">
                <a:latin typeface="Cambria"/>
                <a:cs typeface="Cambria"/>
              </a:rPr>
              <a:t>t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of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260" dirty="0">
                <a:latin typeface="Cambria"/>
                <a:cs typeface="Cambria"/>
              </a:rPr>
              <a:t>G</a:t>
            </a:r>
            <a:r>
              <a:rPr sz="1800" spc="-5" dirty="0">
                <a:latin typeface="Cambria"/>
                <a:cs typeface="Cambria"/>
              </a:rPr>
              <a:t>eo</a:t>
            </a:r>
            <a:r>
              <a:rPr sz="1800" dirty="0">
                <a:latin typeface="Cambria"/>
                <a:cs typeface="Cambria"/>
              </a:rPr>
              <a:t>s</a:t>
            </a:r>
            <a:r>
              <a:rPr sz="1800" spc="-5" dirty="0">
                <a:latin typeface="Cambria"/>
                <a:cs typeface="Cambria"/>
              </a:rPr>
              <a:t>c</a:t>
            </a:r>
            <a:r>
              <a:rPr sz="1800" dirty="0">
                <a:latin typeface="Cambria"/>
                <a:cs typeface="Cambria"/>
              </a:rPr>
              <a:t>ie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-5" dirty="0">
                <a:latin typeface="Cambria"/>
                <a:cs typeface="Cambria"/>
              </a:rPr>
              <a:t>c</a:t>
            </a:r>
            <a:r>
              <a:rPr sz="1800" spc="-15" dirty="0">
                <a:latin typeface="Cambria"/>
                <a:cs typeface="Cambria"/>
              </a:rPr>
              <a:t>e</a:t>
            </a:r>
            <a:r>
              <a:rPr sz="1800" spc="-10" dirty="0">
                <a:latin typeface="Cambria"/>
                <a:cs typeface="Cambria"/>
              </a:rPr>
              <a:t>s</a:t>
            </a:r>
            <a:r>
              <a:rPr sz="1800" spc="80" dirty="0">
                <a:latin typeface="Cambria"/>
                <a:cs typeface="Cambria"/>
              </a:rPr>
              <a:t>,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220" dirty="0">
                <a:latin typeface="Cambria"/>
                <a:cs typeface="Cambria"/>
              </a:rPr>
              <a:t>U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20" dirty="0">
                <a:latin typeface="Cambria"/>
                <a:cs typeface="Cambria"/>
              </a:rPr>
              <a:t>iver</a:t>
            </a:r>
            <a:r>
              <a:rPr sz="1800" spc="5" dirty="0">
                <a:latin typeface="Cambria"/>
                <a:cs typeface="Cambria"/>
              </a:rPr>
              <a:t>si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90" dirty="0">
                <a:latin typeface="Cambria"/>
                <a:cs typeface="Cambria"/>
              </a:rPr>
              <a:t>y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of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Mun</a:t>
            </a:r>
            <a:r>
              <a:rPr sz="1800" spc="50" dirty="0">
                <a:latin typeface="Cambria"/>
                <a:cs typeface="Cambria"/>
              </a:rPr>
              <a:t>i</a:t>
            </a:r>
            <a:r>
              <a:rPr sz="1800" spc="-5" dirty="0">
                <a:latin typeface="Cambria"/>
                <a:cs typeface="Cambria"/>
              </a:rPr>
              <a:t>c</a:t>
            </a:r>
            <a:r>
              <a:rPr sz="1800" spc="55" dirty="0">
                <a:latin typeface="Cambria"/>
                <a:cs typeface="Cambria"/>
              </a:rPr>
              <a:t>h</a:t>
            </a:r>
            <a:r>
              <a:rPr sz="1800" spc="80" dirty="0">
                <a:latin typeface="Cambria"/>
                <a:cs typeface="Cambria"/>
              </a:rPr>
              <a:t>,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260" dirty="0">
                <a:latin typeface="Cambria"/>
                <a:cs typeface="Cambria"/>
              </a:rPr>
              <a:t>G</a:t>
            </a:r>
            <a:r>
              <a:rPr sz="1800" spc="-30" dirty="0">
                <a:latin typeface="Cambria"/>
                <a:cs typeface="Cambria"/>
              </a:rPr>
              <a:t>e</a:t>
            </a:r>
            <a:r>
              <a:rPr sz="1800" spc="-20" dirty="0">
                <a:latin typeface="Cambria"/>
                <a:cs typeface="Cambria"/>
              </a:rPr>
              <a:t>r</a:t>
            </a:r>
            <a:r>
              <a:rPr sz="1800" spc="85" dirty="0">
                <a:latin typeface="Cambria"/>
                <a:cs typeface="Cambria"/>
              </a:rPr>
              <a:t>m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100" dirty="0">
                <a:latin typeface="Cambria"/>
                <a:cs typeface="Cambria"/>
              </a:rPr>
              <a:t>y</a:t>
            </a:r>
            <a:r>
              <a:rPr sz="1800" spc="80" dirty="0"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5051297"/>
            <a:ext cx="9146540" cy="1807210"/>
          </a:xfrm>
          <a:custGeom>
            <a:avLst/>
            <a:gdLst/>
            <a:ahLst/>
            <a:cxnLst/>
            <a:rect l="l" t="t" r="r" b="b"/>
            <a:pathLst>
              <a:path w="9146540" h="1807209">
                <a:moveTo>
                  <a:pt x="2041110" y="0"/>
                </a:moveTo>
                <a:lnTo>
                  <a:pt x="0" y="1806702"/>
                </a:lnTo>
                <a:lnTo>
                  <a:pt x="9146379" y="1806702"/>
                </a:lnTo>
                <a:lnTo>
                  <a:pt x="9146379" y="888"/>
                </a:lnTo>
                <a:lnTo>
                  <a:pt x="2041110" y="0"/>
                </a:lnTo>
                <a:close/>
              </a:path>
            </a:pathLst>
          </a:custGeom>
          <a:solidFill>
            <a:srgbClr val="08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580888" cy="1045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0328" y="0"/>
            <a:ext cx="844296" cy="1045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80517"/>
            <a:ext cx="516382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R</a:t>
            </a:r>
            <a:r>
              <a:rPr spc="10"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se</a:t>
            </a:r>
            <a:r>
              <a:rPr spc="10" dirty="0">
                <a:solidFill>
                  <a:srgbClr val="0000FF"/>
                </a:solidFill>
                <a:latin typeface="Verdana"/>
                <a:cs typeface="Verdana"/>
              </a:rPr>
              <a:t>a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rc</a:t>
            </a:r>
            <a:r>
              <a:rPr spc="5" dirty="0">
                <a:solidFill>
                  <a:srgbClr val="0000FF"/>
                </a:solidFill>
                <a:latin typeface="Verdana"/>
                <a:cs typeface="Verdana"/>
              </a:rPr>
              <a:t>h</a:t>
            </a:r>
            <a:r>
              <a:rPr spc="-5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0000FF"/>
                </a:solidFill>
                <a:latin typeface="Verdana"/>
                <a:cs typeface="Verdana"/>
              </a:rPr>
              <a:t>Interest</a:t>
            </a:r>
          </a:p>
        </p:txBody>
      </p:sp>
      <p:sp>
        <p:nvSpPr>
          <p:cNvPr id="6" name="object 6"/>
          <p:cNvSpPr/>
          <p:nvPr/>
        </p:nvSpPr>
        <p:spPr>
          <a:xfrm>
            <a:off x="91439" y="1015746"/>
            <a:ext cx="152400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39" y="1564386"/>
            <a:ext cx="152400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39" y="2113026"/>
            <a:ext cx="152400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39" y="2661666"/>
            <a:ext cx="152400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5252" y="946150"/>
            <a:ext cx="8702040" cy="2490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50" dirty="0">
                <a:latin typeface="Cambria"/>
                <a:cs typeface="Cambria"/>
              </a:rPr>
              <a:t>C</a:t>
            </a:r>
            <a:r>
              <a:rPr sz="1800" spc="25" dirty="0">
                <a:latin typeface="Cambria"/>
                <a:cs typeface="Cambria"/>
              </a:rPr>
              <a:t>oa</a:t>
            </a:r>
            <a:r>
              <a:rPr sz="1800" spc="-20" dirty="0">
                <a:latin typeface="Cambria"/>
                <a:cs typeface="Cambria"/>
              </a:rPr>
              <a:t>s</a:t>
            </a:r>
            <a:r>
              <a:rPr sz="1800" spc="-25" dirty="0">
                <a:latin typeface="Cambria"/>
                <a:cs typeface="Cambria"/>
              </a:rPr>
              <a:t>t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35" dirty="0">
                <a:latin typeface="Cambria"/>
                <a:cs typeface="Cambria"/>
              </a:rPr>
              <a:t>l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h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85" dirty="0">
                <a:latin typeface="Cambria"/>
                <a:cs typeface="Cambria"/>
              </a:rPr>
              <a:t>z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45" dirty="0">
                <a:latin typeface="Cambria"/>
                <a:cs typeface="Cambria"/>
              </a:rPr>
              <a:t>ds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0" dirty="0">
                <a:latin typeface="Cambria"/>
                <a:cs typeface="Cambria"/>
              </a:rPr>
              <a:t>(</a:t>
            </a:r>
            <a:r>
              <a:rPr sz="1800" spc="-60" dirty="0">
                <a:latin typeface="Cambria"/>
                <a:cs typeface="Cambria"/>
              </a:rPr>
              <a:t>e</a:t>
            </a:r>
            <a:r>
              <a:rPr sz="1800" spc="85" dirty="0">
                <a:latin typeface="Cambria"/>
                <a:cs typeface="Cambria"/>
              </a:rPr>
              <a:t>.</a:t>
            </a:r>
            <a:r>
              <a:rPr sz="1800" spc="114" dirty="0">
                <a:latin typeface="Cambria"/>
                <a:cs typeface="Cambria"/>
              </a:rPr>
              <a:t>g</a:t>
            </a:r>
            <a:r>
              <a:rPr sz="1800" spc="85" dirty="0">
                <a:latin typeface="Cambria"/>
                <a:cs typeface="Cambria"/>
              </a:rPr>
              <a:t>.</a:t>
            </a:r>
            <a:r>
              <a:rPr sz="1800" spc="80" dirty="0">
                <a:latin typeface="Cambria"/>
                <a:cs typeface="Cambria"/>
              </a:rPr>
              <a:t>,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f</a:t>
            </a:r>
            <a:r>
              <a:rPr sz="1800" spc="50" dirty="0">
                <a:latin typeface="Cambria"/>
                <a:cs typeface="Cambria"/>
              </a:rPr>
              <a:t>a</a:t>
            </a:r>
            <a:r>
              <a:rPr sz="1800" spc="80" dirty="0">
                <a:latin typeface="Cambria"/>
                <a:cs typeface="Cambria"/>
              </a:rPr>
              <a:t>u</a:t>
            </a:r>
            <a:r>
              <a:rPr sz="1800" spc="5" dirty="0">
                <a:latin typeface="Cambria"/>
                <a:cs typeface="Cambria"/>
              </a:rPr>
              <a:t>l</a:t>
            </a:r>
            <a:r>
              <a:rPr sz="1800" spc="-5" dirty="0">
                <a:latin typeface="Cambria"/>
                <a:cs typeface="Cambria"/>
              </a:rPr>
              <a:t>t</a:t>
            </a:r>
            <a:r>
              <a:rPr sz="1800" spc="20" dirty="0">
                <a:latin typeface="Cambria"/>
                <a:cs typeface="Cambria"/>
              </a:rPr>
              <a:t>i</a:t>
            </a:r>
            <a:r>
              <a:rPr sz="1800" spc="50" dirty="0">
                <a:latin typeface="Cambria"/>
                <a:cs typeface="Cambria"/>
              </a:rPr>
              <a:t>n</a:t>
            </a:r>
            <a:r>
              <a:rPr sz="1800" spc="110" dirty="0">
                <a:latin typeface="Cambria"/>
                <a:cs typeface="Cambria"/>
              </a:rPr>
              <a:t>g</a:t>
            </a:r>
            <a:r>
              <a:rPr sz="1800" spc="80" dirty="0">
                <a:latin typeface="Cambria"/>
                <a:cs typeface="Cambria"/>
              </a:rPr>
              <a:t>,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su</a:t>
            </a:r>
            <a:r>
              <a:rPr sz="1800" spc="10" dirty="0">
                <a:latin typeface="Cambria"/>
                <a:cs typeface="Cambria"/>
              </a:rPr>
              <a:t>b</a:t>
            </a:r>
            <a:r>
              <a:rPr sz="1800" spc="5" dirty="0">
                <a:latin typeface="Cambria"/>
                <a:cs typeface="Cambria"/>
              </a:rPr>
              <a:t>s</a:t>
            </a:r>
            <a:r>
              <a:rPr sz="1800" spc="10" dirty="0">
                <a:latin typeface="Cambria"/>
                <a:cs typeface="Cambria"/>
              </a:rPr>
              <a:t>i</a:t>
            </a:r>
            <a:r>
              <a:rPr sz="1800" spc="40" dirty="0">
                <a:latin typeface="Cambria"/>
                <a:cs typeface="Cambria"/>
              </a:rPr>
              <a:t>de</a:t>
            </a:r>
            <a:r>
              <a:rPr sz="1800" spc="50" dirty="0">
                <a:latin typeface="Cambria"/>
                <a:cs typeface="Cambria"/>
              </a:rPr>
              <a:t>n</a:t>
            </a:r>
            <a:r>
              <a:rPr sz="1800" spc="-5" dirty="0">
                <a:latin typeface="Cambria"/>
                <a:cs typeface="Cambria"/>
              </a:rPr>
              <a:t>c</a:t>
            </a:r>
            <a:r>
              <a:rPr sz="1800" spc="30" dirty="0">
                <a:latin typeface="Cambria"/>
                <a:cs typeface="Cambria"/>
              </a:rPr>
              <a:t>e,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w</a:t>
            </a:r>
            <a:r>
              <a:rPr sz="1800" spc="-25" dirty="0">
                <a:latin typeface="Cambria"/>
                <a:cs typeface="Cambria"/>
              </a:rPr>
              <a:t>e</a:t>
            </a:r>
            <a:r>
              <a:rPr sz="1800" spc="-30" dirty="0">
                <a:latin typeface="Cambria"/>
                <a:cs typeface="Cambria"/>
              </a:rPr>
              <a:t>t</a:t>
            </a:r>
            <a:r>
              <a:rPr sz="1800" spc="20" dirty="0">
                <a:latin typeface="Cambria"/>
                <a:cs typeface="Cambria"/>
              </a:rPr>
              <a:t>l</a:t>
            </a:r>
            <a:r>
              <a:rPr sz="1800" spc="45" dirty="0">
                <a:latin typeface="Cambria"/>
                <a:cs typeface="Cambria"/>
              </a:rPr>
              <a:t>an</a:t>
            </a:r>
            <a:r>
              <a:rPr sz="1800" spc="100" dirty="0">
                <a:latin typeface="Cambria"/>
                <a:cs typeface="Cambria"/>
              </a:rPr>
              <a:t>d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lo</a:t>
            </a:r>
            <a:r>
              <a:rPr sz="1800" spc="20" dirty="0">
                <a:latin typeface="Cambria"/>
                <a:cs typeface="Cambria"/>
              </a:rPr>
              <a:t>s</a:t>
            </a:r>
            <a:r>
              <a:rPr sz="1800" spc="-50" dirty="0">
                <a:latin typeface="Cambria"/>
                <a:cs typeface="Cambria"/>
              </a:rPr>
              <a:t>s)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in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60" dirty="0">
                <a:latin typeface="Cambria"/>
                <a:cs typeface="Cambria"/>
              </a:rPr>
              <a:t>h</a:t>
            </a:r>
            <a:r>
              <a:rPr sz="1800" spc="-15" dirty="0">
                <a:latin typeface="Cambria"/>
                <a:cs typeface="Cambria"/>
              </a:rPr>
              <a:t>e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265" dirty="0">
                <a:latin typeface="Cambria"/>
                <a:cs typeface="Cambria"/>
              </a:rPr>
              <a:t>G</a:t>
            </a:r>
            <a:r>
              <a:rPr sz="1800" spc="80" dirty="0">
                <a:latin typeface="Cambria"/>
                <a:cs typeface="Cambria"/>
              </a:rPr>
              <a:t>u</a:t>
            </a:r>
            <a:r>
              <a:rPr sz="1800" spc="45" dirty="0">
                <a:latin typeface="Cambria"/>
                <a:cs typeface="Cambria"/>
              </a:rPr>
              <a:t>lf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250" dirty="0">
                <a:latin typeface="Cambria"/>
                <a:cs typeface="Cambria"/>
              </a:rPr>
              <a:t>C</a:t>
            </a:r>
            <a:r>
              <a:rPr sz="1800" spc="25" dirty="0">
                <a:latin typeface="Cambria"/>
                <a:cs typeface="Cambria"/>
              </a:rPr>
              <a:t>oa</a:t>
            </a:r>
            <a:r>
              <a:rPr sz="1800" spc="-20" dirty="0">
                <a:latin typeface="Cambria"/>
                <a:cs typeface="Cambria"/>
              </a:rPr>
              <a:t>st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dirty="0">
                <a:latin typeface="Cambria"/>
                <a:cs typeface="Cambria"/>
              </a:rPr>
              <a:t>ea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250" dirty="0">
                <a:latin typeface="Cambria"/>
                <a:cs typeface="Cambria"/>
              </a:rPr>
              <a:t>C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10" dirty="0">
                <a:latin typeface="Cambria"/>
                <a:cs typeface="Cambria"/>
              </a:rPr>
              <a:t>ib</a:t>
            </a:r>
            <a:r>
              <a:rPr sz="1800" spc="-5" dirty="0">
                <a:latin typeface="Cambria"/>
                <a:cs typeface="Cambria"/>
              </a:rPr>
              <a:t>b</a:t>
            </a:r>
            <a:r>
              <a:rPr sz="1800" dirty="0">
                <a:latin typeface="Cambria"/>
                <a:cs typeface="Cambria"/>
              </a:rPr>
              <a:t>e</a:t>
            </a:r>
            <a:r>
              <a:rPr sz="1800" spc="5" dirty="0">
                <a:latin typeface="Cambria"/>
                <a:cs typeface="Cambria"/>
              </a:rPr>
              <a:t>a</a:t>
            </a:r>
            <a:r>
              <a:rPr sz="1800" spc="40" dirty="0">
                <a:latin typeface="Cambria"/>
                <a:cs typeface="Cambria"/>
              </a:rPr>
              <a:t>n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-5" dirty="0">
                <a:latin typeface="Cambria"/>
                <a:cs typeface="Cambria"/>
              </a:rPr>
              <a:t>eo</a:t>
            </a:r>
            <a:r>
              <a:rPr sz="1800" spc="-20" dirty="0">
                <a:latin typeface="Cambria"/>
                <a:cs typeface="Cambria"/>
              </a:rPr>
              <a:t>t</a:t>
            </a:r>
            <a:r>
              <a:rPr sz="1800" spc="-5" dirty="0">
                <a:latin typeface="Cambria"/>
                <a:cs typeface="Cambria"/>
              </a:rPr>
              <a:t>e</a:t>
            </a:r>
            <a:r>
              <a:rPr sz="1800" spc="-15" dirty="0">
                <a:latin typeface="Cambria"/>
                <a:cs typeface="Cambria"/>
              </a:rPr>
              <a:t>c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35" dirty="0">
                <a:latin typeface="Cambria"/>
                <a:cs typeface="Cambria"/>
              </a:rPr>
              <a:t>o</a:t>
            </a:r>
            <a:r>
              <a:rPr sz="1800" spc="40" dirty="0">
                <a:latin typeface="Cambria"/>
                <a:cs typeface="Cambria"/>
              </a:rPr>
              <a:t>n</a:t>
            </a:r>
            <a:r>
              <a:rPr sz="1800" spc="5" dirty="0">
                <a:latin typeface="Cambria"/>
                <a:cs typeface="Cambria"/>
              </a:rPr>
              <a:t>ics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sz="1800" spc="265" dirty="0">
                <a:latin typeface="Cambria"/>
                <a:cs typeface="Cambria"/>
              </a:rPr>
              <a:t>G</a:t>
            </a:r>
            <a:r>
              <a:rPr sz="1800" spc="55" dirty="0">
                <a:latin typeface="Cambria"/>
                <a:cs typeface="Cambria"/>
              </a:rPr>
              <a:t>P</a:t>
            </a:r>
            <a:r>
              <a:rPr sz="1800" spc="50" dirty="0">
                <a:latin typeface="Cambria"/>
                <a:cs typeface="Cambria"/>
              </a:rPr>
              <a:t>S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se</a:t>
            </a:r>
            <a:r>
              <a:rPr sz="1800" dirty="0">
                <a:latin typeface="Cambria"/>
                <a:cs typeface="Cambria"/>
              </a:rPr>
              <a:t>i</a:t>
            </a:r>
            <a:r>
              <a:rPr sz="1800" spc="45" dirty="0">
                <a:latin typeface="Cambria"/>
                <a:cs typeface="Cambria"/>
              </a:rPr>
              <a:t>smolog</a:t>
            </a:r>
            <a:r>
              <a:rPr sz="1800" spc="95" dirty="0">
                <a:latin typeface="Cambria"/>
                <a:cs typeface="Cambria"/>
              </a:rPr>
              <a:t>y</a:t>
            </a:r>
            <a:r>
              <a:rPr sz="1800" spc="80" dirty="0">
                <a:latin typeface="Cambria"/>
                <a:cs typeface="Cambria"/>
              </a:rPr>
              <a:t>,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s</a:t>
            </a:r>
            <a:r>
              <a:rPr sz="1800" spc="-25" dirty="0">
                <a:latin typeface="Cambria"/>
                <a:cs typeface="Cambria"/>
              </a:rPr>
              <a:t>t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35" dirty="0">
                <a:latin typeface="Cambria"/>
                <a:cs typeface="Cambria"/>
              </a:rPr>
              <a:t>o</a:t>
            </a:r>
            <a:r>
              <a:rPr sz="1800" spc="40" dirty="0">
                <a:latin typeface="Cambria"/>
                <a:cs typeface="Cambria"/>
              </a:rPr>
              <a:t>n</a:t>
            </a:r>
            <a:r>
              <a:rPr sz="1800" spc="110" dirty="0">
                <a:latin typeface="Cambria"/>
                <a:cs typeface="Cambria"/>
              </a:rPr>
              <a:t>g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e</a:t>
            </a:r>
            <a:r>
              <a:rPr sz="1800" spc="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60" dirty="0">
                <a:latin typeface="Cambria"/>
                <a:cs typeface="Cambria"/>
              </a:rPr>
              <a:t>h</a:t>
            </a:r>
            <a:r>
              <a:rPr sz="1800" spc="50" dirty="0">
                <a:latin typeface="Cambria"/>
                <a:cs typeface="Cambria"/>
              </a:rPr>
              <a:t>q</a:t>
            </a:r>
            <a:r>
              <a:rPr sz="1800" spc="45" dirty="0">
                <a:latin typeface="Cambria"/>
                <a:cs typeface="Cambria"/>
              </a:rPr>
              <a:t>u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55" dirty="0">
                <a:latin typeface="Cambria"/>
                <a:cs typeface="Cambria"/>
              </a:rPr>
              <a:t>k</a:t>
            </a:r>
            <a:r>
              <a:rPr sz="1800" spc="-15" dirty="0">
                <a:latin typeface="Cambria"/>
                <a:cs typeface="Cambria"/>
              </a:rPr>
              <a:t>e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g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55" dirty="0">
                <a:latin typeface="Cambria"/>
                <a:cs typeface="Cambria"/>
              </a:rPr>
              <a:t>o</a:t>
            </a:r>
            <a:r>
              <a:rPr sz="1800" spc="50" dirty="0">
                <a:latin typeface="Cambria"/>
                <a:cs typeface="Cambria"/>
              </a:rPr>
              <a:t>u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100" dirty="0">
                <a:latin typeface="Cambria"/>
                <a:cs typeface="Cambria"/>
              </a:rPr>
              <a:t>d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m</a:t>
            </a:r>
            <a:r>
              <a:rPr sz="1800" dirty="0">
                <a:latin typeface="Cambria"/>
                <a:cs typeface="Cambria"/>
              </a:rPr>
              <a:t>o</a:t>
            </a:r>
            <a:r>
              <a:rPr sz="1800" spc="-15" dirty="0">
                <a:latin typeface="Cambria"/>
                <a:cs typeface="Cambria"/>
              </a:rPr>
              <a:t>t</a:t>
            </a:r>
            <a:r>
              <a:rPr sz="1800" spc="30" dirty="0">
                <a:latin typeface="Cambria"/>
                <a:cs typeface="Cambria"/>
              </a:rPr>
              <a:t>ion</a:t>
            </a:r>
            <a:endParaRPr sz="1800">
              <a:latin typeface="Cambria"/>
              <a:cs typeface="Cambria"/>
            </a:endParaRPr>
          </a:p>
          <a:p>
            <a:pPr marL="12700" marR="5080" indent="57785">
              <a:lnSpc>
                <a:spcPct val="200000"/>
              </a:lnSpc>
            </a:pPr>
            <a:r>
              <a:rPr sz="1800" spc="265" dirty="0">
                <a:latin typeface="Cambria"/>
                <a:cs typeface="Cambria"/>
              </a:rPr>
              <a:t>A</a:t>
            </a:r>
            <a:r>
              <a:rPr sz="1800" spc="35" dirty="0">
                <a:latin typeface="Cambria"/>
                <a:cs typeface="Cambria"/>
              </a:rPr>
              <a:t>pplic</a:t>
            </a:r>
            <a:r>
              <a:rPr sz="1800" spc="50" dirty="0">
                <a:latin typeface="Cambria"/>
                <a:cs typeface="Cambria"/>
              </a:rPr>
              <a:t>a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25" dirty="0">
                <a:latin typeface="Cambria"/>
                <a:cs typeface="Cambria"/>
              </a:rPr>
              <a:t>io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-15" dirty="0">
                <a:latin typeface="Cambria"/>
                <a:cs typeface="Cambria"/>
              </a:rPr>
              <a:t>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8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95" dirty="0">
                <a:latin typeface="Cambria"/>
                <a:cs typeface="Cambria"/>
              </a:rPr>
              <a:t> </a:t>
            </a:r>
            <a:r>
              <a:rPr sz="1800" spc="260" dirty="0">
                <a:latin typeface="Cambria"/>
                <a:cs typeface="Cambria"/>
              </a:rPr>
              <a:t>G</a:t>
            </a:r>
            <a:r>
              <a:rPr sz="1800" spc="70" dirty="0">
                <a:latin typeface="Cambria"/>
                <a:cs typeface="Cambria"/>
              </a:rPr>
              <a:t>P</a:t>
            </a:r>
            <a:r>
              <a:rPr sz="1800" spc="50" dirty="0">
                <a:latin typeface="Cambria"/>
                <a:cs typeface="Cambria"/>
              </a:rPr>
              <a:t>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20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100" dirty="0">
                <a:latin typeface="Cambria"/>
                <a:cs typeface="Cambria"/>
              </a:rPr>
              <a:t>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85" dirty="0">
                <a:latin typeface="Cambria"/>
                <a:cs typeface="Cambria"/>
              </a:rPr>
              <a:t> </a:t>
            </a:r>
            <a:r>
              <a:rPr sz="1800" spc="150" dirty="0">
                <a:latin typeface="Cambria"/>
                <a:cs typeface="Cambria"/>
              </a:rPr>
              <a:t>LID</a:t>
            </a:r>
            <a:r>
              <a:rPr sz="1800" spc="165" dirty="0">
                <a:latin typeface="Cambria"/>
                <a:cs typeface="Cambria"/>
              </a:rPr>
              <a:t>A</a:t>
            </a:r>
            <a:r>
              <a:rPr sz="1800" spc="80" dirty="0">
                <a:latin typeface="Cambria"/>
                <a:cs typeface="Cambria"/>
              </a:rPr>
              <a:t>R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95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-10" dirty="0">
                <a:latin typeface="Cambria"/>
                <a:cs typeface="Cambria"/>
              </a:rPr>
              <a:t>e</a:t>
            </a:r>
            <a:r>
              <a:rPr sz="1800" spc="-20" dirty="0">
                <a:latin typeface="Cambria"/>
                <a:cs typeface="Cambria"/>
              </a:rPr>
              <a:t>c</a:t>
            </a:r>
            <a:r>
              <a:rPr sz="1800" spc="55" dirty="0">
                <a:latin typeface="Cambria"/>
                <a:cs typeface="Cambria"/>
              </a:rPr>
              <a:t>h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30" dirty="0">
                <a:latin typeface="Cambria"/>
                <a:cs typeface="Cambria"/>
              </a:rPr>
              <a:t>ol</a:t>
            </a:r>
            <a:r>
              <a:rPr sz="1800" spc="70" dirty="0">
                <a:latin typeface="Cambria"/>
                <a:cs typeface="Cambria"/>
              </a:rPr>
              <a:t>og</a:t>
            </a:r>
            <a:r>
              <a:rPr sz="1800" dirty="0">
                <a:latin typeface="Cambria"/>
                <a:cs typeface="Cambria"/>
              </a:rPr>
              <a:t>ie</a:t>
            </a:r>
            <a:r>
              <a:rPr sz="1800" spc="-15" dirty="0">
                <a:latin typeface="Cambria"/>
                <a:cs typeface="Cambria"/>
              </a:rPr>
              <a:t>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75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in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8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25" dirty="0">
                <a:latin typeface="Cambria"/>
                <a:cs typeface="Cambria"/>
              </a:rPr>
              <a:t>ur</a:t>
            </a:r>
            <a:r>
              <a:rPr sz="1800" spc="35" dirty="0">
                <a:latin typeface="Cambria"/>
                <a:cs typeface="Cambria"/>
              </a:rPr>
              <a:t>al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85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h</a:t>
            </a:r>
            <a:r>
              <a:rPr sz="1800" spc="5" dirty="0">
                <a:latin typeface="Cambria"/>
                <a:cs typeface="Cambria"/>
              </a:rPr>
              <a:t>a</a:t>
            </a:r>
            <a:r>
              <a:rPr sz="1800" spc="90" dirty="0">
                <a:latin typeface="Cambria"/>
                <a:cs typeface="Cambria"/>
              </a:rPr>
              <a:t>z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80" dirty="0">
                <a:latin typeface="Cambria"/>
                <a:cs typeface="Cambria"/>
              </a:rPr>
              <a:t>d</a:t>
            </a:r>
            <a:r>
              <a:rPr sz="1800" spc="-15" dirty="0">
                <a:latin typeface="Cambria"/>
                <a:cs typeface="Cambria"/>
              </a:rPr>
              <a:t>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8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s</a:t>
            </a:r>
            <a:r>
              <a:rPr sz="1800" spc="-25" dirty="0">
                <a:latin typeface="Cambria"/>
                <a:cs typeface="Cambria"/>
              </a:rPr>
              <a:t>t</a:t>
            </a:r>
            <a:r>
              <a:rPr sz="1800" spc="35" dirty="0">
                <a:latin typeface="Cambria"/>
                <a:cs typeface="Cambria"/>
              </a:rPr>
              <a:t>udies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80" dirty="0">
                <a:latin typeface="Cambria"/>
                <a:cs typeface="Cambria"/>
              </a:rPr>
              <a:t> </a:t>
            </a:r>
            <a:r>
              <a:rPr sz="1800" spc="260" dirty="0">
                <a:latin typeface="Cambria"/>
                <a:cs typeface="Cambria"/>
              </a:rPr>
              <a:t>G</a:t>
            </a:r>
            <a:r>
              <a:rPr sz="1800" spc="15" dirty="0">
                <a:latin typeface="Cambria"/>
                <a:cs typeface="Cambria"/>
              </a:rPr>
              <a:t>eo</a:t>
            </a:r>
            <a:r>
              <a:rPr sz="1800" spc="10" dirty="0">
                <a:latin typeface="Cambria"/>
                <a:cs typeface="Cambria"/>
              </a:rPr>
              <a:t>l</a:t>
            </a:r>
            <a:r>
              <a:rPr sz="1800" spc="70" dirty="0">
                <a:latin typeface="Cambria"/>
                <a:cs typeface="Cambria"/>
              </a:rPr>
              <a:t>og</a:t>
            </a:r>
            <a:r>
              <a:rPr sz="1800" spc="15" dirty="0">
                <a:latin typeface="Cambria"/>
                <a:cs typeface="Cambria"/>
              </a:rPr>
              <a:t>ic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35" dirty="0">
                <a:latin typeface="Cambria"/>
                <a:cs typeface="Cambria"/>
              </a:rPr>
              <a:t>l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h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90" dirty="0">
                <a:latin typeface="Cambria"/>
                <a:cs typeface="Cambria"/>
              </a:rPr>
              <a:t>z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100" dirty="0">
                <a:latin typeface="Cambria"/>
                <a:cs typeface="Cambria"/>
              </a:rPr>
              <a:t>d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dirty="0">
                <a:latin typeface="Cambria"/>
                <a:cs typeface="Cambria"/>
              </a:rPr>
              <a:t>i</a:t>
            </a:r>
            <a:r>
              <a:rPr sz="1800" spc="10" dirty="0">
                <a:latin typeface="Cambria"/>
                <a:cs typeface="Cambria"/>
              </a:rPr>
              <a:t>s</a:t>
            </a:r>
            <a:r>
              <a:rPr sz="1800" spc="55" dirty="0">
                <a:latin typeface="Cambria"/>
                <a:cs typeface="Cambria"/>
              </a:rPr>
              <a:t>k</a:t>
            </a:r>
            <a:r>
              <a:rPr sz="1800" spc="25" dirty="0">
                <a:latin typeface="Cambria"/>
                <a:cs typeface="Cambria"/>
              </a:rPr>
              <a:t> a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45" dirty="0">
                <a:latin typeface="Cambria"/>
                <a:cs typeface="Cambria"/>
              </a:rPr>
              <a:t>l</a:t>
            </a:r>
            <a:r>
              <a:rPr sz="1800" spc="85" dirty="0">
                <a:latin typeface="Cambria"/>
                <a:cs typeface="Cambria"/>
              </a:rPr>
              <a:t>y</a:t>
            </a:r>
            <a:r>
              <a:rPr sz="1800" spc="5" dirty="0">
                <a:latin typeface="Cambria"/>
                <a:cs typeface="Cambria"/>
              </a:rPr>
              <a:t>si</a:t>
            </a:r>
            <a:r>
              <a:rPr sz="1800" spc="-15" dirty="0">
                <a:latin typeface="Cambria"/>
                <a:cs typeface="Cambria"/>
              </a:rPr>
              <a:t>s</a:t>
            </a:r>
            <a:r>
              <a:rPr sz="1800" spc="25" dirty="0">
                <a:latin typeface="Cambria"/>
                <a:cs typeface="Cambria"/>
              </a:rPr>
              <a:t> a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100" dirty="0">
                <a:latin typeface="Cambria"/>
                <a:cs typeface="Cambria"/>
              </a:rPr>
              <a:t>d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m</a:t>
            </a:r>
            <a:r>
              <a:rPr sz="1800" dirty="0">
                <a:latin typeface="Cambria"/>
                <a:cs typeface="Cambria"/>
              </a:rPr>
              <a:t>i</a:t>
            </a:r>
            <a:r>
              <a:rPr sz="1800" spc="-10" dirty="0">
                <a:latin typeface="Cambria"/>
                <a:cs typeface="Cambria"/>
              </a:rPr>
              <a:t>t</a:t>
            </a:r>
            <a:r>
              <a:rPr sz="1800" spc="45" dirty="0">
                <a:latin typeface="Cambria"/>
                <a:cs typeface="Cambria"/>
              </a:rPr>
              <a:t>i</a:t>
            </a:r>
            <a:r>
              <a:rPr sz="1800" spc="90" dirty="0">
                <a:latin typeface="Cambria"/>
                <a:cs typeface="Cambria"/>
              </a:rPr>
              <a:t>g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25" dirty="0">
                <a:latin typeface="Cambria"/>
                <a:cs typeface="Cambria"/>
              </a:rPr>
              <a:t>io</a:t>
            </a:r>
            <a:r>
              <a:rPr sz="1800" spc="40" dirty="0">
                <a:latin typeface="Cambria"/>
                <a:cs typeface="Cambria"/>
              </a:rPr>
              <a:t>n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439" y="3758946"/>
            <a:ext cx="152400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39" y="4307585"/>
            <a:ext cx="152400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32344" y="4239514"/>
            <a:ext cx="173228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35" dirty="0">
                <a:latin typeface="Cambria"/>
                <a:cs typeface="Cambria"/>
              </a:rPr>
              <a:t>S</a:t>
            </a:r>
            <a:r>
              <a:rPr sz="1800" spc="80" dirty="0">
                <a:latin typeface="Cambria"/>
                <a:cs typeface="Cambria"/>
              </a:rPr>
              <a:t>u</a:t>
            </a:r>
            <a:r>
              <a:rPr sz="1800" spc="5" dirty="0">
                <a:latin typeface="Cambria"/>
                <a:cs typeface="Cambria"/>
              </a:rPr>
              <a:t>pe</a:t>
            </a:r>
            <a:r>
              <a:rPr sz="1800" spc="10" dirty="0">
                <a:latin typeface="Cambria"/>
                <a:cs typeface="Cambria"/>
              </a:rPr>
              <a:t>r</a:t>
            </a:r>
            <a:r>
              <a:rPr sz="1800" spc="-5" dirty="0">
                <a:latin typeface="Cambria"/>
                <a:cs typeface="Cambria"/>
              </a:rPr>
              <a:t>-</a:t>
            </a:r>
            <a:r>
              <a:rPr sz="1800" spc="250" dirty="0">
                <a:latin typeface="Cambria"/>
                <a:cs typeface="Cambria"/>
              </a:rPr>
              <a:t>C</a:t>
            </a:r>
            <a:r>
              <a:rPr sz="1800" spc="45" dirty="0">
                <a:latin typeface="Cambria"/>
                <a:cs typeface="Cambria"/>
              </a:rPr>
              <a:t>o</a:t>
            </a:r>
            <a:r>
              <a:rPr sz="1800" spc="60" dirty="0">
                <a:latin typeface="Cambria"/>
                <a:cs typeface="Cambria"/>
              </a:rPr>
              <a:t>m</a:t>
            </a:r>
            <a:r>
              <a:rPr sz="1800" spc="80" dirty="0">
                <a:latin typeface="Cambria"/>
                <a:cs typeface="Cambria"/>
              </a:rPr>
              <a:t>p</a:t>
            </a:r>
            <a:r>
              <a:rPr sz="1800" spc="70" dirty="0">
                <a:latin typeface="Cambria"/>
                <a:cs typeface="Cambria"/>
              </a:rPr>
              <a:t>u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-25" dirty="0">
                <a:latin typeface="Cambria"/>
                <a:cs typeface="Cambria"/>
              </a:rPr>
              <a:t>er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5252" y="3690492"/>
            <a:ext cx="6838315" cy="1393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35" dirty="0">
                <a:latin typeface="Cambria"/>
                <a:cs typeface="Cambria"/>
              </a:rPr>
              <a:t>F</a:t>
            </a:r>
            <a:r>
              <a:rPr sz="1800" dirty="0">
                <a:latin typeface="Cambria"/>
                <a:cs typeface="Cambria"/>
              </a:rPr>
              <a:t>ie</a:t>
            </a:r>
            <a:r>
              <a:rPr sz="1800" spc="65" dirty="0">
                <a:latin typeface="Cambria"/>
                <a:cs typeface="Cambria"/>
              </a:rPr>
              <a:t>ld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100" dirty="0">
                <a:latin typeface="Cambria"/>
                <a:cs typeface="Cambria"/>
              </a:rPr>
              <a:t>d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s</a:t>
            </a:r>
            <a:r>
              <a:rPr sz="1800" spc="-25" dirty="0">
                <a:latin typeface="Cambria"/>
                <a:cs typeface="Cambria"/>
              </a:rPr>
              <a:t>t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50" dirty="0">
                <a:latin typeface="Cambria"/>
                <a:cs typeface="Cambria"/>
              </a:rPr>
              <a:t>u</a:t>
            </a:r>
            <a:r>
              <a:rPr sz="1800" spc="25" dirty="0">
                <a:latin typeface="Cambria"/>
                <a:cs typeface="Cambria"/>
              </a:rPr>
              <a:t>c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25" dirty="0">
                <a:latin typeface="Cambria"/>
                <a:cs typeface="Cambria"/>
              </a:rPr>
              <a:t>ur</a:t>
            </a:r>
            <a:r>
              <a:rPr sz="1800" spc="35" dirty="0">
                <a:latin typeface="Cambria"/>
                <a:cs typeface="Cambria"/>
              </a:rPr>
              <a:t>al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m</a:t>
            </a:r>
            <a:r>
              <a:rPr sz="1800" spc="30" dirty="0">
                <a:latin typeface="Cambria"/>
                <a:cs typeface="Cambria"/>
              </a:rPr>
              <a:t>o</a:t>
            </a:r>
            <a:r>
              <a:rPr sz="1800" spc="40" dirty="0">
                <a:latin typeface="Cambria"/>
                <a:cs typeface="Cambria"/>
              </a:rPr>
              <a:t>n</a:t>
            </a:r>
            <a:r>
              <a:rPr sz="1800" dirty="0">
                <a:latin typeface="Cambria"/>
                <a:cs typeface="Cambria"/>
              </a:rPr>
              <a:t>i</a:t>
            </a:r>
            <a:r>
              <a:rPr sz="1800" spc="-10" dirty="0">
                <a:latin typeface="Cambria"/>
                <a:cs typeface="Cambria"/>
              </a:rPr>
              <a:t>t</a:t>
            </a:r>
            <a:r>
              <a:rPr sz="1800" spc="-5" dirty="0">
                <a:latin typeface="Cambria"/>
                <a:cs typeface="Cambria"/>
              </a:rPr>
              <a:t>o</a:t>
            </a:r>
            <a:r>
              <a:rPr sz="1800" dirty="0">
                <a:latin typeface="Cambria"/>
                <a:cs typeface="Cambria"/>
              </a:rPr>
              <a:t>r</a:t>
            </a:r>
            <a:r>
              <a:rPr sz="1800" spc="20" dirty="0">
                <a:latin typeface="Cambria"/>
                <a:cs typeface="Cambria"/>
              </a:rPr>
              <a:t>i</a:t>
            </a:r>
            <a:r>
              <a:rPr sz="1800" spc="50" dirty="0">
                <a:latin typeface="Cambria"/>
                <a:cs typeface="Cambria"/>
              </a:rPr>
              <a:t>n</a:t>
            </a:r>
            <a:r>
              <a:rPr sz="1800" spc="110" dirty="0">
                <a:latin typeface="Cambria"/>
                <a:cs typeface="Cambria"/>
              </a:rPr>
              <a:t>g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100" dirty="0">
                <a:latin typeface="Cambria"/>
                <a:cs typeface="Cambria"/>
              </a:rPr>
              <a:t>d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i</a:t>
            </a:r>
            <a:r>
              <a:rPr sz="1800" spc="50" dirty="0">
                <a:latin typeface="Cambria"/>
                <a:cs typeface="Cambria"/>
              </a:rPr>
              <a:t>n</a:t>
            </a:r>
            <a:r>
              <a:rPr sz="1800" spc="-20" dirty="0">
                <a:latin typeface="Cambria"/>
                <a:cs typeface="Cambria"/>
              </a:rPr>
              <a:t>s</a:t>
            </a:r>
            <a:r>
              <a:rPr sz="1800" spc="-25" dirty="0">
                <a:latin typeface="Cambria"/>
                <a:cs typeface="Cambria"/>
              </a:rPr>
              <a:t>t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70" dirty="0">
                <a:latin typeface="Cambria"/>
                <a:cs typeface="Cambria"/>
              </a:rPr>
              <a:t>u</a:t>
            </a:r>
            <a:r>
              <a:rPr sz="1800" spc="95" dirty="0">
                <a:latin typeface="Cambria"/>
                <a:cs typeface="Cambria"/>
              </a:rPr>
              <a:t>m</a:t>
            </a:r>
            <a:r>
              <a:rPr sz="1800" spc="10" dirty="0">
                <a:latin typeface="Cambria"/>
                <a:cs typeface="Cambria"/>
              </a:rPr>
              <a:t>e</a:t>
            </a:r>
            <a:r>
              <a:rPr sz="1800" spc="15" dirty="0">
                <a:latin typeface="Cambria"/>
                <a:cs typeface="Cambria"/>
              </a:rPr>
              <a:t>n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25" dirty="0">
                <a:latin typeface="Cambria"/>
                <a:cs typeface="Cambria"/>
              </a:rPr>
              <a:t>io</a:t>
            </a:r>
            <a:r>
              <a:rPr sz="1800" spc="40" dirty="0">
                <a:latin typeface="Cambria"/>
                <a:cs typeface="Cambria"/>
              </a:rPr>
              <a:t>n</a:t>
            </a:r>
            <a:endParaRPr sz="1800">
              <a:latin typeface="Cambria"/>
              <a:cs typeface="Cambria"/>
            </a:endParaRPr>
          </a:p>
          <a:p>
            <a:pPr marL="12700" marR="5080" indent="57785">
              <a:lnSpc>
                <a:spcPct val="200100"/>
              </a:lnSpc>
              <a:tabLst>
                <a:tab pos="1305560" algn="l"/>
                <a:tab pos="3735704" algn="l"/>
                <a:tab pos="4180204" algn="l"/>
                <a:tab pos="5418455" algn="l"/>
                <a:tab pos="6055360" algn="l"/>
              </a:tabLst>
            </a:pPr>
            <a:r>
              <a:rPr sz="1800" spc="260" dirty="0">
                <a:latin typeface="Cambria"/>
                <a:cs typeface="Cambria"/>
              </a:rPr>
              <a:t>N</a:t>
            </a:r>
            <a:r>
              <a:rPr sz="1800" spc="80" dirty="0">
                <a:latin typeface="Cambria"/>
                <a:cs typeface="Cambria"/>
              </a:rPr>
              <a:t>um</a:t>
            </a:r>
            <a:r>
              <a:rPr sz="1800" spc="-30" dirty="0">
                <a:latin typeface="Cambria"/>
                <a:cs typeface="Cambria"/>
              </a:rPr>
              <a:t>e</a:t>
            </a:r>
            <a:r>
              <a:rPr sz="1800" spc="-20" dirty="0">
                <a:latin typeface="Cambria"/>
                <a:cs typeface="Cambria"/>
              </a:rPr>
              <a:t>r</a:t>
            </a:r>
            <a:r>
              <a:rPr sz="1800" spc="15" dirty="0">
                <a:latin typeface="Cambria"/>
                <a:cs typeface="Cambria"/>
              </a:rPr>
              <a:t>ica</a:t>
            </a:r>
            <a:r>
              <a:rPr sz="1800" spc="35" dirty="0">
                <a:latin typeface="Cambria"/>
                <a:cs typeface="Cambria"/>
              </a:rPr>
              <a:t>l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80" dirty="0">
                <a:latin typeface="Cambria"/>
                <a:cs typeface="Cambria"/>
              </a:rPr>
              <a:t>m</a:t>
            </a:r>
            <a:r>
              <a:rPr sz="1800" spc="40" dirty="0">
                <a:latin typeface="Cambria"/>
                <a:cs typeface="Cambria"/>
              </a:rPr>
              <a:t>ode</a:t>
            </a:r>
            <a:r>
              <a:rPr sz="1800" spc="25" dirty="0">
                <a:latin typeface="Cambria"/>
                <a:cs typeface="Cambria"/>
              </a:rPr>
              <a:t>l</a:t>
            </a:r>
            <a:r>
              <a:rPr sz="1800" spc="20" dirty="0">
                <a:latin typeface="Cambria"/>
                <a:cs typeface="Cambria"/>
              </a:rPr>
              <a:t>i</a:t>
            </a:r>
            <a:r>
              <a:rPr sz="1800" spc="50" dirty="0">
                <a:latin typeface="Cambria"/>
                <a:cs typeface="Cambria"/>
              </a:rPr>
              <a:t>n</a:t>
            </a:r>
            <a:r>
              <a:rPr sz="1800" spc="120" dirty="0">
                <a:latin typeface="Cambria"/>
                <a:cs typeface="Cambria"/>
              </a:rPr>
              <a:t>g</a:t>
            </a:r>
            <a:r>
              <a:rPr sz="1800" spc="-5" dirty="0">
                <a:latin typeface="Cambria"/>
                <a:cs typeface="Cambria"/>
              </a:rPr>
              <a:t>---</a:t>
            </a:r>
            <a:r>
              <a:rPr sz="1800" spc="260" dirty="0">
                <a:latin typeface="Cambria"/>
                <a:cs typeface="Cambria"/>
              </a:rPr>
              <a:t>N</a:t>
            </a:r>
            <a:r>
              <a:rPr sz="1800" spc="80" dirty="0">
                <a:latin typeface="Cambria"/>
                <a:cs typeface="Cambria"/>
              </a:rPr>
              <a:t>u</a:t>
            </a:r>
            <a:r>
              <a:rPr sz="1800" spc="55" dirty="0">
                <a:latin typeface="Cambria"/>
                <a:cs typeface="Cambria"/>
              </a:rPr>
              <a:t>m</a:t>
            </a:r>
            <a:r>
              <a:rPr sz="1800" spc="-30" dirty="0">
                <a:latin typeface="Cambria"/>
                <a:cs typeface="Cambria"/>
              </a:rPr>
              <a:t>e</a:t>
            </a:r>
            <a:r>
              <a:rPr sz="1800" spc="-20" dirty="0">
                <a:latin typeface="Cambria"/>
                <a:cs typeface="Cambria"/>
              </a:rPr>
              <a:t>r</a:t>
            </a:r>
            <a:r>
              <a:rPr sz="1800" spc="15" dirty="0">
                <a:latin typeface="Cambria"/>
                <a:cs typeface="Cambria"/>
              </a:rPr>
              <a:t>ica</a:t>
            </a:r>
            <a:r>
              <a:rPr sz="1800" spc="35" dirty="0">
                <a:latin typeface="Cambria"/>
                <a:cs typeface="Cambria"/>
              </a:rPr>
              <a:t>l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90" dirty="0">
                <a:latin typeface="Cambria"/>
                <a:cs typeface="Cambria"/>
              </a:rPr>
              <a:t>3</a:t>
            </a:r>
            <a:r>
              <a:rPr sz="1800" spc="200" dirty="0">
                <a:latin typeface="Cambria"/>
                <a:cs typeface="Cambria"/>
              </a:rPr>
              <a:t>D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5" dirty="0">
                <a:latin typeface="Cambria"/>
                <a:cs typeface="Cambria"/>
              </a:rPr>
              <a:t>s</a:t>
            </a:r>
            <a:r>
              <a:rPr sz="1800" spc="10" dirty="0">
                <a:latin typeface="Cambria"/>
                <a:cs typeface="Cambria"/>
              </a:rPr>
              <a:t>i</a:t>
            </a:r>
            <a:r>
              <a:rPr sz="1800" spc="80" dirty="0">
                <a:latin typeface="Cambria"/>
                <a:cs typeface="Cambria"/>
              </a:rPr>
              <a:t>mu</a:t>
            </a:r>
            <a:r>
              <a:rPr sz="1800" spc="20" dirty="0">
                <a:latin typeface="Cambria"/>
                <a:cs typeface="Cambria"/>
              </a:rPr>
              <a:t>l</a:t>
            </a:r>
            <a:r>
              <a:rPr sz="1800" spc="45" dirty="0">
                <a:latin typeface="Cambria"/>
                <a:cs typeface="Cambria"/>
              </a:rPr>
              <a:t>a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30" dirty="0">
                <a:latin typeface="Cambria"/>
                <a:cs typeface="Cambria"/>
              </a:rPr>
              <a:t>ion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50" dirty="0">
                <a:latin typeface="Cambria"/>
                <a:cs typeface="Cambria"/>
              </a:rPr>
              <a:t>(</a:t>
            </a:r>
            <a:r>
              <a:rPr sz="1800" spc="-60" dirty="0">
                <a:latin typeface="Cambria"/>
                <a:cs typeface="Cambria"/>
              </a:rPr>
              <a:t>e</a:t>
            </a:r>
            <a:r>
              <a:rPr sz="1800" spc="85" dirty="0">
                <a:latin typeface="Cambria"/>
                <a:cs typeface="Cambria"/>
              </a:rPr>
              <a:t>.</a:t>
            </a:r>
            <a:r>
              <a:rPr sz="1800" spc="90" dirty="0">
                <a:latin typeface="Cambria"/>
                <a:cs typeface="Cambria"/>
              </a:rPr>
              <a:t>g</a:t>
            </a:r>
            <a:r>
              <a:rPr sz="1800" spc="85" dirty="0">
                <a:latin typeface="Cambria"/>
                <a:cs typeface="Cambria"/>
              </a:rPr>
              <a:t>.</a:t>
            </a:r>
            <a:r>
              <a:rPr sz="1800" spc="80" dirty="0">
                <a:latin typeface="Cambria"/>
                <a:cs typeface="Cambria"/>
              </a:rPr>
              <a:t>,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55" dirty="0">
                <a:latin typeface="Cambria"/>
                <a:cs typeface="Cambria"/>
              </a:rPr>
              <a:t>P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35" dirty="0">
                <a:latin typeface="Cambria"/>
                <a:cs typeface="Cambria"/>
              </a:rPr>
              <a:t>l</a:t>
            </a:r>
            <a:r>
              <a:rPr sz="1800" spc="40" dirty="0">
                <a:latin typeface="Cambria"/>
                <a:cs typeface="Cambria"/>
              </a:rPr>
              <a:t>l</a:t>
            </a:r>
            <a:r>
              <a:rPr sz="1800" spc="10" dirty="0">
                <a:latin typeface="Cambria"/>
                <a:cs typeface="Cambria"/>
              </a:rPr>
              <a:t>el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260" dirty="0">
                <a:latin typeface="Cambria"/>
                <a:cs typeface="Cambria"/>
              </a:rPr>
              <a:t>N</a:t>
            </a:r>
            <a:r>
              <a:rPr sz="1800" spc="80" dirty="0">
                <a:latin typeface="Cambria"/>
                <a:cs typeface="Cambria"/>
              </a:rPr>
              <a:t>um</a:t>
            </a:r>
            <a:r>
              <a:rPr sz="1800" spc="-30" dirty="0">
                <a:latin typeface="Cambria"/>
                <a:cs typeface="Cambria"/>
              </a:rPr>
              <a:t>e</a:t>
            </a:r>
            <a:r>
              <a:rPr sz="1800" spc="-20" dirty="0">
                <a:latin typeface="Cambria"/>
                <a:cs typeface="Cambria"/>
              </a:rPr>
              <a:t>r</a:t>
            </a:r>
            <a:r>
              <a:rPr sz="1800" spc="15" dirty="0">
                <a:latin typeface="Cambria"/>
                <a:cs typeface="Cambria"/>
              </a:rPr>
              <a:t>ica</a:t>
            </a:r>
            <a:r>
              <a:rPr sz="1800" spc="35" dirty="0">
                <a:latin typeface="Cambria"/>
                <a:cs typeface="Cambria"/>
              </a:rPr>
              <a:t>l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S</a:t>
            </a:r>
            <a:r>
              <a:rPr sz="1800" spc="70" dirty="0">
                <a:latin typeface="Cambria"/>
                <a:cs typeface="Cambria"/>
              </a:rPr>
              <a:t>im</a:t>
            </a:r>
            <a:r>
              <a:rPr sz="1800" spc="55" dirty="0">
                <a:latin typeface="Cambria"/>
                <a:cs typeface="Cambria"/>
              </a:rPr>
              <a:t>u</a:t>
            </a:r>
            <a:r>
              <a:rPr sz="1800" spc="20" dirty="0">
                <a:latin typeface="Cambria"/>
                <a:cs typeface="Cambria"/>
              </a:rPr>
              <a:t>l</a:t>
            </a:r>
            <a:r>
              <a:rPr sz="1800" spc="45" dirty="0">
                <a:latin typeface="Cambria"/>
                <a:cs typeface="Cambria"/>
              </a:rPr>
              <a:t>a</a:t>
            </a:r>
            <a:r>
              <a:rPr sz="1800" spc="-40" dirty="0">
                <a:latin typeface="Cambria"/>
                <a:cs typeface="Cambria"/>
              </a:rPr>
              <a:t>t</a:t>
            </a:r>
            <a:r>
              <a:rPr sz="1800" spc="25" dirty="0">
                <a:latin typeface="Cambria"/>
                <a:cs typeface="Cambria"/>
              </a:rPr>
              <a:t>io</a:t>
            </a:r>
            <a:r>
              <a:rPr sz="1800" spc="40" dirty="0">
                <a:latin typeface="Cambria"/>
                <a:cs typeface="Cambria"/>
              </a:rPr>
              <a:t>n</a:t>
            </a:r>
            <a:r>
              <a:rPr sz="1800" spc="80" dirty="0">
                <a:latin typeface="Cambria"/>
                <a:cs typeface="Cambria"/>
              </a:rPr>
              <a:t>,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175" dirty="0">
                <a:latin typeface="Cambria"/>
                <a:cs typeface="Cambria"/>
              </a:rPr>
              <a:t>M</a:t>
            </a:r>
            <a:r>
              <a:rPr sz="1800" spc="110" dirty="0">
                <a:latin typeface="Cambria"/>
                <a:cs typeface="Cambria"/>
              </a:rPr>
              <a:t>P</a:t>
            </a:r>
            <a:r>
              <a:rPr sz="1800" spc="20" dirty="0">
                <a:latin typeface="Cambria"/>
                <a:cs typeface="Cambria"/>
              </a:rPr>
              <a:t>I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a</a:t>
            </a:r>
            <a:r>
              <a:rPr sz="1800" spc="45" dirty="0">
                <a:latin typeface="Cambria"/>
                <a:cs typeface="Cambria"/>
              </a:rPr>
              <a:t>n</a:t>
            </a:r>
            <a:r>
              <a:rPr sz="1800" spc="100" dirty="0">
                <a:latin typeface="Cambria"/>
                <a:cs typeface="Cambria"/>
              </a:rPr>
              <a:t>d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F</a:t>
            </a:r>
            <a:r>
              <a:rPr sz="1800" spc="20" dirty="0">
                <a:latin typeface="Cambria"/>
                <a:cs typeface="Cambria"/>
              </a:rPr>
              <a:t>i</a:t>
            </a:r>
            <a:r>
              <a:rPr sz="1800" spc="50" dirty="0">
                <a:latin typeface="Cambria"/>
                <a:cs typeface="Cambria"/>
              </a:rPr>
              <a:t>n</a:t>
            </a:r>
            <a:r>
              <a:rPr sz="1800" dirty="0">
                <a:latin typeface="Cambria"/>
                <a:cs typeface="Cambria"/>
              </a:rPr>
              <a:t>i</a:t>
            </a:r>
            <a:r>
              <a:rPr sz="1800" spc="-10" dirty="0">
                <a:latin typeface="Cambria"/>
                <a:cs typeface="Cambria"/>
              </a:rPr>
              <a:t>t</a:t>
            </a:r>
            <a:r>
              <a:rPr sz="1800" spc="-15" dirty="0">
                <a:latin typeface="Cambria"/>
                <a:cs typeface="Cambria"/>
              </a:rPr>
              <a:t>e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Diffe</a:t>
            </a:r>
            <a:r>
              <a:rPr sz="1800" spc="50" dirty="0">
                <a:latin typeface="Cambria"/>
                <a:cs typeface="Cambria"/>
              </a:rPr>
              <a:t>r</a:t>
            </a:r>
            <a:r>
              <a:rPr sz="1800" spc="10" dirty="0">
                <a:latin typeface="Cambria"/>
                <a:cs typeface="Cambria"/>
              </a:rPr>
              <a:t>e</a:t>
            </a:r>
            <a:r>
              <a:rPr sz="1800" spc="20" dirty="0">
                <a:latin typeface="Cambria"/>
                <a:cs typeface="Cambria"/>
              </a:rPr>
              <a:t>n</a:t>
            </a:r>
            <a:r>
              <a:rPr sz="1800" spc="-5" dirty="0">
                <a:latin typeface="Cambria"/>
                <a:cs typeface="Cambria"/>
              </a:rPr>
              <a:t>c</a:t>
            </a:r>
            <a:r>
              <a:rPr sz="1800" spc="-15" dirty="0">
                <a:latin typeface="Cambria"/>
                <a:cs typeface="Cambria"/>
              </a:rPr>
              <a:t>e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Me</a:t>
            </a:r>
            <a:r>
              <a:rPr sz="1800" spc="25" dirty="0">
                <a:latin typeface="Cambria"/>
                <a:cs typeface="Cambria"/>
              </a:rPr>
              <a:t>t</a:t>
            </a:r>
            <a:r>
              <a:rPr sz="1800" spc="60" dirty="0">
                <a:latin typeface="Cambria"/>
                <a:cs typeface="Cambria"/>
              </a:rPr>
              <a:t>h</a:t>
            </a:r>
            <a:r>
              <a:rPr sz="1800" spc="10" dirty="0">
                <a:latin typeface="Cambria"/>
                <a:cs typeface="Cambria"/>
              </a:rPr>
              <a:t>od)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5051297"/>
            <a:ext cx="9146540" cy="1807210"/>
          </a:xfrm>
          <a:custGeom>
            <a:avLst/>
            <a:gdLst/>
            <a:ahLst/>
            <a:cxnLst/>
            <a:rect l="l" t="t" r="r" b="b"/>
            <a:pathLst>
              <a:path w="9146540" h="1807209">
                <a:moveTo>
                  <a:pt x="2041110" y="0"/>
                </a:moveTo>
                <a:lnTo>
                  <a:pt x="0" y="1806702"/>
                </a:lnTo>
                <a:lnTo>
                  <a:pt x="9146379" y="1806702"/>
                </a:lnTo>
                <a:lnTo>
                  <a:pt x="9146379" y="888"/>
                </a:lnTo>
                <a:lnTo>
                  <a:pt x="2041110" y="0"/>
                </a:lnTo>
                <a:close/>
              </a:path>
            </a:pathLst>
          </a:custGeom>
          <a:solidFill>
            <a:srgbClr val="08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495" y="1536191"/>
            <a:ext cx="7693152" cy="576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495" y="2145792"/>
            <a:ext cx="4096512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8535" y="2145792"/>
            <a:ext cx="1082039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3103" y="2145792"/>
            <a:ext cx="438912" cy="576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14544" y="2145792"/>
            <a:ext cx="2770631" cy="576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37704" y="2145792"/>
            <a:ext cx="432816" cy="576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8644" y="1621409"/>
            <a:ext cx="7271384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15" dirty="0">
                <a:solidFill>
                  <a:srgbClr val="001F5F"/>
                </a:solidFill>
                <a:latin typeface="Verdana"/>
                <a:cs typeface="Verdana"/>
              </a:rPr>
              <a:t>G</a:t>
            </a:r>
            <a:r>
              <a:rPr sz="2000" b="1" i="1" spc="-10" dirty="0">
                <a:solidFill>
                  <a:srgbClr val="001F5F"/>
                </a:solidFill>
                <a:latin typeface="Verdana"/>
                <a:cs typeface="Verdana"/>
              </a:rPr>
              <a:t>eo</a:t>
            </a:r>
            <a:r>
              <a:rPr sz="2000" b="1" i="1" spc="-15" dirty="0">
                <a:solidFill>
                  <a:srgbClr val="001F5F"/>
                </a:solidFill>
                <a:latin typeface="Verdana"/>
                <a:cs typeface="Verdana"/>
              </a:rPr>
              <a:t>h</a:t>
            </a:r>
            <a:r>
              <a:rPr sz="2000" b="1" i="1" spc="-20" dirty="0">
                <a:solidFill>
                  <a:srgbClr val="001F5F"/>
                </a:solidFill>
                <a:latin typeface="Verdana"/>
                <a:cs typeface="Verdana"/>
              </a:rPr>
              <a:t>a</a:t>
            </a:r>
            <a:r>
              <a:rPr sz="2000" b="1" i="1" dirty="0">
                <a:solidFill>
                  <a:srgbClr val="001F5F"/>
                </a:solidFill>
                <a:latin typeface="Verdana"/>
                <a:cs typeface="Verdana"/>
              </a:rPr>
              <a:t>z</a:t>
            </a:r>
            <a:r>
              <a:rPr sz="2000" b="1" i="1" spc="-20" dirty="0">
                <a:solidFill>
                  <a:srgbClr val="001F5F"/>
                </a:solidFill>
                <a:latin typeface="Verdana"/>
                <a:cs typeface="Verdana"/>
              </a:rPr>
              <a:t>a</a:t>
            </a:r>
            <a:r>
              <a:rPr sz="2000" b="1" i="1" spc="-15" dirty="0">
                <a:solidFill>
                  <a:srgbClr val="001F5F"/>
                </a:solidFill>
                <a:latin typeface="Verdana"/>
                <a:cs typeface="Verdana"/>
              </a:rPr>
              <a:t>r</a:t>
            </a:r>
            <a:r>
              <a:rPr sz="2000" b="1" i="1" spc="-10" dirty="0">
                <a:solidFill>
                  <a:srgbClr val="001F5F"/>
                </a:solidFill>
                <a:latin typeface="Verdana"/>
                <a:cs typeface="Verdana"/>
              </a:rPr>
              <a:t>d</a:t>
            </a:r>
            <a:r>
              <a:rPr sz="2000" b="1" i="1" spc="-5" dirty="0">
                <a:solidFill>
                  <a:srgbClr val="001F5F"/>
                </a:solidFill>
                <a:latin typeface="Verdana"/>
                <a:cs typeface="Verdana"/>
              </a:rPr>
              <a:t>s</a:t>
            </a:r>
            <a:r>
              <a:rPr sz="2000" b="1" i="1" spc="9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Verdana"/>
                <a:cs typeface="Verdana"/>
              </a:rPr>
              <a:t>t</a:t>
            </a:r>
            <a:r>
              <a:rPr sz="2000" b="1" i="1" spc="-15" dirty="0">
                <a:solidFill>
                  <a:srgbClr val="001F5F"/>
                </a:solidFill>
                <a:latin typeface="Verdana"/>
                <a:cs typeface="Verdana"/>
              </a:rPr>
              <a:t>a</a:t>
            </a:r>
            <a:r>
              <a:rPr sz="2000" b="1" i="1" spc="-5" dirty="0">
                <a:solidFill>
                  <a:srgbClr val="001F5F"/>
                </a:solidFill>
                <a:latin typeface="Verdana"/>
                <a:cs typeface="Verdana"/>
              </a:rPr>
              <a:t>ke</a:t>
            </a:r>
            <a:r>
              <a:rPr sz="2000" b="1" i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20" dirty="0">
                <a:solidFill>
                  <a:srgbClr val="001F5F"/>
                </a:solidFill>
                <a:latin typeface="Verdana"/>
                <a:cs typeface="Verdana"/>
              </a:rPr>
              <a:t>a</a:t>
            </a:r>
            <a:r>
              <a:rPr sz="2000" b="1" i="1" spc="-5" dirty="0">
                <a:solidFill>
                  <a:srgbClr val="001F5F"/>
                </a:solidFill>
                <a:latin typeface="Verdana"/>
                <a:cs typeface="Verdana"/>
              </a:rPr>
              <a:t>n</a:t>
            </a:r>
            <a:r>
              <a:rPr sz="2000" b="1" i="1" spc="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Verdana"/>
                <a:cs typeface="Verdana"/>
              </a:rPr>
              <a:t>i</a:t>
            </a:r>
            <a:r>
              <a:rPr sz="2000" b="1" i="1" spc="-10" dirty="0">
                <a:solidFill>
                  <a:srgbClr val="001F5F"/>
                </a:solidFill>
                <a:latin typeface="Verdana"/>
                <a:cs typeface="Verdana"/>
              </a:rPr>
              <a:t>nc</a:t>
            </a:r>
            <a:r>
              <a:rPr sz="2000" b="1" i="1" spc="-15" dirty="0">
                <a:solidFill>
                  <a:srgbClr val="001F5F"/>
                </a:solidFill>
                <a:latin typeface="Verdana"/>
                <a:cs typeface="Verdana"/>
              </a:rPr>
              <a:t>r</a:t>
            </a:r>
            <a:r>
              <a:rPr sz="2000" b="1" i="1" spc="-10" dirty="0">
                <a:solidFill>
                  <a:srgbClr val="001F5F"/>
                </a:solidFill>
                <a:latin typeface="Verdana"/>
                <a:cs typeface="Verdana"/>
              </a:rPr>
              <a:t>e</a:t>
            </a:r>
            <a:r>
              <a:rPr sz="2000" b="1" i="1" spc="-25" dirty="0">
                <a:solidFill>
                  <a:srgbClr val="001F5F"/>
                </a:solidFill>
                <a:latin typeface="Verdana"/>
                <a:cs typeface="Verdana"/>
              </a:rPr>
              <a:t>a</a:t>
            </a:r>
            <a:r>
              <a:rPr sz="2000" b="1" i="1" spc="-15" dirty="0">
                <a:solidFill>
                  <a:srgbClr val="001F5F"/>
                </a:solidFill>
                <a:latin typeface="Verdana"/>
                <a:cs typeface="Verdana"/>
              </a:rPr>
              <a:t>si</a:t>
            </a:r>
            <a:r>
              <a:rPr sz="2000" b="1" i="1" spc="-10" dirty="0">
                <a:solidFill>
                  <a:srgbClr val="001F5F"/>
                </a:solidFill>
                <a:latin typeface="Verdana"/>
                <a:cs typeface="Verdana"/>
              </a:rPr>
              <a:t>n</a:t>
            </a:r>
            <a:r>
              <a:rPr sz="2000" b="1" i="1" spc="-5" dirty="0">
                <a:solidFill>
                  <a:srgbClr val="001F5F"/>
                </a:solidFill>
                <a:latin typeface="Verdana"/>
                <a:cs typeface="Verdana"/>
              </a:rPr>
              <a:t>g</a:t>
            </a:r>
            <a:r>
              <a:rPr sz="2000" b="1" i="1" spc="9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Verdana"/>
                <a:cs typeface="Verdana"/>
              </a:rPr>
              <a:t>to</a:t>
            </a:r>
            <a:r>
              <a:rPr sz="2000" b="1" i="1" spc="-15" dirty="0">
                <a:solidFill>
                  <a:srgbClr val="001F5F"/>
                </a:solidFill>
                <a:latin typeface="Verdana"/>
                <a:cs typeface="Verdana"/>
              </a:rPr>
              <a:t>l</a:t>
            </a:r>
            <a:r>
              <a:rPr sz="2000" b="1" i="1" spc="-5" dirty="0">
                <a:solidFill>
                  <a:srgbClr val="001F5F"/>
                </a:solidFill>
                <a:latin typeface="Verdana"/>
                <a:cs typeface="Verdana"/>
              </a:rPr>
              <a:t>l</a:t>
            </a:r>
            <a:r>
              <a:rPr sz="2000" b="1" i="1" spc="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Verdana"/>
                <a:cs typeface="Verdana"/>
              </a:rPr>
              <a:t>of</a:t>
            </a:r>
            <a:r>
              <a:rPr sz="2000" b="1" i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Verdana"/>
                <a:cs typeface="Verdana"/>
              </a:rPr>
              <a:t>li</a:t>
            </a:r>
            <a:r>
              <a:rPr sz="2000" b="1" i="1" spc="-5" dirty="0">
                <a:solidFill>
                  <a:srgbClr val="001F5F"/>
                </a:solidFill>
                <a:latin typeface="Verdana"/>
                <a:cs typeface="Verdana"/>
              </a:rPr>
              <a:t>ve</a:t>
            </a:r>
            <a:r>
              <a:rPr sz="2000" b="1" i="1" spc="-20" dirty="0">
                <a:solidFill>
                  <a:srgbClr val="001F5F"/>
                </a:solidFill>
                <a:latin typeface="Verdana"/>
                <a:cs typeface="Verdana"/>
              </a:rPr>
              <a:t>s</a:t>
            </a:r>
            <a:r>
              <a:rPr sz="2000" b="1" i="1" spc="-5" dirty="0">
                <a:solidFill>
                  <a:srgbClr val="001F5F"/>
                </a:solidFill>
                <a:latin typeface="Verdana"/>
                <a:cs typeface="Verdana"/>
              </a:rPr>
              <a:t>,</a:t>
            </a:r>
            <a:r>
              <a:rPr sz="2000" b="1" i="1" spc="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Verdana"/>
                <a:cs typeface="Verdana"/>
              </a:rPr>
              <a:t>d</a:t>
            </a:r>
            <a:r>
              <a:rPr sz="2000" b="1" i="1" spc="-20" dirty="0">
                <a:solidFill>
                  <a:srgbClr val="001F5F"/>
                </a:solidFill>
                <a:latin typeface="Verdana"/>
                <a:cs typeface="Verdana"/>
              </a:rPr>
              <a:t>i</a:t>
            </a:r>
            <a:r>
              <a:rPr sz="2000" b="1" i="1" spc="-15" dirty="0">
                <a:solidFill>
                  <a:srgbClr val="001F5F"/>
                </a:solidFill>
                <a:latin typeface="Verdana"/>
                <a:cs typeface="Verdana"/>
              </a:rPr>
              <a:t>sr</a:t>
            </a:r>
            <a:r>
              <a:rPr sz="2000" b="1" i="1" spc="-10" dirty="0">
                <a:solidFill>
                  <a:srgbClr val="001F5F"/>
                </a:solidFill>
                <a:latin typeface="Verdana"/>
                <a:cs typeface="Verdana"/>
              </a:rPr>
              <a:t>u</a:t>
            </a:r>
            <a:r>
              <a:rPr sz="2000" b="1" i="1" spc="-15" dirty="0">
                <a:solidFill>
                  <a:srgbClr val="001F5F"/>
                </a:solidFill>
                <a:latin typeface="Verdana"/>
                <a:cs typeface="Verdana"/>
              </a:rPr>
              <a:t>p</a:t>
            </a:r>
            <a:r>
              <a:rPr sz="2000" b="1" i="1" spc="-5" dirty="0">
                <a:solidFill>
                  <a:srgbClr val="001F5F"/>
                </a:solidFill>
                <a:latin typeface="Verdana"/>
                <a:cs typeface="Verdana"/>
              </a:rPr>
              <a:t>t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spc="-15" dirty="0">
                <a:solidFill>
                  <a:srgbClr val="001F5F"/>
                </a:solidFill>
                <a:latin typeface="Verdana"/>
                <a:cs typeface="Verdana"/>
              </a:rPr>
              <a:t>li</a:t>
            </a:r>
            <a:r>
              <a:rPr sz="2000" b="1" i="1" spc="-10" dirty="0">
                <a:solidFill>
                  <a:srgbClr val="001F5F"/>
                </a:solidFill>
                <a:latin typeface="Verdana"/>
                <a:cs typeface="Verdana"/>
              </a:rPr>
              <a:t>ve</a:t>
            </a:r>
            <a:r>
              <a:rPr sz="2000" b="1" i="1" spc="-15" dirty="0">
                <a:solidFill>
                  <a:srgbClr val="001F5F"/>
                </a:solidFill>
                <a:latin typeface="Verdana"/>
                <a:cs typeface="Verdana"/>
              </a:rPr>
              <a:t>lihood</a:t>
            </a:r>
            <a:r>
              <a:rPr sz="2000" b="1" i="1" spc="-5" dirty="0">
                <a:solidFill>
                  <a:srgbClr val="001F5F"/>
                </a:solidFill>
                <a:latin typeface="Verdana"/>
                <a:cs typeface="Verdana"/>
              </a:rPr>
              <a:t>s</a:t>
            </a:r>
            <a:r>
              <a:rPr sz="2000" b="1" i="1" spc="10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20" dirty="0">
                <a:solidFill>
                  <a:srgbClr val="001F5F"/>
                </a:solidFill>
                <a:latin typeface="Verdana"/>
                <a:cs typeface="Verdana"/>
              </a:rPr>
              <a:t>a</a:t>
            </a:r>
            <a:r>
              <a:rPr sz="2000" b="1" i="1" spc="-10" dirty="0">
                <a:solidFill>
                  <a:srgbClr val="001F5F"/>
                </a:solidFill>
                <a:latin typeface="Verdana"/>
                <a:cs typeface="Verdana"/>
              </a:rPr>
              <a:t>n</a:t>
            </a:r>
            <a:r>
              <a:rPr sz="2000" b="1" i="1" spc="-5" dirty="0">
                <a:solidFill>
                  <a:srgbClr val="001F5F"/>
                </a:solidFill>
                <a:latin typeface="Verdana"/>
                <a:cs typeface="Verdana"/>
              </a:rPr>
              <a:t>d</a:t>
            </a:r>
            <a:r>
              <a:rPr sz="2000" b="1" i="1" spc="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Verdana"/>
                <a:cs typeface="Verdana"/>
              </a:rPr>
              <a:t>cos</a:t>
            </a:r>
            <a:r>
              <a:rPr sz="2000" b="1" i="1" spc="-5" dirty="0">
                <a:solidFill>
                  <a:srgbClr val="001F5F"/>
                </a:solidFill>
                <a:latin typeface="Verdana"/>
                <a:cs typeface="Verdana"/>
              </a:rPr>
              <a:t>t</a:t>
            </a:r>
            <a:r>
              <a:rPr sz="2000" b="1" i="1" spc="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Verdana"/>
                <a:cs typeface="Verdana"/>
              </a:rPr>
              <a:t>mor</a:t>
            </a:r>
            <a:r>
              <a:rPr sz="2000" b="1" i="1" spc="-10" dirty="0">
                <a:solidFill>
                  <a:srgbClr val="001F5F"/>
                </a:solidFill>
                <a:latin typeface="Verdana"/>
                <a:cs typeface="Verdana"/>
              </a:rPr>
              <a:t>e</a:t>
            </a:r>
            <a:r>
              <a:rPr sz="2000" b="1" i="1" spc="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Verdana"/>
                <a:cs typeface="Verdana"/>
              </a:rPr>
              <a:t>mor</a:t>
            </a:r>
            <a:r>
              <a:rPr sz="2000" b="1" i="1" spc="-10" dirty="0">
                <a:solidFill>
                  <a:srgbClr val="001F5F"/>
                </a:solidFill>
                <a:latin typeface="Verdana"/>
                <a:cs typeface="Verdana"/>
              </a:rPr>
              <a:t>e</a:t>
            </a:r>
            <a:r>
              <a:rPr sz="2000" b="1" i="1" spc="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Verdana"/>
                <a:cs typeface="Verdana"/>
              </a:rPr>
              <a:t>mone</a:t>
            </a:r>
            <a:r>
              <a:rPr sz="2000" b="1" i="1" spc="-10" dirty="0">
                <a:solidFill>
                  <a:srgbClr val="001F5F"/>
                </a:solidFill>
                <a:latin typeface="Verdana"/>
                <a:cs typeface="Verdana"/>
              </a:rPr>
              <a:t>y</a:t>
            </a:r>
            <a:r>
              <a:rPr sz="2000" b="1" i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Verdana"/>
                <a:cs typeface="Verdana"/>
              </a:rPr>
              <a:t>e</a:t>
            </a:r>
            <a:r>
              <a:rPr sz="2000" b="1" i="1" spc="-25" dirty="0">
                <a:solidFill>
                  <a:srgbClr val="001F5F"/>
                </a:solidFill>
                <a:latin typeface="Verdana"/>
                <a:cs typeface="Verdana"/>
              </a:rPr>
              <a:t>a</a:t>
            </a:r>
            <a:r>
              <a:rPr sz="2000" b="1" i="1" spc="-10" dirty="0">
                <a:solidFill>
                  <a:srgbClr val="001F5F"/>
                </a:solidFill>
                <a:latin typeface="Verdana"/>
                <a:cs typeface="Verdana"/>
              </a:rPr>
              <a:t>c</a:t>
            </a:r>
            <a:r>
              <a:rPr sz="2000" b="1" i="1" spc="-5" dirty="0">
                <a:solidFill>
                  <a:srgbClr val="001F5F"/>
                </a:solidFill>
                <a:latin typeface="Verdana"/>
                <a:cs typeface="Verdana"/>
              </a:rPr>
              <a:t>h</a:t>
            </a:r>
            <a:r>
              <a:rPr sz="2000" b="1" i="1" spc="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Verdana"/>
                <a:cs typeface="Verdana"/>
              </a:rPr>
              <a:t>ye</a:t>
            </a:r>
            <a:r>
              <a:rPr sz="2000" b="1" i="1" spc="-25" dirty="0">
                <a:solidFill>
                  <a:srgbClr val="001F5F"/>
                </a:solidFill>
                <a:latin typeface="Verdana"/>
                <a:cs typeface="Verdana"/>
              </a:rPr>
              <a:t>a</a:t>
            </a:r>
            <a:r>
              <a:rPr sz="2000" b="1" i="1" spc="-5" dirty="0">
                <a:solidFill>
                  <a:srgbClr val="001F5F"/>
                </a:solidFill>
                <a:latin typeface="Verdana"/>
                <a:cs typeface="Verdana"/>
              </a:rPr>
              <a:t>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8200" y="2590800"/>
            <a:ext cx="4345940" cy="3124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2590825"/>
            <a:ext cx="4206113" cy="31827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0255" y="688848"/>
            <a:ext cx="2840736" cy="902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14544" y="688848"/>
            <a:ext cx="637031" cy="9022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9340" rIns="0" bIns="0" rtlCol="0">
            <a:spAutoFit/>
          </a:bodyPr>
          <a:lstStyle/>
          <a:p>
            <a:pPr marL="2750185">
              <a:lnSpc>
                <a:spcPct val="100000"/>
              </a:lnSpc>
            </a:pPr>
            <a:r>
              <a:rPr sz="3200" spc="-10" dirty="0">
                <a:solidFill>
                  <a:srgbClr val="6F2F9F"/>
                </a:solidFill>
                <a:latin typeface="Palatino Linotype"/>
                <a:cs typeface="Palatino Linotype"/>
              </a:rPr>
              <a:t>G</a:t>
            </a:r>
            <a:r>
              <a:rPr sz="3200" spc="0" dirty="0">
                <a:solidFill>
                  <a:srgbClr val="6F2F9F"/>
                </a:solidFill>
                <a:latin typeface="Palatino Linotype"/>
                <a:cs typeface="Palatino Linotype"/>
              </a:rPr>
              <a:t>e</a:t>
            </a:r>
            <a:r>
              <a:rPr sz="3200" spc="-15" dirty="0">
                <a:solidFill>
                  <a:srgbClr val="6F2F9F"/>
                </a:solidFill>
                <a:latin typeface="Palatino Linotype"/>
                <a:cs typeface="Palatino Linotype"/>
              </a:rPr>
              <a:t>oH</a:t>
            </a:r>
            <a:r>
              <a:rPr sz="3200" spc="5" dirty="0">
                <a:solidFill>
                  <a:srgbClr val="6F2F9F"/>
                </a:solidFill>
                <a:latin typeface="Palatino Linotype"/>
                <a:cs typeface="Palatino Linotype"/>
              </a:rPr>
              <a:t>a</a:t>
            </a:r>
            <a:r>
              <a:rPr sz="3200" dirty="0">
                <a:solidFill>
                  <a:srgbClr val="6F2F9F"/>
                </a:solidFill>
                <a:latin typeface="Palatino Linotype"/>
                <a:cs typeface="Palatino Linotype"/>
              </a:rPr>
              <a:t>za</a:t>
            </a:r>
            <a:r>
              <a:rPr sz="3200" spc="-10" dirty="0">
                <a:solidFill>
                  <a:srgbClr val="6F2F9F"/>
                </a:solidFill>
                <a:latin typeface="Palatino Linotype"/>
                <a:cs typeface="Palatino Linotype"/>
              </a:rPr>
              <a:t>rds</a:t>
            </a:r>
            <a:endParaRPr sz="3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5051297"/>
            <a:ext cx="9146540" cy="1807210"/>
          </a:xfrm>
          <a:custGeom>
            <a:avLst/>
            <a:gdLst/>
            <a:ahLst/>
            <a:cxnLst/>
            <a:rect l="l" t="t" r="r" b="b"/>
            <a:pathLst>
              <a:path w="9146540" h="1807209">
                <a:moveTo>
                  <a:pt x="2041110" y="0"/>
                </a:moveTo>
                <a:lnTo>
                  <a:pt x="0" y="1806702"/>
                </a:lnTo>
                <a:lnTo>
                  <a:pt x="9146379" y="1806702"/>
                </a:lnTo>
                <a:lnTo>
                  <a:pt x="9146379" y="888"/>
                </a:lnTo>
                <a:lnTo>
                  <a:pt x="2041110" y="0"/>
                </a:lnTo>
                <a:close/>
              </a:path>
            </a:pathLst>
          </a:custGeom>
          <a:solidFill>
            <a:srgbClr val="08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0044" y="1182242"/>
            <a:ext cx="3402965" cy="4421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98295" algn="ctr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RDS</a:t>
            </a:r>
            <a:endParaRPr sz="2000">
              <a:latin typeface="Arial"/>
              <a:cs typeface="Arial"/>
            </a:endParaRPr>
          </a:p>
          <a:p>
            <a:pPr marR="1661160" algn="ctr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13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arthq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2700" marR="649605" indent="228600">
              <a:lnSpc>
                <a:spcPct val="150100"/>
              </a:lnSpc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es CL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16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ZARDS</a:t>
            </a:r>
            <a:endParaRPr sz="20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20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12700" marR="659765" indent="304800">
              <a:lnSpc>
                <a:spcPct val="150000"/>
              </a:lnSpc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Hur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/C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es INDUS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RI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L/O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ZARDS</a:t>
            </a:r>
            <a:endParaRPr sz="20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ll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844" y="5756350"/>
            <a:ext cx="2141855" cy="772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Nucl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ar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cc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5839" rIns="0" bIns="0" rtlCol="0">
            <a:spAutoFit/>
          </a:bodyPr>
          <a:lstStyle/>
          <a:p>
            <a:pPr marL="180340">
              <a:lnSpc>
                <a:spcPct val="100000"/>
              </a:lnSpc>
            </a:pPr>
            <a:r>
              <a:rPr sz="2800" b="0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800" b="0" dirty="0">
                <a:solidFill>
                  <a:srgbClr val="001F5F"/>
                </a:solidFill>
                <a:latin typeface="Arial"/>
                <a:cs typeface="Arial"/>
              </a:rPr>
              <a:t>atural</a:t>
            </a:r>
            <a:r>
              <a:rPr sz="2800" b="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0" spc="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800" b="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800" b="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800" b="0" spc="-1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800" b="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0" spc="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800" b="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800" b="0" spc="5" dirty="0">
                <a:solidFill>
                  <a:srgbClr val="001F5F"/>
                </a:solidFill>
                <a:latin typeface="Arial"/>
                <a:cs typeface="Arial"/>
              </a:rPr>
              <a:t>Induced E</a:t>
            </a:r>
            <a:r>
              <a:rPr sz="2800" b="0" spc="-35" dirty="0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sz="2800" b="0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b="0" dirty="0">
                <a:solidFill>
                  <a:srgbClr val="001F5F"/>
                </a:solidFill>
                <a:latin typeface="Arial"/>
                <a:cs typeface="Arial"/>
              </a:rPr>
              <a:t>re</a:t>
            </a:r>
            <a:r>
              <a:rPr sz="2800" b="0" spc="-1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800" b="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0" spc="-3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800" b="0" spc="5" dirty="0">
                <a:solidFill>
                  <a:srgbClr val="001F5F"/>
                </a:solidFill>
                <a:latin typeface="Arial"/>
                <a:cs typeface="Arial"/>
              </a:rPr>
              <a:t>ents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86200" y="923747"/>
            <a:ext cx="44958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97273" y="5832652"/>
            <a:ext cx="355092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huket,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ha</a:t>
            </a:r>
            <a:r>
              <a:rPr sz="1200" i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d: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ef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after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2004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ts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604" y="528192"/>
            <a:ext cx="5554980" cy="1653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5400" b="0" spc="-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Cos</a:t>
            </a:r>
            <a:r>
              <a:rPr sz="5400" b="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t </a:t>
            </a:r>
            <a:r>
              <a:rPr sz="5400" b="0" spc="-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Brea</a:t>
            </a:r>
            <a:r>
              <a:rPr sz="5400" b="0" spc="1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k</a:t>
            </a:r>
            <a:r>
              <a:rPr sz="5400" b="0" spc="-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d</a:t>
            </a:r>
            <a:r>
              <a:rPr sz="5400" b="0" spc="-6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o</a:t>
            </a:r>
            <a:r>
              <a:rPr sz="5400" b="0" spc="-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wn</a:t>
            </a:r>
            <a:r>
              <a:rPr sz="5400" b="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5400" b="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of Di</a:t>
            </a:r>
            <a:r>
              <a:rPr sz="5400" b="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s</a:t>
            </a:r>
            <a:r>
              <a:rPr sz="5400" b="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as</a:t>
            </a:r>
            <a:r>
              <a:rPr sz="5400" b="0" spc="-6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t</a:t>
            </a:r>
            <a:r>
              <a:rPr sz="5400" b="0" spc="-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e</a:t>
            </a:r>
            <a:r>
              <a:rPr sz="5400" b="0" spc="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r</a:t>
            </a:r>
            <a:r>
              <a:rPr sz="5400" b="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s</a:t>
            </a:r>
            <a:endParaRPr sz="5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88110" y="2336800"/>
            <a:ext cx="6324599" cy="452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5051297"/>
            <a:ext cx="9146540" cy="1807210"/>
          </a:xfrm>
          <a:custGeom>
            <a:avLst/>
            <a:gdLst/>
            <a:ahLst/>
            <a:cxnLst/>
            <a:rect l="l" t="t" r="r" b="b"/>
            <a:pathLst>
              <a:path w="9146540" h="1807209">
                <a:moveTo>
                  <a:pt x="2041110" y="0"/>
                </a:moveTo>
                <a:lnTo>
                  <a:pt x="0" y="1806702"/>
                </a:lnTo>
                <a:lnTo>
                  <a:pt x="9146379" y="1806702"/>
                </a:lnTo>
                <a:lnTo>
                  <a:pt x="9146379" y="888"/>
                </a:lnTo>
                <a:lnTo>
                  <a:pt x="2041110" y="0"/>
                </a:lnTo>
                <a:close/>
              </a:path>
            </a:pathLst>
          </a:custGeom>
          <a:solidFill>
            <a:srgbClr val="08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5553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2800" b="0" spc="-10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2800" b="0" dirty="0">
                <a:solidFill>
                  <a:srgbClr val="6F2F9F"/>
                </a:solidFill>
                <a:latin typeface="Arial"/>
                <a:cs typeface="Arial"/>
              </a:rPr>
              <a:t>atural</a:t>
            </a:r>
            <a:r>
              <a:rPr sz="2800" b="0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b="0" spc="5" dirty="0">
                <a:solidFill>
                  <a:srgbClr val="6F2F9F"/>
                </a:solidFill>
                <a:latin typeface="Arial"/>
                <a:cs typeface="Arial"/>
              </a:rPr>
              <a:t>and</a:t>
            </a:r>
            <a:r>
              <a:rPr sz="2800" b="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6F2F9F"/>
                </a:solidFill>
                <a:latin typeface="Arial"/>
                <a:cs typeface="Arial"/>
              </a:rPr>
              <a:t>H</a:t>
            </a:r>
            <a:r>
              <a:rPr sz="2800" b="0" spc="5" dirty="0">
                <a:solidFill>
                  <a:srgbClr val="6F2F9F"/>
                </a:solidFill>
                <a:latin typeface="Arial"/>
                <a:cs typeface="Arial"/>
              </a:rPr>
              <a:t>u</a:t>
            </a:r>
            <a:r>
              <a:rPr sz="2800" b="0" spc="-15" dirty="0">
                <a:solidFill>
                  <a:srgbClr val="6F2F9F"/>
                </a:solidFill>
                <a:latin typeface="Arial"/>
                <a:cs typeface="Arial"/>
              </a:rPr>
              <a:t>m</a:t>
            </a:r>
            <a:r>
              <a:rPr sz="2800" b="0" spc="5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2800" b="0" spc="10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2800" b="0" dirty="0">
                <a:solidFill>
                  <a:srgbClr val="6F2F9F"/>
                </a:solidFill>
                <a:latin typeface="Arial"/>
                <a:cs typeface="Arial"/>
              </a:rPr>
              <a:t>-</a:t>
            </a:r>
            <a:r>
              <a:rPr sz="2800" b="0" spc="5" dirty="0">
                <a:solidFill>
                  <a:srgbClr val="6F2F9F"/>
                </a:solidFill>
                <a:latin typeface="Arial"/>
                <a:cs typeface="Arial"/>
              </a:rPr>
              <a:t>Induced E</a:t>
            </a:r>
            <a:r>
              <a:rPr sz="2800" b="0" spc="-35" dirty="0">
                <a:solidFill>
                  <a:srgbClr val="6F2F9F"/>
                </a:solidFill>
                <a:latin typeface="Arial"/>
                <a:cs typeface="Arial"/>
              </a:rPr>
              <a:t>x</a:t>
            </a:r>
            <a:r>
              <a:rPr sz="2800" b="0" spc="5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2800" b="0" dirty="0">
                <a:solidFill>
                  <a:srgbClr val="6F2F9F"/>
                </a:solidFill>
                <a:latin typeface="Arial"/>
                <a:cs typeface="Arial"/>
              </a:rPr>
              <a:t>re</a:t>
            </a:r>
            <a:r>
              <a:rPr sz="2800" b="0" spc="-15" dirty="0">
                <a:solidFill>
                  <a:srgbClr val="6F2F9F"/>
                </a:solidFill>
                <a:latin typeface="Arial"/>
                <a:cs typeface="Arial"/>
              </a:rPr>
              <a:t>m</a:t>
            </a:r>
            <a:r>
              <a:rPr sz="2800" b="0" spc="5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2800" b="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b="0" spc="5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2800" b="0" spc="-30" dirty="0">
                <a:solidFill>
                  <a:srgbClr val="6F2F9F"/>
                </a:solidFill>
                <a:latin typeface="Arial"/>
                <a:cs typeface="Arial"/>
              </a:rPr>
              <a:t>v</a:t>
            </a:r>
            <a:r>
              <a:rPr sz="2800" b="0" spc="5" dirty="0">
                <a:solidFill>
                  <a:srgbClr val="6F2F9F"/>
                </a:solidFill>
                <a:latin typeface="Arial"/>
                <a:cs typeface="Arial"/>
              </a:rPr>
              <a:t>ents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2667000"/>
            <a:ext cx="8229600" cy="8318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78130" indent="-19177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278765" algn="l"/>
              </a:tabLst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2005,</a:t>
            </a:r>
            <a:r>
              <a:rPr sz="2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4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18%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ise in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 d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isast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ki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led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9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</a:pP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90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peop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332610"/>
            <a:ext cx="7813040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205104" algn="l"/>
              </a:tabLst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tre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ts,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he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ral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r h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spc="7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ed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4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n c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au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se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si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spc="2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ica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han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n t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eir</a:t>
            </a:r>
            <a:r>
              <a:rPr sz="2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ast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ting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pacts</a:t>
            </a:r>
            <a:r>
              <a:rPr sz="2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peoples’</a:t>
            </a:r>
            <a:r>
              <a:rPr sz="24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sz="2400" spc="-3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695954"/>
            <a:ext cx="8441055" cy="230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198755" algn="l"/>
                <a:tab pos="942340" algn="l"/>
              </a:tabLst>
            </a:pPr>
            <a:r>
              <a:rPr sz="2400" spc="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he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re</a:t>
            </a:r>
            <a:r>
              <a:rPr sz="2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re</a:t>
            </a:r>
            <a:r>
              <a:rPr sz="24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36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2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ral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isas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te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rs</a:t>
            </a:r>
            <a:r>
              <a:rPr sz="2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 200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pa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red</a:t>
            </a:r>
            <a:r>
              <a:rPr sz="2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2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in 2004:	the</a:t>
            </a:r>
            <a:r>
              <a:rPr sz="2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nu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ber</a:t>
            </a:r>
            <a:r>
              <a:rPr sz="2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lo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r>
              <a:rPr sz="24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incre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sed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by 57%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2005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ro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ts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y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abou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47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  <a:p>
            <a:pPr marL="50165" marR="51435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236220" algn="l"/>
              </a:tabLst>
            </a:pPr>
            <a:r>
              <a:rPr sz="2400" spc="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200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4</a:t>
            </a:r>
            <a:r>
              <a:rPr sz="2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ian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Oc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ts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r>
              <a:rPr sz="2400" spc="1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cc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oun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4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92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%,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200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Sou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th</a:t>
            </a:r>
            <a:r>
              <a:rPr sz="240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sian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ea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rth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q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ua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81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%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dea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ea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ch res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pe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cti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ea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5051297"/>
            <a:ext cx="9146540" cy="1807210"/>
          </a:xfrm>
          <a:custGeom>
            <a:avLst/>
            <a:gdLst/>
            <a:ahLst/>
            <a:cxnLst/>
            <a:rect l="l" t="t" r="r" b="b"/>
            <a:pathLst>
              <a:path w="9146540" h="1807209">
                <a:moveTo>
                  <a:pt x="2041110" y="0"/>
                </a:moveTo>
                <a:lnTo>
                  <a:pt x="0" y="1806702"/>
                </a:lnTo>
                <a:lnTo>
                  <a:pt x="9146379" y="1806702"/>
                </a:lnTo>
                <a:lnTo>
                  <a:pt x="9146379" y="888"/>
                </a:lnTo>
                <a:lnTo>
                  <a:pt x="2041110" y="0"/>
                </a:lnTo>
                <a:close/>
              </a:path>
            </a:pathLst>
          </a:custGeom>
          <a:solidFill>
            <a:srgbClr val="08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398" rIns="0" bIns="0" rtlCol="0">
            <a:spAutoFit/>
          </a:bodyPr>
          <a:lstStyle/>
          <a:p>
            <a:pPr marL="1616075">
              <a:lnSpc>
                <a:spcPct val="100000"/>
              </a:lnSpc>
            </a:pPr>
            <a:r>
              <a:rPr sz="2800" b="0" dirty="0">
                <a:solidFill>
                  <a:srgbClr val="6F2F9F"/>
                </a:solidFill>
                <a:latin typeface="Arial"/>
                <a:cs typeface="Arial"/>
              </a:rPr>
              <a:t>Ear</a:t>
            </a:r>
            <a:r>
              <a:rPr sz="2800" b="0" spc="5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2800" b="0" dirty="0">
                <a:solidFill>
                  <a:srgbClr val="6F2F9F"/>
                </a:solidFill>
                <a:latin typeface="Arial"/>
                <a:cs typeface="Arial"/>
              </a:rPr>
              <a:t>hquakes</a:t>
            </a:r>
            <a:r>
              <a:rPr sz="2800" b="0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6F2F9F"/>
                </a:solidFill>
                <a:latin typeface="Arial"/>
                <a:cs typeface="Arial"/>
              </a:rPr>
              <a:t>and</a:t>
            </a:r>
            <a:r>
              <a:rPr sz="2800" b="0" spc="-6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b="0" spc="-325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2800" b="0" spc="5" dirty="0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sz="2800" b="0" dirty="0">
                <a:solidFill>
                  <a:srgbClr val="6F2F9F"/>
                </a:solidFill>
                <a:latin typeface="Arial"/>
                <a:cs typeface="Arial"/>
              </a:rPr>
              <a:t>una</a:t>
            </a:r>
            <a:r>
              <a:rPr sz="2800" b="0" spc="-10" dirty="0">
                <a:solidFill>
                  <a:srgbClr val="6F2F9F"/>
                </a:solidFill>
                <a:latin typeface="Arial"/>
                <a:cs typeface="Arial"/>
              </a:rPr>
              <a:t>m</a:t>
            </a:r>
            <a:r>
              <a:rPr sz="2800" b="0" dirty="0">
                <a:solidFill>
                  <a:srgbClr val="6F2F9F"/>
                </a:solidFill>
                <a:latin typeface="Arial"/>
                <a:cs typeface="Arial"/>
              </a:rPr>
              <a:t>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1487296"/>
            <a:ext cx="7912734" cy="3897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7830" marR="78105">
              <a:lnSpc>
                <a:spcPct val="100000"/>
              </a:lnSpc>
            </a:pP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cc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ng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bo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19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 about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18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j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thqu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7.0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7.9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on t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hter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sc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e)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and one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eat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q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ua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8.0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or abo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e)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ear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17830">
              <a:lnSpc>
                <a:spcPct val="100000"/>
              </a:lnSpc>
              <a:spcBef>
                <a:spcPts val="1300"/>
              </a:spcBef>
            </a:pP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he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nu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ber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earthqu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un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ng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ali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endParaRPr sz="2000">
              <a:latin typeface="Arial"/>
              <a:cs typeface="Arial"/>
            </a:endParaRPr>
          </a:p>
          <a:p>
            <a:pPr marL="417830">
              <a:lnSpc>
                <a:spcPct val="100000"/>
              </a:lnSpc>
            </a:pP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cr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ea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app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ate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opo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to g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obal</a:t>
            </a: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popu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66395" indent="-353695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67030" algn="l"/>
              </a:tabLst>
            </a:pP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he gro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ant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ban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near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eg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ons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  <a:p>
            <a:pPr marL="366395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ha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peri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650">
              <a:latin typeface="Times New Roman"/>
              <a:cs typeface="Times New Roman"/>
            </a:endParaRPr>
          </a:p>
          <a:p>
            <a:pPr marL="366395" indent="-353695">
              <a:lnSpc>
                <a:spcPct val="100000"/>
              </a:lnSpc>
              <a:buFont typeface="Arial"/>
              <a:buChar char="•"/>
              <a:tabLst>
                <a:tab pos="367030" algn="l"/>
              </a:tabLst>
            </a:pP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una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 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eat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ope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ty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oa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tal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dents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5051297"/>
            <a:ext cx="9146540" cy="1807210"/>
          </a:xfrm>
          <a:custGeom>
            <a:avLst/>
            <a:gdLst/>
            <a:ahLst/>
            <a:cxnLst/>
            <a:rect l="l" t="t" r="r" b="b"/>
            <a:pathLst>
              <a:path w="9146540" h="1807209">
                <a:moveTo>
                  <a:pt x="2041110" y="0"/>
                </a:moveTo>
                <a:lnTo>
                  <a:pt x="0" y="1806702"/>
                </a:lnTo>
                <a:lnTo>
                  <a:pt x="9146379" y="1806702"/>
                </a:lnTo>
                <a:lnTo>
                  <a:pt x="9146379" y="888"/>
                </a:lnTo>
                <a:lnTo>
                  <a:pt x="2041110" y="0"/>
                </a:lnTo>
                <a:close/>
              </a:path>
            </a:pathLst>
          </a:custGeom>
          <a:solidFill>
            <a:srgbClr val="08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644" y="566165"/>
            <a:ext cx="853503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Mos</a:t>
            </a:r>
            <a:r>
              <a:rPr sz="3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sz="3200" spc="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d</a:t>
            </a:r>
            <a:r>
              <a:rPr sz="3200" spc="-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estructi</a:t>
            </a:r>
            <a:r>
              <a:rPr sz="32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sz="3200" spc="-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sz="3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spc="-1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k</a:t>
            </a:r>
            <a:r>
              <a:rPr sz="3200" spc="-4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no</a:t>
            </a:r>
            <a:r>
              <a:rPr sz="3200" spc="-7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w</a:t>
            </a:r>
            <a:r>
              <a:rPr sz="3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sz="3200" spc="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sz="3200" spc="-5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sz="32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rthqu</a:t>
            </a:r>
            <a:r>
              <a:rPr sz="3200" spc="-4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sz="3200" spc="-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kes</a:t>
            </a:r>
            <a:r>
              <a:rPr sz="3200" spc="4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spc="-5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sz="3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sz="3200" spc="-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the</a:t>
            </a:r>
            <a:r>
              <a:rPr sz="32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spc="-9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Wor</a:t>
            </a:r>
            <a:r>
              <a:rPr sz="3200" spc="-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sz="3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d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72098" y="42671"/>
            <a:ext cx="213169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2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800" b="0" spc="-5" dirty="0">
                <a:solidFill>
                  <a:srgbClr val="FF0000"/>
                </a:solidFill>
                <a:latin typeface="Verdana"/>
                <a:cs typeface="Verdana"/>
              </a:rPr>
              <a:t>GO</a:t>
            </a:r>
            <a:r>
              <a:rPr sz="1800" b="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1800" b="0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0" dirty="0">
                <a:solidFill>
                  <a:srgbClr val="FF0000"/>
                </a:solidFill>
                <a:latin typeface="Verdana"/>
                <a:cs typeface="Verdana"/>
              </a:rPr>
              <a:t>-</a:t>
            </a:r>
            <a:r>
              <a:rPr sz="1800" b="0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0" spc="-5" dirty="0">
                <a:solidFill>
                  <a:srgbClr val="FF0000"/>
                </a:solidFill>
                <a:latin typeface="Verdana"/>
                <a:cs typeface="Verdana"/>
              </a:rPr>
              <a:t>Ge</a:t>
            </a:r>
            <a:r>
              <a:rPr sz="1800" b="0" spc="15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1800" b="0" spc="-20" dirty="0">
                <a:solidFill>
                  <a:srgbClr val="FF0000"/>
                </a:solidFill>
                <a:latin typeface="Verdana"/>
                <a:cs typeface="Verdana"/>
              </a:rPr>
              <a:t>h</a:t>
            </a:r>
            <a:r>
              <a:rPr sz="1800" b="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800" b="0" spc="-15" dirty="0">
                <a:solidFill>
                  <a:srgbClr val="FF0000"/>
                </a:solidFill>
                <a:latin typeface="Verdana"/>
                <a:cs typeface="Verdana"/>
              </a:rPr>
              <a:t>z</a:t>
            </a:r>
            <a:r>
              <a:rPr sz="1800" b="0" spc="-5" dirty="0">
                <a:solidFill>
                  <a:srgbClr val="FF0000"/>
                </a:solidFill>
                <a:latin typeface="Verdana"/>
                <a:cs typeface="Verdana"/>
              </a:rPr>
              <a:t>ard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95337" y="1110741"/>
          <a:ext cx="7927106" cy="6415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1465"/>
                <a:gridCol w="2253219"/>
                <a:gridCol w="1276910"/>
                <a:gridCol w="303910"/>
                <a:gridCol w="2651602"/>
              </a:tblGrid>
              <a:tr h="229165">
                <a:tc>
                  <a:txBody>
                    <a:bodyPr/>
                    <a:lstStyle/>
                    <a:p>
                      <a:pPr marL="5080" algn="ctr">
                        <a:lnSpc>
                          <a:spcPts val="1520"/>
                        </a:lnSpc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22106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22106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ts val="1520"/>
                        </a:lnSpc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Deaths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22106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520"/>
                        </a:lnSpc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22106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3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mments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22106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4484">
                <a:tc>
                  <a:txBody>
                    <a:bodyPr/>
                    <a:lstStyle/>
                    <a:p>
                      <a:pPr marL="22225">
                        <a:lnSpc>
                          <a:spcPts val="1535"/>
                        </a:lnSpc>
                      </a:pP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anu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35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23,</a:t>
                      </a:r>
                      <a:r>
                        <a:rPr sz="13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a,</a:t>
                      </a:r>
                      <a:r>
                        <a:rPr sz="13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nsi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830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6409"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35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27,</a:t>
                      </a:r>
                      <a:r>
                        <a:rPr sz="13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angsh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255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000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ff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ated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ath</a:t>
                      </a:r>
                      <a:r>
                        <a:rPr sz="13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35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3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35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655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4560"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ust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9,</a:t>
                      </a:r>
                      <a:r>
                        <a:rPr sz="135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3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a,</a:t>
                      </a:r>
                      <a:r>
                        <a:rPr sz="13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230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4484"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35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22,</a:t>
                      </a:r>
                      <a:r>
                        <a:rPr sz="13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ear</a:t>
                      </a:r>
                      <a:r>
                        <a:rPr sz="13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ractures.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4560"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</a:t>
                      </a:r>
                      <a:r>
                        <a:rPr sz="13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Iran,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3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ghan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4484"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</a:t>
                      </a:r>
                      <a:r>
                        <a:rPr sz="13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nsu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Major</a:t>
                      </a:r>
                      <a:r>
                        <a:rPr sz="13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ractures,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ds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des.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4388"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Iran,</a:t>
                      </a:r>
                      <a:r>
                        <a:rPr sz="13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rda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150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6714"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</a:t>
                      </a:r>
                      <a:r>
                        <a:rPr sz="13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apa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35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nto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143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reat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3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3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re.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4388"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tober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5,</a:t>
                      </a:r>
                      <a:r>
                        <a:rPr sz="135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USSR </a:t>
                      </a:r>
                      <a:r>
                        <a:rPr sz="1350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3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35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3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3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tan,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110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4484"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</a:t>
                      </a:r>
                      <a:r>
                        <a:rPr sz="13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Ita</a:t>
                      </a:r>
                      <a:r>
                        <a:rPr sz="13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Mes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70,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0,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Deaths</a:t>
                      </a:r>
                      <a:r>
                        <a:rPr sz="13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rom</a:t>
                      </a:r>
                      <a:r>
                        <a:rPr sz="135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earthqu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3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sz="13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4560"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ber,</a:t>
                      </a:r>
                      <a:r>
                        <a:rPr sz="13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1290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3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4484"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ber,</a:t>
                      </a:r>
                      <a:r>
                        <a:rPr sz="13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1667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Cau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</a:t>
                      </a:r>
                      <a:r>
                        <a:rPr sz="13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80,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4559"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</a:t>
                      </a:r>
                      <a:r>
                        <a:rPr sz="13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Iran,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abr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77,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6542"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</a:t>
                      </a:r>
                      <a:r>
                        <a:rPr sz="13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ort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70,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reat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sz="13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4508"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</a:t>
                      </a:r>
                      <a:r>
                        <a:rPr sz="13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nsu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70,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4501"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35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31,</a:t>
                      </a:r>
                      <a:r>
                        <a:rPr sz="13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eru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66,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reat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rock</a:t>
                      </a:r>
                      <a:r>
                        <a:rPr sz="135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ds.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4491"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1268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nor,</a:t>
                      </a:r>
                      <a:r>
                        <a:rPr sz="135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60,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4501"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anu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35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11,</a:t>
                      </a:r>
                      <a:r>
                        <a:rPr sz="13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Ita</a:t>
                      </a:r>
                      <a:r>
                        <a:rPr sz="13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</a:t>
                      </a:r>
                      <a:r>
                        <a:rPr sz="13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60,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4491">
                <a:tc>
                  <a:txBody>
                    <a:bodyPr/>
                    <a:lstStyle/>
                    <a:p>
                      <a:pPr marL="2222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35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30,</a:t>
                      </a:r>
                      <a:r>
                        <a:rPr sz="13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tan,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tta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30,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,0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uetta</a:t>
                      </a:r>
                      <a:r>
                        <a:rPr sz="13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ost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35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3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3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35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destr</a:t>
                      </a:r>
                      <a:r>
                        <a:rPr sz="135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3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6594"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Februa</a:t>
                      </a:r>
                      <a:r>
                        <a:rPr sz="13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35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4,</a:t>
                      </a:r>
                      <a:r>
                        <a:rPr sz="13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Ita</a:t>
                      </a:r>
                      <a:r>
                        <a:rPr sz="13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abr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35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50,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12553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24491"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une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0,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990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04">
                      <a:solidFill>
                        <a:srgbClr val="797A7D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Iran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50,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679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79">
                      <a:solidFill>
                        <a:srgbClr val="FFFFFF"/>
                      </a:solidFill>
                      <a:prstDash val="solid"/>
                    </a:lnL>
                    <a:lnR w="10322">
                      <a:solidFill>
                        <a:srgbClr val="FFFFFF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2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Lan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3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es.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322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553">
                      <a:solidFill>
                        <a:srgbClr val="FFFFFF"/>
                      </a:solidFill>
                      <a:prstDash val="solid"/>
                    </a:lnT>
                    <a:lnB w="12135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215456">
                <a:tc gridSpan="5"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97A7D"/>
                      </a:solidFill>
                      <a:prstDash val="solid"/>
                    </a:lnL>
                    <a:lnR w="9525">
                      <a:solidFill>
                        <a:srgbClr val="797A7D"/>
                      </a:solidFill>
                      <a:prstDash val="solid"/>
                    </a:lnR>
                    <a:lnT w="1213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97A7D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1073</Words>
  <Application>Microsoft Office PowerPoint</Application>
  <PresentationFormat>On-screen Show (4:3)</PresentationFormat>
  <Paragraphs>239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Biography</vt:lpstr>
      <vt:lpstr>Research Interest</vt:lpstr>
      <vt:lpstr>GeoHazards</vt:lpstr>
      <vt:lpstr>Natural and Human-Induced Extreme Events</vt:lpstr>
      <vt:lpstr>Cost Breakdown of Disasters</vt:lpstr>
      <vt:lpstr>Natural and Human-Induced Extreme Events</vt:lpstr>
      <vt:lpstr>Earthquakes and Tsunamis</vt:lpstr>
      <vt:lpstr>IGOS - Geohazard</vt:lpstr>
      <vt:lpstr>PowerPoint Presentation</vt:lpstr>
      <vt:lpstr>PowerPoint Presentation</vt:lpstr>
      <vt:lpstr>Kanto earthquake (Tokyo) 1.09.1923, M=8.2</vt:lpstr>
      <vt:lpstr>Kobe earthquake (Japan) 16.01.1995, M=6.8</vt:lpstr>
      <vt:lpstr>SPITAK EARTHQUAKE (ARMENIA) 7.12.1988, M=6.8</vt:lpstr>
      <vt:lpstr>Izmit earthquake (Turkey) 17.08.1999, M=7.8</vt:lpstr>
      <vt:lpstr>SURFACE DISPLACEMENT FOR RADAR DATA</vt:lpstr>
      <vt:lpstr>PowerPoint Presentation</vt:lpstr>
      <vt:lpstr>Satellite and In-situ observations</vt:lpstr>
      <vt:lpstr>OMICS International Open Access Membership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Remya</dc:creator>
  <cp:lastModifiedBy>Anil Kumar Gadipelli</cp:lastModifiedBy>
  <cp:revision>5</cp:revision>
  <dcterms:created xsi:type="dcterms:W3CDTF">2015-09-21T07:38:00Z</dcterms:created>
  <dcterms:modified xsi:type="dcterms:W3CDTF">2015-10-19T08:29:11Z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2014-10-31T00:00:00Z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2015-09-21T00:00:00Z</vt:filetime>
  </property>
</Properties>
</file>