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5" r:id="rId3"/>
    <p:sldId id="260" r:id="rId4"/>
    <p:sldId id="263" r:id="rId5"/>
    <p:sldId id="261" r:id="rId6"/>
    <p:sldId id="264" r:id="rId7"/>
    <p:sldId id="258" r:id="rId8"/>
    <p:sldId id="259"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CA227B36-9192-4676-A098-001A6846494D}" type="datetimeFigureOut">
              <a:rPr lang="en-US" smtClean="0"/>
              <a:t>11/2/2015</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FEDBBDC-7E4C-4773-AC21-4C169E4BF4B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A227B36-9192-4676-A098-001A6846494D}" type="datetimeFigureOut">
              <a:rPr lang="en-US" smtClean="0"/>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227B36-9192-4676-A098-001A6846494D}" type="datetimeFigureOut">
              <a:rPr lang="en-US" smtClean="0"/>
              <a:t>11/2/2015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CA227B36-9192-4676-A098-001A6846494D}" type="datetimeFigureOut">
              <a:rPr lang="en-US" smtClean="0"/>
              <a:t>11/2/2015</a:t>
            </a:fld>
            <a:endParaRPr lang="en-US"/>
          </a:p>
        </p:txBody>
      </p:sp>
      <p:sp>
        <p:nvSpPr>
          <p:cNvPr id="27" name="Slide Number Placeholder 26"/>
          <p:cNvSpPr>
            <a:spLocks noGrp="1"/>
          </p:cNvSpPr>
          <p:nvPr>
            <p:ph type="sldNum" sz="quarter" idx="11"/>
          </p:nvPr>
        </p:nvSpPr>
        <p:spPr/>
        <p:txBody>
          <a:bodyPr rtlCol="0"/>
          <a:lstStyle/>
          <a:p>
            <a:fld id="{BFEDBBDC-7E4C-4773-AC21-4C169E4BF4BF}"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CA227B36-9192-4676-A098-001A6846494D}" type="datetimeFigureOut">
              <a:rPr lang="en-US" smtClean="0"/>
              <a:t>11/2/2015</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BFEDBBDC-7E4C-4773-AC21-4C169E4BF4B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227B36-9192-4676-A098-001A6846494D}" type="datetimeFigureOut">
              <a:rPr lang="en-US" smtClean="0"/>
              <a:t>11/2/2015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227B36-9192-4676-A098-001A6846494D}" type="datetimeFigureOut">
              <a:rPr lang="en-US" smtClean="0"/>
              <a:t>11/2/2015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A227B36-9192-4676-A098-001A6846494D}" type="datetimeFigureOut">
              <a:rPr lang="en-US" smtClean="0"/>
              <a:t>11/2/2015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A227B36-9192-4676-A098-001A6846494D}" type="datetimeFigureOut">
              <a:rPr lang="en-US" smtClean="0"/>
              <a:t>11/2/2015</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FEDBBDC-7E4C-4773-AC21-4C169E4BF4B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 follows </a:t>
            </a:r>
            <a:r>
              <a:rPr lang="en-IN" sz="2000" dirty="0">
                <a:solidFill>
                  <a:schemeClr val="bg2">
                    <a:lumMod val="10000"/>
                  </a:schemeClr>
                </a:solidFill>
                <a:latin typeface="Centaur" panose="02030504050205020304" pitchFamily="18" charset="0"/>
              </a:rPr>
              <a:t>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a:t>
            </a:r>
            <a:r>
              <a:rPr lang="en-US" sz="3200" b="1" dirty="0" smtClean="0">
                <a:solidFill>
                  <a:schemeClr val="accent4">
                    <a:lumMod val="10000"/>
                  </a:schemeClr>
                </a:solidFill>
                <a:latin typeface="Modern No. 20" pitchFamily="18" charset="0"/>
              </a:rPr>
              <a:t>Journals</a:t>
            </a:r>
            <a:r>
              <a:rPr lang="en-US" sz="3200" b="1" dirty="0" smtClean="0">
                <a:solidFill>
                  <a:schemeClr val="accent4">
                    <a:lumMod val="10000"/>
                  </a:schemeClr>
                </a:solidFill>
                <a:latin typeface="Baskerville Old Face" panose="02020602080505020303" pitchFamily="18" charset="0"/>
              </a:rPr>
              <a:t>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479394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8036" y="254433"/>
            <a:ext cx="8458200" cy="812368"/>
          </a:xfrm>
        </p:spPr>
        <p:txBody>
          <a:bodyPr>
            <a:normAutofit fontScale="90000"/>
          </a:bodyPr>
          <a:lstStyle/>
          <a:p>
            <a:r>
              <a:rPr lang="en-US" dirty="0" smtClean="0"/>
              <a:t>Journal Of Oral Hygiene and Health</a:t>
            </a:r>
            <a:endParaRPr lang="en-US" dirty="0"/>
          </a:p>
        </p:txBody>
      </p:sp>
      <p:sp>
        <p:nvSpPr>
          <p:cNvPr id="3" name="Subtitle 2"/>
          <p:cNvSpPr>
            <a:spLocks noGrp="1"/>
          </p:cNvSpPr>
          <p:nvPr>
            <p:ph type="subTitle" idx="1"/>
          </p:nvPr>
        </p:nvSpPr>
        <p:spPr>
          <a:xfrm>
            <a:off x="152400" y="4038600"/>
            <a:ext cx="5943600" cy="1752600"/>
          </a:xfrm>
        </p:spPr>
        <p:txBody>
          <a:bodyPr/>
          <a:lstStyle/>
          <a:p>
            <a:r>
              <a:rPr lang="en-US" b="1" dirty="0" err="1"/>
              <a:t>Gurkeerat</a:t>
            </a:r>
            <a:r>
              <a:rPr lang="en-US" b="1" dirty="0"/>
              <a:t> Singh</a:t>
            </a:r>
            <a:r>
              <a:rPr lang="en-US" dirty="0"/>
              <a:t/>
            </a:r>
            <a:br>
              <a:rPr lang="en-US" dirty="0"/>
            </a:br>
            <a:r>
              <a:rPr lang="en-US" dirty="0"/>
              <a:t>Professor &amp; Head, Dept. of Orthodontics </a:t>
            </a:r>
            <a:br>
              <a:rPr lang="en-US" dirty="0"/>
            </a:br>
            <a:r>
              <a:rPr lang="en-US" dirty="0" err="1"/>
              <a:t>Manipal</a:t>
            </a:r>
            <a:r>
              <a:rPr lang="en-US" dirty="0"/>
              <a:t> University</a:t>
            </a:r>
          </a:p>
          <a:p>
            <a:endParaRPr lang="en-US" dirty="0"/>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9000" y="1219200"/>
            <a:ext cx="2057400" cy="2366010"/>
          </a:xfrm>
          <a:prstGeom prst="rect">
            <a:avLst/>
          </a:prstGeom>
        </p:spPr>
      </p:pic>
      <p:sp>
        <p:nvSpPr>
          <p:cNvPr id="5" name="TextBox 4"/>
          <p:cNvSpPr txBox="1"/>
          <p:nvPr/>
        </p:nvSpPr>
        <p:spPr>
          <a:xfrm>
            <a:off x="808149" y="5638800"/>
            <a:ext cx="7543800" cy="646331"/>
          </a:xfrm>
          <a:prstGeom prst="rect">
            <a:avLst/>
          </a:prstGeom>
          <a:noFill/>
        </p:spPr>
        <p:txBody>
          <a:bodyPr wrap="square" rtlCol="0">
            <a:spAutoFit/>
          </a:bodyPr>
          <a:lstStyle/>
          <a:p>
            <a:pPr algn="ctr"/>
            <a:r>
              <a:rPr lang="en-US" b="1" dirty="0" smtClean="0"/>
              <a:t>Executive Editor</a:t>
            </a:r>
          </a:p>
          <a:p>
            <a:pPr algn="ctr"/>
            <a:r>
              <a:rPr lang="en-US" b="1" dirty="0" smtClean="0"/>
              <a:t>Journal of Oral Hygiene &amp; Health</a:t>
            </a:r>
            <a:endParaRPr lang="en-US" b="1" dirty="0"/>
          </a:p>
        </p:txBody>
      </p:sp>
    </p:spTree>
    <p:extLst>
      <p:ext uri="{BB962C8B-B14F-4D97-AF65-F5344CB8AC3E}">
        <p14:creationId xmlns:p14="http://schemas.microsoft.com/office/powerpoint/2010/main" val="4715227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Biography</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US" sz="1800" dirty="0" err="1">
                <a:latin typeface="Times New Roman" pitchFamily="18" charset="0"/>
                <a:cs typeface="Times New Roman" pitchFamily="18" charset="0"/>
              </a:rPr>
              <a:t>Gurkeerat</a:t>
            </a:r>
            <a:r>
              <a:rPr lang="en-US" sz="1800" dirty="0">
                <a:latin typeface="Times New Roman" pitchFamily="18" charset="0"/>
                <a:cs typeface="Times New Roman" pitchFamily="18" charset="0"/>
              </a:rPr>
              <a:t> Singh is a Vice-Principal, </a:t>
            </a:r>
            <a:r>
              <a:rPr lang="en-US" sz="1800" dirty="0" err="1">
                <a:latin typeface="Times New Roman" pitchFamily="18" charset="0"/>
                <a:cs typeface="Times New Roman" pitchFamily="18" charset="0"/>
              </a:rPr>
              <a:t>Sudha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Rustagi</a:t>
            </a:r>
            <a:r>
              <a:rPr lang="en-US" sz="1800" dirty="0">
                <a:latin typeface="Times New Roman" pitchFamily="18" charset="0"/>
                <a:cs typeface="Times New Roman" pitchFamily="18" charset="0"/>
              </a:rPr>
              <a:t> College of Dental Sciences and Research, Faridabad as well as Professor &amp; Head, Dept. of Orthodontics, </a:t>
            </a:r>
            <a:r>
              <a:rPr lang="en-US" sz="1800" dirty="0" err="1">
                <a:latin typeface="Times New Roman" pitchFamily="18" charset="0"/>
                <a:cs typeface="Times New Roman" pitchFamily="18" charset="0"/>
              </a:rPr>
              <a:t>Sudha</a:t>
            </a:r>
            <a:r>
              <a:rPr lang="en-US" sz="1800" dirty="0">
                <a:latin typeface="Times New Roman" pitchFamily="18" charset="0"/>
                <a:cs typeface="Times New Roman" pitchFamily="18" charset="0"/>
              </a:rPr>
              <a:t> </a:t>
            </a:r>
            <a:r>
              <a:rPr lang="en-US" sz="1800" dirty="0" err="1" smtClean="0">
                <a:latin typeface="Times New Roman" pitchFamily="18" charset="0"/>
                <a:cs typeface="Times New Roman" pitchFamily="18" charset="0"/>
              </a:rPr>
              <a:t>Rustagi</a:t>
            </a: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College of Dental Science, Faridabad</a:t>
            </a:r>
            <a:r>
              <a:rPr lang="en-US" sz="1800" dirty="0" smtClean="0">
                <a:latin typeface="Times New Roman" pitchFamily="18" charset="0"/>
                <a:cs typeface="Times New Roman" pitchFamily="18" charset="0"/>
              </a:rPr>
              <a:t>.</a:t>
            </a:r>
          </a:p>
          <a:p>
            <a:pPr algn="just"/>
            <a:r>
              <a:rPr lang="en-US" sz="1800" dirty="0" smtClean="0">
                <a:latin typeface="Times New Roman" pitchFamily="18" charset="0"/>
                <a:cs typeface="Times New Roman" pitchFamily="18" charset="0"/>
              </a:rPr>
              <a:t>He </a:t>
            </a:r>
            <a:r>
              <a:rPr lang="en-US" sz="1800" dirty="0">
                <a:latin typeface="Times New Roman" pitchFamily="18" charset="0"/>
                <a:cs typeface="Times New Roman" pitchFamily="18" charset="0"/>
              </a:rPr>
              <a:t>is a </a:t>
            </a:r>
            <a:r>
              <a:rPr lang="en-US" sz="1800" dirty="0" smtClean="0">
                <a:latin typeface="Times New Roman" pitchFamily="18" charset="0"/>
                <a:cs typeface="Times New Roman" pitchFamily="18" charset="0"/>
              </a:rPr>
              <a:t>Member in </a:t>
            </a:r>
            <a:r>
              <a:rPr lang="en-US" sz="1800" dirty="0">
                <a:latin typeface="Times New Roman" pitchFamily="18" charset="0"/>
                <a:cs typeface="Times New Roman" pitchFamily="18" charset="0"/>
              </a:rPr>
              <a:t>Delhi State Dental Council, Executive </a:t>
            </a:r>
            <a:r>
              <a:rPr lang="en-US" sz="1800" dirty="0" err="1">
                <a:latin typeface="Times New Roman" pitchFamily="18" charset="0"/>
                <a:cs typeface="Times New Roman" pitchFamily="18" charset="0"/>
              </a:rPr>
              <a:t>Memberin</a:t>
            </a:r>
            <a:r>
              <a:rPr lang="en-US" sz="1800" dirty="0">
                <a:latin typeface="Times New Roman" pitchFamily="18" charset="0"/>
                <a:cs typeface="Times New Roman" pitchFamily="18" charset="0"/>
              </a:rPr>
              <a:t> IDA Delhi State Branch and also Organizing Secretary for 8th Asian Pacific Orthodontic Conference &amp; 47th Indian Orthodontic Conference, 2012</a:t>
            </a:r>
            <a:r>
              <a:rPr lang="en-US" sz="1800" dirty="0" smtClean="0">
                <a:latin typeface="Times New Roman" pitchFamily="18" charset="0"/>
                <a:cs typeface="Times New Roman" pitchFamily="18" charset="0"/>
              </a:rPr>
              <a:t>.</a:t>
            </a:r>
          </a:p>
          <a:p>
            <a:pPr algn="just"/>
            <a:r>
              <a:rPr lang="en-US" sz="1800" dirty="0" smtClean="0">
                <a:latin typeface="Times New Roman" pitchFamily="18" charset="0"/>
                <a:cs typeface="Times New Roman" pitchFamily="18" charset="0"/>
              </a:rPr>
              <a:t>He achieved </a:t>
            </a:r>
            <a:r>
              <a:rPr lang="en-US" sz="1800" dirty="0">
                <a:latin typeface="Times New Roman" pitchFamily="18" charset="0"/>
                <a:cs typeface="Times New Roman" pitchFamily="18" charset="0"/>
              </a:rPr>
              <a:t>1st Prize in Undergraduate Dental Student’s section All India Essay Competition, Indian Society of Periodontology (1992).2nd Prize, Undergraduate Section, All India Essay Competition, 6th National Convention of the Academy of Oral Medicine &amp; Radiology (1993).2nd best clinical paper 40th IOC Chandigarh. Presented at 41st annual conference held at Chennai, 2006</a:t>
            </a:r>
            <a:r>
              <a:rPr lang="en-US" sz="1800" dirty="0" smtClean="0">
                <a:latin typeface="Times New Roman" pitchFamily="18" charset="0"/>
                <a:cs typeface="Times New Roman" pitchFamily="18" charset="0"/>
              </a:rPr>
              <a:t>.</a:t>
            </a:r>
          </a:p>
        </p:txBody>
      </p:sp>
    </p:spTree>
    <p:extLst>
      <p:ext uri="{BB962C8B-B14F-4D97-AF65-F5344CB8AC3E}">
        <p14:creationId xmlns:p14="http://schemas.microsoft.com/office/powerpoint/2010/main" val="42502522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Biography…</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US" sz="1800" dirty="0">
                <a:latin typeface="Times New Roman" pitchFamily="18" charset="0"/>
                <a:cs typeface="Times New Roman" pitchFamily="18" charset="0"/>
              </a:rPr>
              <a:t>He is Consultant Orthodontist, Indian Spinal Injuries Centre and Hospital, </a:t>
            </a:r>
            <a:r>
              <a:rPr lang="en-US" sz="1800" dirty="0" err="1">
                <a:latin typeface="Times New Roman" pitchFamily="18" charset="0"/>
                <a:cs typeface="Times New Roman" pitchFamily="18" charset="0"/>
              </a:rPr>
              <a:t>Vasant</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Kunj</a:t>
            </a:r>
            <a:r>
              <a:rPr lang="en-US" sz="1800" dirty="0">
                <a:latin typeface="Times New Roman" pitchFamily="18" charset="0"/>
                <a:cs typeface="Times New Roman" pitchFamily="18" charset="0"/>
              </a:rPr>
              <a:t>, New Delhi. Attached since August 1998 and serving till date and D-32, The Dental Centre, D-32,FF. South Extension Part-1, New Delhi-110049, A multi </a:t>
            </a:r>
            <a:r>
              <a:rPr lang="en-US" sz="1800" dirty="0" err="1">
                <a:latin typeface="Times New Roman" pitchFamily="18" charset="0"/>
                <a:cs typeface="Times New Roman" pitchFamily="18" charset="0"/>
              </a:rPr>
              <a:t>speciality</a:t>
            </a:r>
            <a:r>
              <a:rPr lang="en-US" sz="1800" dirty="0">
                <a:latin typeface="Times New Roman" pitchFamily="18" charset="0"/>
                <a:cs typeface="Times New Roman" pitchFamily="18" charset="0"/>
              </a:rPr>
              <a:t> practice since 2006 and also Former consultant Orthodontist, Mata </a:t>
            </a:r>
            <a:r>
              <a:rPr lang="en-US" sz="1800" dirty="0" err="1">
                <a:latin typeface="Times New Roman" pitchFamily="18" charset="0"/>
                <a:cs typeface="Times New Roman" pitchFamily="18" charset="0"/>
              </a:rPr>
              <a:t>Channan</a:t>
            </a:r>
            <a:r>
              <a:rPr lang="en-US" sz="1800" dirty="0">
                <a:latin typeface="Times New Roman" pitchFamily="18" charset="0"/>
                <a:cs typeface="Times New Roman" pitchFamily="18" charset="0"/>
              </a:rPr>
              <a:t> Devi Hospital, </a:t>
            </a:r>
            <a:r>
              <a:rPr lang="en-US" sz="1800" dirty="0" err="1">
                <a:latin typeface="Times New Roman" pitchFamily="18" charset="0"/>
                <a:cs typeface="Times New Roman" pitchFamily="18" charset="0"/>
              </a:rPr>
              <a:t>Janakpuri</a:t>
            </a:r>
            <a:r>
              <a:rPr lang="en-US" sz="1800" dirty="0">
                <a:latin typeface="Times New Roman" pitchFamily="18" charset="0"/>
                <a:cs typeface="Times New Roman" pitchFamily="18" charset="0"/>
              </a:rPr>
              <a:t>, New Delhi. Attached since September 1997 and serving till 1st April, 2013.</a:t>
            </a:r>
          </a:p>
        </p:txBody>
      </p:sp>
    </p:spTree>
    <p:extLst>
      <p:ext uri="{BB962C8B-B14F-4D97-AF65-F5344CB8AC3E}">
        <p14:creationId xmlns:p14="http://schemas.microsoft.com/office/powerpoint/2010/main" val="21399610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Research Interest</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dirty="0">
                <a:latin typeface="Times New Roman" pitchFamily="18" charset="0"/>
                <a:cs typeface="Times New Roman" pitchFamily="18" charset="0"/>
              </a:rPr>
              <a:t>Lasers in Dentistry, Micro-mini implants in orthodontics, Bite-jumping appliances, Self-ligation in Orthodontics.</a:t>
            </a:r>
          </a:p>
        </p:txBody>
      </p:sp>
    </p:spTree>
    <p:extLst>
      <p:ext uri="{BB962C8B-B14F-4D97-AF65-F5344CB8AC3E}">
        <p14:creationId xmlns:p14="http://schemas.microsoft.com/office/powerpoint/2010/main" val="4168966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Publication Details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1837249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US" sz="2200" dirty="0">
                <a:latin typeface="Times New Roman" pitchFamily="18" charset="0"/>
                <a:cs typeface="Times New Roman" pitchFamily="18" charset="0"/>
                <a:hlinkClick r:id="rId3"/>
              </a:rPr>
              <a:t>http://www.conferenceseries.com</a:t>
            </a:r>
            <a:r>
              <a:rPr lang="en-US" sz="2200" dirty="0" smtClean="0">
                <a:latin typeface="Times New Roman" pitchFamily="18" charset="0"/>
                <a:cs typeface="Times New Roman" pitchFamily="18" charset="0"/>
                <a:hlinkClick r:id="rId3"/>
              </a:rPr>
              <a:t>/</a:t>
            </a:r>
            <a:r>
              <a:rPr lang="en-US" sz="2200" dirty="0" smtClean="0">
                <a:latin typeface="Times New Roman" pitchFamily="18" charset="0"/>
                <a:cs typeface="Times New Roman" pitchFamily="18" charset="0"/>
              </a:rPr>
              <a:t> </a:t>
            </a:r>
            <a:endParaRPr lang="en-US" sz="2200" dirty="0">
              <a:latin typeface="Times New Roman" pitchFamily="18" charset="0"/>
              <a:cs typeface="Times New Roman" pitchFamily="18" charset="0"/>
            </a:endParaRP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latin typeface="Times New Roman" pitchFamily="18" charset="0"/>
                <a:cs typeface="Times New Roman" pitchFamily="18" charset="0"/>
              </a:rPr>
              <a:t>For Upcoming </a:t>
            </a:r>
            <a:r>
              <a:rPr lang="en-US" sz="3600" dirty="0">
                <a:latin typeface="Times New Roman" pitchFamily="18" charset="0"/>
                <a:cs typeface="Times New Roman" pitchFamily="18" charset="0"/>
              </a:rPr>
              <a:t>Conferences</a:t>
            </a:r>
          </a:p>
        </p:txBody>
      </p:sp>
    </p:spTree>
    <p:extLst>
      <p:ext uri="{BB962C8B-B14F-4D97-AF65-F5344CB8AC3E}">
        <p14:creationId xmlns:p14="http://schemas.microsoft.com/office/powerpoint/2010/main" val="31393786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a:t>
            </a:r>
            <a:r>
              <a:rPr lang="en-US" sz="2400" dirty="0" smtClean="0">
                <a:solidFill>
                  <a:schemeClr val="accent5">
                    <a:lumMod val="10000"/>
                  </a:schemeClr>
                </a:solidFill>
                <a:latin typeface="Andalus" panose="02020603050405020304" pitchFamily="18" charset="-78"/>
                <a:cs typeface="Andalus" panose="02020603050405020304" pitchFamily="18" charset="-78"/>
              </a:rPr>
              <a:t>International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39645746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17</TotalTime>
  <Words>428</Words>
  <Application>Microsoft Office PowerPoint</Application>
  <PresentationFormat>On-screen Show (4:3)</PresentationFormat>
  <Paragraphs>25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Urban</vt:lpstr>
      <vt:lpstr>PowerPoint Presentation</vt:lpstr>
      <vt:lpstr>Journal Of Oral Hygiene and Health</vt:lpstr>
      <vt:lpstr>Biography</vt:lpstr>
      <vt:lpstr>Biography…</vt:lpstr>
      <vt:lpstr>Research Interest</vt:lpstr>
      <vt:lpstr>Publication Details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rahul-s</dc:creator>
  <cp:lastModifiedBy>rahul-s</cp:lastModifiedBy>
  <cp:revision>8</cp:revision>
  <dcterms:created xsi:type="dcterms:W3CDTF">2015-10-14T08:23:48Z</dcterms:created>
  <dcterms:modified xsi:type="dcterms:W3CDTF">2015-11-02T10:25:18Z</dcterms:modified>
</cp:coreProperties>
</file>