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6" r:id="rId3"/>
    <p:sldMasterId id="2147483734" r:id="rId4"/>
  </p:sldMasterIdLst>
  <p:sldIdLst>
    <p:sldId id="270" r:id="rId5"/>
    <p:sldId id="271" r:id="rId6"/>
    <p:sldId id="256" r:id="rId7"/>
    <p:sldId id="257" r:id="rId8"/>
    <p:sldId id="258" r:id="rId9"/>
    <p:sldId id="259" r:id="rId10"/>
    <p:sldId id="269" r:id="rId11"/>
    <p:sldId id="260" r:id="rId12"/>
    <p:sldId id="268" r:id="rId13"/>
    <p:sldId id="261" r:id="rId14"/>
    <p:sldId id="262" r:id="rId15"/>
    <p:sldId id="263" r:id="rId16"/>
    <p:sldId id="264" r:id="rId17"/>
    <p:sldId id="267" r:id="rId18"/>
    <p:sldId id="266" r:id="rId19"/>
    <p:sldId id="265" r:id="rId20"/>
    <p:sldId id="272" r:id="rId21"/>
    <p:sldId id="274" r:id="rId22"/>
    <p:sldId id="2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smtClean="0"/>
            </a:lvl1pPr>
          </a:lstStyle>
          <a:p>
            <a:pPr>
              <a:defRPr/>
            </a:pPr>
            <a:fld id="{595B64A0-F45E-4E19-8AB4-1039541878F0}" type="datetimeFigureOut">
              <a:rPr lang="en-US"/>
              <a:pPr>
                <a:defRPr/>
              </a:pPr>
              <a:t>10/30/2014</a:t>
            </a:fld>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smtClean="0"/>
            </a:lvl1pPr>
          </a:lstStyle>
          <a:p>
            <a:pPr>
              <a:defRPr/>
            </a:pPr>
            <a:fld id="{25CF62F4-79DD-41AD-8744-13F671B38719}" type="slidenum">
              <a:rPr lang="en-US"/>
              <a:pPr>
                <a:defRPr/>
              </a:pPr>
              <a:t>‹#›</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280415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B710C6F7-19C4-4CA9-B839-A4897B381A63}"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3B2EE161-5A33-4D06-AF44-0F1EA95BB623}" type="datetimeFigureOut">
              <a:rPr lang="en-US"/>
              <a:pPr>
                <a:defRPr/>
              </a:pPr>
              <a:t>10/30/2014</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9572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73D6B2A3-0956-49D8-9E83-7662A7E5DA72}"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87501F9A-6865-4116-AC80-F69B40205319}" type="datetimeFigureOut">
              <a:rPr lang="en-US"/>
              <a:pPr>
                <a:defRPr/>
              </a:pPr>
              <a:t>10/30/2014</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0883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2" y="1122363"/>
            <a:ext cx="6593681" cy="2387600"/>
          </a:xfrm>
        </p:spPr>
        <p:txBody>
          <a:bodyPr anchor="b"/>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2"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0" name="Date Placeholder 3"/>
          <p:cNvSpPr>
            <a:spLocks noGrp="1"/>
          </p:cNvSpPr>
          <p:nvPr>
            <p:ph type="dt" sz="half" idx="10"/>
          </p:nvPr>
        </p:nvSpPr>
        <p:spPr>
          <a:xfrm>
            <a:off x="5308600" y="5410200"/>
            <a:ext cx="205740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86DFC3E4-1D5A-4B1D-AF07-C39108C7A5F4}" type="datetimeFigureOut">
              <a:rPr lang="en-US"/>
              <a:pPr>
                <a:defRPr/>
              </a:pPr>
              <a:t>10/30/2014</a:t>
            </a:fld>
            <a:endParaRPr lang="en-US"/>
          </a:p>
        </p:txBody>
      </p:sp>
      <p:sp>
        <p:nvSpPr>
          <p:cNvPr id="61" name="Footer Placeholder 4"/>
          <p:cNvSpPr>
            <a:spLocks noGrp="1"/>
          </p:cNvSpPr>
          <p:nvPr>
            <p:ph type="ftr" sz="quarter" idx="11"/>
          </p:nvPr>
        </p:nvSpPr>
        <p:spPr>
          <a:xfrm>
            <a:off x="1408113" y="5410200"/>
            <a:ext cx="3843337" cy="365125"/>
          </a:xfrm>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2" name="Slide Number Placeholder 5"/>
          <p:cNvSpPr>
            <a:spLocks noGrp="1"/>
          </p:cNvSpPr>
          <p:nvPr>
            <p:ph type="sldNum" sz="quarter" idx="12"/>
          </p:nvPr>
        </p:nvSpPr>
        <p:spPr>
          <a:xfrm>
            <a:off x="7423150" y="5410200"/>
            <a:ext cx="57785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94F1A8A3-CF01-4D5E-9768-42174012CD36}" type="slidenum">
              <a:rPr lang="en-US"/>
              <a:pPr>
                <a:defRPr/>
              </a:pPr>
              <a:t>‹#›</a:t>
            </a:fld>
            <a:endParaRPr lang="en-US"/>
          </a:p>
        </p:txBody>
      </p:sp>
    </p:spTree>
    <p:extLst>
      <p:ext uri="{BB962C8B-B14F-4D97-AF65-F5344CB8AC3E}">
        <p14:creationId xmlns:p14="http://schemas.microsoft.com/office/powerpoint/2010/main" val="1897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AA308E6-4355-4AB3-81B9-DE0F0C650AFF}"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4F110C3-5492-4EB7-84C4-8A212416C993}" type="slidenum">
              <a:rPr lang="en-US"/>
              <a:pPr>
                <a:defRPr/>
              </a:pPr>
              <a:t>‹#›</a:t>
            </a:fld>
            <a:endParaRPr lang="en-US"/>
          </a:p>
        </p:txBody>
      </p:sp>
    </p:spTree>
    <p:extLst>
      <p:ext uri="{BB962C8B-B14F-4D97-AF65-F5344CB8AC3E}">
        <p14:creationId xmlns:p14="http://schemas.microsoft.com/office/powerpoint/2010/main" val="41554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3"/>
            <a:ext cx="7429500" cy="2852737"/>
          </a:xfrm>
        </p:spPr>
        <p:txBody>
          <a:bodyPr anchor="b"/>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0FA45BB-C2BD-48AF-A2AC-B2D6332D3CB5}"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F55D152D-7D90-4825-9702-AF64B02C601C}" type="slidenum">
              <a:rPr lang="en-US"/>
              <a:pPr>
                <a:defRPr/>
              </a:pPr>
              <a:t>‹#›</a:t>
            </a:fld>
            <a:endParaRPr lang="en-US"/>
          </a:p>
        </p:txBody>
      </p:sp>
    </p:spTree>
    <p:extLst>
      <p:ext uri="{BB962C8B-B14F-4D97-AF65-F5344CB8AC3E}">
        <p14:creationId xmlns:p14="http://schemas.microsoft.com/office/powerpoint/2010/main" val="57251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ED304016-9F74-4BD0-A168-AD0B0805B857}"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FD9AAE9-C8FA-43C6-AFAB-1A530626EB24}" type="slidenum">
              <a:rPr lang="en-US"/>
              <a:pPr>
                <a:defRPr/>
              </a:pPr>
              <a:t>‹#›</a:t>
            </a:fld>
            <a:endParaRPr lang="en-US"/>
          </a:p>
        </p:txBody>
      </p:sp>
    </p:spTree>
    <p:extLst>
      <p:ext uri="{BB962C8B-B14F-4D97-AF65-F5344CB8AC3E}">
        <p14:creationId xmlns:p14="http://schemas.microsoft.com/office/powerpoint/2010/main" val="19844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3"/>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8"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1" y="3073404"/>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4"/>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3C2F92D-AF7F-42E3-8697-D6CCDCBA7682}" type="datetimeFigureOut">
              <a:rPr lang="en-US"/>
              <a:pPr>
                <a:defRPr/>
              </a:pPr>
              <a:t>10/30/2014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BBB932D8-FA44-4AE5-AE7C-29865ED08B12}" type="slidenum">
              <a:rPr lang="en-US"/>
              <a:pPr>
                <a:defRPr/>
              </a:pPr>
              <a:t>‹#›</a:t>
            </a:fld>
            <a:endParaRPr lang="en-US"/>
          </a:p>
        </p:txBody>
      </p:sp>
    </p:spTree>
    <p:extLst>
      <p:ext uri="{BB962C8B-B14F-4D97-AF65-F5344CB8AC3E}">
        <p14:creationId xmlns:p14="http://schemas.microsoft.com/office/powerpoint/2010/main" val="19798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F6CE712-78B0-4A59-A54A-5C64F9610D70}" type="datetimeFigureOut">
              <a:rPr lang="en-US"/>
              <a:pPr>
                <a:defRPr/>
              </a:pPr>
              <a:t>10/30/2014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2711EB2C-45C6-4812-9952-99A9A3AF23D3}" type="slidenum">
              <a:rPr lang="en-US"/>
              <a:pPr>
                <a:defRPr/>
              </a:pPr>
              <a:t>‹#›</a:t>
            </a:fld>
            <a:endParaRPr lang="en-US"/>
          </a:p>
        </p:txBody>
      </p:sp>
    </p:spTree>
    <p:extLst>
      <p:ext uri="{BB962C8B-B14F-4D97-AF65-F5344CB8AC3E}">
        <p14:creationId xmlns:p14="http://schemas.microsoft.com/office/powerpoint/2010/main" val="378071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403F252-94E4-4C09-8DD9-C13F3960FD83}" type="datetimeFigureOut">
              <a:rPr lang="en-US"/>
              <a:pPr>
                <a:defRPr/>
              </a:pPr>
              <a:t>10/30/2014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94EFB10-A2D1-453C-9D1B-B327D8223A0A}" type="slidenum">
              <a:rPr lang="en-US"/>
              <a:pPr>
                <a:defRPr/>
              </a:pPr>
              <a:t>‹#›</a:t>
            </a:fld>
            <a:endParaRPr lang="en-US"/>
          </a:p>
        </p:txBody>
      </p:sp>
    </p:spTree>
    <p:extLst>
      <p:ext uri="{BB962C8B-B14F-4D97-AF65-F5344CB8AC3E}">
        <p14:creationId xmlns:p14="http://schemas.microsoft.com/office/powerpoint/2010/main" val="4113251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3"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5D81A201-7626-4512-94FC-B17D249AD0B5}"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5FC4ADE4-1CC2-4172-99B5-D02EDB8406E2}" type="slidenum">
              <a:rPr lang="en-US"/>
              <a:pPr>
                <a:defRPr/>
              </a:pPr>
              <a:t>‹#›</a:t>
            </a:fld>
            <a:endParaRPr lang="en-US"/>
          </a:p>
        </p:txBody>
      </p:sp>
    </p:spTree>
    <p:extLst>
      <p:ext uri="{BB962C8B-B14F-4D97-AF65-F5344CB8AC3E}">
        <p14:creationId xmlns:p14="http://schemas.microsoft.com/office/powerpoint/2010/main" val="345650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FE92C28D-D56B-4FAB-8DA0-28A6449A2C12}"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62CFF009-7146-48FC-A3E4-A49E8779DE59}" type="datetimeFigureOut">
              <a:rPr lang="en-US"/>
              <a:pPr>
                <a:defRPr/>
              </a:pPr>
              <a:t>10/30/2014</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0636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8"/>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0CD2632C-5D02-4EB0-8612-8E64EC164CED}"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313C3FA-5F55-4DC6-97D5-B38B3DE55940}" type="slidenum">
              <a:rPr lang="en-US"/>
              <a:pPr>
                <a:defRPr/>
              </a:pPr>
              <a:t>‹#›</a:t>
            </a:fld>
            <a:endParaRPr lang="en-US"/>
          </a:p>
        </p:txBody>
      </p:sp>
    </p:spTree>
    <p:extLst>
      <p:ext uri="{BB962C8B-B14F-4D97-AF65-F5344CB8AC3E}">
        <p14:creationId xmlns:p14="http://schemas.microsoft.com/office/powerpoint/2010/main" val="71116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1"/>
            <a:ext cx="7434266"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E4CFB95-1C27-416B-BE2D-BD2766E2BEA9}"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7759163-5F53-48B3-81F1-41660D4F8273}" type="slidenum">
              <a:rPr lang="en-US"/>
              <a:pPr>
                <a:defRPr/>
              </a:pPr>
              <a:t>‹#›</a:t>
            </a:fld>
            <a:endParaRPr lang="en-US"/>
          </a:p>
        </p:txBody>
      </p:sp>
    </p:spTree>
    <p:extLst>
      <p:ext uri="{BB962C8B-B14F-4D97-AF65-F5344CB8AC3E}">
        <p14:creationId xmlns:p14="http://schemas.microsoft.com/office/powerpoint/2010/main" val="4115275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6"/>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BCEC013-A427-475C-A424-DCD531E53E32}"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D62CBF7-C8D9-4CCB-825D-AF7604B6610F}" type="slidenum">
              <a:rPr lang="en-US"/>
              <a:pPr>
                <a:defRPr/>
              </a:pPr>
              <a:t>‹#›</a:t>
            </a:fld>
            <a:endParaRPr lang="en-US"/>
          </a:p>
        </p:txBody>
      </p:sp>
    </p:spTree>
    <p:extLst>
      <p:ext uri="{BB962C8B-B14F-4D97-AF65-F5344CB8AC3E}">
        <p14:creationId xmlns:p14="http://schemas.microsoft.com/office/powerpoint/2010/main" val="380102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7863" y="7318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6" name="TextBox 5"/>
          <p:cNvSpPr txBox="1"/>
          <p:nvPr/>
        </p:nvSpPr>
        <p:spPr>
          <a:xfrm>
            <a:off x="7902575" y="2765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2" name="Title 1"/>
          <p:cNvSpPr>
            <a:spLocks noGrp="1"/>
          </p:cNvSpPr>
          <p:nvPr>
            <p:ph type="title"/>
          </p:nvPr>
        </p:nvSpPr>
        <p:spPr>
          <a:xfrm>
            <a:off x="1084659" y="609602"/>
            <a:ext cx="6977064" cy="2748429"/>
          </a:xfrm>
        </p:spPr>
        <p:txBody>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64E5AE7-D0A2-449F-B8F9-7BFDB2E045E1}" type="datetimeFigureOut">
              <a:rPr lang="en-US"/>
              <a:pPr>
                <a:defRPr/>
              </a:pPr>
              <a:t>10/30/2014</a:t>
            </a:fld>
            <a:endParaRPr lang="en-US"/>
          </a:p>
        </p:txBody>
      </p:sp>
      <p:sp>
        <p:nvSpPr>
          <p:cNvPr id="8" name="Footer Placeholder 5"/>
          <p:cNvSpPr>
            <a:spLocks noGrp="1"/>
          </p:cNvSpPr>
          <p:nvPr>
            <p:ph type="ftr" sz="quarter" idx="15"/>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6"/>
          <p:cNvSpPr>
            <a:spLocks noGrp="1"/>
          </p:cNvSpPr>
          <p:nvPr>
            <p:ph type="sldNum" sz="quarter" idx="16"/>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3803813-1B5D-4B13-9B96-8D1403BD4407}" type="slidenum">
              <a:rPr lang="en-US"/>
              <a:pPr>
                <a:defRPr/>
              </a:pPr>
              <a:t>‹#›</a:t>
            </a:fld>
            <a:endParaRPr lang="en-US"/>
          </a:p>
        </p:txBody>
      </p:sp>
    </p:spTree>
    <p:extLst>
      <p:ext uri="{BB962C8B-B14F-4D97-AF65-F5344CB8AC3E}">
        <p14:creationId xmlns:p14="http://schemas.microsoft.com/office/powerpoint/2010/main" val="3606297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1" y="2134048"/>
            <a:ext cx="7429501" cy="2511835"/>
          </a:xfrm>
        </p:spPr>
        <p:txBody>
          <a:bodyPr anchor="b"/>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6" y="4657655"/>
            <a:ext cx="7428379"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5226DF0-12C3-4DF4-B1FB-1F939EA3E31D}"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54568E1-7EBF-44A2-877A-4F35F7761DE8}" type="slidenum">
              <a:rPr lang="en-US"/>
              <a:pPr>
                <a:defRPr/>
              </a:pPr>
              <a:t>‹#›</a:t>
            </a:fld>
            <a:endParaRPr lang="en-US"/>
          </a:p>
        </p:txBody>
      </p:sp>
    </p:spTree>
    <p:extLst>
      <p:ext uri="{BB962C8B-B14F-4D97-AF65-F5344CB8AC3E}">
        <p14:creationId xmlns:p14="http://schemas.microsoft.com/office/powerpoint/2010/main" val="962369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3"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2" y="3360263"/>
            <a:ext cx="2406551"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8"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3" y="3363435"/>
            <a:ext cx="2396873"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18"/>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5116B96A-4CAC-4EF8-B3EE-885292CD3192}" type="datetimeFigureOut">
              <a:rPr lang="en-US"/>
              <a:pPr>
                <a:defRPr/>
              </a:pPr>
              <a:t>10/30/2014</a:t>
            </a:fld>
            <a:endParaRPr lang="en-US"/>
          </a:p>
        </p:txBody>
      </p:sp>
      <p:sp>
        <p:nvSpPr>
          <p:cNvPr id="14" name="Footer Placeholder 3"/>
          <p:cNvSpPr>
            <a:spLocks noGrp="1"/>
          </p:cNvSpPr>
          <p:nvPr>
            <p:ph type="ftr" sz="quarter" idx="19"/>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6" name="Slide Number Placeholder 4"/>
          <p:cNvSpPr>
            <a:spLocks noGrp="1"/>
          </p:cNvSpPr>
          <p:nvPr>
            <p:ph type="sldNum" sz="quarter" idx="2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7F0DDBD-75DF-4597-8870-421481D4D967}" type="slidenum">
              <a:rPr lang="en-US"/>
              <a:pPr>
                <a:defRPr/>
              </a:pPr>
              <a:t>‹#›</a:t>
            </a:fld>
            <a:endParaRPr lang="en-US"/>
          </a:p>
        </p:txBody>
      </p:sp>
    </p:spTree>
    <p:extLst>
      <p:ext uri="{BB962C8B-B14F-4D97-AF65-F5344CB8AC3E}">
        <p14:creationId xmlns:p14="http://schemas.microsoft.com/office/powerpoint/2010/main" val="119718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2"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856060" y="4980865"/>
            <a:ext cx="239643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65695" y="4980857"/>
            <a:ext cx="24003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5"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89332" y="4980861"/>
            <a:ext cx="2396226"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2"/>
          <p:cNvSpPr>
            <a:spLocks noGrp="1"/>
          </p:cNvSpPr>
          <p:nvPr>
            <p:ph type="dt" sz="half" idx="23"/>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2E0408BF-8B99-4710-9937-A3C2D1EA13FF}" type="datetimeFigureOut">
              <a:rPr lang="en-US"/>
              <a:pPr>
                <a:defRPr/>
              </a:pPr>
              <a:t>10/30/2014</a:t>
            </a:fld>
            <a:endParaRPr lang="en-US"/>
          </a:p>
        </p:txBody>
      </p:sp>
      <p:sp>
        <p:nvSpPr>
          <p:cNvPr id="13" name="Footer Placeholder 3"/>
          <p:cNvSpPr>
            <a:spLocks noGrp="1"/>
          </p:cNvSpPr>
          <p:nvPr>
            <p:ph type="ftr" sz="quarter" idx="24"/>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4" name="Slide Number Placeholder 4"/>
          <p:cNvSpPr>
            <a:spLocks noGrp="1"/>
          </p:cNvSpPr>
          <p:nvPr>
            <p:ph type="sldNum" sz="quarter" idx="25"/>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2F46D0CC-B6EC-47BF-BB76-434D9B9C61DA}" type="slidenum">
              <a:rPr lang="en-US"/>
              <a:pPr>
                <a:defRPr/>
              </a:pPr>
              <a:t>‹#›</a:t>
            </a:fld>
            <a:endParaRPr lang="en-US"/>
          </a:p>
        </p:txBody>
      </p:sp>
    </p:spTree>
    <p:extLst>
      <p:ext uri="{BB962C8B-B14F-4D97-AF65-F5344CB8AC3E}">
        <p14:creationId xmlns:p14="http://schemas.microsoft.com/office/powerpoint/2010/main" val="176074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A0D9144C-F3FD-4FF0-9D8E-2D576D1860E8}"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E8A609F8-706B-4A79-8D7F-939D8E7258F0}" type="slidenum">
              <a:rPr lang="en-US"/>
              <a:pPr>
                <a:defRPr/>
              </a:pPr>
              <a:t>‹#›</a:t>
            </a:fld>
            <a:endParaRPr lang="en-US"/>
          </a:p>
        </p:txBody>
      </p:sp>
    </p:spTree>
    <p:extLst>
      <p:ext uri="{BB962C8B-B14F-4D97-AF65-F5344CB8AC3E}">
        <p14:creationId xmlns:p14="http://schemas.microsoft.com/office/powerpoint/2010/main" val="2109703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6"/>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0" y="609606"/>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0648F880-358E-4BF7-9804-9AC930E0C301}"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B61C52C1-45F9-406E-A9D6-5D485CDD89F0}" type="slidenum">
              <a:rPr lang="en-US"/>
              <a:pPr>
                <a:defRPr/>
              </a:pPr>
              <a:t>‹#›</a:t>
            </a:fld>
            <a:endParaRPr lang="en-US"/>
          </a:p>
        </p:txBody>
      </p:sp>
    </p:spTree>
    <p:extLst>
      <p:ext uri="{BB962C8B-B14F-4D97-AF65-F5344CB8AC3E}">
        <p14:creationId xmlns:p14="http://schemas.microsoft.com/office/powerpoint/2010/main" val="1292681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0" name="Date Placeholder 3"/>
          <p:cNvSpPr>
            <a:spLocks noGrp="1"/>
          </p:cNvSpPr>
          <p:nvPr>
            <p:ph type="dt" sz="half" idx="10"/>
          </p:nvPr>
        </p:nvSpPr>
        <p:spPr>
          <a:xfrm>
            <a:off x="5308600" y="5410200"/>
            <a:ext cx="205740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DD301792-D8C6-4748-B418-CF9E819616B6}" type="datetimeFigureOut">
              <a:rPr lang="en-US"/>
              <a:pPr>
                <a:defRPr/>
              </a:pPr>
              <a:t>10/30/2014</a:t>
            </a:fld>
            <a:endParaRPr lang="en-US"/>
          </a:p>
        </p:txBody>
      </p:sp>
      <p:sp>
        <p:nvSpPr>
          <p:cNvPr id="61" name="Footer Placeholder 4"/>
          <p:cNvSpPr>
            <a:spLocks noGrp="1"/>
          </p:cNvSpPr>
          <p:nvPr>
            <p:ph type="ftr" sz="quarter" idx="11"/>
          </p:nvPr>
        </p:nvSpPr>
        <p:spPr>
          <a:xfrm>
            <a:off x="1406525" y="5410200"/>
            <a:ext cx="3844925" cy="365125"/>
          </a:xfrm>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2" name="Slide Number Placeholder 5"/>
          <p:cNvSpPr>
            <a:spLocks noGrp="1"/>
          </p:cNvSpPr>
          <p:nvPr>
            <p:ph type="sldNum" sz="quarter" idx="12"/>
          </p:nvPr>
        </p:nvSpPr>
        <p:spPr>
          <a:xfrm>
            <a:off x="7423150" y="5410200"/>
            <a:ext cx="57785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A7E31326-6903-4A2E-ACA5-E6B676FA587F}" type="slidenum">
              <a:rPr lang="en-US"/>
              <a:pPr>
                <a:defRPr/>
              </a:pPr>
              <a:t>‹#›</a:t>
            </a:fld>
            <a:endParaRPr lang="en-US"/>
          </a:p>
        </p:txBody>
      </p:sp>
    </p:spTree>
    <p:extLst>
      <p:ext uri="{BB962C8B-B14F-4D97-AF65-F5344CB8AC3E}">
        <p14:creationId xmlns:p14="http://schemas.microsoft.com/office/powerpoint/2010/main" val="233718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smtClean="0"/>
            </a:lvl1pPr>
          </a:lstStyle>
          <a:p>
            <a:pPr>
              <a:defRPr/>
            </a:pPr>
            <a:fld id="{A1F1EE84-145E-4D58-B3C3-7F696A53CDEC}" type="datetimeFigureOut">
              <a:rPr lang="en-US"/>
              <a:pPr>
                <a:defRPr/>
              </a:pPr>
              <a:t>10/30/2014</a:t>
            </a:fld>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smtClean="0"/>
            </a:lvl1pPr>
          </a:lstStyle>
          <a:p>
            <a:pPr>
              <a:defRPr/>
            </a:pPr>
            <a:fld id="{E54285BE-14AA-4FF3-82EF-80CD1F03352E}" type="slidenum">
              <a:rPr lang="en-US"/>
              <a:pPr>
                <a:defRPr/>
              </a:pPr>
              <a:t>‹#›</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843263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155D8AF-AF04-4C6D-94A6-DA868DFE0C6A}"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B90182B-A49E-4721-835A-8D3031146FEB}" type="slidenum">
              <a:rPr lang="en-US"/>
              <a:pPr>
                <a:defRPr/>
              </a:pPr>
              <a:t>‹#›</a:t>
            </a:fld>
            <a:endParaRPr lang="en-US"/>
          </a:p>
        </p:txBody>
      </p:sp>
    </p:spTree>
    <p:extLst>
      <p:ext uri="{BB962C8B-B14F-4D97-AF65-F5344CB8AC3E}">
        <p14:creationId xmlns:p14="http://schemas.microsoft.com/office/powerpoint/2010/main" val="31029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2B3B6E2B-C02D-44C5-B7E9-61E9B28397F2}"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AE56F268-DDC9-40FA-A53F-8B239DEEA457}" type="slidenum">
              <a:rPr lang="en-US"/>
              <a:pPr>
                <a:defRPr/>
              </a:pPr>
              <a:t>‹#›</a:t>
            </a:fld>
            <a:endParaRPr lang="en-US"/>
          </a:p>
        </p:txBody>
      </p:sp>
    </p:spTree>
    <p:extLst>
      <p:ext uri="{BB962C8B-B14F-4D97-AF65-F5344CB8AC3E}">
        <p14:creationId xmlns:p14="http://schemas.microsoft.com/office/powerpoint/2010/main" val="2708217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E7985D7A-BF75-40FD-8DF9-81F1D1C86BB0}"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4A8BA31-7FEC-491A-B0F9-DD99AAD81DC1}" type="slidenum">
              <a:rPr lang="en-US"/>
              <a:pPr>
                <a:defRPr/>
              </a:pPr>
              <a:t>‹#›</a:t>
            </a:fld>
            <a:endParaRPr lang="en-US"/>
          </a:p>
        </p:txBody>
      </p:sp>
    </p:spTree>
    <p:extLst>
      <p:ext uri="{BB962C8B-B14F-4D97-AF65-F5344CB8AC3E}">
        <p14:creationId xmlns:p14="http://schemas.microsoft.com/office/powerpoint/2010/main" val="2528089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D3EB0CD-7E39-4860-89DA-77E2F3769E08}" type="datetimeFigureOut">
              <a:rPr lang="en-US"/>
              <a:pPr>
                <a:defRPr/>
              </a:pPr>
              <a:t>10/30/2014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26AE2E1-6013-42AD-B223-CE6CFB6D1FCA}" type="slidenum">
              <a:rPr lang="en-US"/>
              <a:pPr>
                <a:defRPr/>
              </a:pPr>
              <a:t>‹#›</a:t>
            </a:fld>
            <a:endParaRPr lang="en-US"/>
          </a:p>
        </p:txBody>
      </p:sp>
    </p:spTree>
    <p:extLst>
      <p:ext uri="{BB962C8B-B14F-4D97-AF65-F5344CB8AC3E}">
        <p14:creationId xmlns:p14="http://schemas.microsoft.com/office/powerpoint/2010/main" val="3849479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8C84DB9-B27A-4A0C-AB50-E99CC80D80C6}" type="datetimeFigureOut">
              <a:rPr lang="en-US"/>
              <a:pPr>
                <a:defRPr/>
              </a:pPr>
              <a:t>10/30/2014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453B7DA-B54C-4FA8-9EE8-82F8CD69DD73}" type="slidenum">
              <a:rPr lang="en-US"/>
              <a:pPr>
                <a:defRPr/>
              </a:pPr>
              <a:t>‹#›</a:t>
            </a:fld>
            <a:endParaRPr lang="en-US"/>
          </a:p>
        </p:txBody>
      </p:sp>
    </p:spTree>
    <p:extLst>
      <p:ext uri="{BB962C8B-B14F-4D97-AF65-F5344CB8AC3E}">
        <p14:creationId xmlns:p14="http://schemas.microsoft.com/office/powerpoint/2010/main" val="4275425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3C1790A-F0D6-4522-BCA5-E305A6B9185B}" type="datetimeFigureOut">
              <a:rPr lang="en-US"/>
              <a:pPr>
                <a:defRPr/>
              </a:pPr>
              <a:t>10/30/2014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2BBCDBE2-35CE-4A61-8B4B-A76472D00AB6}" type="slidenum">
              <a:rPr lang="en-US"/>
              <a:pPr>
                <a:defRPr/>
              </a:pPr>
              <a:t>‹#›</a:t>
            </a:fld>
            <a:endParaRPr lang="en-US"/>
          </a:p>
        </p:txBody>
      </p:sp>
    </p:spTree>
    <p:extLst>
      <p:ext uri="{BB962C8B-B14F-4D97-AF65-F5344CB8AC3E}">
        <p14:creationId xmlns:p14="http://schemas.microsoft.com/office/powerpoint/2010/main" val="4006654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FB6E475B-03C3-4C66-B1C1-2FE0EF068C67}"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E901ED2-99BB-4E93-8ADE-B69E0B54B974}" type="slidenum">
              <a:rPr lang="en-US"/>
              <a:pPr>
                <a:defRPr/>
              </a:pPr>
              <a:t>‹#›</a:t>
            </a:fld>
            <a:endParaRPr lang="en-US"/>
          </a:p>
        </p:txBody>
      </p:sp>
    </p:spTree>
    <p:extLst>
      <p:ext uri="{BB962C8B-B14F-4D97-AF65-F5344CB8AC3E}">
        <p14:creationId xmlns:p14="http://schemas.microsoft.com/office/powerpoint/2010/main" val="2080671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483128B-81F9-45E3-854E-F327A1F8750C}"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BC6D9DEC-986B-4CC3-9912-8D2DCD09FA9A}" type="slidenum">
              <a:rPr lang="en-US"/>
              <a:pPr>
                <a:defRPr/>
              </a:pPr>
              <a:t>‹#›</a:t>
            </a:fld>
            <a:endParaRPr lang="en-US"/>
          </a:p>
        </p:txBody>
      </p:sp>
    </p:spTree>
    <p:extLst>
      <p:ext uri="{BB962C8B-B14F-4D97-AF65-F5344CB8AC3E}">
        <p14:creationId xmlns:p14="http://schemas.microsoft.com/office/powerpoint/2010/main" val="3805730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F5A7F957-35C9-435F-A7E7-85FD1D1B4FC1}"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4F4FABF-BD91-4D0D-A386-9CE16EB30942}" type="slidenum">
              <a:rPr lang="en-US"/>
              <a:pPr>
                <a:defRPr/>
              </a:pPr>
              <a:t>‹#›</a:t>
            </a:fld>
            <a:endParaRPr lang="en-US"/>
          </a:p>
        </p:txBody>
      </p:sp>
    </p:spTree>
    <p:extLst>
      <p:ext uri="{BB962C8B-B14F-4D97-AF65-F5344CB8AC3E}">
        <p14:creationId xmlns:p14="http://schemas.microsoft.com/office/powerpoint/2010/main" val="284741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A7173D7-912C-4EE4-91FC-12543EC949C1}"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91B4080-CFF6-43E7-BDB5-39D002381B63}" type="slidenum">
              <a:rPr lang="en-US"/>
              <a:pPr>
                <a:defRPr/>
              </a:pPr>
              <a:t>‹#›</a:t>
            </a:fld>
            <a:endParaRPr lang="en-US"/>
          </a:p>
        </p:txBody>
      </p:sp>
    </p:spTree>
    <p:extLst>
      <p:ext uri="{BB962C8B-B14F-4D97-AF65-F5344CB8AC3E}">
        <p14:creationId xmlns:p14="http://schemas.microsoft.com/office/powerpoint/2010/main" val="250148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5" name="Slide Number Placeholder 7"/>
          <p:cNvSpPr>
            <a:spLocks noGrp="1"/>
          </p:cNvSpPr>
          <p:nvPr>
            <p:ph type="sldNum" sz="quarter" idx="10"/>
          </p:nvPr>
        </p:nvSpPr>
        <p:spPr/>
        <p:txBody>
          <a:bodyPr/>
          <a:lstStyle>
            <a:lvl1pPr>
              <a:defRPr/>
            </a:lvl1pPr>
          </a:lstStyle>
          <a:p>
            <a:pPr>
              <a:defRPr/>
            </a:pPr>
            <a:fld id="{77F128A4-55E2-4F73-BEF1-53F673154FEC}"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24FC5D30-197C-4BE5-AE24-31AB84D79097}" type="datetimeFigureOut">
              <a:rPr lang="en-US"/>
              <a:pPr>
                <a:defRPr/>
              </a:pPr>
              <a:t>10/30/2014</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40667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7863" y="7318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6" name="TextBox 5"/>
          <p:cNvSpPr txBox="1"/>
          <p:nvPr/>
        </p:nvSpPr>
        <p:spPr>
          <a:xfrm>
            <a:off x="7902575" y="2765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2" name="Title 1"/>
          <p:cNvSpPr>
            <a:spLocks noGrp="1"/>
          </p:cNvSpPr>
          <p:nvPr>
            <p:ph type="title"/>
          </p:nvPr>
        </p:nvSpPr>
        <p:spPr>
          <a:xfrm>
            <a:off x="1084659" y="609600"/>
            <a:ext cx="6977064" cy="2748429"/>
          </a:xfrm>
        </p:spPr>
        <p:txBody>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628EF41-3280-4408-BBB0-BB822F214FE4}" type="datetimeFigureOut">
              <a:rPr lang="en-US"/>
              <a:pPr>
                <a:defRPr/>
              </a:pPr>
              <a:t>10/30/2014</a:t>
            </a:fld>
            <a:endParaRPr lang="en-US"/>
          </a:p>
        </p:txBody>
      </p:sp>
      <p:sp>
        <p:nvSpPr>
          <p:cNvPr id="8" name="Footer Placeholder 5"/>
          <p:cNvSpPr>
            <a:spLocks noGrp="1"/>
          </p:cNvSpPr>
          <p:nvPr>
            <p:ph type="ftr" sz="quarter" idx="15"/>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6"/>
          <p:cNvSpPr>
            <a:spLocks noGrp="1"/>
          </p:cNvSpPr>
          <p:nvPr>
            <p:ph type="sldNum" sz="quarter" idx="16"/>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3FFE396-75D7-404D-9CFE-5E1D15394E2B}" type="slidenum">
              <a:rPr lang="en-US"/>
              <a:pPr>
                <a:defRPr/>
              </a:pPr>
              <a:t>‹#›</a:t>
            </a:fld>
            <a:endParaRPr lang="en-US"/>
          </a:p>
        </p:txBody>
      </p:sp>
    </p:spTree>
    <p:extLst>
      <p:ext uri="{BB962C8B-B14F-4D97-AF65-F5344CB8AC3E}">
        <p14:creationId xmlns:p14="http://schemas.microsoft.com/office/powerpoint/2010/main" val="3955901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F94DCCA-419F-4885-8ADF-4464C8867A28}"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6B52314-22F2-4AED-81F1-DDD73AEA9798}" type="slidenum">
              <a:rPr lang="en-US"/>
              <a:pPr>
                <a:defRPr/>
              </a:pPr>
              <a:t>‹#›</a:t>
            </a:fld>
            <a:endParaRPr lang="en-US"/>
          </a:p>
        </p:txBody>
      </p:sp>
    </p:spTree>
    <p:extLst>
      <p:ext uri="{BB962C8B-B14F-4D97-AF65-F5344CB8AC3E}">
        <p14:creationId xmlns:p14="http://schemas.microsoft.com/office/powerpoint/2010/main" val="4259520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18"/>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0A6E8F8-63CB-4533-B6CE-C2DE699CD05C}" type="datetimeFigureOut">
              <a:rPr lang="en-US"/>
              <a:pPr>
                <a:defRPr/>
              </a:pPr>
              <a:t>10/30/2014</a:t>
            </a:fld>
            <a:endParaRPr lang="en-US"/>
          </a:p>
        </p:txBody>
      </p:sp>
      <p:sp>
        <p:nvSpPr>
          <p:cNvPr id="14" name="Footer Placeholder 3"/>
          <p:cNvSpPr>
            <a:spLocks noGrp="1"/>
          </p:cNvSpPr>
          <p:nvPr>
            <p:ph type="ftr" sz="quarter" idx="19"/>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6" name="Slide Number Placeholder 4"/>
          <p:cNvSpPr>
            <a:spLocks noGrp="1"/>
          </p:cNvSpPr>
          <p:nvPr>
            <p:ph type="sldNum" sz="quarter" idx="2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5DD8A55-F1D3-4389-886B-B9113CD85282}" type="slidenum">
              <a:rPr lang="en-US"/>
              <a:pPr>
                <a:defRPr/>
              </a:pPr>
              <a:t>‹#›</a:t>
            </a:fld>
            <a:endParaRPr lang="en-US"/>
          </a:p>
        </p:txBody>
      </p:sp>
    </p:spTree>
    <p:extLst>
      <p:ext uri="{BB962C8B-B14F-4D97-AF65-F5344CB8AC3E}">
        <p14:creationId xmlns:p14="http://schemas.microsoft.com/office/powerpoint/2010/main" val="840143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856060" y="4980859"/>
            <a:ext cx="239643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65695" y="4980857"/>
            <a:ext cx="24003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89332" y="4980855"/>
            <a:ext cx="2396226"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2"/>
          <p:cNvSpPr>
            <a:spLocks noGrp="1"/>
          </p:cNvSpPr>
          <p:nvPr>
            <p:ph type="dt" sz="half" idx="23"/>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189AD92-DE42-469F-BB9B-A32D4081DED6}" type="datetimeFigureOut">
              <a:rPr lang="en-US"/>
              <a:pPr>
                <a:defRPr/>
              </a:pPr>
              <a:t>10/30/2014</a:t>
            </a:fld>
            <a:endParaRPr lang="en-US"/>
          </a:p>
        </p:txBody>
      </p:sp>
      <p:sp>
        <p:nvSpPr>
          <p:cNvPr id="13" name="Footer Placeholder 3"/>
          <p:cNvSpPr>
            <a:spLocks noGrp="1"/>
          </p:cNvSpPr>
          <p:nvPr>
            <p:ph type="ftr" sz="quarter" idx="24"/>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4" name="Slide Number Placeholder 4"/>
          <p:cNvSpPr>
            <a:spLocks noGrp="1"/>
          </p:cNvSpPr>
          <p:nvPr>
            <p:ph type="sldNum" sz="quarter" idx="25"/>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E768424-94F4-4F82-94BE-C5EA395F9EE3}" type="slidenum">
              <a:rPr lang="en-US"/>
              <a:pPr>
                <a:defRPr/>
              </a:pPr>
              <a:t>‹#›</a:t>
            </a:fld>
            <a:endParaRPr lang="en-US"/>
          </a:p>
        </p:txBody>
      </p:sp>
    </p:spTree>
    <p:extLst>
      <p:ext uri="{BB962C8B-B14F-4D97-AF65-F5344CB8AC3E}">
        <p14:creationId xmlns:p14="http://schemas.microsoft.com/office/powerpoint/2010/main" val="1872389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B9884A48-9197-4BCA-9BCA-95209E6EA4E5}"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3094CB2-8DA3-4F56-80F6-068FE567E518}" type="slidenum">
              <a:rPr lang="en-US"/>
              <a:pPr>
                <a:defRPr/>
              </a:pPr>
              <a:t>‹#›</a:t>
            </a:fld>
            <a:endParaRPr lang="en-US"/>
          </a:p>
        </p:txBody>
      </p:sp>
    </p:spTree>
    <p:extLst>
      <p:ext uri="{BB962C8B-B14F-4D97-AF65-F5344CB8AC3E}">
        <p14:creationId xmlns:p14="http://schemas.microsoft.com/office/powerpoint/2010/main" val="1952872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DE8A3537-55D7-4711-9B90-97E9314924A5}"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7079341-EFB6-4757-93CD-E987052390B2}" type="slidenum">
              <a:rPr lang="en-US"/>
              <a:pPr>
                <a:defRPr/>
              </a:pPr>
              <a:t>‹#›</a:t>
            </a:fld>
            <a:endParaRPr lang="en-US"/>
          </a:p>
        </p:txBody>
      </p:sp>
    </p:spTree>
    <p:extLst>
      <p:ext uri="{BB962C8B-B14F-4D97-AF65-F5344CB8AC3E}">
        <p14:creationId xmlns:p14="http://schemas.microsoft.com/office/powerpoint/2010/main" val="2098857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3" y="1122363"/>
            <a:ext cx="6593681" cy="2387600"/>
          </a:xfrm>
        </p:spPr>
        <p:txBody>
          <a:bodyPr anchor="b"/>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3"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0" name="Date Placeholder 3"/>
          <p:cNvSpPr>
            <a:spLocks noGrp="1"/>
          </p:cNvSpPr>
          <p:nvPr>
            <p:ph type="dt" sz="half" idx="10"/>
          </p:nvPr>
        </p:nvSpPr>
        <p:spPr>
          <a:xfrm>
            <a:off x="5308600" y="5410200"/>
            <a:ext cx="205740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DC87B6BD-E6B1-4385-B065-3D843F240AFC}" type="datetimeFigureOut">
              <a:rPr lang="en-US"/>
              <a:pPr>
                <a:defRPr/>
              </a:pPr>
              <a:t>10/30/2014</a:t>
            </a:fld>
            <a:endParaRPr lang="en-US"/>
          </a:p>
        </p:txBody>
      </p:sp>
      <p:sp>
        <p:nvSpPr>
          <p:cNvPr id="61" name="Footer Placeholder 4"/>
          <p:cNvSpPr>
            <a:spLocks noGrp="1"/>
          </p:cNvSpPr>
          <p:nvPr>
            <p:ph type="ftr" sz="quarter" idx="11"/>
          </p:nvPr>
        </p:nvSpPr>
        <p:spPr>
          <a:xfrm>
            <a:off x="1408113" y="5410200"/>
            <a:ext cx="3843337" cy="365125"/>
          </a:xfrm>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2" name="Slide Number Placeholder 5"/>
          <p:cNvSpPr>
            <a:spLocks noGrp="1"/>
          </p:cNvSpPr>
          <p:nvPr>
            <p:ph type="sldNum" sz="quarter" idx="12"/>
          </p:nvPr>
        </p:nvSpPr>
        <p:spPr>
          <a:xfrm>
            <a:off x="7423150" y="5410200"/>
            <a:ext cx="577850" cy="365125"/>
          </a:xfrm>
        </p:spPr>
        <p:txBody>
          <a:bodyPr/>
          <a:lstStyle>
            <a:lvl1pPr fontAlgn="base">
              <a:spcBef>
                <a:spcPct val="0"/>
              </a:spcBef>
              <a:spcAft>
                <a:spcPct val="0"/>
              </a:spcAft>
              <a:defRPr>
                <a:latin typeface="Calibri" pitchFamily="34" charset="0"/>
                <a:ea typeface="MS PGothic" pitchFamily="34" charset="-128"/>
              </a:defRPr>
            </a:lvl1pPr>
          </a:lstStyle>
          <a:p>
            <a:pPr>
              <a:defRPr/>
            </a:pPr>
            <a:fld id="{480AD4DA-AB2A-4C88-A701-65DCBCCA235F}" type="slidenum">
              <a:rPr lang="en-US"/>
              <a:pPr>
                <a:defRPr/>
              </a:pPr>
              <a:t>‹#›</a:t>
            </a:fld>
            <a:endParaRPr lang="en-US"/>
          </a:p>
        </p:txBody>
      </p:sp>
    </p:spTree>
    <p:extLst>
      <p:ext uri="{BB962C8B-B14F-4D97-AF65-F5344CB8AC3E}">
        <p14:creationId xmlns:p14="http://schemas.microsoft.com/office/powerpoint/2010/main" val="136287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2D66249-B597-4397-B2DF-456788880558}"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B7E147E-DD99-4A2A-9AED-6D6BB13B8F2D}" type="slidenum">
              <a:rPr lang="en-US"/>
              <a:pPr>
                <a:defRPr/>
              </a:pPr>
              <a:t>‹#›</a:t>
            </a:fld>
            <a:endParaRPr lang="en-US"/>
          </a:p>
        </p:txBody>
      </p:sp>
    </p:spTree>
    <p:extLst>
      <p:ext uri="{BB962C8B-B14F-4D97-AF65-F5344CB8AC3E}">
        <p14:creationId xmlns:p14="http://schemas.microsoft.com/office/powerpoint/2010/main" val="390011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5"/>
            <a:ext cx="7429500" cy="2852737"/>
          </a:xfrm>
        </p:spPr>
        <p:txBody>
          <a:bodyPr anchor="b"/>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4572FBA-7732-49B1-AE1D-9DD7AA2E7638}"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C067CD7-70D8-4634-94AB-8EE394B9E450}" type="slidenum">
              <a:rPr lang="en-US"/>
              <a:pPr>
                <a:defRPr/>
              </a:pPr>
              <a:t>‹#›</a:t>
            </a:fld>
            <a:endParaRPr lang="en-US"/>
          </a:p>
        </p:txBody>
      </p:sp>
    </p:spTree>
    <p:extLst>
      <p:ext uri="{BB962C8B-B14F-4D97-AF65-F5344CB8AC3E}">
        <p14:creationId xmlns:p14="http://schemas.microsoft.com/office/powerpoint/2010/main" val="287671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CEEA91B5-E3A7-4B3D-A010-7354B3BCEF7C}"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C36CE10-9A24-4DB7-88A1-040CD5142366}" type="slidenum">
              <a:rPr lang="en-US"/>
              <a:pPr>
                <a:defRPr/>
              </a:pPr>
              <a:t>‹#›</a:t>
            </a:fld>
            <a:endParaRPr lang="en-US"/>
          </a:p>
        </p:txBody>
      </p:sp>
    </p:spTree>
    <p:extLst>
      <p:ext uri="{BB962C8B-B14F-4D97-AF65-F5344CB8AC3E}">
        <p14:creationId xmlns:p14="http://schemas.microsoft.com/office/powerpoint/2010/main" val="120244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fld id="{88FA8EA7-18C9-43B0-BC88-98E74BF81E78}" type="slidenum">
              <a:rPr lang="en-US"/>
              <a:pPr>
                <a:defRPr/>
              </a:pPr>
              <a:t>‹#›</a:t>
            </a:fld>
            <a:endParaRPr lang="en-US"/>
          </a:p>
        </p:txBody>
      </p:sp>
      <p:sp>
        <p:nvSpPr>
          <p:cNvPr id="8" name="Date Placeholder 8"/>
          <p:cNvSpPr>
            <a:spLocks noGrp="1"/>
          </p:cNvSpPr>
          <p:nvPr>
            <p:ph type="dt" sz="half" idx="11"/>
          </p:nvPr>
        </p:nvSpPr>
        <p:spPr/>
        <p:txBody>
          <a:bodyPr/>
          <a:lstStyle>
            <a:lvl1pPr>
              <a:defRPr/>
            </a:lvl1pPr>
          </a:lstStyle>
          <a:p>
            <a:pPr>
              <a:defRPr/>
            </a:pPr>
            <a:fld id="{4B76A98A-8F1A-48E6-9EDD-92287514C19E}" type="datetimeFigureOut">
              <a:rPr lang="en-US"/>
              <a:pPr>
                <a:defRPr/>
              </a:pPr>
              <a:t>10/30/2014</a:t>
            </a:fld>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1001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5"/>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9"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2" y="3073406"/>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6"/>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8535B1E-3A58-4FB0-B71A-323F934354BA}" type="datetimeFigureOut">
              <a:rPr lang="en-US"/>
              <a:pPr>
                <a:defRPr/>
              </a:pPr>
              <a:t>10/30/2014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67A6150-37D5-4BE0-A24E-B119462DD41A}" type="slidenum">
              <a:rPr lang="en-US"/>
              <a:pPr>
                <a:defRPr/>
              </a:pPr>
              <a:t>‹#›</a:t>
            </a:fld>
            <a:endParaRPr lang="en-US"/>
          </a:p>
        </p:txBody>
      </p:sp>
    </p:spTree>
    <p:extLst>
      <p:ext uri="{BB962C8B-B14F-4D97-AF65-F5344CB8AC3E}">
        <p14:creationId xmlns:p14="http://schemas.microsoft.com/office/powerpoint/2010/main" val="8777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E5895E8-F052-4303-B183-B69F5806C96A}" type="datetimeFigureOut">
              <a:rPr lang="en-US"/>
              <a:pPr>
                <a:defRPr/>
              </a:pPr>
              <a:t>10/30/2014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596D4D2-4793-42B1-81DA-E766696407B7}" type="slidenum">
              <a:rPr lang="en-US"/>
              <a:pPr>
                <a:defRPr/>
              </a:pPr>
              <a:t>‹#›</a:t>
            </a:fld>
            <a:endParaRPr lang="en-US"/>
          </a:p>
        </p:txBody>
      </p:sp>
    </p:spTree>
    <p:extLst>
      <p:ext uri="{BB962C8B-B14F-4D97-AF65-F5344CB8AC3E}">
        <p14:creationId xmlns:p14="http://schemas.microsoft.com/office/powerpoint/2010/main" val="764600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07800FBE-FFD7-45C8-A0C2-0E62F88C43A3}" type="datetimeFigureOut">
              <a:rPr lang="en-US"/>
              <a:pPr>
                <a:defRPr/>
              </a:pPr>
              <a:t>10/30/2014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BE40AFB2-A111-43E5-8995-4C69C9AD5EA7}" type="slidenum">
              <a:rPr lang="en-US"/>
              <a:pPr>
                <a:defRPr/>
              </a:pPr>
              <a:t>‹#›</a:t>
            </a:fld>
            <a:endParaRPr lang="en-US"/>
          </a:p>
        </p:txBody>
      </p:sp>
    </p:spTree>
    <p:extLst>
      <p:ext uri="{BB962C8B-B14F-4D97-AF65-F5344CB8AC3E}">
        <p14:creationId xmlns:p14="http://schemas.microsoft.com/office/powerpoint/2010/main" val="3801693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4"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D6AECF82-5F15-4B80-9EB9-0AED1CF4D7C7}"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FA680BD2-5605-4121-A5FD-180B5E7A7FD8}" type="slidenum">
              <a:rPr lang="en-US"/>
              <a:pPr>
                <a:defRPr/>
              </a:pPr>
              <a:t>‹#›</a:t>
            </a:fld>
            <a:endParaRPr lang="en-US"/>
          </a:p>
        </p:txBody>
      </p:sp>
    </p:spTree>
    <p:extLst>
      <p:ext uri="{BB962C8B-B14F-4D97-AF65-F5344CB8AC3E}">
        <p14:creationId xmlns:p14="http://schemas.microsoft.com/office/powerpoint/2010/main" val="2320098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0"/>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EB6DA80F-14B0-4345-AC1A-A30E32760D35}"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D7EE0E14-C08A-4C21-BCB1-1F74A4B21CA5}" type="slidenum">
              <a:rPr lang="en-US"/>
              <a:pPr>
                <a:defRPr/>
              </a:pPr>
              <a:t>‹#›</a:t>
            </a:fld>
            <a:endParaRPr lang="en-US"/>
          </a:p>
        </p:txBody>
      </p:sp>
    </p:spTree>
    <p:extLst>
      <p:ext uri="{BB962C8B-B14F-4D97-AF65-F5344CB8AC3E}">
        <p14:creationId xmlns:p14="http://schemas.microsoft.com/office/powerpoint/2010/main" val="858834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3"/>
            <a:ext cx="7434266"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E774667-1047-4244-A254-02EB039AF812}"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DD0C0F8-9EDE-46DB-905E-0B36FC4301E5}" type="slidenum">
              <a:rPr lang="en-US"/>
              <a:pPr>
                <a:defRPr/>
              </a:pPr>
              <a:t>‹#›</a:t>
            </a:fld>
            <a:endParaRPr lang="en-US"/>
          </a:p>
        </p:txBody>
      </p:sp>
    </p:spTree>
    <p:extLst>
      <p:ext uri="{BB962C8B-B14F-4D97-AF65-F5344CB8AC3E}">
        <p14:creationId xmlns:p14="http://schemas.microsoft.com/office/powerpoint/2010/main" val="2303713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8"/>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650B3B2F-D168-4DB9-91A5-34DF94A8BFFC}"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8DE19A9-809B-4707-B465-9326B2294C82}" type="slidenum">
              <a:rPr lang="en-US"/>
              <a:pPr>
                <a:defRPr/>
              </a:pPr>
              <a:t>‹#›</a:t>
            </a:fld>
            <a:endParaRPr lang="en-US"/>
          </a:p>
        </p:txBody>
      </p:sp>
    </p:spTree>
    <p:extLst>
      <p:ext uri="{BB962C8B-B14F-4D97-AF65-F5344CB8AC3E}">
        <p14:creationId xmlns:p14="http://schemas.microsoft.com/office/powerpoint/2010/main" val="2287914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7863" y="7318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6" name="TextBox 5"/>
          <p:cNvSpPr txBox="1"/>
          <p:nvPr/>
        </p:nvSpPr>
        <p:spPr>
          <a:xfrm>
            <a:off x="7902575" y="2765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solidFill>
                  <a:prstClr val="white"/>
                </a:solidFill>
                <a:effectLst/>
              </a:rPr>
              <a:t>”</a:t>
            </a:r>
          </a:p>
        </p:txBody>
      </p:sp>
      <p:sp>
        <p:nvSpPr>
          <p:cNvPr id="2" name="Title 1"/>
          <p:cNvSpPr>
            <a:spLocks noGrp="1"/>
          </p:cNvSpPr>
          <p:nvPr>
            <p:ph type="title"/>
          </p:nvPr>
        </p:nvSpPr>
        <p:spPr>
          <a:xfrm>
            <a:off x="1084659" y="609602"/>
            <a:ext cx="6977064" cy="2748429"/>
          </a:xfrm>
        </p:spPr>
        <p:txBody>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EE14B7D-785A-4788-853A-304CB839790E}" type="datetimeFigureOut">
              <a:rPr lang="en-US"/>
              <a:pPr>
                <a:defRPr/>
              </a:pPr>
              <a:t>10/30/2014</a:t>
            </a:fld>
            <a:endParaRPr lang="en-US"/>
          </a:p>
        </p:txBody>
      </p:sp>
      <p:sp>
        <p:nvSpPr>
          <p:cNvPr id="8" name="Footer Placeholder 5"/>
          <p:cNvSpPr>
            <a:spLocks noGrp="1"/>
          </p:cNvSpPr>
          <p:nvPr>
            <p:ph type="ftr" sz="quarter" idx="15"/>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6"/>
          <p:cNvSpPr>
            <a:spLocks noGrp="1"/>
          </p:cNvSpPr>
          <p:nvPr>
            <p:ph type="sldNum" sz="quarter" idx="16"/>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3B41ED56-8BC7-4DBF-BD3B-36E9B5F000F1}" type="slidenum">
              <a:rPr lang="en-US"/>
              <a:pPr>
                <a:defRPr/>
              </a:pPr>
              <a:t>‹#›</a:t>
            </a:fld>
            <a:endParaRPr lang="en-US"/>
          </a:p>
        </p:txBody>
      </p:sp>
    </p:spTree>
    <p:extLst>
      <p:ext uri="{BB962C8B-B14F-4D97-AF65-F5344CB8AC3E}">
        <p14:creationId xmlns:p14="http://schemas.microsoft.com/office/powerpoint/2010/main" val="2848621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2" y="2134050"/>
            <a:ext cx="7429501" cy="2511835"/>
          </a:xfrm>
        </p:spPr>
        <p:txBody>
          <a:bodyPr anchor="b"/>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7" y="4657655"/>
            <a:ext cx="7428379"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551A15A2-1671-4064-93FC-D931598FBE2D}" type="datetimeFigureOut">
              <a:rPr lang="en-US"/>
              <a:pPr>
                <a:defRPr/>
              </a:pPr>
              <a:t>10/30/2014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9915285-9DDB-412D-9DDB-9DA53D9A547E}" type="slidenum">
              <a:rPr lang="en-US"/>
              <a:pPr>
                <a:defRPr/>
              </a:pPr>
              <a:t>‹#›</a:t>
            </a:fld>
            <a:endParaRPr lang="en-US"/>
          </a:p>
        </p:txBody>
      </p:sp>
    </p:spTree>
    <p:extLst>
      <p:ext uri="{BB962C8B-B14F-4D97-AF65-F5344CB8AC3E}">
        <p14:creationId xmlns:p14="http://schemas.microsoft.com/office/powerpoint/2010/main" val="1238087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4"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3" y="3360263"/>
            <a:ext cx="2406551"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9"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4" y="3363435"/>
            <a:ext cx="2396873"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18"/>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F534F953-50A1-473E-9E79-03579692C2A9}" type="datetimeFigureOut">
              <a:rPr lang="en-US"/>
              <a:pPr>
                <a:defRPr/>
              </a:pPr>
              <a:t>10/30/2014</a:t>
            </a:fld>
            <a:endParaRPr lang="en-US"/>
          </a:p>
        </p:txBody>
      </p:sp>
      <p:sp>
        <p:nvSpPr>
          <p:cNvPr id="14" name="Footer Placeholder 3"/>
          <p:cNvSpPr>
            <a:spLocks noGrp="1"/>
          </p:cNvSpPr>
          <p:nvPr>
            <p:ph type="ftr" sz="quarter" idx="19"/>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6" name="Slide Number Placeholder 4"/>
          <p:cNvSpPr>
            <a:spLocks noGrp="1"/>
          </p:cNvSpPr>
          <p:nvPr>
            <p:ph type="sldNum" sz="quarter" idx="2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15A07E69-3B7F-4DDC-A4CC-548E6348A4DB}" type="slidenum">
              <a:rPr lang="en-US"/>
              <a:pPr>
                <a:defRPr/>
              </a:pPr>
              <a:t>‹#›</a:t>
            </a:fld>
            <a:endParaRPr lang="en-US"/>
          </a:p>
        </p:txBody>
      </p:sp>
    </p:spTree>
    <p:extLst>
      <p:ext uri="{BB962C8B-B14F-4D97-AF65-F5344CB8AC3E}">
        <p14:creationId xmlns:p14="http://schemas.microsoft.com/office/powerpoint/2010/main" val="291886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6CB0A14D-F5DB-45A4-B39A-72DBB0F396FC}" type="slidenum">
              <a:rPr lang="en-US"/>
              <a:pPr>
                <a:defRPr/>
              </a:pPr>
              <a:t>‹#›</a:t>
            </a:fld>
            <a:endParaRPr lang="en-US"/>
          </a:p>
        </p:txBody>
      </p:sp>
      <p:sp>
        <p:nvSpPr>
          <p:cNvPr id="4" name="Date Placeholder 8"/>
          <p:cNvSpPr>
            <a:spLocks noGrp="1"/>
          </p:cNvSpPr>
          <p:nvPr>
            <p:ph type="dt" sz="half" idx="11"/>
          </p:nvPr>
        </p:nvSpPr>
        <p:spPr/>
        <p:txBody>
          <a:bodyPr/>
          <a:lstStyle>
            <a:lvl1pPr>
              <a:defRPr/>
            </a:lvl1pPr>
          </a:lstStyle>
          <a:p>
            <a:pPr>
              <a:defRPr/>
            </a:pPr>
            <a:fld id="{7A926AAE-E573-483D-B504-B987563E799B}" type="datetimeFigureOut">
              <a:rPr lang="en-US"/>
              <a:pPr>
                <a:defRPr/>
              </a:pPr>
              <a:t>10/30/2014</a:t>
            </a:fld>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017405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3"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856060" y="4980867"/>
            <a:ext cx="239643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65695" y="4980857"/>
            <a:ext cx="24003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6"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89332" y="4980863"/>
            <a:ext cx="2396226"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2"/>
          <p:cNvSpPr>
            <a:spLocks noGrp="1"/>
          </p:cNvSpPr>
          <p:nvPr>
            <p:ph type="dt" sz="half" idx="23"/>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991320CF-9BF5-49D9-8E1C-A66552AFD099}" type="datetimeFigureOut">
              <a:rPr lang="en-US"/>
              <a:pPr>
                <a:defRPr/>
              </a:pPr>
              <a:t>10/30/2014</a:t>
            </a:fld>
            <a:endParaRPr lang="en-US"/>
          </a:p>
        </p:txBody>
      </p:sp>
      <p:sp>
        <p:nvSpPr>
          <p:cNvPr id="13" name="Footer Placeholder 3"/>
          <p:cNvSpPr>
            <a:spLocks noGrp="1"/>
          </p:cNvSpPr>
          <p:nvPr>
            <p:ph type="ftr" sz="quarter" idx="24"/>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14" name="Slide Number Placeholder 4"/>
          <p:cNvSpPr>
            <a:spLocks noGrp="1"/>
          </p:cNvSpPr>
          <p:nvPr>
            <p:ph type="sldNum" sz="quarter" idx="25"/>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89D7F39B-92DB-45E6-8E19-40558752C04D}" type="slidenum">
              <a:rPr lang="en-US"/>
              <a:pPr>
                <a:defRPr/>
              </a:pPr>
              <a:t>‹#›</a:t>
            </a:fld>
            <a:endParaRPr lang="en-US"/>
          </a:p>
        </p:txBody>
      </p:sp>
    </p:spTree>
    <p:extLst>
      <p:ext uri="{BB962C8B-B14F-4D97-AF65-F5344CB8AC3E}">
        <p14:creationId xmlns:p14="http://schemas.microsoft.com/office/powerpoint/2010/main" val="1729765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ED2CDAD5-D04E-401F-AEFE-003E699615DD}"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4247A1E7-BFA4-4B9A-98AC-AF663F311066}" type="slidenum">
              <a:rPr lang="en-US"/>
              <a:pPr>
                <a:defRPr/>
              </a:pPr>
              <a:t>‹#›</a:t>
            </a:fld>
            <a:endParaRPr lang="en-US"/>
          </a:p>
        </p:txBody>
      </p:sp>
    </p:spTree>
    <p:extLst>
      <p:ext uri="{BB962C8B-B14F-4D97-AF65-F5344CB8AC3E}">
        <p14:creationId xmlns:p14="http://schemas.microsoft.com/office/powerpoint/2010/main" val="2007466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8"/>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1" y="609608"/>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7AACB78D-9812-4F5E-B451-F739EE19B33A}" type="datetimeFigureOut">
              <a:rPr lang="en-US"/>
              <a:pPr>
                <a:defRPr/>
              </a:pPr>
              <a:t>10/30/2014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ea typeface="MS PGothic" pitchFamily="34" charset="-128"/>
              </a:defRPr>
            </a:lvl1pPr>
          </a:lstStyle>
          <a:p>
            <a:pPr>
              <a:defRPr/>
            </a:pPr>
            <a:fld id="{08F0C58C-5E09-4A9C-AA02-0A64DFC50A13}" type="slidenum">
              <a:rPr lang="en-US"/>
              <a:pPr>
                <a:defRPr/>
              </a:pPr>
              <a:t>‹#›</a:t>
            </a:fld>
            <a:endParaRPr lang="en-US"/>
          </a:p>
        </p:txBody>
      </p:sp>
    </p:spTree>
    <p:extLst>
      <p:ext uri="{BB962C8B-B14F-4D97-AF65-F5344CB8AC3E}">
        <p14:creationId xmlns:p14="http://schemas.microsoft.com/office/powerpoint/2010/main" val="21806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39B480BF-BDFA-4A6C-A3D9-1A1D0233BFD0}" type="slidenum">
              <a:rPr lang="en-US"/>
              <a:pPr>
                <a:defRPr/>
              </a:pPr>
              <a:t>‹#›</a:t>
            </a:fld>
            <a:endParaRPr lang="en-US"/>
          </a:p>
        </p:txBody>
      </p:sp>
      <p:sp>
        <p:nvSpPr>
          <p:cNvPr id="3" name="Date Placeholder 8"/>
          <p:cNvSpPr>
            <a:spLocks noGrp="1"/>
          </p:cNvSpPr>
          <p:nvPr>
            <p:ph type="dt" sz="half" idx="11"/>
          </p:nvPr>
        </p:nvSpPr>
        <p:spPr/>
        <p:txBody>
          <a:bodyPr/>
          <a:lstStyle>
            <a:lvl1pPr>
              <a:defRPr/>
            </a:lvl1pPr>
          </a:lstStyle>
          <a:p>
            <a:pPr>
              <a:defRPr/>
            </a:pPr>
            <a:fld id="{B1E5A2B1-A6D7-4B33-A598-E5C8AB9CA8A1}" type="datetimeFigureOut">
              <a:rPr lang="en-US"/>
              <a:pPr>
                <a:defRPr/>
              </a:pPr>
              <a:t>10/30/2014</a:t>
            </a:fld>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2597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C59BFC4-486A-48EC-AFA1-FA798B7B8AA5}"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2335A377-D08F-40B5-8D37-88FE1D6795CB}" type="datetimeFigureOut">
              <a:rPr lang="en-US"/>
              <a:pPr>
                <a:defRPr/>
              </a:pPr>
              <a:t>10/30/2014</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493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EB5A89CB-BB57-4C70-8954-7F3BF3973700}"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F2043E5C-1BB3-4796-A167-223A664AC176}" type="datetimeFigureOut">
              <a:rPr lang="en-US"/>
              <a:pPr>
                <a:defRPr/>
              </a:pPr>
              <a:t>10/30/2014</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73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7F7F7F"/>
                </a:solidFill>
              </a:defRPr>
            </a:lvl1pPr>
          </a:lstStyle>
          <a:p>
            <a:pPr>
              <a:defRPr/>
            </a:pPr>
            <a:fld id="{9562874E-6C27-4347-B910-C047F5F9A432}" type="slidenum">
              <a:rPr lang="en-US"/>
              <a:pPr>
                <a:defRPr/>
              </a:pPr>
              <a:t>‹#›</a:t>
            </a:fld>
            <a:endParaRPr lang="en-US"/>
          </a:p>
        </p:txBody>
      </p:sp>
      <p:sp>
        <p:nvSpPr>
          <p:cNvPr id="9" name="Date Placeholder 8"/>
          <p:cNvSpPr>
            <a:spLocks noGrp="1"/>
          </p:cNvSpPr>
          <p:nvPr>
            <p:ph type="dt" sz="half" idx="2"/>
          </p:nvPr>
        </p:nvSpPr>
        <p:spPr>
          <a:xfrm>
            <a:off x="4876800" y="6426200"/>
            <a:ext cx="2819400" cy="127000"/>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7F7F7F"/>
                </a:solidFill>
              </a:defRPr>
            </a:lvl1pPr>
          </a:lstStyle>
          <a:p>
            <a:pPr>
              <a:defRPr/>
            </a:pPr>
            <a:fld id="{D375C2CE-F659-44C6-98D7-501579F8F5EB}" type="datetimeFigureOut">
              <a:rPr lang="en-US"/>
              <a:pPr>
                <a:defRPr/>
              </a:pPr>
              <a:t>10/30/2014</a:t>
            </a:fld>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fontAlgn="auto">
              <a:spcBef>
                <a:spcPts val="0"/>
              </a:spcBef>
              <a:spcAft>
                <a:spcPts val="0"/>
              </a:spcAft>
              <a:defRPr sz="1050">
                <a:solidFill>
                  <a:schemeClr val="tx1"/>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05" r:id="rId2"/>
    <p:sldLayoutId id="214748381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iming>
    <p:tnLst>
      <p:par>
        <p:cTn id="1" dur="indefinite" restart="never" nodeType="tmRoot"/>
      </p:par>
    </p:tnLst>
  </p:timing>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S PGothic" pitchFamily="34" charset="-128"/>
          <a:cs typeface="ＭＳ Ｐゴシック" charset="0"/>
        </a:defRPr>
      </a:lvl1pPr>
      <a:lvl2pPr algn="r" rtl="0" eaLnBrk="0" fontAlgn="base" hangingPunct="0">
        <a:spcBef>
          <a:spcPct val="0"/>
        </a:spcBef>
        <a:spcAft>
          <a:spcPct val="0"/>
        </a:spcAft>
        <a:defRPr sz="2800">
          <a:solidFill>
            <a:schemeClr val="tx1"/>
          </a:solidFill>
          <a:latin typeface="Calibri" charset="0"/>
          <a:ea typeface="MS PGothic" pitchFamily="34" charset="-128"/>
          <a:cs typeface="ＭＳ Ｐゴシック" charset="0"/>
        </a:defRPr>
      </a:lvl2pPr>
      <a:lvl3pPr algn="r" rtl="0" eaLnBrk="0" fontAlgn="base" hangingPunct="0">
        <a:spcBef>
          <a:spcPct val="0"/>
        </a:spcBef>
        <a:spcAft>
          <a:spcPct val="0"/>
        </a:spcAft>
        <a:defRPr sz="2800">
          <a:solidFill>
            <a:schemeClr val="tx1"/>
          </a:solidFill>
          <a:latin typeface="Calibri" charset="0"/>
          <a:ea typeface="MS PGothic" pitchFamily="34" charset="-128"/>
          <a:cs typeface="ＭＳ Ｐゴシック" charset="0"/>
        </a:defRPr>
      </a:lvl3pPr>
      <a:lvl4pPr algn="r" rtl="0" eaLnBrk="0" fontAlgn="base" hangingPunct="0">
        <a:spcBef>
          <a:spcPct val="0"/>
        </a:spcBef>
        <a:spcAft>
          <a:spcPct val="0"/>
        </a:spcAft>
        <a:defRPr sz="2800">
          <a:solidFill>
            <a:schemeClr val="tx1"/>
          </a:solidFill>
          <a:latin typeface="Calibri" charset="0"/>
          <a:ea typeface="MS PGothic" pitchFamily="34" charset="-128"/>
          <a:cs typeface="ＭＳ Ｐゴシック" charset="0"/>
        </a:defRPr>
      </a:lvl4pPr>
      <a:lvl5pPr algn="r" rtl="0" eaLnBrk="0" fontAlgn="base" hangingPunct="0">
        <a:spcBef>
          <a:spcPct val="0"/>
        </a:spcBef>
        <a:spcAft>
          <a:spcPct val="0"/>
        </a:spcAft>
        <a:defRPr sz="2800">
          <a:solidFill>
            <a:schemeClr val="tx1"/>
          </a:solidFill>
          <a:latin typeface="Calibri" charset="0"/>
          <a:ea typeface="MS PGothic" pitchFamily="34" charset="-128"/>
          <a:cs typeface="ＭＳ Ｐゴシック" charset="0"/>
        </a:defRPr>
      </a:lvl5pPr>
      <a:lvl6pPr marL="457200" algn="r" rtl="0" fontAlgn="base">
        <a:spcBef>
          <a:spcPct val="0"/>
        </a:spcBef>
        <a:spcAft>
          <a:spcPct val="0"/>
        </a:spcAft>
        <a:defRPr sz="2800">
          <a:solidFill>
            <a:schemeClr val="tx1"/>
          </a:solidFill>
          <a:latin typeface="Calibri" charset="0"/>
          <a:ea typeface="ＭＳ Ｐゴシック" charset="0"/>
          <a:cs typeface="ＭＳ Ｐゴシック" charset="0"/>
        </a:defRPr>
      </a:lvl6pPr>
      <a:lvl7pPr marL="914400" algn="r" rtl="0" fontAlgn="base">
        <a:spcBef>
          <a:spcPct val="0"/>
        </a:spcBef>
        <a:spcAft>
          <a:spcPct val="0"/>
        </a:spcAft>
        <a:defRPr sz="2800">
          <a:solidFill>
            <a:schemeClr val="tx1"/>
          </a:solidFill>
          <a:latin typeface="Calibri" charset="0"/>
          <a:ea typeface="ＭＳ Ｐゴシック" charset="0"/>
          <a:cs typeface="ＭＳ Ｐゴシック" charset="0"/>
        </a:defRPr>
      </a:lvl7pPr>
      <a:lvl8pPr marL="1371600" algn="r" rtl="0" fontAlgn="base">
        <a:spcBef>
          <a:spcPct val="0"/>
        </a:spcBef>
        <a:spcAft>
          <a:spcPct val="0"/>
        </a:spcAft>
        <a:defRPr sz="2800">
          <a:solidFill>
            <a:schemeClr val="tx1"/>
          </a:solidFill>
          <a:latin typeface="Calibri" charset="0"/>
          <a:ea typeface="ＭＳ Ｐゴシック" charset="0"/>
          <a:cs typeface="ＭＳ Ｐゴシック" charset="0"/>
        </a:defRPr>
      </a:lvl8pPr>
      <a:lvl9pPr marL="1828800" algn="r" rtl="0" fontAlgn="base">
        <a:spcBef>
          <a:spcPct val="0"/>
        </a:spcBef>
        <a:spcAft>
          <a:spcPct val="0"/>
        </a:spcAft>
        <a:defRPr sz="2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S PGothic" pitchFamily="34" charset="-128"/>
          <a:cs typeface="ＭＳ Ｐゴシック" charset="0"/>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S PGothic" pitchFamily="34" charset="-128"/>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S PGothic" pitchFamily="34" charset="-128"/>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S PGothic" pitchFamily="34" charset="-128"/>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S PGothic" pitchFamily="34" charset="-128"/>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0"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7"/>
          <p:cNvGrpSpPr>
            <a:grpSpLocks/>
          </p:cNvGrpSpPr>
          <p:nvPr/>
        </p:nvGrpSpPr>
        <p:grpSpPr bwMode="auto">
          <a:xfrm>
            <a:off x="-11113" y="0"/>
            <a:ext cx="9040813" cy="6858000"/>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5663" y="619125"/>
            <a:ext cx="7429500" cy="1477963"/>
          </a:xfrm>
          <a:prstGeom prst="rect">
            <a:avLst/>
          </a:prstGeom>
        </p:spPr>
        <p:txBody>
          <a:bodyPr vert="horz" lIns="91440" tIns="45720" rIns="91440" bIns="45720" rtlCol="0" anchor="ctr">
            <a:normAutofit/>
          </a:bodyPr>
          <a:lstStyle/>
          <a:p>
            <a:endParaRPr lang="en-US" dirty="0"/>
          </a:p>
        </p:txBody>
      </p:sp>
      <p:sp>
        <p:nvSpPr>
          <p:cNvPr id="2053" name="Text Placeholder 2"/>
          <p:cNvSpPr>
            <a:spLocks noGrp="1"/>
          </p:cNvSpPr>
          <p:nvPr>
            <p:ph type="body" idx="1"/>
          </p:nvPr>
        </p:nvSpPr>
        <p:spPr bwMode="auto">
          <a:xfrm>
            <a:off x="855663" y="2249488"/>
            <a:ext cx="74295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92763" y="5883275"/>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99E16788-A7E1-4A92-AC29-297413E7EF98}" type="datetimeFigureOut">
              <a:rPr lang="en-US"/>
              <a:pPr>
                <a:defRPr/>
              </a:pPr>
              <a:t>10/30/2014</a:t>
            </a:fld>
            <a:endParaRPr lang="en-US"/>
          </a:p>
        </p:txBody>
      </p:sp>
      <p:sp>
        <p:nvSpPr>
          <p:cNvPr id="5" name="Footer Placeholder 4"/>
          <p:cNvSpPr>
            <a:spLocks noGrp="1"/>
          </p:cNvSpPr>
          <p:nvPr>
            <p:ph type="ftr" sz="quarter" idx="3"/>
          </p:nvPr>
        </p:nvSpPr>
        <p:spPr>
          <a:xfrm>
            <a:off x="855663" y="5883275"/>
            <a:ext cx="4679950" cy="365125"/>
          </a:xfrm>
          <a:prstGeom prst="rect">
            <a:avLst/>
          </a:prstGeom>
        </p:spPr>
        <p:txBody>
          <a:bodyPr vert="horz" lIns="91440" tIns="45720" rIns="91440" bIns="45720" rtlCol="0" anchor="ctr"/>
          <a:lstStyle>
            <a:lvl1pPr algn="l" fontAlgn="auto">
              <a:spcBef>
                <a:spcPts val="0"/>
              </a:spcBef>
              <a:spcAft>
                <a:spcPts val="0"/>
              </a:spcAft>
              <a:defRPr sz="1050" cap="all" baseline="0">
                <a:solidFill>
                  <a:prstClr val="white">
                    <a:tint val="75000"/>
                  </a:prstClr>
                </a:solidFill>
                <a:latin typeface="Tw Cen MT"/>
                <a:ea typeface="+mn-ea"/>
              </a:defRPr>
            </a:lvl1pPr>
          </a:lstStyle>
          <a:p>
            <a:pPr>
              <a:defRPr/>
            </a:pPr>
            <a:endParaRPr lang="en-US"/>
          </a:p>
        </p:txBody>
      </p:sp>
      <p:sp>
        <p:nvSpPr>
          <p:cNvPr id="6" name="Slide Number Placeholder 5"/>
          <p:cNvSpPr>
            <a:spLocks noGrp="1"/>
          </p:cNvSpPr>
          <p:nvPr>
            <p:ph type="sldNum" sz="quarter" idx="4"/>
          </p:nvPr>
        </p:nvSpPr>
        <p:spPr>
          <a:xfrm>
            <a:off x="7707313" y="5883275"/>
            <a:ext cx="57785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93D9AE9D-A3E1-4B92-9922-0F4991033C7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a:defRPr>
      </a:lvl2pPr>
      <a:lvl3pPr algn="l" rtl="0" fontAlgn="base">
        <a:lnSpc>
          <a:spcPct val="90000"/>
        </a:lnSpc>
        <a:spcBef>
          <a:spcPct val="0"/>
        </a:spcBef>
        <a:spcAft>
          <a:spcPct val="0"/>
        </a:spcAft>
        <a:defRPr sz="3600">
          <a:solidFill>
            <a:schemeClr val="tx1"/>
          </a:solidFill>
          <a:latin typeface="Tw Cen MT"/>
        </a:defRPr>
      </a:lvl3pPr>
      <a:lvl4pPr algn="l" rtl="0" fontAlgn="base">
        <a:lnSpc>
          <a:spcPct val="90000"/>
        </a:lnSpc>
        <a:spcBef>
          <a:spcPct val="0"/>
        </a:spcBef>
        <a:spcAft>
          <a:spcPct val="0"/>
        </a:spcAft>
        <a:defRPr sz="3600">
          <a:solidFill>
            <a:schemeClr val="tx1"/>
          </a:solidFill>
          <a:latin typeface="Tw Cen MT"/>
        </a:defRPr>
      </a:lvl4pPr>
      <a:lvl5pPr algn="l" rtl="0" fontAlgn="base">
        <a:lnSpc>
          <a:spcPct val="90000"/>
        </a:lnSpc>
        <a:spcBef>
          <a:spcPct val="0"/>
        </a:spcBef>
        <a:spcAft>
          <a:spcPct val="0"/>
        </a:spcAft>
        <a:defRPr sz="3600">
          <a:solidFill>
            <a:schemeClr val="tx1"/>
          </a:solidFill>
          <a:latin typeface="Tw Cen MT"/>
        </a:defRPr>
      </a:lvl5pPr>
      <a:lvl6pPr marL="457200" algn="l" rtl="0" fontAlgn="base">
        <a:lnSpc>
          <a:spcPct val="90000"/>
        </a:lnSpc>
        <a:spcBef>
          <a:spcPct val="0"/>
        </a:spcBef>
        <a:spcAft>
          <a:spcPct val="0"/>
        </a:spcAft>
        <a:defRPr sz="3600">
          <a:solidFill>
            <a:schemeClr val="tx1"/>
          </a:solidFill>
          <a:latin typeface="Tw Cen MT"/>
        </a:defRPr>
      </a:lvl6pPr>
      <a:lvl7pPr marL="914400" algn="l" rtl="0" fontAlgn="base">
        <a:lnSpc>
          <a:spcPct val="90000"/>
        </a:lnSpc>
        <a:spcBef>
          <a:spcPct val="0"/>
        </a:spcBef>
        <a:spcAft>
          <a:spcPct val="0"/>
        </a:spcAft>
        <a:defRPr sz="3600">
          <a:solidFill>
            <a:schemeClr val="tx1"/>
          </a:solidFill>
          <a:latin typeface="Tw Cen MT"/>
        </a:defRPr>
      </a:lvl7pPr>
      <a:lvl8pPr marL="1371600" algn="l" rtl="0" fontAlgn="base">
        <a:lnSpc>
          <a:spcPct val="90000"/>
        </a:lnSpc>
        <a:spcBef>
          <a:spcPct val="0"/>
        </a:spcBef>
        <a:spcAft>
          <a:spcPct val="0"/>
        </a:spcAft>
        <a:defRPr sz="3600">
          <a:solidFill>
            <a:schemeClr val="tx1"/>
          </a:solidFill>
          <a:latin typeface="Tw Cen MT"/>
        </a:defRPr>
      </a:lvl8pPr>
      <a:lvl9pPr marL="1828800" algn="l" rtl="0" fontAlgn="base">
        <a:lnSpc>
          <a:spcPct val="90000"/>
        </a:lnSpc>
        <a:spcBef>
          <a:spcPct val="0"/>
        </a:spcBef>
        <a:spcAft>
          <a:spcPct val="0"/>
        </a:spcAft>
        <a:defRPr sz="3600">
          <a:solidFill>
            <a:schemeClr val="tx1"/>
          </a:solidFill>
          <a:latin typeface="Tw Cen MT"/>
        </a:defRPr>
      </a:lvl9pPr>
    </p:titleStyle>
    <p:bodyStyle>
      <a:lvl1pPr marL="228600" indent="-228600" algn="l" rtl="0" fontAlgn="base">
        <a:lnSpc>
          <a:spcPct val="120000"/>
        </a:lnSpc>
        <a:spcBef>
          <a:spcPts val="1000"/>
        </a:spcBef>
        <a:spcAft>
          <a:spcPct val="0"/>
        </a:spcAft>
        <a:buSzPct val="125000"/>
        <a:buFont typeface="Arial" pitchFamily="34"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074"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7"/>
          <p:cNvGrpSpPr>
            <a:grpSpLocks/>
          </p:cNvGrpSpPr>
          <p:nvPr/>
        </p:nvGrpSpPr>
        <p:grpSpPr bwMode="auto">
          <a:xfrm>
            <a:off x="-11113" y="0"/>
            <a:ext cx="9040813" cy="6858000"/>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5663" y="619125"/>
            <a:ext cx="7429500" cy="1477963"/>
          </a:xfrm>
          <a:prstGeom prst="rect">
            <a:avLst/>
          </a:prstGeom>
        </p:spPr>
        <p:txBody>
          <a:bodyPr vert="horz" lIns="91440" tIns="45720" rIns="91440" bIns="45720" rtlCol="0" anchor="ctr">
            <a:normAutofit/>
          </a:bodyPr>
          <a:lstStyle/>
          <a:p>
            <a:endParaRPr lang="en-US" dirty="0"/>
          </a:p>
        </p:txBody>
      </p:sp>
      <p:sp>
        <p:nvSpPr>
          <p:cNvPr id="3077" name="Text Placeholder 2"/>
          <p:cNvSpPr>
            <a:spLocks noGrp="1"/>
          </p:cNvSpPr>
          <p:nvPr>
            <p:ph type="body" idx="1"/>
          </p:nvPr>
        </p:nvSpPr>
        <p:spPr bwMode="auto">
          <a:xfrm>
            <a:off x="855663" y="2249488"/>
            <a:ext cx="74295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92763" y="5883275"/>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FF6F7483-DB7A-4881-86E1-245CE77BC110}" type="datetimeFigureOut">
              <a:rPr lang="en-US"/>
              <a:pPr>
                <a:defRPr/>
              </a:pPr>
              <a:t>10/30/2014</a:t>
            </a:fld>
            <a:endParaRPr lang="en-US"/>
          </a:p>
        </p:txBody>
      </p:sp>
      <p:sp>
        <p:nvSpPr>
          <p:cNvPr id="5" name="Footer Placeholder 4"/>
          <p:cNvSpPr>
            <a:spLocks noGrp="1"/>
          </p:cNvSpPr>
          <p:nvPr>
            <p:ph type="ftr" sz="quarter" idx="3"/>
          </p:nvPr>
        </p:nvSpPr>
        <p:spPr>
          <a:xfrm>
            <a:off x="855663" y="5883275"/>
            <a:ext cx="4679950" cy="365125"/>
          </a:xfrm>
          <a:prstGeom prst="rect">
            <a:avLst/>
          </a:prstGeom>
        </p:spPr>
        <p:txBody>
          <a:bodyPr vert="horz" lIns="91440" tIns="45720" rIns="91440" bIns="45720" rtlCol="0" anchor="ctr"/>
          <a:lstStyle>
            <a:lvl1pPr algn="l" fontAlgn="auto">
              <a:spcBef>
                <a:spcPts val="0"/>
              </a:spcBef>
              <a:spcAft>
                <a:spcPts val="0"/>
              </a:spcAft>
              <a:defRPr sz="1050" cap="all" baseline="0">
                <a:solidFill>
                  <a:prstClr val="white">
                    <a:tint val="75000"/>
                  </a:prstClr>
                </a:solidFill>
                <a:latin typeface="Tw Cen MT"/>
                <a:ea typeface="+mn-ea"/>
              </a:defRPr>
            </a:lvl1pPr>
          </a:lstStyle>
          <a:p>
            <a:pPr>
              <a:defRPr/>
            </a:pPr>
            <a:endParaRPr lang="en-US"/>
          </a:p>
        </p:txBody>
      </p:sp>
      <p:sp>
        <p:nvSpPr>
          <p:cNvPr id="6" name="Slide Number Placeholder 5"/>
          <p:cNvSpPr>
            <a:spLocks noGrp="1"/>
          </p:cNvSpPr>
          <p:nvPr>
            <p:ph type="sldNum" sz="quarter" idx="4"/>
          </p:nvPr>
        </p:nvSpPr>
        <p:spPr>
          <a:xfrm>
            <a:off x="7707313" y="5883275"/>
            <a:ext cx="57785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DEA41E61-C8E7-49D9-9068-7311F622DBF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a:defRPr>
      </a:lvl2pPr>
      <a:lvl3pPr algn="l" rtl="0" fontAlgn="base">
        <a:lnSpc>
          <a:spcPct val="90000"/>
        </a:lnSpc>
        <a:spcBef>
          <a:spcPct val="0"/>
        </a:spcBef>
        <a:spcAft>
          <a:spcPct val="0"/>
        </a:spcAft>
        <a:defRPr sz="3600">
          <a:solidFill>
            <a:schemeClr val="tx1"/>
          </a:solidFill>
          <a:latin typeface="Tw Cen MT"/>
        </a:defRPr>
      </a:lvl3pPr>
      <a:lvl4pPr algn="l" rtl="0" fontAlgn="base">
        <a:lnSpc>
          <a:spcPct val="90000"/>
        </a:lnSpc>
        <a:spcBef>
          <a:spcPct val="0"/>
        </a:spcBef>
        <a:spcAft>
          <a:spcPct val="0"/>
        </a:spcAft>
        <a:defRPr sz="3600">
          <a:solidFill>
            <a:schemeClr val="tx1"/>
          </a:solidFill>
          <a:latin typeface="Tw Cen MT"/>
        </a:defRPr>
      </a:lvl4pPr>
      <a:lvl5pPr algn="l" rtl="0" fontAlgn="base">
        <a:lnSpc>
          <a:spcPct val="90000"/>
        </a:lnSpc>
        <a:spcBef>
          <a:spcPct val="0"/>
        </a:spcBef>
        <a:spcAft>
          <a:spcPct val="0"/>
        </a:spcAft>
        <a:defRPr sz="3600">
          <a:solidFill>
            <a:schemeClr val="tx1"/>
          </a:solidFill>
          <a:latin typeface="Tw Cen MT"/>
        </a:defRPr>
      </a:lvl5pPr>
      <a:lvl6pPr marL="457200" algn="l" rtl="0" fontAlgn="base">
        <a:lnSpc>
          <a:spcPct val="90000"/>
        </a:lnSpc>
        <a:spcBef>
          <a:spcPct val="0"/>
        </a:spcBef>
        <a:spcAft>
          <a:spcPct val="0"/>
        </a:spcAft>
        <a:defRPr sz="3600">
          <a:solidFill>
            <a:schemeClr val="tx1"/>
          </a:solidFill>
          <a:latin typeface="Tw Cen MT"/>
        </a:defRPr>
      </a:lvl6pPr>
      <a:lvl7pPr marL="914400" algn="l" rtl="0" fontAlgn="base">
        <a:lnSpc>
          <a:spcPct val="90000"/>
        </a:lnSpc>
        <a:spcBef>
          <a:spcPct val="0"/>
        </a:spcBef>
        <a:spcAft>
          <a:spcPct val="0"/>
        </a:spcAft>
        <a:defRPr sz="3600">
          <a:solidFill>
            <a:schemeClr val="tx1"/>
          </a:solidFill>
          <a:latin typeface="Tw Cen MT"/>
        </a:defRPr>
      </a:lvl7pPr>
      <a:lvl8pPr marL="1371600" algn="l" rtl="0" fontAlgn="base">
        <a:lnSpc>
          <a:spcPct val="90000"/>
        </a:lnSpc>
        <a:spcBef>
          <a:spcPct val="0"/>
        </a:spcBef>
        <a:spcAft>
          <a:spcPct val="0"/>
        </a:spcAft>
        <a:defRPr sz="3600">
          <a:solidFill>
            <a:schemeClr val="tx1"/>
          </a:solidFill>
          <a:latin typeface="Tw Cen MT"/>
        </a:defRPr>
      </a:lvl8pPr>
      <a:lvl9pPr marL="1828800" algn="l" rtl="0" fontAlgn="base">
        <a:lnSpc>
          <a:spcPct val="90000"/>
        </a:lnSpc>
        <a:spcBef>
          <a:spcPct val="0"/>
        </a:spcBef>
        <a:spcAft>
          <a:spcPct val="0"/>
        </a:spcAft>
        <a:defRPr sz="3600">
          <a:solidFill>
            <a:schemeClr val="tx1"/>
          </a:solidFill>
          <a:latin typeface="Tw Cen MT"/>
        </a:defRPr>
      </a:lvl9pPr>
    </p:titleStyle>
    <p:bodyStyle>
      <a:lvl1pPr marL="228600" indent="-228600" algn="l" rtl="0" fontAlgn="base">
        <a:lnSpc>
          <a:spcPct val="120000"/>
        </a:lnSpc>
        <a:spcBef>
          <a:spcPts val="1000"/>
        </a:spcBef>
        <a:spcAft>
          <a:spcPct val="0"/>
        </a:spcAft>
        <a:buSzPct val="125000"/>
        <a:buFont typeface="Arial" pitchFamily="34"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098"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7"/>
          <p:cNvGrpSpPr>
            <a:grpSpLocks/>
          </p:cNvGrpSpPr>
          <p:nvPr/>
        </p:nvGrpSpPr>
        <p:grpSpPr bwMode="auto">
          <a:xfrm>
            <a:off x="-11113" y="0"/>
            <a:ext cx="9040813" cy="6858000"/>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5663" y="619125"/>
            <a:ext cx="7429500" cy="1477963"/>
          </a:xfrm>
          <a:prstGeom prst="rect">
            <a:avLst/>
          </a:prstGeom>
        </p:spPr>
        <p:txBody>
          <a:bodyPr vert="horz" lIns="91440" tIns="45720" rIns="91440" bIns="45720" rtlCol="0" anchor="ctr">
            <a:normAutofit/>
          </a:bodyPr>
          <a:lstStyle/>
          <a:p>
            <a:endParaRPr lang="en-US" dirty="0"/>
          </a:p>
        </p:txBody>
      </p:sp>
      <p:sp>
        <p:nvSpPr>
          <p:cNvPr id="4101" name="Text Placeholder 2"/>
          <p:cNvSpPr>
            <a:spLocks noGrp="1"/>
          </p:cNvSpPr>
          <p:nvPr>
            <p:ph type="body" idx="1"/>
          </p:nvPr>
        </p:nvSpPr>
        <p:spPr bwMode="auto">
          <a:xfrm>
            <a:off x="855663" y="2249488"/>
            <a:ext cx="74295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92763" y="5883275"/>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0706C8A8-5DC9-4B32-B590-A0627FAFA606}" type="datetimeFigureOut">
              <a:rPr lang="en-US"/>
              <a:pPr>
                <a:defRPr/>
              </a:pPr>
              <a:t>10/30/2014</a:t>
            </a:fld>
            <a:endParaRPr lang="en-US"/>
          </a:p>
        </p:txBody>
      </p:sp>
      <p:sp>
        <p:nvSpPr>
          <p:cNvPr id="5" name="Footer Placeholder 4"/>
          <p:cNvSpPr>
            <a:spLocks noGrp="1"/>
          </p:cNvSpPr>
          <p:nvPr>
            <p:ph type="ftr" sz="quarter" idx="3"/>
          </p:nvPr>
        </p:nvSpPr>
        <p:spPr>
          <a:xfrm>
            <a:off x="855663" y="5883275"/>
            <a:ext cx="4679950" cy="365125"/>
          </a:xfrm>
          <a:prstGeom prst="rect">
            <a:avLst/>
          </a:prstGeom>
        </p:spPr>
        <p:txBody>
          <a:bodyPr vert="horz" lIns="91440" tIns="45720" rIns="91440" bIns="45720" rtlCol="0" anchor="ctr"/>
          <a:lstStyle>
            <a:lvl1pPr algn="l" fontAlgn="auto">
              <a:spcBef>
                <a:spcPts val="0"/>
              </a:spcBef>
              <a:spcAft>
                <a:spcPts val="0"/>
              </a:spcAft>
              <a:defRPr sz="1050" cap="all" baseline="0">
                <a:solidFill>
                  <a:prstClr val="white">
                    <a:tint val="75000"/>
                  </a:prstClr>
                </a:solidFill>
                <a:latin typeface="Tw Cen MT"/>
                <a:ea typeface="+mn-ea"/>
              </a:defRPr>
            </a:lvl1pPr>
          </a:lstStyle>
          <a:p>
            <a:pPr>
              <a:defRPr/>
            </a:pPr>
            <a:endParaRPr lang="en-US"/>
          </a:p>
        </p:txBody>
      </p:sp>
      <p:sp>
        <p:nvSpPr>
          <p:cNvPr id="6" name="Slide Number Placeholder 5"/>
          <p:cNvSpPr>
            <a:spLocks noGrp="1"/>
          </p:cNvSpPr>
          <p:nvPr>
            <p:ph type="sldNum" sz="quarter" idx="4"/>
          </p:nvPr>
        </p:nvSpPr>
        <p:spPr>
          <a:xfrm>
            <a:off x="7707313" y="5883275"/>
            <a:ext cx="577850" cy="365125"/>
          </a:xfrm>
          <a:prstGeom prst="rect">
            <a:avLst/>
          </a:prstGeom>
        </p:spPr>
        <p:txBody>
          <a:bodyPr vert="horz" lIns="91440" tIns="45720" rIns="91440" bIns="45720" rtlCol="0" anchor="ctr"/>
          <a:lstStyle>
            <a:lvl1pPr algn="r" fontAlgn="auto">
              <a:spcBef>
                <a:spcPts val="0"/>
              </a:spcBef>
              <a:spcAft>
                <a:spcPts val="0"/>
              </a:spcAft>
              <a:defRPr sz="1050" smtClean="0">
                <a:solidFill>
                  <a:prstClr val="white">
                    <a:tint val="75000"/>
                  </a:prstClr>
                </a:solidFill>
                <a:latin typeface="Tw Cen MT"/>
                <a:ea typeface="+mn-ea"/>
              </a:defRPr>
            </a:lvl1pPr>
          </a:lstStyle>
          <a:p>
            <a:pPr>
              <a:defRPr/>
            </a:pPr>
            <a:fld id="{B46461CB-4E66-400F-93A5-101534F50E6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a:defRPr>
      </a:lvl2pPr>
      <a:lvl3pPr algn="l" rtl="0" fontAlgn="base">
        <a:lnSpc>
          <a:spcPct val="90000"/>
        </a:lnSpc>
        <a:spcBef>
          <a:spcPct val="0"/>
        </a:spcBef>
        <a:spcAft>
          <a:spcPct val="0"/>
        </a:spcAft>
        <a:defRPr sz="3600">
          <a:solidFill>
            <a:schemeClr val="tx1"/>
          </a:solidFill>
          <a:latin typeface="Tw Cen MT"/>
        </a:defRPr>
      </a:lvl3pPr>
      <a:lvl4pPr algn="l" rtl="0" fontAlgn="base">
        <a:lnSpc>
          <a:spcPct val="90000"/>
        </a:lnSpc>
        <a:spcBef>
          <a:spcPct val="0"/>
        </a:spcBef>
        <a:spcAft>
          <a:spcPct val="0"/>
        </a:spcAft>
        <a:defRPr sz="3600">
          <a:solidFill>
            <a:schemeClr val="tx1"/>
          </a:solidFill>
          <a:latin typeface="Tw Cen MT"/>
        </a:defRPr>
      </a:lvl4pPr>
      <a:lvl5pPr algn="l" rtl="0" fontAlgn="base">
        <a:lnSpc>
          <a:spcPct val="90000"/>
        </a:lnSpc>
        <a:spcBef>
          <a:spcPct val="0"/>
        </a:spcBef>
        <a:spcAft>
          <a:spcPct val="0"/>
        </a:spcAft>
        <a:defRPr sz="3600">
          <a:solidFill>
            <a:schemeClr val="tx1"/>
          </a:solidFill>
          <a:latin typeface="Tw Cen MT"/>
        </a:defRPr>
      </a:lvl5pPr>
      <a:lvl6pPr marL="457200" algn="l" rtl="0" fontAlgn="base">
        <a:lnSpc>
          <a:spcPct val="90000"/>
        </a:lnSpc>
        <a:spcBef>
          <a:spcPct val="0"/>
        </a:spcBef>
        <a:spcAft>
          <a:spcPct val="0"/>
        </a:spcAft>
        <a:defRPr sz="3600">
          <a:solidFill>
            <a:schemeClr val="tx1"/>
          </a:solidFill>
          <a:latin typeface="Tw Cen MT"/>
        </a:defRPr>
      </a:lvl6pPr>
      <a:lvl7pPr marL="914400" algn="l" rtl="0" fontAlgn="base">
        <a:lnSpc>
          <a:spcPct val="90000"/>
        </a:lnSpc>
        <a:spcBef>
          <a:spcPct val="0"/>
        </a:spcBef>
        <a:spcAft>
          <a:spcPct val="0"/>
        </a:spcAft>
        <a:defRPr sz="3600">
          <a:solidFill>
            <a:schemeClr val="tx1"/>
          </a:solidFill>
          <a:latin typeface="Tw Cen MT"/>
        </a:defRPr>
      </a:lvl7pPr>
      <a:lvl8pPr marL="1371600" algn="l" rtl="0" fontAlgn="base">
        <a:lnSpc>
          <a:spcPct val="90000"/>
        </a:lnSpc>
        <a:spcBef>
          <a:spcPct val="0"/>
        </a:spcBef>
        <a:spcAft>
          <a:spcPct val="0"/>
        </a:spcAft>
        <a:defRPr sz="3600">
          <a:solidFill>
            <a:schemeClr val="tx1"/>
          </a:solidFill>
          <a:latin typeface="Tw Cen MT"/>
        </a:defRPr>
      </a:lvl8pPr>
      <a:lvl9pPr marL="1828800" algn="l" rtl="0" fontAlgn="base">
        <a:lnSpc>
          <a:spcPct val="90000"/>
        </a:lnSpc>
        <a:spcBef>
          <a:spcPct val="0"/>
        </a:spcBef>
        <a:spcAft>
          <a:spcPct val="0"/>
        </a:spcAft>
        <a:defRPr sz="3600">
          <a:solidFill>
            <a:schemeClr val="tx1"/>
          </a:solidFill>
          <a:latin typeface="Tw Cen MT"/>
        </a:defRPr>
      </a:lvl9pPr>
    </p:titleStyle>
    <p:bodyStyle>
      <a:lvl1pPr marL="228600" indent="-228600" algn="l" rtl="0" fontAlgn="base">
        <a:lnSpc>
          <a:spcPct val="120000"/>
        </a:lnSpc>
        <a:spcBef>
          <a:spcPts val="1000"/>
        </a:spcBef>
        <a:spcAft>
          <a:spcPct val="0"/>
        </a:spcAft>
        <a:buSzPct val="125000"/>
        <a:buFont typeface="Arial" pitchFamily="34"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omicsonline.org/drug-metabolism-toxicology.php" TargetMode="External"/><Relationship Id="rId2" Type="http://schemas.openxmlformats.org/officeDocument/2006/relationships/hyperlink" Target="http://www.omicsgroup.org/journals/drug-designing.php" TargetMode="External"/><Relationship Id="rId1" Type="http://schemas.openxmlformats.org/officeDocument/2006/relationships/slideLayout" Target="../slideLayouts/slideLayout7.xml"/><Relationship Id="rId4" Type="http://schemas.openxmlformats.org/officeDocument/2006/relationships/hyperlink" Target="http://www.omicsonline.org/bioequivalence-bioavailability.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7.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ubtitle 2"/>
          <p:cNvSpPr txBox="1">
            <a:spLocks/>
          </p:cNvSpPr>
          <p:nvPr/>
        </p:nvSpPr>
        <p:spPr bwMode="auto">
          <a:xfrm>
            <a:off x="1217613" y="285750"/>
            <a:ext cx="65563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sz="5400">
                <a:solidFill>
                  <a:srgbClr val="8AC4A7"/>
                </a:solidFill>
                <a:latin typeface="Stencil"/>
              </a:rPr>
              <a:t>OMICS Group</a:t>
            </a:r>
          </a:p>
        </p:txBody>
      </p:sp>
      <p:sp>
        <p:nvSpPr>
          <p:cNvPr id="3076" name="Rectangle 8"/>
          <p:cNvSpPr>
            <a:spLocks noChangeArrowheads="1"/>
          </p:cNvSpPr>
          <p:nvPr/>
        </p:nvSpPr>
        <p:spPr bwMode="auto">
          <a:xfrm>
            <a:off x="2209800" y="6372225"/>
            <a:ext cx="545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altLang="en-US" sz="2000">
                <a:solidFill>
                  <a:srgbClr val="7030A0"/>
                </a:solidFill>
                <a:ea typeface="+mn-ea"/>
              </a:rPr>
              <a:t>Contact us at: contact.omics@omicsonline.org</a:t>
            </a:r>
          </a:p>
        </p:txBody>
      </p:sp>
      <p:pic>
        <p:nvPicPr>
          <p:cNvPr id="5939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hindawi.com/journals/scientifica/2012/106576.fi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87598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g.medscape.com/slide/migrated/editorial/cmecircle/2006/6423/images/mathier/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57200"/>
            <a:ext cx="88360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j-circ.or.jp/english/sessions/reports/71st/figures/sym04-sahara04-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00"/>
            <a:ext cx="8836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g.medscape.com/article/755/890/755890-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33400"/>
            <a:ext cx="86074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pulmonary.templehealth.org/AssetMgmt/getImage.aspx?assetid=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88360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circres.ahajournals.org/content/112/2/227/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87598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mg.medscape.com/slide/migrated/editorial/cmecircle/2006/5344/images/mclaughlin/slide0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
            <a:ext cx="87598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ubtitle 1"/>
          <p:cNvSpPr>
            <a:spLocks noGrp="1"/>
          </p:cNvSpPr>
          <p:nvPr>
            <p:ph type="subTitle" idx="1"/>
          </p:nvPr>
        </p:nvSpPr>
        <p:spPr>
          <a:xfrm>
            <a:off x="2362200" y="3581400"/>
            <a:ext cx="3962400" cy="2133600"/>
          </a:xfrm>
        </p:spPr>
        <p:txBody>
          <a:bodyPr/>
          <a:lstStyle/>
          <a:p>
            <a:r>
              <a:rPr lang="en-US" sz="1800" smtClean="0"/>
              <a:t>Hector O Ventura</a:t>
            </a:r>
          </a:p>
        </p:txBody>
      </p:sp>
      <p:sp>
        <p:nvSpPr>
          <p:cNvPr id="3" name="Title 2"/>
          <p:cNvSpPr>
            <a:spLocks noGrp="1"/>
          </p:cNvSpPr>
          <p:nvPr>
            <p:ph type="title"/>
          </p:nvPr>
        </p:nvSpPr>
        <p:spPr/>
        <p:txBody>
          <a:bodyPr/>
          <a:lstStyle/>
          <a:p>
            <a:pPr>
              <a:defRPr/>
            </a:pPr>
            <a:r>
              <a:rPr lang="en-US" dirty="0" smtClean="0"/>
              <a:t>SIGNATURE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075" y="927100"/>
            <a:ext cx="5368925" cy="5048250"/>
          </a:xfrm>
          <a:prstGeom prst="rect">
            <a:avLst/>
          </a:prstGeom>
        </p:spPr>
        <p:txBody>
          <a:bodyPr>
            <a:spAutoFit/>
          </a:bodyPr>
          <a:lstStyle/>
          <a:p>
            <a:pPr fontAlgn="auto">
              <a:spcBef>
                <a:spcPts val="0"/>
              </a:spcBef>
              <a:spcAft>
                <a:spcPts val="0"/>
              </a:spcAft>
              <a:defRPr/>
            </a:pPr>
            <a:r>
              <a:rPr lang="en-US" sz="4400" dirty="0">
                <a:solidFill>
                  <a:prstClr val="white"/>
                </a:solidFill>
                <a:latin typeface="Tw Cen MT"/>
                <a:ea typeface="+mn-ea"/>
              </a:rPr>
              <a:t>Journals</a:t>
            </a:r>
            <a:r>
              <a:rPr lang="en-US" dirty="0">
                <a:solidFill>
                  <a:prstClr val="white"/>
                </a:solidFill>
                <a:latin typeface="Tw Cen MT"/>
                <a:ea typeface="+mn-ea"/>
              </a:rPr>
              <a:t> </a:t>
            </a:r>
          </a:p>
          <a:p>
            <a:pPr fontAlgn="auto">
              <a:spcBef>
                <a:spcPts val="0"/>
              </a:spcBef>
              <a:spcAft>
                <a:spcPts val="0"/>
              </a:spcAft>
              <a:defRPr/>
            </a:pPr>
            <a:r>
              <a:rPr lang="en-US" sz="3200" dirty="0">
                <a:solidFill>
                  <a:prstClr val="white"/>
                </a:solidFill>
                <a:latin typeface="Tw Cen MT"/>
                <a:ea typeface="+mn-ea"/>
                <a:hlinkClick r:id="rId2"/>
              </a:rPr>
              <a:t>Drug Designing</a:t>
            </a:r>
            <a:endParaRPr lang="en-US" sz="3200" dirty="0">
              <a:solidFill>
                <a:prstClr val="white"/>
              </a:solidFill>
              <a:latin typeface="Tw Cen MT"/>
              <a:ea typeface="+mn-ea"/>
            </a:endParaRPr>
          </a:p>
          <a:p>
            <a:pPr fontAlgn="auto">
              <a:spcBef>
                <a:spcPts val="0"/>
              </a:spcBef>
              <a:spcAft>
                <a:spcPts val="0"/>
              </a:spcAft>
              <a:defRPr/>
            </a:pPr>
            <a:endParaRPr lang="en-US" sz="3200" dirty="0">
              <a:solidFill>
                <a:prstClr val="white"/>
              </a:solidFill>
              <a:latin typeface="Tw Cen MT"/>
              <a:ea typeface="+mn-ea"/>
            </a:endParaRPr>
          </a:p>
          <a:p>
            <a:pPr fontAlgn="auto">
              <a:spcBef>
                <a:spcPts val="0"/>
              </a:spcBef>
              <a:spcAft>
                <a:spcPts val="0"/>
              </a:spcAft>
              <a:defRPr/>
            </a:pPr>
            <a:r>
              <a:rPr lang="en-US" sz="3200" dirty="0">
                <a:solidFill>
                  <a:prstClr val="white"/>
                </a:solidFill>
                <a:latin typeface="Tw Cen MT"/>
                <a:ea typeface="+mn-ea"/>
                <a:hlinkClick r:id="rId3"/>
              </a:rPr>
              <a:t>Drug Metabolism &amp; Toxicology</a:t>
            </a:r>
            <a:endParaRPr lang="en-US" sz="3200" dirty="0">
              <a:solidFill>
                <a:prstClr val="white"/>
              </a:solidFill>
              <a:latin typeface="Tw Cen MT"/>
              <a:ea typeface="+mn-ea"/>
            </a:endParaRPr>
          </a:p>
          <a:p>
            <a:pPr fontAlgn="auto">
              <a:spcBef>
                <a:spcPts val="0"/>
              </a:spcBef>
              <a:spcAft>
                <a:spcPts val="0"/>
              </a:spcAft>
              <a:defRPr/>
            </a:pPr>
            <a:endParaRPr lang="en-US" sz="3200" dirty="0">
              <a:solidFill>
                <a:prstClr val="white"/>
              </a:solidFill>
              <a:latin typeface="Tw Cen MT"/>
              <a:ea typeface="+mn-ea"/>
            </a:endParaRPr>
          </a:p>
          <a:p>
            <a:pPr fontAlgn="auto">
              <a:spcBef>
                <a:spcPts val="0"/>
              </a:spcBef>
              <a:spcAft>
                <a:spcPts val="0"/>
              </a:spcAft>
              <a:defRPr/>
            </a:pPr>
            <a:r>
              <a:rPr lang="en-US" sz="3200" dirty="0">
                <a:solidFill>
                  <a:prstClr val="white"/>
                </a:solidFill>
                <a:latin typeface="Tw Cen MT"/>
                <a:ea typeface="+mn-ea"/>
                <a:hlinkClick r:id="rId4"/>
              </a:rPr>
              <a:t>Bioequivalence &amp; Bioavailability</a:t>
            </a:r>
            <a:endParaRPr lang="en-US" sz="3200" dirty="0">
              <a:solidFill>
                <a:prstClr val="white"/>
              </a:solidFill>
              <a:latin typeface="Tw Cen MT"/>
              <a:ea typeface="+mn-ea"/>
            </a:endParaRPr>
          </a:p>
          <a:p>
            <a:pPr fontAlgn="auto">
              <a:spcBef>
                <a:spcPts val="0"/>
              </a:spcBef>
              <a:spcAft>
                <a:spcPts val="0"/>
              </a:spcAft>
              <a:defRPr/>
            </a:pPr>
            <a:r>
              <a:rPr lang="en-US" dirty="0">
                <a:solidFill>
                  <a:prstClr val="white"/>
                </a:solidFill>
                <a:latin typeface="Tw Cen MT"/>
                <a:ea typeface="+mn-ea"/>
              </a:rPr>
              <a:t> </a:t>
            </a:r>
          </a:p>
          <a:p>
            <a:pPr fontAlgn="auto">
              <a:spcBef>
                <a:spcPts val="0"/>
              </a:spcBef>
              <a:spcAft>
                <a:spcPts val="0"/>
              </a:spcAft>
              <a:defRPr/>
            </a:pPr>
            <a:endParaRPr lang="en-US" dirty="0">
              <a:solidFill>
                <a:prstClr val="white"/>
              </a:solidFill>
              <a:latin typeface="Tw Cen MT"/>
              <a:ea typeface="+mn-ea"/>
            </a:endParaRPr>
          </a:p>
          <a:p>
            <a:pPr fontAlgn="auto">
              <a:spcBef>
                <a:spcPts val="0"/>
              </a:spcBef>
              <a:spcAft>
                <a:spcPts val="0"/>
              </a:spcAft>
              <a:defRPr/>
            </a:pPr>
            <a:r>
              <a:rPr lang="en-US" dirty="0">
                <a:solidFill>
                  <a:prstClr val="white"/>
                </a:solidFill>
                <a:latin typeface="Tw Cen MT"/>
                <a:ea typeface="+mn-ea"/>
              </a:rPr>
              <a:t> </a:t>
            </a:r>
            <a:endParaRPr lang="en-US" dirty="0">
              <a:solidFill>
                <a:prstClr val="white"/>
              </a:solidFill>
              <a:latin typeface="Tw Cen M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77827" name="Content Placeholder 2"/>
          <p:cNvSpPr>
            <a:spLocks noGrp="1"/>
          </p:cNvSpPr>
          <p:nvPr>
            <p:ph idx="1"/>
          </p:nvPr>
        </p:nvSpPr>
        <p:spPr/>
        <p:txBody>
          <a:bodyPr/>
          <a:lstStyle/>
          <a:p>
            <a:endParaRPr lang="en-US" smtClean="0"/>
          </a:p>
        </p:txBody>
      </p:sp>
      <p:pic>
        <p:nvPicPr>
          <p:cNvPr id="7782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fontAlgn="auto">
              <a:spcBef>
                <a:spcPts val="0"/>
              </a:spcBef>
              <a:spcAft>
                <a:spcPts val="0"/>
              </a:spcAft>
              <a:defRPr/>
            </a:pPr>
            <a:r>
              <a:rPr lang="en-US" sz="2400" dirty="0">
                <a:solidFill>
                  <a:srgbClr val="63A0CC">
                    <a:lumMod val="10000"/>
                  </a:srgbClr>
                </a:solidFill>
                <a:latin typeface="Andalus" panose="02020603050405020304" pitchFamily="18" charset="-78"/>
                <a:ea typeface="+mn-ea"/>
                <a:cs typeface="Andalus" panose="02020603050405020304" pitchFamily="18" charset="-78"/>
              </a:rPr>
              <a:t>OMICS Group </a:t>
            </a:r>
            <a:r>
              <a:rPr lang="en-US" sz="2400" b="1" dirty="0">
                <a:solidFill>
                  <a:srgbClr val="63A0CC">
                    <a:lumMod val="10000"/>
                  </a:srgbClr>
                </a:solidFill>
                <a:latin typeface="Andalus" panose="02020603050405020304" pitchFamily="18" charset="-78"/>
                <a:ea typeface="+mn-ea"/>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ea typeface="+mn-ea"/>
                <a:cs typeface="Andalus" panose="02020603050405020304" pitchFamily="18" charset="-78"/>
              </a:rPr>
            </a:br>
            <a:endParaRPr lang="en-US" sz="2400" dirty="0">
              <a:solidFill>
                <a:srgbClr val="63A0CC">
                  <a:lumMod val="10000"/>
                </a:srgbClr>
              </a:solidFill>
              <a:latin typeface="Andalus" panose="02020603050405020304" pitchFamily="18" charset="-78"/>
              <a:ea typeface="+mn-ea"/>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dirty="0">
                <a:solidFill>
                  <a:prstClr val="black"/>
                </a:solidFill>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fontAlgn="auto">
              <a:spcBef>
                <a:spcPts val="0"/>
              </a:spcBef>
              <a:spcAft>
                <a:spcPts val="0"/>
              </a:spcAft>
              <a:defRPr/>
            </a:pPr>
            <a:r>
              <a:rPr lang="en-US" dirty="0">
                <a:solidFill>
                  <a:prstClr val="black"/>
                </a:solidFill>
                <a:latin typeface="Calisto MT" panose="02040603050505030304" pitchFamily="18" charset="0"/>
              </a:rPr>
              <a:t>For more details and benefits, click on the link below:</a:t>
            </a:r>
          </a:p>
          <a:p>
            <a:pPr fontAlgn="auto">
              <a:spcBef>
                <a:spcPts val="0"/>
              </a:spcBef>
              <a:spcAft>
                <a:spcPts val="0"/>
              </a:spcAft>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IN" sz="2000" dirty="0">
                <a:solidFill>
                  <a:srgbClr val="134770">
                    <a:lumMod val="10000"/>
                  </a:srgbClr>
                </a:solidFill>
                <a:latin typeface="Centaur" panose="02030504050205020304" pitchFamily="18" charset="0"/>
              </a:rPr>
              <a:t>OMICS Group welcomes submissions that are original and technically so as to serve both the developing world and developed countries in the best possible way.</a:t>
            </a:r>
          </a:p>
          <a:p>
            <a:pPr algn="ctr" fontAlgn="auto">
              <a:spcBef>
                <a:spcPts val="0"/>
              </a:spcBef>
              <a:spcAft>
                <a:spcPts val="0"/>
              </a:spcAft>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Group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fontAlgn="auto">
              <a:spcBef>
                <a:spcPts val="0"/>
              </a:spcBef>
              <a:spcAft>
                <a:spcPts val="0"/>
              </a:spcAft>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fontAlgn="auto">
              <a:spcBef>
                <a:spcPts val="0"/>
              </a:spcBef>
              <a:spcAft>
                <a:spcPts val="0"/>
              </a:spcAft>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fontAlgn="auto">
              <a:spcBef>
                <a:spcPts val="0"/>
              </a:spcBef>
              <a:spcAft>
                <a:spcPts val="0"/>
              </a:spcAft>
              <a:defRPr/>
            </a:pPr>
            <a:endParaRPr lang="en-US" sz="2000" dirty="0">
              <a:solidFill>
                <a:prstClr val="black"/>
              </a:solidFill>
            </a:endParaRPr>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fontAlgn="auto">
              <a:spcBef>
                <a:spcPts val="0"/>
              </a:spcBef>
              <a:spcAft>
                <a:spcPts val="0"/>
              </a:spcAft>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ubtitle 2"/>
          <p:cNvSpPr>
            <a:spLocks noGrp="1"/>
          </p:cNvSpPr>
          <p:nvPr>
            <p:ph type="subTitle" idx="1"/>
          </p:nvPr>
        </p:nvSpPr>
        <p:spPr/>
        <p:txBody>
          <a:bodyPr/>
          <a:lstStyle/>
          <a:p>
            <a:pPr eaLnBrk="1" hangingPunct="1"/>
            <a:r>
              <a:rPr lang="en-US" smtClean="0"/>
              <a:t>EB PPT</a:t>
            </a:r>
          </a:p>
        </p:txBody>
      </p:sp>
      <p:sp>
        <p:nvSpPr>
          <p:cNvPr id="2" name="Title 1"/>
          <p:cNvSpPr>
            <a:spLocks noGrp="1"/>
          </p:cNvSpPr>
          <p:nvPr>
            <p:ph type="title"/>
          </p:nvPr>
        </p:nvSpPr>
        <p:spPr>
          <a:xfrm>
            <a:off x="2438400" y="1371600"/>
            <a:ext cx="3962400" cy="2133600"/>
          </a:xfrm>
        </p:spPr>
        <p:txBody>
          <a:bodyPr/>
          <a:lstStyle/>
          <a:p>
            <a:pPr eaLnBrk="1" fontAlgn="auto" hangingPunct="1">
              <a:spcAft>
                <a:spcPts val="0"/>
              </a:spcAft>
              <a:defRPr/>
            </a:pPr>
            <a:r>
              <a:rPr lang="en-US" b="1" dirty="0" smtClean="0">
                <a:ea typeface="+mj-ea"/>
                <a:cs typeface="+mj-cs"/>
              </a:rPr>
              <a:t>Hector O Ventura</a:t>
            </a:r>
            <a:br>
              <a:rPr lang="en-US" b="1" dirty="0" smtClean="0">
                <a:ea typeface="+mj-ea"/>
                <a:cs typeface="+mj-cs"/>
              </a:rPr>
            </a:br>
            <a:endParaRPr lang="en-US" dirty="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ubtitle 2"/>
          <p:cNvSpPr>
            <a:spLocks noGrp="1"/>
          </p:cNvSpPr>
          <p:nvPr>
            <p:ph type="subTitle" idx="1"/>
          </p:nvPr>
        </p:nvSpPr>
        <p:spPr>
          <a:xfrm>
            <a:off x="152400" y="990600"/>
            <a:ext cx="8839200" cy="5562600"/>
          </a:xfrm>
        </p:spPr>
        <p:txBody>
          <a:bodyPr/>
          <a:lstStyle/>
          <a:p>
            <a:pPr eaLnBrk="1" hangingPunct="1"/>
            <a:r>
              <a:rPr lang="en-US" dirty="0" smtClean="0"/>
              <a:t>Dr. Hector O. Ventura, MD is the Section Head, Cardiomyopathy and Heart Transplant Center at the </a:t>
            </a:r>
            <a:r>
              <a:rPr lang="en-US" dirty="0" err="1" smtClean="0"/>
              <a:t>Ochsner</a:t>
            </a:r>
            <a:r>
              <a:rPr lang="en-US" dirty="0" smtClean="0"/>
              <a:t> Clinic Foundation, New Orleans, Louisiana. He is also a Professor, Cardiology, University of Queensland School of Medicine, </a:t>
            </a:r>
            <a:r>
              <a:rPr lang="en-US" dirty="0" err="1" smtClean="0"/>
              <a:t>Ochsner</a:t>
            </a:r>
            <a:r>
              <a:rPr lang="en-US" dirty="0" smtClean="0"/>
              <a:t> Clinical School, Brisbane, Australia as well as a Professor of Medicine at the Tulane University School of Medicine in New Orleans. He completed an internship and residency at the Central Military Hospital in Buenos Aires, followed by research fellowships in arterial hypertension and cardiovascular diseases, an internship, and an internal medicine residency at the </a:t>
            </a:r>
            <a:r>
              <a:rPr lang="en-US" dirty="0" err="1" smtClean="0"/>
              <a:t>Ochsner</a:t>
            </a:r>
            <a:r>
              <a:rPr lang="en-US" dirty="0" smtClean="0"/>
              <a:t> Medical Institutions in New Orleans.</a:t>
            </a:r>
          </a:p>
        </p:txBody>
      </p:sp>
      <p:sp>
        <p:nvSpPr>
          <p:cNvPr id="2" name="Title 1"/>
          <p:cNvSpPr>
            <a:spLocks noGrp="1"/>
          </p:cNvSpPr>
          <p:nvPr>
            <p:ph type="title"/>
          </p:nvPr>
        </p:nvSpPr>
        <p:spPr>
          <a:xfrm>
            <a:off x="685800" y="152401"/>
            <a:ext cx="7772400" cy="914399"/>
          </a:xfrm>
        </p:spPr>
        <p:txBody>
          <a:bodyPr/>
          <a:lstStyle/>
          <a:p>
            <a:pPr eaLnBrk="1" fontAlgn="auto" hangingPunct="1">
              <a:spcAft>
                <a:spcPts val="0"/>
              </a:spcAft>
              <a:defRPr/>
            </a:pPr>
            <a:r>
              <a:rPr lang="en-US" dirty="0" smtClean="0">
                <a:ea typeface="+mj-ea"/>
                <a:cs typeface="+mj-cs"/>
              </a:rPr>
              <a:t>BIOGRAPHY</a:t>
            </a:r>
            <a:endParaRPr lang="en-US" dirty="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ubtitle 2"/>
          <p:cNvSpPr>
            <a:spLocks noGrp="1"/>
          </p:cNvSpPr>
          <p:nvPr>
            <p:ph type="subTitle" idx="1"/>
          </p:nvPr>
        </p:nvSpPr>
        <p:spPr>
          <a:xfrm>
            <a:off x="228600" y="914400"/>
            <a:ext cx="8686800" cy="5791200"/>
          </a:xfrm>
        </p:spPr>
        <p:txBody>
          <a:bodyPr/>
          <a:lstStyle/>
          <a:p>
            <a:pPr eaLnBrk="1" hangingPunct="1"/>
            <a:r>
              <a:rPr lang="en-US" smtClean="0"/>
              <a:t>Arterial hypertension following cardiac transplantation, the effect of digitalis on mortality in heart failure, Lipid profiles after cardiac transplantation.</a:t>
            </a:r>
          </a:p>
          <a:p>
            <a:pPr eaLnBrk="1" hangingPunct="1"/>
            <a:endParaRPr lang="en-US" smtClean="0"/>
          </a:p>
        </p:txBody>
      </p:sp>
      <p:sp>
        <p:nvSpPr>
          <p:cNvPr id="2" name="Title 1"/>
          <p:cNvSpPr>
            <a:spLocks noGrp="1"/>
          </p:cNvSpPr>
          <p:nvPr>
            <p:ph type="title"/>
          </p:nvPr>
        </p:nvSpPr>
        <p:spPr>
          <a:xfrm>
            <a:off x="685800" y="152401"/>
            <a:ext cx="7772400" cy="914399"/>
          </a:xfrm>
        </p:spPr>
        <p:txBody>
          <a:bodyPr/>
          <a:lstStyle/>
          <a:p>
            <a:pPr eaLnBrk="1" fontAlgn="auto" hangingPunct="1">
              <a:spcAft>
                <a:spcPts val="0"/>
              </a:spcAft>
              <a:defRPr/>
            </a:pPr>
            <a:r>
              <a:rPr lang="en-US" dirty="0" smtClean="0">
                <a:ea typeface="+mj-ea"/>
                <a:cs typeface="+mj-cs"/>
              </a:rPr>
              <a:t>RESEARCH INTEREST</a:t>
            </a:r>
            <a:endParaRPr lang="en-US" dirty="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pah-info.com/images/fullscreen/lar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074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fda.gov/ohrms/dockets/ac/01/slides/3775s1_01_United%20therapeutics%20primary%20presentation/img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9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nationwidechildrens.org/Document/Get/15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
            <a:ext cx="88360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openi.nlm.nih.gov/imgs/512/200/2768704/2768704_1465-9921-10-9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1000"/>
            <a:ext cx="86074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Composite</Template>
  <TotalTime>29</TotalTime>
  <Words>438</Words>
  <Application>Microsoft Office PowerPoint</Application>
  <PresentationFormat>On-screen Show (4:3)</PresentationFormat>
  <Paragraphs>30</Paragraphs>
  <Slides>19</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Calibri</vt:lpstr>
      <vt:lpstr>MS PGothic</vt:lpstr>
      <vt:lpstr>Arial</vt:lpstr>
      <vt:lpstr>Wingdings</vt:lpstr>
      <vt:lpstr>Tw Cen MT</vt:lpstr>
      <vt:lpstr>Trebuchet MS</vt:lpstr>
      <vt:lpstr>Stencil</vt:lpstr>
      <vt:lpstr>Nyala</vt:lpstr>
      <vt:lpstr>Centaur</vt:lpstr>
      <vt:lpstr>Microsoft YaHei</vt:lpstr>
      <vt:lpstr>Baskerville Old Face</vt:lpstr>
      <vt:lpstr>Andalus</vt:lpstr>
      <vt:lpstr>Calisto MT</vt:lpstr>
      <vt:lpstr>Composite</vt:lpstr>
      <vt:lpstr>1_Circuit</vt:lpstr>
      <vt:lpstr>2_Circuit</vt:lpstr>
      <vt:lpstr>Circuit</vt:lpstr>
      <vt:lpstr>PowerPoint Presentation</vt:lpstr>
      <vt:lpstr>PowerPoint Presentation</vt:lpstr>
      <vt:lpstr>Hector O Ventura </vt:lpstr>
      <vt:lpstr>BIOGRAPHY</vt:lpstr>
      <vt:lpstr>RESEARCH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Hector O Ventura</dc:title>
  <dc:creator>Sri Harsha Jalli</dc:creator>
  <cp:lastModifiedBy>Sri Harsha Jalli</cp:lastModifiedBy>
  <cp:revision>5</cp:revision>
  <dcterms:created xsi:type="dcterms:W3CDTF">2014-10-25T07:04:00Z</dcterms:created>
  <dcterms:modified xsi:type="dcterms:W3CDTF">2014-10-30T13:21:36Z</dcterms:modified>
</cp:coreProperties>
</file>