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477328"/>
          </a:xfrm>
          <a:prstGeom prst="rect">
            <a:avLst/>
          </a:prstGeom>
        </p:spPr>
        <p:txBody>
          <a:bodyPr wrap="square">
            <a:spAutoFit/>
          </a:bodyPr>
          <a:lstStyle/>
          <a:p>
            <a:r>
              <a:rPr lang="en-IN" b="1" dirty="0">
                <a:latin typeface="Times New Roman" pitchFamily="18" charset="0"/>
                <a:cs typeface="Times New Roman" pitchFamily="18" charset="0"/>
              </a:rPr>
              <a:t>Hideaki </a:t>
            </a:r>
            <a:r>
              <a:rPr lang="en-IN" b="1" dirty="0" err="1">
                <a:latin typeface="Times New Roman" pitchFamily="18" charset="0"/>
                <a:cs typeface="Times New Roman" pitchFamily="18" charset="0"/>
              </a:rPr>
              <a:t>Kanemura</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Faculty of Medicine</a:t>
            </a:r>
          </a:p>
          <a:p>
            <a:r>
              <a:rPr lang="en-IN" dirty="0">
                <a:latin typeface="Times New Roman" pitchFamily="18" charset="0"/>
                <a:cs typeface="Times New Roman" pitchFamily="18" charset="0"/>
              </a:rPr>
              <a:t>University of Yamanashi</a:t>
            </a:r>
          </a:p>
          <a:p>
            <a:r>
              <a:rPr lang="en-IN" dirty="0">
                <a:latin typeface="Times New Roman" pitchFamily="18" charset="0"/>
                <a:cs typeface="Times New Roman" pitchFamily="18" charset="0"/>
              </a:rPr>
              <a:t>Japan</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399" y="4537297"/>
            <a:ext cx="1034227" cy="1241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Hideaki Kanemur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562" y="1981199"/>
            <a:ext cx="1265238" cy="1771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4708981"/>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Kanemura</a:t>
            </a:r>
            <a:r>
              <a:rPr lang="en-IN" sz="2000" dirty="0">
                <a:latin typeface="Times New Roman" pitchFamily="18" charset="0"/>
                <a:cs typeface="Times New Roman" pitchFamily="18" charset="0"/>
              </a:rPr>
              <a:t> is an Assistant Professor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at University of Yamanashi Faculty of Medicine. He graduated at Yamanashi Medical University in 1992. He was Resident Department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Yamanashi Medical University in 19921993 He earned his MD from Yamanashi Medical University in 2003. He is an Assistant Professor of </a:t>
            </a:r>
            <a:r>
              <a:rPr lang="en-IN" sz="2000" dirty="0" err="1">
                <a:latin typeface="Times New Roman" pitchFamily="18" charset="0"/>
                <a:cs typeface="Times New Roman" pitchFamily="18" charset="0"/>
              </a:rPr>
              <a:t>Pediatrics</a:t>
            </a:r>
            <a:r>
              <a:rPr lang="en-IN" sz="2000" dirty="0">
                <a:latin typeface="Times New Roman" pitchFamily="18" charset="0"/>
                <a:cs typeface="Times New Roman" pitchFamily="18" charset="0"/>
              </a:rPr>
              <a:t> at University of Yamanashi Faculty of Medicine since 2005 Since 2010. He also holds the post of Specially Approved Visiting Professor of Health Science University .He is a fellow of Japanese Society of Child Neurology. He is also memberships of Japanese Pediatric Society Japanese Epilepsy Society, Infantile Seizure Society, Japanese Society of Clinical Neurophysiology and Japanese Society of Cognitive Neuroscience.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Kanemura</a:t>
            </a:r>
            <a:r>
              <a:rPr lang="en-IN" sz="2000" dirty="0">
                <a:latin typeface="Times New Roman" pitchFamily="18" charset="0"/>
                <a:cs typeface="Times New Roman" pitchFamily="18" charset="0"/>
              </a:rPr>
              <a:t> has published nationally and internationally on the topic of neurodevelopmental disorders including epilepsy autism and ADHD.</a:t>
            </a:r>
            <a:endParaRPr lang="en-US" sz="20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100" y="1600200"/>
            <a:ext cx="8305800" cy="4770537"/>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Research </a:t>
            </a:r>
            <a:r>
              <a:rPr lang="en-US" sz="6000" b="1" i="1" dirty="0">
                <a:solidFill>
                  <a:srgbClr val="7030A0"/>
                </a:solidFill>
                <a:latin typeface="Times New Roman" pitchFamily="18" charset="0"/>
                <a:cs typeface="Times New Roman" pitchFamily="18" charset="0"/>
              </a:rPr>
              <a:t>Interest</a:t>
            </a:r>
            <a:r>
              <a:rPr lang="en-US" sz="60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5400" dirty="0">
                <a:latin typeface="Times New Roman" pitchFamily="18" charset="0"/>
                <a:cs typeface="Times New Roman" pitchFamily="18" charset="0"/>
              </a:rPr>
              <a:t>His current main research interests include cognitive and </a:t>
            </a:r>
            <a:r>
              <a:rPr lang="en-IN" sz="5400" dirty="0" err="1">
                <a:latin typeface="Times New Roman" pitchFamily="18" charset="0"/>
                <a:cs typeface="Times New Roman" pitchFamily="18" charset="0"/>
              </a:rPr>
              <a:t>behavioral</a:t>
            </a:r>
            <a:r>
              <a:rPr lang="en-IN" sz="5400" dirty="0">
                <a:latin typeface="Times New Roman" pitchFamily="18" charset="0"/>
                <a:cs typeface="Times New Roman" pitchFamily="18" charset="0"/>
              </a:rPr>
              <a:t> functions in epileptic children.</a:t>
            </a:r>
            <a:endParaRPr lang="en-US" sz="5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1903</TotalTime>
  <Words>507</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249</cp:revision>
  <dcterms:created xsi:type="dcterms:W3CDTF">2014-10-14T11:42:21Z</dcterms:created>
  <dcterms:modified xsi:type="dcterms:W3CDTF">2015-11-16T11:25:01Z</dcterms:modified>
</cp:coreProperties>
</file>