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4" r:id="rId3"/>
    <p:sldId id="275" r:id="rId4"/>
    <p:sldId id="276" r:id="rId5"/>
    <p:sldId id="285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3" r:id="rId21"/>
    <p:sldId id="284" r:id="rId22"/>
    <p:sldId id="273" r:id="rId23"/>
    <p:sldId id="280" r:id="rId24"/>
    <p:sldId id="281" r:id="rId25"/>
    <p:sldId id="282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9FFB-D8D8-48FF-A05D-938E54B98ED4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705B-0CC4-495C-901C-43EC21D34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C5F1-F80F-4399-83EB-99D53A62A63E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21F8-3DF1-454E-8B1E-42584EB92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3CB4-2744-4303-BBB3-493F71D627DD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CD8C-9B2C-48C1-851F-9535096D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E1C2-5FF7-4102-B46F-F3F189AF1549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79DA-1676-441A-A594-DBBD0F508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467D-E338-4A77-93B2-B25230F3958E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949B-ABD0-4CD8-B797-9C7AE21A2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4C6E-8AB6-461B-A1CF-81355E025419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88C1-0C8D-44B9-8D8E-DFB15BC87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6E4F-D4C1-4290-8473-73113ED1075B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9EBF-8FF3-42A7-A46E-0B0348EDB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82AF-6CC7-4899-BC1A-750FF159441D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F70A-513D-4FFA-B55B-2CC740C8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18DB-46DC-4DF2-9CC3-37A756752528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D65E-F307-4EEA-9570-F160EEC7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5BE1-2266-47EE-8ECA-D07D8E844000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DB89-02F1-4064-96DB-22ED1028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6D44-D0A1-4CE0-9DCE-F80DCE789CAF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76B5-7A29-4E5E-9A79-0B3AABE8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 altLang="ja-JP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4D609B-EBBA-459F-9191-63A81606DE3F}" type="datetimeFigureOut">
              <a:rPr lang="en-US" altLang="ja-JP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719647-0830-4BC1-B2FD-451B5BBCE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1C4E3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1C4E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7F8FA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4A66A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series.com/pharmaceutical-sciences-meeting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538847" TargetMode="External"/><Relationship Id="rId2" Type="http://schemas.openxmlformats.org/officeDocument/2006/relationships/hyperlink" Target="http://www.ncbi.nlm.nih.gov/pubmed/236173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22790841" TargetMode="External"/><Relationship Id="rId4" Type="http://schemas.openxmlformats.org/officeDocument/2006/relationships/hyperlink" Target="http://www.ncbi.nlm.nih.gov/pubmed/2296983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467625" TargetMode="External"/><Relationship Id="rId2" Type="http://schemas.openxmlformats.org/officeDocument/2006/relationships/hyperlink" Target="http://www.ncbi.nlm.nih.gov/pubmed/219463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127121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Hideharu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Shintani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3200" smtClean="0">
                <a:latin typeface="Times New Roman" charset="0"/>
                <a:ea typeface="Times New Roman" charset="0"/>
                <a:cs typeface="Times New Roman" charset="0"/>
              </a:rPr>
              <a:t>EB PPT</a:t>
            </a:r>
          </a:p>
        </p:txBody>
      </p:sp>
      <p:pic>
        <p:nvPicPr>
          <p:cNvPr id="13315" name="Picture 2" descr="C:\Users\indrani-p\Desktop\pharmaceutica-analytica-acta-hideharu-shintani-3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62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3554" name="Picture 2" descr="C:\Users\indrani-p\Desktop\hplc-presentation-final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382000" cy="6400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4579" name="Picture 2" descr="C:\Users\indrani-p\Desktop\hplc-presentation-final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ja-JP" altLang="en-US"/>
          </a:p>
        </p:txBody>
      </p:sp>
      <p:pic>
        <p:nvPicPr>
          <p:cNvPr id="25603" name="Picture 2" descr="C:\Users\indrani-p\Desktop\hplc-presentation-final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6626" name="Picture 2" descr="C:\Users\indrani-p\Desktop\hplc-presentation-final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915400" cy="647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7650" name="Picture 2" descr="C:\Users\indrani-p\Desktop\hplc-presentation-final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86800" cy="655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8674" name="Picture 2" descr="C:\Users\indrani-p\Desktop\hplc-presentation-final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8915400" cy="655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9698" name="Picture 2" descr="C:\Users\indrani-p\Desktop\hplc-presentation-final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04800"/>
            <a:ext cx="8839200" cy="6400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0722" name="Picture 2" descr="C:\Users\indrani-p\Desktop\hplc-presentation-final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30723" name="Picture 3" descr="C:\Users\indrani-p\Desktop\hplc-presentation-final-32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763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1746" name="Picture 2" descr="C:\Users\indrani-p\Desktop\hplc-presentation-final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77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2770" name="Picture 2" descr="C:\Users\indrani-p\Desktop\hplc-presentation-final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647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BIOGRAPHY</a:t>
            </a: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ja-JP" sz="1800">
                <a:latin typeface="Times New Roman" charset="0"/>
                <a:ea typeface="Times New Roman" charset="0"/>
                <a:cs typeface="Times New Roman" charset="0"/>
              </a:rPr>
              <a:t>Hideharu Shintani, PhD, Guest Professor; born in Osaka, Japan, Feb. 23, 1948; Family, Miharu Amagai, Feb. 10,1949; 2 children. Present Address, 1-10-60,Minamidaira, Hino 191-0041, Tokyo, Japan; Education, BA, Kyoto U., 1972, MS, 1974, PhD, 1977. Carrier, Researcher National Institute of Health Sciences (NIHS), Tokyo, 1977-87, Senior Researcher 1987-92, Director of Department 1992-2009, Guest Professor of Chuo University, School of Science, 2009-, Research Associate at Texas Tech University, Department of Chemistry, Lubbock, 1986-87; Academic Activity, Director of Antibacterial and Antifungal Society Japan, Editorial Board of Biocontrol Science, J. Radiation Sterilization, and Trends in Biomaterial &amp; Artificial Organs. A Chairman of the Japanese Government Committee entitled Sterilization and inactivation of endotoxin and prion by gas plasma exposure. Book publication, Author: Bioinstrumentation and Biosensors, 1990, Ohio Science Workbook Polymers, 1994, Analytical Applications of Immobilized Enzyme Reactors, 1994, Sterilization Systems 1995, Adsorption and its Application in Industry and Environmental Protection, 1998; editor: Handbook of Analytical Application of Capillary Electrophoresis, 1996. Sterilization and Disinfection by Plasma –Sterilization Mechanisms, Biological and Medical Applications, 2011; Member AAMI, ISO (Japan Delegate 19991-). Home 1-10-60, Hino Tokyo Japan, Office: Chuo University, School of Science, Bunkyo-ku, Kasuga l-chome, 13-27, Tokyo 112-0003, Japan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HPLC detection and characteristics with sensitivity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51054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04421"/>
                <a:gridCol w="2893884"/>
                <a:gridCol w="3531295"/>
              </a:tblGrid>
              <a:tr h="3927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Detection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4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 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sensitivity, not applicable to gradient elution 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4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UV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 all except alkane, saturated alkyl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popular, 10-100 times more sensitive than RI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81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Fluorescence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with fluorescence in nature or </a:t>
                      </a:r>
                      <a:r>
                        <a:rPr lang="en-US" sz="16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derivatization</a:t>
                      </a: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compounds with fluorescence 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Selective and sensitive, 10-50 time more sensitive than UV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81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ECD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Compounds with relatively lower oxidation-reduction potential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Selective and sensitive, 10-50 time more sensitive than UV. Sensitivity is almost identical to Fluorescence.</a:t>
                      </a:r>
                      <a:endParaRPr lang="en-US" sz="16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4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sensitive. Expensive. Handling is complicated. 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Pretreatment method for the analysis of compounds in complicated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51053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69540"/>
                <a:gridCol w="2870530"/>
                <a:gridCol w="2870530"/>
              </a:tblGrid>
              <a:tr h="3003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Procedure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Reagent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1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Liquid-liquid extraction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Resemble polar solvent to identical compounds of interest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Much solvent use. Evaporation required. Recovery loss is possible. Troublesome.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1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Manual type solid phase extraction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Column and solvent selected as identical to the interest of compounds of analysis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Due to handle treatment, pressure variation causes. Pressure variation leads to recovery variation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09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Automated type solid phase extraction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Identical to Manual type solid phase extraction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Due to computer handling, no pressure variation, so reproducibility is quite high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015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Dialysis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Dialysis reagent</a:t>
                      </a:r>
                      <a:endParaRPr lang="en-US" sz="1400" kern="10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Membrane equilibrium between dialysis inner and outer. Commercially available  but not so popular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平成明朝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ja-JP">
                <a:ln>
                  <a:noFill/>
                </a:ln>
              </a:rPr>
              <a:t>Utility of HPLC</a:t>
            </a:r>
          </a:p>
        </p:txBody>
      </p:sp>
      <p:pic>
        <p:nvPicPr>
          <p:cNvPr id="35842" name="Picture 2" descr="C:\Users\indrani-p\Desktop\hplc-presentation-final-3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8763000" cy="5105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581025" y="2227263"/>
            <a:ext cx="7989888" cy="3632200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dirty="0" err="1"/>
              <a:t>Pharmaceutica</a:t>
            </a:r>
            <a:r>
              <a:rPr kumimoji="0" lang="en-US" dirty="0"/>
              <a:t> </a:t>
            </a:r>
            <a:r>
              <a:rPr kumimoji="0" lang="en-US" dirty="0" err="1"/>
              <a:t>Analytica</a:t>
            </a:r>
            <a:r>
              <a:rPr kumimoji="0" lang="en-US" dirty="0"/>
              <a:t> </a:t>
            </a:r>
            <a:r>
              <a:rPr kumimoji="0" lang="en-US" dirty="0" err="1"/>
              <a:t>Acta</a:t>
            </a:r>
            <a:r>
              <a:rPr kumimoji="0" lang="en-US" dirty="0"/>
              <a:t/>
            </a:r>
            <a:br>
              <a:rPr kumimoji="0" lang="en-US" dirty="0"/>
            </a:br>
            <a:r>
              <a:rPr kumimoji="0" lang="en-US" dirty="0"/>
              <a:t>Related Journals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5400" y="1498600"/>
            <a:ext cx="5865813" cy="54864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dirty="0"/>
              <a:t>    Pharmaceutical Regulatory Affairs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dirty="0"/>
              <a:t>    </a:t>
            </a:r>
            <a:r>
              <a:rPr kumimoji="0" lang="en-US" sz="2000" dirty="0" err="1"/>
              <a:t>Pharmacovigilance</a:t>
            </a:r>
            <a:endParaRPr kumimoji="0"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dirty="0"/>
              <a:t/>
            </a:r>
            <a:br>
              <a:rPr kumimoji="0" lang="en-US" sz="2000" dirty="0"/>
            </a:br>
            <a:endParaRPr kumimoji="0" lang="en-US" sz="2000" dirty="0">
              <a:solidFill>
                <a:schemeClr val="bg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rakesh-s\Desktop\spe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346075" y="825500"/>
            <a:ext cx="8229600" cy="35179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sz="3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For further details regarding the conference please visit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  <a:hlinkClick r:id="rId3"/>
              </a:rPr>
              <a:t>http://www.conferenceseries.com/pharmaceutical-sciences-meetings/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73025" y="0"/>
            <a:ext cx="8775700" cy="825500"/>
          </a:xfrm>
          <a:prstGeom prst="doubleWave">
            <a:avLst>
              <a:gd name="adj1" fmla="val 6250"/>
              <a:gd name="adj2" fmla="val 1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dirty="0" err="1"/>
              <a:t>Pharmaceutica</a:t>
            </a:r>
            <a:r>
              <a:rPr kumimoji="0" lang="en-US" sz="3200" dirty="0"/>
              <a:t> </a:t>
            </a:r>
            <a:r>
              <a:rPr kumimoji="0" lang="en-US" sz="3200" dirty="0" err="1"/>
              <a:t>Analytica</a:t>
            </a:r>
            <a:r>
              <a:rPr kumimoji="0" lang="en-US" sz="3200" dirty="0"/>
              <a:t> </a:t>
            </a:r>
            <a:r>
              <a:rPr kumimoji="0" lang="en-US" sz="3200" dirty="0" err="1"/>
              <a:t>Acta</a:t>
            </a:r>
            <a:r>
              <a:rPr kumimoji="0" lang="en-US" sz="3200" dirty="0"/>
              <a:t> Related Conferences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581025" y="2227263"/>
            <a:ext cx="7989888" cy="3632200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38915" name="Picture 2" descr="C:\Users\rakesh-s\Desktop\2-2nd-d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rakesh-s\Desktop\members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87624" y="30163"/>
            <a:ext cx="691276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OMICS </a:t>
            </a:r>
            <a:r>
              <a:rPr kumimoji="0" lang="en-US" sz="2400" dirty="0" smtClean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International Open </a:t>
            </a:r>
            <a:r>
              <a:rPr kumimoji="0"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Access Membership</a:t>
            </a:r>
            <a:br>
              <a:rPr kumimoji="0"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endParaRPr kumimoji="0" lang="en-US" sz="2400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latin typeface="Calisto MT" panose="02040603050505030304" pitchFamily="18" charset="0"/>
              </a:rPr>
              <a:t>Open Access Membership with OMICS international enables academicians and</a:t>
            </a:r>
            <a:r>
              <a:rPr kumimoji="0" lang="en-US" dirty="0">
                <a:latin typeface="Calisto MT" panose="02040603050505030304" pitchFamily="18" charset="0"/>
              </a:rPr>
              <a:t> research institutions, funders and corporations to actively encourage open access in scholarly communication and the dissemination of research published by their authors.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kumimoji="0"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SIGNATURE</a:t>
            </a: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Hideharu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Shintani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Chuo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1-13-27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Kasuga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Bunkyo, Tokyo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112-0003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Japan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RESEARCH INTEREST</a:t>
            </a: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Gas plasma sterilization</a:t>
            </a:r>
          </a:p>
          <a:p>
            <a:r>
              <a:rPr lang="en-US" altLang="ja-JP"/>
              <a:t>HPLC, Ion chromatography</a:t>
            </a:r>
          </a:p>
          <a:p>
            <a:r>
              <a:rPr lang="en-US" altLang="ja-JP"/>
              <a:t>Analytical Chemistry</a:t>
            </a:r>
          </a:p>
          <a:p>
            <a:r>
              <a:rPr lang="en-US" altLang="ja-JP"/>
              <a:t>Pharmaceutical Science</a:t>
            </a:r>
          </a:p>
          <a:p>
            <a:r>
              <a:rPr lang="en-US" altLang="ja-JP"/>
              <a:t>Sterilization Validation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RECENT PUBLICATIONS</a:t>
            </a:r>
            <a:endParaRPr lang="en-US" dirty="0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Sterilization mechanism of nitrogen gas plasma: induction of secondary structural change in protein.</a:t>
            </a:r>
            <a:r>
              <a:rPr lang="en-US" dirty="0" smtClean="0"/>
              <a:t> </a:t>
            </a:r>
            <a:r>
              <a:rPr lang="en-US" dirty="0" err="1" smtClean="0"/>
              <a:t>Sakudo</a:t>
            </a:r>
            <a:r>
              <a:rPr lang="en-US" dirty="0" smtClean="0"/>
              <a:t> A, </a:t>
            </a:r>
            <a:r>
              <a:rPr lang="en-US" dirty="0" err="1" smtClean="0"/>
              <a:t>Higa</a:t>
            </a:r>
            <a:r>
              <a:rPr lang="en-US" dirty="0" smtClean="0"/>
              <a:t> M, Maeda K, Shimizu N, </a:t>
            </a:r>
            <a:r>
              <a:rPr lang="en-US" dirty="0" err="1" smtClean="0"/>
              <a:t>Imanishi</a:t>
            </a:r>
            <a:r>
              <a:rPr lang="en-US" dirty="0" smtClean="0"/>
              <a:t> Y, </a:t>
            </a:r>
            <a:r>
              <a:rPr lang="en-US" b="1" dirty="0" err="1" smtClean="0"/>
              <a:t>Shintani</a:t>
            </a:r>
            <a:r>
              <a:rPr lang="en-US" b="1" dirty="0" smtClean="0"/>
              <a:t> H</a:t>
            </a:r>
            <a:r>
              <a:rPr lang="en-US" dirty="0" smtClean="0"/>
              <a:t>. </a:t>
            </a:r>
            <a:r>
              <a:rPr lang="en-US" dirty="0" err="1" smtClean="0"/>
              <a:t>Microbiol</a:t>
            </a:r>
            <a:r>
              <a:rPr lang="en-US" dirty="0" smtClean="0"/>
              <a:t> </a:t>
            </a:r>
            <a:r>
              <a:rPr lang="en-US" dirty="0" err="1" smtClean="0"/>
              <a:t>Immunol</a:t>
            </a:r>
            <a:r>
              <a:rPr lang="en-US" dirty="0" smtClean="0"/>
              <a:t>. 2013 Jul;57(7):536-42. </a:t>
            </a:r>
            <a:r>
              <a:rPr lang="en-US" dirty="0" err="1" smtClean="0"/>
              <a:t>doi</a:t>
            </a:r>
            <a:r>
              <a:rPr lang="en-US" dirty="0" smtClean="0"/>
              <a:t>: 10.1111/1348-0421.12061.</a:t>
            </a:r>
          </a:p>
          <a:p>
            <a:r>
              <a:rPr lang="en-US" dirty="0"/>
              <a:t> </a:t>
            </a:r>
            <a:r>
              <a:rPr lang="en-US" dirty="0">
                <a:hlinkClick r:id="rId3"/>
              </a:rPr>
              <a:t>Confirmation of the sterilization effect using a high concentration of ozone gas for the bio-clean room.</a:t>
            </a:r>
            <a:r>
              <a:rPr lang="en-US" dirty="0"/>
              <a:t> </a:t>
            </a:r>
            <a:r>
              <a:rPr lang="en-US" dirty="0" err="1"/>
              <a:t>Iwamura</a:t>
            </a:r>
            <a:r>
              <a:rPr lang="en-US" dirty="0"/>
              <a:t> T, Nagano K, </a:t>
            </a:r>
            <a:r>
              <a:rPr lang="en-US" dirty="0" err="1"/>
              <a:t>Nogami</a:t>
            </a:r>
            <a:r>
              <a:rPr lang="en-US" dirty="0"/>
              <a:t> T, </a:t>
            </a:r>
            <a:r>
              <a:rPr lang="en-US" dirty="0" err="1"/>
              <a:t>Matsuki</a:t>
            </a:r>
            <a:r>
              <a:rPr lang="en-US" dirty="0"/>
              <a:t> N, </a:t>
            </a:r>
            <a:r>
              <a:rPr lang="en-US" dirty="0" err="1"/>
              <a:t>Kosaka</a:t>
            </a:r>
            <a:r>
              <a:rPr lang="en-US" dirty="0"/>
              <a:t> N,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, </a:t>
            </a:r>
            <a:r>
              <a:rPr lang="en-US" dirty="0" err="1"/>
              <a:t>Katoh</a:t>
            </a:r>
            <a:r>
              <a:rPr lang="en-US" dirty="0"/>
              <a:t> M. </a:t>
            </a:r>
            <a:r>
              <a:rPr lang="en-US" dirty="0" err="1"/>
              <a:t>Biocontrol</a:t>
            </a:r>
            <a:r>
              <a:rPr lang="en-US" dirty="0"/>
              <a:t> Sci. 2013;18(1):9-20.</a:t>
            </a:r>
          </a:p>
          <a:p>
            <a:r>
              <a:rPr lang="en-US" dirty="0"/>
              <a:t> </a:t>
            </a:r>
            <a:r>
              <a:rPr lang="en-US" dirty="0">
                <a:hlinkClick r:id="rId4"/>
              </a:rPr>
              <a:t>Dengue virus presence and surveillance in Okinawa (Review).</a:t>
            </a:r>
            <a:r>
              <a:rPr lang="en-US" dirty="0"/>
              <a:t> </a:t>
            </a:r>
            <a:r>
              <a:rPr lang="en-US" dirty="0" err="1"/>
              <a:t>Sakudo</a:t>
            </a:r>
            <a:r>
              <a:rPr lang="en-US" dirty="0"/>
              <a:t> A, Onodera T,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, Ikuta K.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Med. 2012 Jan;3(1):15-17. </a:t>
            </a:r>
            <a:r>
              <a:rPr lang="en-US" dirty="0" err="1"/>
              <a:t>Epub</a:t>
            </a:r>
            <a:r>
              <a:rPr lang="en-US" dirty="0"/>
              <a:t> 2011 Oct 21.</a:t>
            </a:r>
          </a:p>
          <a:p>
            <a:r>
              <a:rPr lang="en-US" dirty="0"/>
              <a:t> </a:t>
            </a:r>
            <a:r>
              <a:rPr lang="en-US" dirty="0" smtClean="0">
                <a:hlinkClick r:id="rId5"/>
              </a:rPr>
              <a:t>Validation </a:t>
            </a:r>
            <a:r>
              <a:rPr lang="en-US" dirty="0">
                <a:hlinkClick r:id="rId5"/>
              </a:rPr>
              <a:t>study and routine control monitoring of moist heat sterilization procedures.</a:t>
            </a:r>
            <a:r>
              <a:rPr lang="en-US" dirty="0"/>
              <a:t>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. </a:t>
            </a:r>
            <a:r>
              <a:rPr lang="en-US" dirty="0" err="1"/>
              <a:t>Biocontrol</a:t>
            </a:r>
            <a:r>
              <a:rPr lang="en-US" dirty="0"/>
              <a:t> Sci. 2012 Jun;17(2):57-67. Review.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Validation of sterilization procedures and usage of biological indicators in the manufacture of healthcare products.</a:t>
            </a:r>
            <a:r>
              <a:rPr lang="en-US" dirty="0"/>
              <a:t>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. </a:t>
            </a:r>
            <a:r>
              <a:rPr lang="en-US" dirty="0" err="1"/>
              <a:t>Biocontrol</a:t>
            </a:r>
            <a:r>
              <a:rPr lang="en-US" dirty="0"/>
              <a:t> Sci. 2011 Sep;16(3):85-94. Review.</a:t>
            </a:r>
          </a:p>
          <a:p>
            <a:r>
              <a:rPr lang="en-US" dirty="0">
                <a:hlinkClick r:id="rId3"/>
              </a:rPr>
              <a:t>Methods of rapid microbiological assay and their application to pharmaceutical and medical device fabrication.</a:t>
            </a:r>
            <a:r>
              <a:rPr lang="en-US" dirty="0"/>
              <a:t>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, </a:t>
            </a:r>
            <a:r>
              <a:rPr lang="en-US" dirty="0" err="1"/>
              <a:t>Sakudo</a:t>
            </a:r>
            <a:r>
              <a:rPr lang="en-US" dirty="0"/>
              <a:t> A, </a:t>
            </a:r>
            <a:r>
              <a:rPr lang="en-US" dirty="0" err="1"/>
              <a:t>McDonnel</a:t>
            </a:r>
            <a:r>
              <a:rPr lang="en-US" dirty="0"/>
              <a:t> GE. </a:t>
            </a:r>
            <a:r>
              <a:rPr lang="en-US" dirty="0" err="1"/>
              <a:t>Biocontrol</a:t>
            </a:r>
            <a:r>
              <a:rPr lang="en-US" dirty="0"/>
              <a:t> Sci. 2011 Mar;16(1):13-21. Review.</a:t>
            </a:r>
          </a:p>
          <a:p>
            <a:r>
              <a:rPr lang="en-US" dirty="0">
                <a:hlinkClick r:id="rId4"/>
              </a:rPr>
              <a:t>Fundamentals of prions and their inactivation (review).</a:t>
            </a:r>
            <a:r>
              <a:rPr lang="en-US" dirty="0"/>
              <a:t> </a:t>
            </a:r>
            <a:r>
              <a:rPr lang="en-US" dirty="0" err="1"/>
              <a:t>Sakudo</a:t>
            </a:r>
            <a:r>
              <a:rPr lang="en-US" dirty="0"/>
              <a:t> A, </a:t>
            </a:r>
            <a:r>
              <a:rPr lang="en-US" dirty="0" err="1"/>
              <a:t>Ano</a:t>
            </a:r>
            <a:r>
              <a:rPr lang="en-US" dirty="0"/>
              <a:t> Y, Onodera T, Nitta K, </a:t>
            </a:r>
            <a:r>
              <a:rPr lang="en-US" b="1" dirty="0" err="1"/>
              <a:t>Shintani</a:t>
            </a:r>
            <a:r>
              <a:rPr lang="en-US" b="1" dirty="0"/>
              <a:t> H</a:t>
            </a:r>
            <a:r>
              <a:rPr lang="en-US" dirty="0"/>
              <a:t>, Ikuta K, Tanaka Y.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Mol</a:t>
            </a:r>
            <a:r>
              <a:rPr lang="en-US" dirty="0"/>
              <a:t> Med. 2011 Apr;27(4):483-9. </a:t>
            </a:r>
            <a:r>
              <a:rPr lang="en-US" dirty="0" err="1"/>
              <a:t>doi</a:t>
            </a:r>
            <a:r>
              <a:rPr lang="en-US" dirty="0"/>
              <a:t>: 10.3892/ijmm.2011.605. </a:t>
            </a:r>
            <a:r>
              <a:rPr lang="en-US" dirty="0" err="1"/>
              <a:t>Epub</a:t>
            </a:r>
            <a:r>
              <a:rPr lang="en-US" dirty="0"/>
              <a:t> 2011 Jan 25. Review.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8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HPLC </a:t>
            </a:r>
            <a:endParaRPr lang="en-US" dirty="0">
              <a:solidFill>
                <a:schemeClr val="accent6">
                  <a:tint val="1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C:\Users\indrani-p\Desktop\hplc-high-performance-liquid-chromatography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8686800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7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86800" cy="6400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</TotalTime>
  <Words>721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Hideharu Shintani </vt:lpstr>
      <vt:lpstr>BIOGRAPHY</vt:lpstr>
      <vt:lpstr>RESEARCH INTEREST</vt:lpstr>
      <vt:lpstr>RECENT PUBLICATIONS</vt:lpstr>
      <vt:lpstr>PowerPoint Presentation</vt:lpstr>
      <vt:lpstr>                          HPLC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HPLC detection and characteristics with sensitivity</vt:lpstr>
      <vt:lpstr>Pretreatment method for the analysis of compounds in complicated matrix</vt:lpstr>
      <vt:lpstr>Utility of HPLC</vt:lpstr>
      <vt:lpstr>PowerPoint Presentation</vt:lpstr>
      <vt:lpstr>PowerPoint Presentation</vt:lpstr>
      <vt:lpstr>PowerPoint Presentation</vt:lpstr>
      <vt:lpstr>SIGNATURE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Indrani Peddi</dc:creator>
  <cp:lastModifiedBy>omics</cp:lastModifiedBy>
  <cp:revision>20</cp:revision>
  <dcterms:created xsi:type="dcterms:W3CDTF">2006-08-16T00:00:00Z</dcterms:created>
  <dcterms:modified xsi:type="dcterms:W3CDTF">2015-10-13T11:57:52Z</dcterms:modified>
</cp:coreProperties>
</file>