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4370" y="1972648"/>
            <a:ext cx="3476625" cy="408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50676" y="2858891"/>
            <a:ext cx="2682168" cy="97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6958" y="268279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3900312"/>
                </a:moveTo>
                <a:lnTo>
                  <a:pt x="5669279" y="3900312"/>
                </a:lnTo>
                <a:lnTo>
                  <a:pt x="5669279" y="0"/>
                </a:lnTo>
                <a:lnTo>
                  <a:pt x="0" y="0"/>
                </a:lnTo>
                <a:lnTo>
                  <a:pt x="0" y="3900312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8938" y="268297"/>
            <a:ext cx="182880" cy="3886835"/>
          </a:xfrm>
          <a:custGeom>
            <a:avLst/>
            <a:gdLst/>
            <a:ahLst/>
            <a:cxnLst/>
            <a:rect l="l" t="t" r="r" b="b"/>
            <a:pathLst>
              <a:path w="182879" h="3886835">
                <a:moveTo>
                  <a:pt x="0" y="3886839"/>
                </a:moveTo>
                <a:lnTo>
                  <a:pt x="182879" y="3886839"/>
                </a:lnTo>
                <a:lnTo>
                  <a:pt x="182879" y="0"/>
                </a:lnTo>
                <a:lnTo>
                  <a:pt x="0" y="0"/>
                </a:lnTo>
                <a:lnTo>
                  <a:pt x="0" y="3886839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96221"/>
            <a:ext cx="8072119" cy="102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142" y="2046373"/>
            <a:ext cx="8079715" cy="464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142" y="4667883"/>
            <a:ext cx="4862830" cy="112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990000"/>
                </a:solidFill>
                <a:latin typeface="Century Gothic"/>
                <a:cs typeface="Century Gothic"/>
              </a:rPr>
              <a:t>Hila</a:t>
            </a:r>
            <a:r>
              <a:rPr sz="4100" spc="-15" dirty="0">
                <a:solidFill>
                  <a:srgbClr val="990000"/>
                </a:solidFill>
                <a:latin typeface="Century Gothic"/>
                <a:cs typeface="Century Gothic"/>
              </a:rPr>
              <a:t>ry</a:t>
            </a:r>
            <a:r>
              <a:rPr sz="4100" spc="1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4100" spc="-25" dirty="0">
                <a:solidFill>
                  <a:srgbClr val="990000"/>
                </a:solidFill>
                <a:latin typeface="Century Gothic"/>
                <a:cs typeface="Century Gothic"/>
              </a:rPr>
              <a:t>Cheng,</a:t>
            </a:r>
            <a:r>
              <a:rPr sz="4100" spc="1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4100" spc="-25" dirty="0">
                <a:solidFill>
                  <a:srgbClr val="990000"/>
                </a:solidFill>
                <a:latin typeface="Century Gothic"/>
                <a:cs typeface="Century Gothic"/>
              </a:rPr>
              <a:t>Ph.</a:t>
            </a:r>
            <a:r>
              <a:rPr sz="4100" spc="-5" dirty="0">
                <a:solidFill>
                  <a:srgbClr val="990000"/>
                </a:solidFill>
                <a:latin typeface="Century Gothic"/>
                <a:cs typeface="Century Gothic"/>
              </a:rPr>
              <a:t>D</a:t>
            </a:r>
            <a:r>
              <a:rPr sz="4100" spc="-15" dirty="0">
                <a:solidFill>
                  <a:srgbClr val="990000"/>
                </a:solidFill>
                <a:latin typeface="Century Gothic"/>
                <a:cs typeface="Century Gothic"/>
              </a:rPr>
              <a:t>.</a:t>
            </a:r>
            <a:endParaRPr sz="4100">
              <a:latin typeface="Century Gothic"/>
              <a:cs typeface="Century Gothic"/>
            </a:endParaRPr>
          </a:p>
          <a:p>
            <a:pPr marL="12700" marR="2379345">
              <a:lnSpc>
                <a:spcPts val="1900"/>
              </a:lnSpc>
              <a:spcBef>
                <a:spcPts val="800"/>
              </a:spcBef>
            </a:pPr>
            <a:r>
              <a:rPr sz="1600" spc="-15" dirty="0">
                <a:solidFill>
                  <a:srgbClr val="333333"/>
                </a:solidFill>
                <a:latin typeface="Century Gothic"/>
                <a:cs typeface="Century Gothic"/>
              </a:rPr>
              <a:t>College</a:t>
            </a:r>
            <a:r>
              <a:rPr sz="16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16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333333"/>
                </a:solidFill>
                <a:latin typeface="Century Gothic"/>
                <a:cs typeface="Century Gothic"/>
              </a:rPr>
              <a:t>gement</a:t>
            </a:r>
            <a:r>
              <a:rPr sz="1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25" dirty="0">
                <a:solidFill>
                  <a:srgbClr val="333333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6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Ze</a:t>
            </a:r>
            <a:r>
              <a:rPr sz="1600" spc="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University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4584" y="2455316"/>
            <a:ext cx="2033270" cy="3443604"/>
          </a:xfrm>
          <a:custGeom>
            <a:avLst/>
            <a:gdLst/>
            <a:ahLst/>
            <a:cxnLst/>
            <a:rect l="l" t="t" r="r" b="b"/>
            <a:pathLst>
              <a:path w="2033270" h="3443604">
                <a:moveTo>
                  <a:pt x="0" y="338846"/>
                </a:moveTo>
                <a:lnTo>
                  <a:pt x="4434" y="283881"/>
                </a:lnTo>
                <a:lnTo>
                  <a:pt x="17273" y="231741"/>
                </a:lnTo>
                <a:lnTo>
                  <a:pt x="37819" y="183123"/>
                </a:lnTo>
                <a:lnTo>
                  <a:pt x="65373" y="138724"/>
                </a:lnTo>
                <a:lnTo>
                  <a:pt x="99239" y="99242"/>
                </a:lnTo>
                <a:lnTo>
                  <a:pt x="138718" y="65375"/>
                </a:lnTo>
                <a:lnTo>
                  <a:pt x="183113" y="37819"/>
                </a:lnTo>
                <a:lnTo>
                  <a:pt x="231726" y="17273"/>
                </a:lnTo>
                <a:lnTo>
                  <a:pt x="283859" y="4434"/>
                </a:lnTo>
                <a:lnTo>
                  <a:pt x="338815" y="0"/>
                </a:lnTo>
                <a:lnTo>
                  <a:pt x="1694047" y="0"/>
                </a:lnTo>
                <a:lnTo>
                  <a:pt x="1749004" y="4434"/>
                </a:lnTo>
                <a:lnTo>
                  <a:pt x="1801137" y="17273"/>
                </a:lnTo>
                <a:lnTo>
                  <a:pt x="1849750" y="37819"/>
                </a:lnTo>
                <a:lnTo>
                  <a:pt x="1894145" y="65375"/>
                </a:lnTo>
                <a:lnTo>
                  <a:pt x="1933624" y="99242"/>
                </a:lnTo>
                <a:lnTo>
                  <a:pt x="1967490" y="138724"/>
                </a:lnTo>
                <a:lnTo>
                  <a:pt x="1995044" y="183123"/>
                </a:lnTo>
                <a:lnTo>
                  <a:pt x="2015589" y="231741"/>
                </a:lnTo>
                <a:lnTo>
                  <a:pt x="2028428" y="283881"/>
                </a:lnTo>
                <a:lnTo>
                  <a:pt x="2032863" y="338846"/>
                </a:lnTo>
                <a:lnTo>
                  <a:pt x="2032863" y="3104305"/>
                </a:lnTo>
                <a:lnTo>
                  <a:pt x="2028428" y="3159265"/>
                </a:lnTo>
                <a:lnTo>
                  <a:pt x="2015589" y="3211401"/>
                </a:lnTo>
                <a:lnTo>
                  <a:pt x="1995044" y="3260015"/>
                </a:lnTo>
                <a:lnTo>
                  <a:pt x="1967490" y="3304410"/>
                </a:lnTo>
                <a:lnTo>
                  <a:pt x="1933624" y="3343889"/>
                </a:lnTo>
                <a:lnTo>
                  <a:pt x="1894145" y="3377754"/>
                </a:lnTo>
                <a:lnTo>
                  <a:pt x="1849750" y="3405307"/>
                </a:lnTo>
                <a:lnTo>
                  <a:pt x="1801137" y="3425851"/>
                </a:lnTo>
                <a:lnTo>
                  <a:pt x="1749004" y="3438689"/>
                </a:lnTo>
                <a:lnTo>
                  <a:pt x="1694047" y="3443124"/>
                </a:lnTo>
                <a:lnTo>
                  <a:pt x="338815" y="3443124"/>
                </a:lnTo>
                <a:lnTo>
                  <a:pt x="283859" y="3438689"/>
                </a:lnTo>
                <a:lnTo>
                  <a:pt x="231726" y="3425851"/>
                </a:lnTo>
                <a:lnTo>
                  <a:pt x="183113" y="3405307"/>
                </a:lnTo>
                <a:lnTo>
                  <a:pt x="138718" y="3377754"/>
                </a:lnTo>
                <a:lnTo>
                  <a:pt x="99239" y="3343889"/>
                </a:lnTo>
                <a:lnTo>
                  <a:pt x="65373" y="3304410"/>
                </a:lnTo>
                <a:lnTo>
                  <a:pt x="37819" y="3260015"/>
                </a:lnTo>
                <a:lnTo>
                  <a:pt x="17273" y="3211401"/>
                </a:lnTo>
                <a:lnTo>
                  <a:pt x="4434" y="3159265"/>
                </a:lnTo>
                <a:lnTo>
                  <a:pt x="0" y="3104305"/>
                </a:lnTo>
                <a:lnTo>
                  <a:pt x="0" y="338846"/>
                </a:lnTo>
                <a:close/>
              </a:path>
            </a:pathLst>
          </a:custGeom>
          <a:ln w="57149">
            <a:solidFill>
              <a:srgbClr val="F1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933" y="1747448"/>
            <a:ext cx="4907915" cy="4969510"/>
          </a:xfrm>
          <a:custGeom>
            <a:avLst/>
            <a:gdLst/>
            <a:ahLst/>
            <a:cxnLst/>
            <a:rect l="l" t="t" r="r" b="b"/>
            <a:pathLst>
              <a:path w="4907915" h="4969509">
                <a:moveTo>
                  <a:pt x="0" y="817930"/>
                </a:moveTo>
                <a:lnTo>
                  <a:pt x="2711" y="750850"/>
                </a:lnTo>
                <a:lnTo>
                  <a:pt x="10705" y="685262"/>
                </a:lnTo>
                <a:lnTo>
                  <a:pt x="23771" y="621378"/>
                </a:lnTo>
                <a:lnTo>
                  <a:pt x="41698" y="559407"/>
                </a:lnTo>
                <a:lnTo>
                  <a:pt x="64276" y="499562"/>
                </a:lnTo>
                <a:lnTo>
                  <a:pt x="91295" y="442052"/>
                </a:lnTo>
                <a:lnTo>
                  <a:pt x="122544" y="387087"/>
                </a:lnTo>
                <a:lnTo>
                  <a:pt x="157812" y="334878"/>
                </a:lnTo>
                <a:lnTo>
                  <a:pt x="196889" y="285637"/>
                </a:lnTo>
                <a:lnTo>
                  <a:pt x="239565" y="239572"/>
                </a:lnTo>
                <a:lnTo>
                  <a:pt x="285628" y="196896"/>
                </a:lnTo>
                <a:lnTo>
                  <a:pt x="334869" y="157818"/>
                </a:lnTo>
                <a:lnTo>
                  <a:pt x="387077" y="122548"/>
                </a:lnTo>
                <a:lnTo>
                  <a:pt x="442041" y="91299"/>
                </a:lnTo>
                <a:lnTo>
                  <a:pt x="499552" y="64279"/>
                </a:lnTo>
                <a:lnTo>
                  <a:pt x="559397" y="41700"/>
                </a:lnTo>
                <a:lnTo>
                  <a:pt x="621368" y="23772"/>
                </a:lnTo>
                <a:lnTo>
                  <a:pt x="685253" y="10705"/>
                </a:lnTo>
                <a:lnTo>
                  <a:pt x="750842" y="2711"/>
                </a:lnTo>
                <a:lnTo>
                  <a:pt x="817924" y="0"/>
                </a:lnTo>
                <a:lnTo>
                  <a:pt x="4089510" y="0"/>
                </a:lnTo>
                <a:lnTo>
                  <a:pt x="4156595" y="2711"/>
                </a:lnTo>
                <a:lnTo>
                  <a:pt x="4222187" y="10705"/>
                </a:lnTo>
                <a:lnTo>
                  <a:pt x="4286075" y="23772"/>
                </a:lnTo>
                <a:lnTo>
                  <a:pt x="4348048" y="41700"/>
                </a:lnTo>
                <a:lnTo>
                  <a:pt x="4407896" y="64279"/>
                </a:lnTo>
                <a:lnTo>
                  <a:pt x="4465409" y="91299"/>
                </a:lnTo>
                <a:lnTo>
                  <a:pt x="4520376" y="122548"/>
                </a:lnTo>
                <a:lnTo>
                  <a:pt x="4572586" y="157818"/>
                </a:lnTo>
                <a:lnTo>
                  <a:pt x="4621829" y="196896"/>
                </a:lnTo>
                <a:lnTo>
                  <a:pt x="4667895" y="239572"/>
                </a:lnTo>
                <a:lnTo>
                  <a:pt x="4710572" y="285637"/>
                </a:lnTo>
                <a:lnTo>
                  <a:pt x="4749651" y="334878"/>
                </a:lnTo>
                <a:lnTo>
                  <a:pt x="4784921" y="387087"/>
                </a:lnTo>
                <a:lnTo>
                  <a:pt x="4816171" y="442052"/>
                </a:lnTo>
                <a:lnTo>
                  <a:pt x="4843191" y="499562"/>
                </a:lnTo>
                <a:lnTo>
                  <a:pt x="4865771" y="559407"/>
                </a:lnTo>
                <a:lnTo>
                  <a:pt x="4883699" y="621378"/>
                </a:lnTo>
                <a:lnTo>
                  <a:pt x="4896766" y="685262"/>
                </a:lnTo>
                <a:lnTo>
                  <a:pt x="4904760" y="750850"/>
                </a:lnTo>
                <a:lnTo>
                  <a:pt x="4907471" y="817930"/>
                </a:lnTo>
                <a:lnTo>
                  <a:pt x="4907471" y="4151513"/>
                </a:lnTo>
                <a:lnTo>
                  <a:pt x="4904760" y="4218595"/>
                </a:lnTo>
                <a:lnTo>
                  <a:pt x="4896766" y="4284184"/>
                </a:lnTo>
                <a:lnTo>
                  <a:pt x="4883699" y="4348069"/>
                </a:lnTo>
                <a:lnTo>
                  <a:pt x="4865771" y="4410039"/>
                </a:lnTo>
                <a:lnTo>
                  <a:pt x="4843191" y="4469885"/>
                </a:lnTo>
                <a:lnTo>
                  <a:pt x="4816171" y="4527395"/>
                </a:lnTo>
                <a:lnTo>
                  <a:pt x="4784921" y="4582360"/>
                </a:lnTo>
                <a:lnTo>
                  <a:pt x="4749651" y="4634568"/>
                </a:lnTo>
                <a:lnTo>
                  <a:pt x="4710572" y="4683809"/>
                </a:lnTo>
                <a:lnTo>
                  <a:pt x="4667895" y="4729872"/>
                </a:lnTo>
                <a:lnTo>
                  <a:pt x="4621829" y="4772548"/>
                </a:lnTo>
                <a:lnTo>
                  <a:pt x="4572586" y="4811625"/>
                </a:lnTo>
                <a:lnTo>
                  <a:pt x="4520376" y="4846893"/>
                </a:lnTo>
                <a:lnTo>
                  <a:pt x="4465409" y="4878142"/>
                </a:lnTo>
                <a:lnTo>
                  <a:pt x="4407896" y="4905161"/>
                </a:lnTo>
                <a:lnTo>
                  <a:pt x="4348048" y="4927739"/>
                </a:lnTo>
                <a:lnTo>
                  <a:pt x="4286075" y="4945666"/>
                </a:lnTo>
                <a:lnTo>
                  <a:pt x="4222187" y="4958732"/>
                </a:lnTo>
                <a:lnTo>
                  <a:pt x="4156595" y="4966726"/>
                </a:lnTo>
                <a:lnTo>
                  <a:pt x="4089510" y="4969438"/>
                </a:lnTo>
                <a:lnTo>
                  <a:pt x="817924" y="4969438"/>
                </a:lnTo>
                <a:lnTo>
                  <a:pt x="750842" y="4966726"/>
                </a:lnTo>
                <a:lnTo>
                  <a:pt x="685253" y="4958732"/>
                </a:lnTo>
                <a:lnTo>
                  <a:pt x="621368" y="4945666"/>
                </a:lnTo>
                <a:lnTo>
                  <a:pt x="559397" y="4927739"/>
                </a:lnTo>
                <a:lnTo>
                  <a:pt x="499552" y="4905161"/>
                </a:lnTo>
                <a:lnTo>
                  <a:pt x="442041" y="4878142"/>
                </a:lnTo>
                <a:lnTo>
                  <a:pt x="387077" y="4846893"/>
                </a:lnTo>
                <a:lnTo>
                  <a:pt x="334869" y="4811625"/>
                </a:lnTo>
                <a:lnTo>
                  <a:pt x="285628" y="4772548"/>
                </a:lnTo>
                <a:lnTo>
                  <a:pt x="239565" y="4729872"/>
                </a:lnTo>
                <a:lnTo>
                  <a:pt x="196889" y="4683809"/>
                </a:lnTo>
                <a:lnTo>
                  <a:pt x="157812" y="4634568"/>
                </a:lnTo>
                <a:lnTo>
                  <a:pt x="122544" y="4582360"/>
                </a:lnTo>
                <a:lnTo>
                  <a:pt x="91295" y="4527395"/>
                </a:lnTo>
                <a:lnTo>
                  <a:pt x="64276" y="4469885"/>
                </a:lnTo>
                <a:lnTo>
                  <a:pt x="41698" y="4410039"/>
                </a:lnTo>
                <a:lnTo>
                  <a:pt x="23771" y="4348069"/>
                </a:lnTo>
                <a:lnTo>
                  <a:pt x="10705" y="4284184"/>
                </a:lnTo>
                <a:lnTo>
                  <a:pt x="2711" y="4218595"/>
                </a:lnTo>
                <a:lnTo>
                  <a:pt x="0" y="4151513"/>
                </a:lnTo>
                <a:lnTo>
                  <a:pt x="0" y="817930"/>
                </a:lnTo>
                <a:close/>
              </a:path>
            </a:pathLst>
          </a:custGeom>
          <a:ln w="57149">
            <a:solidFill>
              <a:srgbClr val="F1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595" y="3300984"/>
            <a:ext cx="1809114" cy="1809114"/>
          </a:xfrm>
          <a:custGeom>
            <a:avLst/>
            <a:gdLst/>
            <a:ahLst/>
            <a:cxnLst/>
            <a:rect l="l" t="t" r="r" b="b"/>
            <a:pathLst>
              <a:path w="1809114" h="1809114">
                <a:moveTo>
                  <a:pt x="904378" y="0"/>
                </a:moveTo>
                <a:lnTo>
                  <a:pt x="830204" y="2997"/>
                </a:lnTo>
                <a:lnTo>
                  <a:pt x="757681" y="11836"/>
                </a:lnTo>
                <a:lnTo>
                  <a:pt x="687043" y="26283"/>
                </a:lnTo>
                <a:lnTo>
                  <a:pt x="618521" y="46104"/>
                </a:lnTo>
                <a:lnTo>
                  <a:pt x="552350" y="71069"/>
                </a:lnTo>
                <a:lnTo>
                  <a:pt x="488760" y="100943"/>
                </a:lnTo>
                <a:lnTo>
                  <a:pt x="427986" y="135494"/>
                </a:lnTo>
                <a:lnTo>
                  <a:pt x="370260" y="174489"/>
                </a:lnTo>
                <a:lnTo>
                  <a:pt x="315815" y="217696"/>
                </a:lnTo>
                <a:lnTo>
                  <a:pt x="264883" y="264881"/>
                </a:lnTo>
                <a:lnTo>
                  <a:pt x="217697" y="315812"/>
                </a:lnTo>
                <a:lnTo>
                  <a:pt x="174490" y="370257"/>
                </a:lnTo>
                <a:lnTo>
                  <a:pt x="135494" y="427982"/>
                </a:lnTo>
                <a:lnTo>
                  <a:pt x="100943" y="488755"/>
                </a:lnTo>
                <a:lnTo>
                  <a:pt x="71069" y="552343"/>
                </a:lnTo>
                <a:lnTo>
                  <a:pt x="46105" y="618513"/>
                </a:lnTo>
                <a:lnTo>
                  <a:pt x="26283" y="687033"/>
                </a:lnTo>
                <a:lnTo>
                  <a:pt x="11836" y="757670"/>
                </a:lnTo>
                <a:lnTo>
                  <a:pt x="2997" y="830190"/>
                </a:lnTo>
                <a:lnTo>
                  <a:pt x="0" y="904362"/>
                </a:lnTo>
                <a:lnTo>
                  <a:pt x="2997" y="978536"/>
                </a:lnTo>
                <a:lnTo>
                  <a:pt x="11836" y="1051058"/>
                </a:lnTo>
                <a:lnTo>
                  <a:pt x="26283" y="1121696"/>
                </a:lnTo>
                <a:lnTo>
                  <a:pt x="46105" y="1190217"/>
                </a:lnTo>
                <a:lnTo>
                  <a:pt x="71069" y="1256389"/>
                </a:lnTo>
                <a:lnTo>
                  <a:pt x="100943" y="1319978"/>
                </a:lnTo>
                <a:lnTo>
                  <a:pt x="135494" y="1380751"/>
                </a:lnTo>
                <a:lnTo>
                  <a:pt x="174490" y="1438477"/>
                </a:lnTo>
                <a:lnTo>
                  <a:pt x="217697" y="1492923"/>
                </a:lnTo>
                <a:lnTo>
                  <a:pt x="264883" y="1543855"/>
                </a:lnTo>
                <a:lnTo>
                  <a:pt x="315815" y="1591040"/>
                </a:lnTo>
                <a:lnTo>
                  <a:pt x="370260" y="1634247"/>
                </a:lnTo>
                <a:lnTo>
                  <a:pt x="427986" y="1673243"/>
                </a:lnTo>
                <a:lnTo>
                  <a:pt x="488760" y="1707794"/>
                </a:lnTo>
                <a:lnTo>
                  <a:pt x="552350" y="1737668"/>
                </a:lnTo>
                <a:lnTo>
                  <a:pt x="618521" y="1762632"/>
                </a:lnTo>
                <a:lnTo>
                  <a:pt x="687043" y="1782454"/>
                </a:lnTo>
                <a:lnTo>
                  <a:pt x="757681" y="1796901"/>
                </a:lnTo>
                <a:lnTo>
                  <a:pt x="830204" y="1805740"/>
                </a:lnTo>
                <a:lnTo>
                  <a:pt x="904378" y="1808738"/>
                </a:lnTo>
                <a:lnTo>
                  <a:pt x="978551" y="1805740"/>
                </a:lnTo>
                <a:lnTo>
                  <a:pt x="1051073" y="1796901"/>
                </a:lnTo>
                <a:lnTo>
                  <a:pt x="1121710" y="1782454"/>
                </a:lnTo>
                <a:lnTo>
                  <a:pt x="1190231" y="1762632"/>
                </a:lnTo>
                <a:lnTo>
                  <a:pt x="1256402" y="1737668"/>
                </a:lnTo>
                <a:lnTo>
                  <a:pt x="1319991" y="1707794"/>
                </a:lnTo>
                <a:lnTo>
                  <a:pt x="1380764" y="1673243"/>
                </a:lnTo>
                <a:lnTo>
                  <a:pt x="1438490" y="1634247"/>
                </a:lnTo>
                <a:lnTo>
                  <a:pt x="1492935" y="1591040"/>
                </a:lnTo>
                <a:lnTo>
                  <a:pt x="1543867" y="1543855"/>
                </a:lnTo>
                <a:lnTo>
                  <a:pt x="1591053" y="1492923"/>
                </a:lnTo>
                <a:lnTo>
                  <a:pt x="1634260" y="1438477"/>
                </a:lnTo>
                <a:lnTo>
                  <a:pt x="1673255" y="1380751"/>
                </a:lnTo>
                <a:lnTo>
                  <a:pt x="1707806" y="1319978"/>
                </a:lnTo>
                <a:lnTo>
                  <a:pt x="1737680" y="1256389"/>
                </a:lnTo>
                <a:lnTo>
                  <a:pt x="1762645" y="1190217"/>
                </a:lnTo>
                <a:lnTo>
                  <a:pt x="1782467" y="1121696"/>
                </a:lnTo>
                <a:lnTo>
                  <a:pt x="1796913" y="1051058"/>
                </a:lnTo>
                <a:lnTo>
                  <a:pt x="1805752" y="978536"/>
                </a:lnTo>
                <a:lnTo>
                  <a:pt x="1808750" y="904362"/>
                </a:lnTo>
                <a:lnTo>
                  <a:pt x="1805752" y="830190"/>
                </a:lnTo>
                <a:lnTo>
                  <a:pt x="1796913" y="757670"/>
                </a:lnTo>
                <a:lnTo>
                  <a:pt x="1782467" y="687033"/>
                </a:lnTo>
                <a:lnTo>
                  <a:pt x="1762645" y="618513"/>
                </a:lnTo>
                <a:lnTo>
                  <a:pt x="1737680" y="552343"/>
                </a:lnTo>
                <a:lnTo>
                  <a:pt x="1707806" y="488755"/>
                </a:lnTo>
                <a:lnTo>
                  <a:pt x="1673255" y="427982"/>
                </a:lnTo>
                <a:lnTo>
                  <a:pt x="1634260" y="370257"/>
                </a:lnTo>
                <a:lnTo>
                  <a:pt x="1591053" y="315812"/>
                </a:lnTo>
                <a:lnTo>
                  <a:pt x="1543867" y="264881"/>
                </a:lnTo>
                <a:lnTo>
                  <a:pt x="1492935" y="217696"/>
                </a:lnTo>
                <a:lnTo>
                  <a:pt x="1438490" y="174489"/>
                </a:lnTo>
                <a:lnTo>
                  <a:pt x="1380764" y="135494"/>
                </a:lnTo>
                <a:lnTo>
                  <a:pt x="1319991" y="100943"/>
                </a:lnTo>
                <a:lnTo>
                  <a:pt x="1256402" y="71069"/>
                </a:lnTo>
                <a:lnTo>
                  <a:pt x="1190231" y="46104"/>
                </a:lnTo>
                <a:lnTo>
                  <a:pt x="1121710" y="26283"/>
                </a:lnTo>
                <a:lnTo>
                  <a:pt x="1051073" y="11836"/>
                </a:lnTo>
                <a:lnTo>
                  <a:pt x="978551" y="2997"/>
                </a:lnTo>
                <a:lnTo>
                  <a:pt x="904378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5750" y="3882669"/>
            <a:ext cx="97726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DEA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Anal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sis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7703" y="2354671"/>
            <a:ext cx="1229360" cy="1181100"/>
          </a:xfrm>
          <a:custGeom>
            <a:avLst/>
            <a:gdLst/>
            <a:ahLst/>
            <a:cxnLst/>
            <a:rect l="l" t="t" r="r" b="b"/>
            <a:pathLst>
              <a:path w="1229360" h="1181100">
                <a:moveTo>
                  <a:pt x="211942" y="0"/>
                </a:moveTo>
                <a:lnTo>
                  <a:pt x="0" y="225277"/>
                </a:lnTo>
                <a:lnTo>
                  <a:pt x="935522" y="1105479"/>
                </a:lnTo>
                <a:lnTo>
                  <a:pt x="864882" y="1180551"/>
                </a:lnTo>
                <a:lnTo>
                  <a:pt x="1229212" y="1169456"/>
                </a:lnTo>
                <a:lnTo>
                  <a:pt x="1220404" y="880201"/>
                </a:lnTo>
                <a:lnTo>
                  <a:pt x="1147465" y="880201"/>
                </a:lnTo>
                <a:lnTo>
                  <a:pt x="211942" y="0"/>
                </a:lnTo>
                <a:close/>
              </a:path>
              <a:path w="1229360" h="1181100">
                <a:moveTo>
                  <a:pt x="1218117" y="805129"/>
                </a:moveTo>
                <a:lnTo>
                  <a:pt x="1147465" y="880201"/>
                </a:lnTo>
                <a:lnTo>
                  <a:pt x="1220404" y="880201"/>
                </a:lnTo>
                <a:lnTo>
                  <a:pt x="1218117" y="805129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297" y="2057461"/>
            <a:ext cx="807085" cy="819785"/>
          </a:xfrm>
          <a:custGeom>
            <a:avLst/>
            <a:gdLst/>
            <a:ahLst/>
            <a:cxnLst/>
            <a:rect l="l" t="t" r="r" b="b"/>
            <a:pathLst>
              <a:path w="807085" h="819785">
                <a:moveTo>
                  <a:pt x="726079" y="0"/>
                </a:moveTo>
                <a:lnTo>
                  <a:pt x="66373" y="1262"/>
                </a:lnTo>
                <a:lnTo>
                  <a:pt x="28788" y="18891"/>
                </a:lnTo>
                <a:lnTo>
                  <a:pt x="5064" y="52478"/>
                </a:lnTo>
                <a:lnTo>
                  <a:pt x="0" y="80680"/>
                </a:lnTo>
                <a:lnTo>
                  <a:pt x="1261" y="753312"/>
                </a:lnTo>
                <a:lnTo>
                  <a:pt x="18887" y="790903"/>
                </a:lnTo>
                <a:lnTo>
                  <a:pt x="52467" y="814633"/>
                </a:lnTo>
                <a:lnTo>
                  <a:pt x="80665" y="819698"/>
                </a:lnTo>
                <a:lnTo>
                  <a:pt x="740377" y="818435"/>
                </a:lnTo>
                <a:lnTo>
                  <a:pt x="777961" y="800804"/>
                </a:lnTo>
                <a:lnTo>
                  <a:pt x="801688" y="767218"/>
                </a:lnTo>
                <a:lnTo>
                  <a:pt x="806753" y="739018"/>
                </a:lnTo>
                <a:lnTo>
                  <a:pt x="805490" y="66380"/>
                </a:lnTo>
                <a:lnTo>
                  <a:pt x="787858" y="28792"/>
                </a:lnTo>
                <a:lnTo>
                  <a:pt x="754275" y="5064"/>
                </a:lnTo>
                <a:lnTo>
                  <a:pt x="72607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297" y="2057461"/>
            <a:ext cx="807085" cy="819785"/>
          </a:xfrm>
          <a:custGeom>
            <a:avLst/>
            <a:gdLst/>
            <a:ahLst/>
            <a:cxnLst/>
            <a:rect l="l" t="t" r="r" b="b"/>
            <a:pathLst>
              <a:path w="807085" h="819785">
                <a:moveTo>
                  <a:pt x="0" y="80680"/>
                </a:moveTo>
                <a:lnTo>
                  <a:pt x="11050" y="39891"/>
                </a:lnTo>
                <a:lnTo>
                  <a:pt x="40082" y="10936"/>
                </a:lnTo>
                <a:lnTo>
                  <a:pt x="726079" y="0"/>
                </a:lnTo>
                <a:lnTo>
                  <a:pt x="740605" y="1304"/>
                </a:lnTo>
                <a:lnTo>
                  <a:pt x="778131" y="19037"/>
                </a:lnTo>
                <a:lnTo>
                  <a:pt x="801767" y="52692"/>
                </a:lnTo>
                <a:lnTo>
                  <a:pt x="806753" y="739018"/>
                </a:lnTo>
                <a:lnTo>
                  <a:pt x="805449" y="753546"/>
                </a:lnTo>
                <a:lnTo>
                  <a:pt x="787715" y="791076"/>
                </a:lnTo>
                <a:lnTo>
                  <a:pt x="754062" y="814712"/>
                </a:lnTo>
                <a:lnTo>
                  <a:pt x="80665" y="819698"/>
                </a:lnTo>
                <a:lnTo>
                  <a:pt x="66138" y="818394"/>
                </a:lnTo>
                <a:lnTo>
                  <a:pt x="28613" y="800658"/>
                </a:lnTo>
                <a:lnTo>
                  <a:pt x="4982" y="767000"/>
                </a:lnTo>
                <a:lnTo>
                  <a:pt x="0" y="8068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836" y="2390607"/>
            <a:ext cx="724535" cy="967740"/>
          </a:xfrm>
          <a:custGeom>
            <a:avLst/>
            <a:gdLst/>
            <a:ahLst/>
            <a:cxnLst/>
            <a:rect l="l" t="t" r="r" b="b"/>
            <a:pathLst>
              <a:path w="724535" h="967739">
                <a:moveTo>
                  <a:pt x="271890" y="0"/>
                </a:moveTo>
                <a:lnTo>
                  <a:pt x="0" y="147462"/>
                </a:lnTo>
                <a:lnTo>
                  <a:pt x="361962" y="814882"/>
                </a:lnTo>
                <a:lnTo>
                  <a:pt x="271329" y="864016"/>
                </a:lnTo>
                <a:lnTo>
                  <a:pt x="620780" y="967709"/>
                </a:lnTo>
                <a:lnTo>
                  <a:pt x="709889" y="667420"/>
                </a:lnTo>
                <a:lnTo>
                  <a:pt x="633840" y="667420"/>
                </a:lnTo>
                <a:lnTo>
                  <a:pt x="271890" y="0"/>
                </a:lnTo>
                <a:close/>
              </a:path>
              <a:path w="724535" h="967739">
                <a:moveTo>
                  <a:pt x="724469" y="618286"/>
                </a:moveTo>
                <a:lnTo>
                  <a:pt x="633840" y="667420"/>
                </a:lnTo>
                <a:lnTo>
                  <a:pt x="709889" y="667420"/>
                </a:lnTo>
                <a:lnTo>
                  <a:pt x="724469" y="618286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3944" y="2057461"/>
            <a:ext cx="805815" cy="814069"/>
          </a:xfrm>
          <a:custGeom>
            <a:avLst/>
            <a:gdLst/>
            <a:ahLst/>
            <a:cxnLst/>
            <a:rect l="l" t="t" r="r" b="b"/>
            <a:pathLst>
              <a:path w="805814" h="814069">
                <a:moveTo>
                  <a:pt x="725116" y="0"/>
                </a:moveTo>
                <a:lnTo>
                  <a:pt x="66446" y="1233"/>
                </a:lnTo>
                <a:lnTo>
                  <a:pt x="28824" y="18811"/>
                </a:lnTo>
                <a:lnTo>
                  <a:pt x="5070" y="52373"/>
                </a:lnTo>
                <a:lnTo>
                  <a:pt x="0" y="80558"/>
                </a:lnTo>
                <a:lnTo>
                  <a:pt x="1236" y="747310"/>
                </a:lnTo>
                <a:lnTo>
                  <a:pt x="18813" y="784927"/>
                </a:lnTo>
                <a:lnTo>
                  <a:pt x="52374" y="808682"/>
                </a:lnTo>
                <a:lnTo>
                  <a:pt x="80570" y="813755"/>
                </a:lnTo>
                <a:lnTo>
                  <a:pt x="739256" y="812517"/>
                </a:lnTo>
                <a:lnTo>
                  <a:pt x="776864" y="794933"/>
                </a:lnTo>
                <a:lnTo>
                  <a:pt x="800613" y="761362"/>
                </a:lnTo>
                <a:lnTo>
                  <a:pt x="805683" y="733165"/>
                </a:lnTo>
                <a:lnTo>
                  <a:pt x="804450" y="66446"/>
                </a:lnTo>
                <a:lnTo>
                  <a:pt x="786877" y="28833"/>
                </a:lnTo>
                <a:lnTo>
                  <a:pt x="753312" y="5073"/>
                </a:lnTo>
                <a:lnTo>
                  <a:pt x="72511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3944" y="2057461"/>
            <a:ext cx="805815" cy="814069"/>
          </a:xfrm>
          <a:custGeom>
            <a:avLst/>
            <a:gdLst/>
            <a:ahLst/>
            <a:cxnLst/>
            <a:rect l="l" t="t" r="r" b="b"/>
            <a:pathLst>
              <a:path w="805814" h="814069">
                <a:moveTo>
                  <a:pt x="0" y="80558"/>
                </a:moveTo>
                <a:lnTo>
                  <a:pt x="11065" y="39794"/>
                </a:lnTo>
                <a:lnTo>
                  <a:pt x="40130" y="10869"/>
                </a:lnTo>
                <a:lnTo>
                  <a:pt x="725116" y="0"/>
                </a:lnTo>
                <a:lnTo>
                  <a:pt x="739643" y="1306"/>
                </a:lnTo>
                <a:lnTo>
                  <a:pt x="777157" y="19069"/>
                </a:lnTo>
                <a:lnTo>
                  <a:pt x="800746" y="52758"/>
                </a:lnTo>
                <a:lnTo>
                  <a:pt x="805674" y="733165"/>
                </a:lnTo>
                <a:lnTo>
                  <a:pt x="804369" y="747693"/>
                </a:lnTo>
                <a:lnTo>
                  <a:pt x="786620" y="785215"/>
                </a:lnTo>
                <a:lnTo>
                  <a:pt x="752943" y="808817"/>
                </a:lnTo>
                <a:lnTo>
                  <a:pt x="80570" y="813755"/>
                </a:lnTo>
                <a:lnTo>
                  <a:pt x="66043" y="812448"/>
                </a:lnTo>
                <a:lnTo>
                  <a:pt x="28530" y="794692"/>
                </a:lnTo>
                <a:lnTo>
                  <a:pt x="4937" y="761006"/>
                </a:lnTo>
                <a:lnTo>
                  <a:pt x="0" y="805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4766" y="2464887"/>
            <a:ext cx="515620" cy="790575"/>
          </a:xfrm>
          <a:custGeom>
            <a:avLst/>
            <a:gdLst/>
            <a:ahLst/>
            <a:cxnLst/>
            <a:rect l="l" t="t" r="r" b="b"/>
            <a:pathLst>
              <a:path w="515620" h="790575">
                <a:moveTo>
                  <a:pt x="399775" y="0"/>
                </a:moveTo>
                <a:lnTo>
                  <a:pt x="90571" y="7284"/>
                </a:lnTo>
                <a:lnTo>
                  <a:pt x="103074" y="536508"/>
                </a:lnTo>
                <a:lnTo>
                  <a:pt x="0" y="538947"/>
                </a:lnTo>
                <a:lnTo>
                  <a:pt x="263773" y="790529"/>
                </a:lnTo>
                <a:lnTo>
                  <a:pt x="513029" y="529224"/>
                </a:lnTo>
                <a:lnTo>
                  <a:pt x="412272" y="529224"/>
                </a:lnTo>
                <a:lnTo>
                  <a:pt x="399775" y="0"/>
                </a:lnTo>
                <a:close/>
              </a:path>
              <a:path w="515620" h="790575">
                <a:moveTo>
                  <a:pt x="515355" y="526785"/>
                </a:moveTo>
                <a:lnTo>
                  <a:pt x="412272" y="529224"/>
                </a:lnTo>
                <a:lnTo>
                  <a:pt x="513029" y="529224"/>
                </a:lnTo>
                <a:lnTo>
                  <a:pt x="515355" y="526785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4426" y="2057461"/>
            <a:ext cx="831215" cy="822325"/>
          </a:xfrm>
          <a:custGeom>
            <a:avLst/>
            <a:gdLst/>
            <a:ahLst/>
            <a:cxnLst/>
            <a:rect l="l" t="t" r="r" b="b"/>
            <a:pathLst>
              <a:path w="831214" h="822325">
                <a:moveTo>
                  <a:pt x="748820" y="0"/>
                </a:moveTo>
                <a:lnTo>
                  <a:pt x="79922" y="31"/>
                </a:lnTo>
                <a:lnTo>
                  <a:pt x="39490" y="11951"/>
                </a:lnTo>
                <a:lnTo>
                  <a:pt x="10864" y="41325"/>
                </a:lnTo>
                <a:lnTo>
                  <a:pt x="0" y="82204"/>
                </a:lnTo>
                <a:lnTo>
                  <a:pt x="31" y="742220"/>
                </a:lnTo>
                <a:lnTo>
                  <a:pt x="11954" y="782653"/>
                </a:lnTo>
                <a:lnTo>
                  <a:pt x="41332" y="811274"/>
                </a:lnTo>
                <a:lnTo>
                  <a:pt x="82210" y="822137"/>
                </a:lnTo>
                <a:lnTo>
                  <a:pt x="751128" y="822105"/>
                </a:lnTo>
                <a:lnTo>
                  <a:pt x="791560" y="810179"/>
                </a:lnTo>
                <a:lnTo>
                  <a:pt x="820188" y="780806"/>
                </a:lnTo>
                <a:lnTo>
                  <a:pt x="831055" y="739932"/>
                </a:lnTo>
                <a:lnTo>
                  <a:pt x="831023" y="79896"/>
                </a:lnTo>
                <a:lnTo>
                  <a:pt x="819089" y="39472"/>
                </a:lnTo>
                <a:lnTo>
                  <a:pt x="789702" y="10858"/>
                </a:lnTo>
                <a:lnTo>
                  <a:pt x="74882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4426" y="2057461"/>
            <a:ext cx="831215" cy="822325"/>
          </a:xfrm>
          <a:custGeom>
            <a:avLst/>
            <a:gdLst/>
            <a:ahLst/>
            <a:cxnLst/>
            <a:rect l="l" t="t" r="r" b="b"/>
            <a:pathLst>
              <a:path w="831214" h="822325">
                <a:moveTo>
                  <a:pt x="0" y="82204"/>
                </a:moveTo>
                <a:lnTo>
                  <a:pt x="10864" y="41325"/>
                </a:lnTo>
                <a:lnTo>
                  <a:pt x="39490" y="11951"/>
                </a:lnTo>
                <a:lnTo>
                  <a:pt x="79922" y="31"/>
                </a:lnTo>
                <a:lnTo>
                  <a:pt x="748820" y="0"/>
                </a:lnTo>
                <a:lnTo>
                  <a:pt x="763357" y="1279"/>
                </a:lnTo>
                <a:lnTo>
                  <a:pt x="801069" y="18717"/>
                </a:lnTo>
                <a:lnTo>
                  <a:pt x="825300" y="51928"/>
                </a:lnTo>
                <a:lnTo>
                  <a:pt x="831055" y="739932"/>
                </a:lnTo>
                <a:lnTo>
                  <a:pt x="829774" y="754468"/>
                </a:lnTo>
                <a:lnTo>
                  <a:pt x="812325" y="792168"/>
                </a:lnTo>
                <a:lnTo>
                  <a:pt x="779100" y="816386"/>
                </a:lnTo>
                <a:lnTo>
                  <a:pt x="82210" y="822137"/>
                </a:lnTo>
                <a:lnTo>
                  <a:pt x="67674" y="820856"/>
                </a:lnTo>
                <a:lnTo>
                  <a:pt x="29967" y="803414"/>
                </a:lnTo>
                <a:lnTo>
                  <a:pt x="5746" y="770194"/>
                </a:lnTo>
                <a:lnTo>
                  <a:pt x="0" y="8220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1108" y="2194990"/>
            <a:ext cx="245808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270" marR="5080" indent="-243204">
              <a:lnSpc>
                <a:spcPts val="2100"/>
              </a:lnSpc>
              <a:tabLst>
                <a:tab pos="915669" algn="l"/>
                <a:tab pos="1158240" algn="l"/>
                <a:tab pos="1818639" algn="l"/>
                <a:tab pos="2061210" algn="l"/>
              </a:tabLst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00" spc="-15" baseline="1388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3000" spc="-15" baseline="1388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3000" spc="-7" baseline="1388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02146" y="2393563"/>
            <a:ext cx="685800" cy="947419"/>
          </a:xfrm>
          <a:custGeom>
            <a:avLst/>
            <a:gdLst/>
            <a:ahLst/>
            <a:cxnLst/>
            <a:rect l="l" t="t" r="r" b="b"/>
            <a:pathLst>
              <a:path w="685800" h="947420">
                <a:moveTo>
                  <a:pt x="0" y="602741"/>
                </a:moveTo>
                <a:lnTo>
                  <a:pt x="119115" y="947226"/>
                </a:lnTo>
                <a:lnTo>
                  <a:pt x="463600" y="828111"/>
                </a:lnTo>
                <a:lnTo>
                  <a:pt x="370880" y="783061"/>
                </a:lnTo>
                <a:lnTo>
                  <a:pt x="436623" y="647821"/>
                </a:lnTo>
                <a:lnTo>
                  <a:pt x="92720" y="647821"/>
                </a:lnTo>
                <a:lnTo>
                  <a:pt x="0" y="602741"/>
                </a:lnTo>
                <a:close/>
              </a:path>
              <a:path w="685800" h="947420">
                <a:moveTo>
                  <a:pt x="407639" y="0"/>
                </a:moveTo>
                <a:lnTo>
                  <a:pt x="92720" y="647821"/>
                </a:lnTo>
                <a:lnTo>
                  <a:pt x="436623" y="647821"/>
                </a:lnTo>
                <a:lnTo>
                  <a:pt x="685799" y="135239"/>
                </a:lnTo>
                <a:lnTo>
                  <a:pt x="407639" y="0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0190" y="2057461"/>
            <a:ext cx="817880" cy="807720"/>
          </a:xfrm>
          <a:custGeom>
            <a:avLst/>
            <a:gdLst/>
            <a:ahLst/>
            <a:cxnLst/>
            <a:rect l="l" t="t" r="r" b="b"/>
            <a:pathLst>
              <a:path w="817879" h="807719">
                <a:moveTo>
                  <a:pt x="736610" y="0"/>
                </a:moveTo>
                <a:lnTo>
                  <a:pt x="66341" y="1280"/>
                </a:lnTo>
                <a:lnTo>
                  <a:pt x="28773" y="18944"/>
                </a:lnTo>
                <a:lnTo>
                  <a:pt x="5061" y="52541"/>
                </a:lnTo>
                <a:lnTo>
                  <a:pt x="0" y="80741"/>
                </a:lnTo>
                <a:lnTo>
                  <a:pt x="1276" y="741104"/>
                </a:lnTo>
                <a:lnTo>
                  <a:pt x="18936" y="778667"/>
                </a:lnTo>
                <a:lnTo>
                  <a:pt x="52536" y="802382"/>
                </a:lnTo>
                <a:lnTo>
                  <a:pt x="80741" y="807445"/>
                </a:lnTo>
                <a:lnTo>
                  <a:pt x="750997" y="806169"/>
                </a:lnTo>
                <a:lnTo>
                  <a:pt x="788580" y="788511"/>
                </a:lnTo>
                <a:lnTo>
                  <a:pt x="812292" y="754923"/>
                </a:lnTo>
                <a:lnTo>
                  <a:pt x="817351" y="726734"/>
                </a:lnTo>
                <a:lnTo>
                  <a:pt x="816072" y="66341"/>
                </a:lnTo>
                <a:lnTo>
                  <a:pt x="798416" y="28773"/>
                </a:lnTo>
                <a:lnTo>
                  <a:pt x="764822" y="5061"/>
                </a:lnTo>
                <a:lnTo>
                  <a:pt x="73661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0190" y="2057461"/>
            <a:ext cx="817880" cy="807720"/>
          </a:xfrm>
          <a:custGeom>
            <a:avLst/>
            <a:gdLst/>
            <a:ahLst/>
            <a:cxnLst/>
            <a:rect l="l" t="t" r="r" b="b"/>
            <a:pathLst>
              <a:path w="817879" h="807719">
                <a:moveTo>
                  <a:pt x="0" y="80741"/>
                </a:moveTo>
                <a:lnTo>
                  <a:pt x="11044" y="39953"/>
                </a:lnTo>
                <a:lnTo>
                  <a:pt x="40061" y="10981"/>
                </a:lnTo>
                <a:lnTo>
                  <a:pt x="736610" y="0"/>
                </a:lnTo>
                <a:lnTo>
                  <a:pt x="751145" y="1303"/>
                </a:lnTo>
                <a:lnTo>
                  <a:pt x="788685" y="19024"/>
                </a:lnTo>
                <a:lnTo>
                  <a:pt x="812338" y="52660"/>
                </a:lnTo>
                <a:lnTo>
                  <a:pt x="817351" y="726704"/>
                </a:lnTo>
                <a:lnTo>
                  <a:pt x="816049" y="741231"/>
                </a:lnTo>
                <a:lnTo>
                  <a:pt x="798336" y="778767"/>
                </a:lnTo>
                <a:lnTo>
                  <a:pt x="764703" y="802428"/>
                </a:lnTo>
                <a:lnTo>
                  <a:pt x="80741" y="807445"/>
                </a:lnTo>
                <a:lnTo>
                  <a:pt x="66214" y="806142"/>
                </a:lnTo>
                <a:lnTo>
                  <a:pt x="28678" y="788420"/>
                </a:lnTo>
                <a:lnTo>
                  <a:pt x="5017" y="754785"/>
                </a:lnTo>
                <a:lnTo>
                  <a:pt x="0" y="807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0185" y="2351928"/>
            <a:ext cx="1151890" cy="1153160"/>
          </a:xfrm>
          <a:custGeom>
            <a:avLst/>
            <a:gdLst/>
            <a:ahLst/>
            <a:cxnLst/>
            <a:rect l="l" t="t" r="r" b="b"/>
            <a:pathLst>
              <a:path w="1151889" h="1153160">
                <a:moveTo>
                  <a:pt x="0" y="788151"/>
                </a:moveTo>
                <a:lnTo>
                  <a:pt x="335" y="1152662"/>
                </a:lnTo>
                <a:lnTo>
                  <a:pt x="364845" y="1152326"/>
                </a:lnTo>
                <a:lnTo>
                  <a:pt x="291876" y="1079510"/>
                </a:lnTo>
                <a:lnTo>
                  <a:pt x="510000" y="860999"/>
                </a:lnTo>
                <a:lnTo>
                  <a:pt x="72969" y="860999"/>
                </a:lnTo>
                <a:lnTo>
                  <a:pt x="0" y="788151"/>
                </a:lnTo>
                <a:close/>
              </a:path>
              <a:path w="1151889" h="1153160">
                <a:moveTo>
                  <a:pt x="932444" y="0"/>
                </a:moveTo>
                <a:lnTo>
                  <a:pt x="72969" y="860999"/>
                </a:lnTo>
                <a:lnTo>
                  <a:pt x="510000" y="860999"/>
                </a:lnTo>
                <a:lnTo>
                  <a:pt x="1151351" y="218511"/>
                </a:lnTo>
                <a:lnTo>
                  <a:pt x="932444" y="0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0143" y="2057461"/>
            <a:ext cx="803910" cy="807720"/>
          </a:xfrm>
          <a:custGeom>
            <a:avLst/>
            <a:gdLst/>
            <a:ahLst/>
            <a:cxnLst/>
            <a:rect l="l" t="t" r="r" b="b"/>
            <a:pathLst>
              <a:path w="803910" h="807719">
                <a:moveTo>
                  <a:pt x="723473" y="0"/>
                </a:moveTo>
                <a:lnTo>
                  <a:pt x="66556" y="1184"/>
                </a:lnTo>
                <a:lnTo>
                  <a:pt x="28887" y="18662"/>
                </a:lnTo>
                <a:lnTo>
                  <a:pt x="5084" y="52189"/>
                </a:lnTo>
                <a:lnTo>
                  <a:pt x="0" y="80375"/>
                </a:lnTo>
                <a:lnTo>
                  <a:pt x="1188" y="740919"/>
                </a:lnTo>
                <a:lnTo>
                  <a:pt x="18670" y="778593"/>
                </a:lnTo>
                <a:lnTo>
                  <a:pt x="52194" y="802393"/>
                </a:lnTo>
                <a:lnTo>
                  <a:pt x="80375" y="807476"/>
                </a:lnTo>
                <a:lnTo>
                  <a:pt x="737343" y="806284"/>
                </a:lnTo>
                <a:lnTo>
                  <a:pt x="775006" y="788794"/>
                </a:lnTo>
                <a:lnTo>
                  <a:pt x="798798" y="755262"/>
                </a:lnTo>
                <a:lnTo>
                  <a:pt x="803879" y="727069"/>
                </a:lnTo>
                <a:lnTo>
                  <a:pt x="802691" y="66535"/>
                </a:lnTo>
                <a:lnTo>
                  <a:pt x="785206" y="28877"/>
                </a:lnTo>
                <a:lnTo>
                  <a:pt x="751671" y="5082"/>
                </a:lnTo>
                <a:lnTo>
                  <a:pt x="72347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0143" y="2057461"/>
            <a:ext cx="803910" cy="807720"/>
          </a:xfrm>
          <a:custGeom>
            <a:avLst/>
            <a:gdLst/>
            <a:ahLst/>
            <a:cxnLst/>
            <a:rect l="l" t="t" r="r" b="b"/>
            <a:pathLst>
              <a:path w="803910" h="807719">
                <a:moveTo>
                  <a:pt x="0" y="80375"/>
                </a:moveTo>
                <a:lnTo>
                  <a:pt x="11092" y="39615"/>
                </a:lnTo>
                <a:lnTo>
                  <a:pt x="40211" y="10744"/>
                </a:lnTo>
                <a:lnTo>
                  <a:pt x="723473" y="0"/>
                </a:lnTo>
                <a:lnTo>
                  <a:pt x="738002" y="1309"/>
                </a:lnTo>
                <a:lnTo>
                  <a:pt x="775503" y="19097"/>
                </a:lnTo>
                <a:lnTo>
                  <a:pt x="799031" y="52827"/>
                </a:lnTo>
                <a:lnTo>
                  <a:pt x="803879" y="727069"/>
                </a:lnTo>
                <a:lnTo>
                  <a:pt x="802570" y="741596"/>
                </a:lnTo>
                <a:lnTo>
                  <a:pt x="784786" y="779092"/>
                </a:lnTo>
                <a:lnTo>
                  <a:pt x="751055" y="802621"/>
                </a:lnTo>
                <a:lnTo>
                  <a:pt x="80375" y="807476"/>
                </a:lnTo>
                <a:lnTo>
                  <a:pt x="65855" y="806167"/>
                </a:lnTo>
                <a:lnTo>
                  <a:pt x="28370" y="788376"/>
                </a:lnTo>
                <a:lnTo>
                  <a:pt x="4848" y="754634"/>
                </a:lnTo>
                <a:lnTo>
                  <a:pt x="0" y="803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26310" y="2191853"/>
            <a:ext cx="154495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270" marR="5080" indent="-243204">
              <a:lnSpc>
                <a:spcPts val="2100"/>
              </a:lnSpc>
              <a:tabLst>
                <a:tab pos="905510" algn="l"/>
                <a:tab pos="1148080" algn="l"/>
              </a:tabLst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19613" y="5162370"/>
            <a:ext cx="515620" cy="910590"/>
          </a:xfrm>
          <a:custGeom>
            <a:avLst/>
            <a:gdLst/>
            <a:ahLst/>
            <a:cxnLst/>
            <a:rect l="l" t="t" r="r" b="b"/>
            <a:pathLst>
              <a:path w="515620" h="910589">
                <a:moveTo>
                  <a:pt x="262737" y="0"/>
                </a:moveTo>
                <a:lnTo>
                  <a:pt x="0" y="252676"/>
                </a:lnTo>
                <a:lnTo>
                  <a:pt x="103086" y="254687"/>
                </a:lnTo>
                <a:lnTo>
                  <a:pt x="90428" y="904542"/>
                </a:lnTo>
                <a:lnTo>
                  <a:pt x="399684" y="910556"/>
                </a:lnTo>
                <a:lnTo>
                  <a:pt x="412333" y="260713"/>
                </a:lnTo>
                <a:lnTo>
                  <a:pt x="513463" y="260713"/>
                </a:lnTo>
                <a:lnTo>
                  <a:pt x="262737" y="0"/>
                </a:lnTo>
                <a:close/>
              </a:path>
              <a:path w="515620" h="910589">
                <a:moveTo>
                  <a:pt x="513463" y="260713"/>
                </a:moveTo>
                <a:lnTo>
                  <a:pt x="412333" y="260713"/>
                </a:lnTo>
                <a:lnTo>
                  <a:pt x="515386" y="262713"/>
                </a:lnTo>
                <a:lnTo>
                  <a:pt x="513463" y="260713"/>
                </a:lnTo>
                <a:close/>
              </a:path>
            </a:pathLst>
          </a:custGeom>
          <a:solidFill>
            <a:srgbClr val="D5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0057" y="5568921"/>
            <a:ext cx="1009650" cy="1002030"/>
          </a:xfrm>
          <a:custGeom>
            <a:avLst/>
            <a:gdLst/>
            <a:ahLst/>
            <a:cxnLst/>
            <a:rect l="l" t="t" r="r" b="b"/>
            <a:pathLst>
              <a:path w="1009650" h="1002029">
                <a:moveTo>
                  <a:pt x="909023" y="0"/>
                </a:moveTo>
                <a:lnTo>
                  <a:pt x="97854" y="26"/>
                </a:lnTo>
                <a:lnTo>
                  <a:pt x="56507" y="9999"/>
                </a:lnTo>
                <a:lnTo>
                  <a:pt x="23928" y="35211"/>
                </a:lnTo>
                <a:lnTo>
                  <a:pt x="4125" y="71651"/>
                </a:lnTo>
                <a:lnTo>
                  <a:pt x="0" y="100202"/>
                </a:lnTo>
                <a:lnTo>
                  <a:pt x="26" y="904128"/>
                </a:lnTo>
                <a:lnTo>
                  <a:pt x="9997" y="945478"/>
                </a:lnTo>
                <a:lnTo>
                  <a:pt x="35204" y="978061"/>
                </a:lnTo>
                <a:lnTo>
                  <a:pt x="71640" y="997868"/>
                </a:lnTo>
                <a:lnTo>
                  <a:pt x="100190" y="1001994"/>
                </a:lnTo>
                <a:lnTo>
                  <a:pt x="911357" y="1001968"/>
                </a:lnTo>
                <a:lnTo>
                  <a:pt x="952697" y="991996"/>
                </a:lnTo>
                <a:lnTo>
                  <a:pt x="985277" y="966784"/>
                </a:lnTo>
                <a:lnTo>
                  <a:pt x="1005084" y="930343"/>
                </a:lnTo>
                <a:lnTo>
                  <a:pt x="1009211" y="901790"/>
                </a:lnTo>
                <a:lnTo>
                  <a:pt x="1009184" y="97868"/>
                </a:lnTo>
                <a:lnTo>
                  <a:pt x="999212" y="56518"/>
                </a:lnTo>
                <a:lnTo>
                  <a:pt x="974002" y="23934"/>
                </a:lnTo>
                <a:lnTo>
                  <a:pt x="937567" y="4126"/>
                </a:lnTo>
                <a:lnTo>
                  <a:pt x="90902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0057" y="5568921"/>
            <a:ext cx="1009650" cy="1002030"/>
          </a:xfrm>
          <a:custGeom>
            <a:avLst/>
            <a:gdLst/>
            <a:ahLst/>
            <a:cxnLst/>
            <a:rect l="l" t="t" r="r" b="b"/>
            <a:pathLst>
              <a:path w="1009650" h="1002029">
                <a:moveTo>
                  <a:pt x="0" y="100202"/>
                </a:moveTo>
                <a:lnTo>
                  <a:pt x="9059" y="58504"/>
                </a:lnTo>
                <a:lnTo>
                  <a:pt x="33566" y="25361"/>
                </a:lnTo>
                <a:lnTo>
                  <a:pt x="69513" y="4783"/>
                </a:lnTo>
                <a:lnTo>
                  <a:pt x="909023" y="0"/>
                </a:lnTo>
                <a:lnTo>
                  <a:pt x="923621" y="1056"/>
                </a:lnTo>
                <a:lnTo>
                  <a:pt x="962906" y="15714"/>
                </a:lnTo>
                <a:lnTo>
                  <a:pt x="992303" y="44485"/>
                </a:lnTo>
                <a:lnTo>
                  <a:pt x="1007801" y="83359"/>
                </a:lnTo>
                <a:lnTo>
                  <a:pt x="1009211" y="901790"/>
                </a:lnTo>
                <a:lnTo>
                  <a:pt x="1008154" y="916393"/>
                </a:lnTo>
                <a:lnTo>
                  <a:pt x="993496" y="955687"/>
                </a:lnTo>
                <a:lnTo>
                  <a:pt x="964728" y="985087"/>
                </a:lnTo>
                <a:lnTo>
                  <a:pt x="925863" y="1000585"/>
                </a:lnTo>
                <a:lnTo>
                  <a:pt x="100190" y="1001994"/>
                </a:lnTo>
                <a:lnTo>
                  <a:pt x="85588" y="1000938"/>
                </a:lnTo>
                <a:lnTo>
                  <a:pt x="46300" y="986281"/>
                </a:lnTo>
                <a:lnTo>
                  <a:pt x="16904" y="957511"/>
                </a:lnTo>
                <a:lnTo>
                  <a:pt x="1409" y="918638"/>
                </a:lnTo>
                <a:lnTo>
                  <a:pt x="0" y="10020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17649" y="5937736"/>
            <a:ext cx="9004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Output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61007" y="2719151"/>
            <a:ext cx="1487170" cy="847090"/>
          </a:xfrm>
          <a:custGeom>
            <a:avLst/>
            <a:gdLst/>
            <a:ahLst/>
            <a:cxnLst/>
            <a:rect l="l" t="t" r="r" b="b"/>
            <a:pathLst>
              <a:path w="1487170" h="847089">
                <a:moveTo>
                  <a:pt x="1345783" y="0"/>
                </a:moveTo>
                <a:lnTo>
                  <a:pt x="130584" y="387"/>
                </a:lnTo>
                <a:lnTo>
                  <a:pt x="88965" y="9948"/>
                </a:lnTo>
                <a:lnTo>
                  <a:pt x="53075" y="30820"/>
                </a:lnTo>
                <a:lnTo>
                  <a:pt x="24937" y="60985"/>
                </a:lnTo>
                <a:lnTo>
                  <a:pt x="6571" y="98425"/>
                </a:lnTo>
                <a:lnTo>
                  <a:pt x="0" y="141122"/>
                </a:lnTo>
                <a:lnTo>
                  <a:pt x="387" y="716150"/>
                </a:lnTo>
                <a:lnTo>
                  <a:pt x="9952" y="757769"/>
                </a:lnTo>
                <a:lnTo>
                  <a:pt x="30829" y="793658"/>
                </a:lnTo>
                <a:lnTo>
                  <a:pt x="60998" y="821797"/>
                </a:lnTo>
                <a:lnTo>
                  <a:pt x="98436" y="840163"/>
                </a:lnTo>
                <a:lnTo>
                  <a:pt x="141122" y="846734"/>
                </a:lnTo>
                <a:lnTo>
                  <a:pt x="1356321" y="846346"/>
                </a:lnTo>
                <a:lnTo>
                  <a:pt x="1397940" y="836782"/>
                </a:lnTo>
                <a:lnTo>
                  <a:pt x="1433830" y="815904"/>
                </a:lnTo>
                <a:lnTo>
                  <a:pt x="1461968" y="785735"/>
                </a:lnTo>
                <a:lnTo>
                  <a:pt x="1480334" y="748297"/>
                </a:lnTo>
                <a:lnTo>
                  <a:pt x="1486905" y="705611"/>
                </a:lnTo>
                <a:lnTo>
                  <a:pt x="1486518" y="130580"/>
                </a:lnTo>
                <a:lnTo>
                  <a:pt x="1476953" y="88952"/>
                </a:lnTo>
                <a:lnTo>
                  <a:pt x="1456075" y="53062"/>
                </a:lnTo>
                <a:lnTo>
                  <a:pt x="1425907" y="24928"/>
                </a:lnTo>
                <a:lnTo>
                  <a:pt x="1388469" y="6568"/>
                </a:lnTo>
                <a:lnTo>
                  <a:pt x="1345783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1007" y="2719151"/>
            <a:ext cx="1487170" cy="847090"/>
          </a:xfrm>
          <a:custGeom>
            <a:avLst/>
            <a:gdLst/>
            <a:ahLst/>
            <a:cxnLst/>
            <a:rect l="l" t="t" r="r" b="b"/>
            <a:pathLst>
              <a:path w="1487170" h="847089">
                <a:moveTo>
                  <a:pt x="0" y="141122"/>
                </a:moveTo>
                <a:lnTo>
                  <a:pt x="6571" y="98425"/>
                </a:lnTo>
                <a:lnTo>
                  <a:pt x="24937" y="60985"/>
                </a:lnTo>
                <a:lnTo>
                  <a:pt x="53075" y="30820"/>
                </a:lnTo>
                <a:lnTo>
                  <a:pt x="88965" y="9948"/>
                </a:lnTo>
                <a:lnTo>
                  <a:pt x="130584" y="387"/>
                </a:lnTo>
                <a:lnTo>
                  <a:pt x="1345783" y="0"/>
                </a:lnTo>
                <a:lnTo>
                  <a:pt x="1360470" y="754"/>
                </a:lnTo>
                <a:lnTo>
                  <a:pt x="1401631" y="11478"/>
                </a:lnTo>
                <a:lnTo>
                  <a:pt x="1436870" y="33320"/>
                </a:lnTo>
                <a:lnTo>
                  <a:pt x="1464167" y="64264"/>
                </a:lnTo>
                <a:lnTo>
                  <a:pt x="1481498" y="102290"/>
                </a:lnTo>
                <a:lnTo>
                  <a:pt x="1486905" y="705611"/>
                </a:lnTo>
                <a:lnTo>
                  <a:pt x="1486150" y="720298"/>
                </a:lnTo>
                <a:lnTo>
                  <a:pt x="1475423" y="761459"/>
                </a:lnTo>
                <a:lnTo>
                  <a:pt x="1453575" y="796699"/>
                </a:lnTo>
                <a:lnTo>
                  <a:pt x="1422628" y="823995"/>
                </a:lnTo>
                <a:lnTo>
                  <a:pt x="1384604" y="841327"/>
                </a:lnTo>
                <a:lnTo>
                  <a:pt x="141122" y="846734"/>
                </a:lnTo>
                <a:lnTo>
                  <a:pt x="126435" y="845979"/>
                </a:lnTo>
                <a:lnTo>
                  <a:pt x="85274" y="835251"/>
                </a:lnTo>
                <a:lnTo>
                  <a:pt x="50034" y="813403"/>
                </a:lnTo>
                <a:lnTo>
                  <a:pt x="22738" y="782456"/>
                </a:lnTo>
                <a:lnTo>
                  <a:pt x="5407" y="744432"/>
                </a:lnTo>
                <a:lnTo>
                  <a:pt x="0" y="141122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49341" y="2759376"/>
            <a:ext cx="111633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CCR</a:t>
            </a:r>
            <a:endParaRPr sz="180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ts val="22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Overall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77497" y="3735141"/>
            <a:ext cx="1470660" cy="847090"/>
          </a:xfrm>
          <a:custGeom>
            <a:avLst/>
            <a:gdLst/>
            <a:ahLst/>
            <a:cxnLst/>
            <a:rect l="l" t="t" r="r" b="b"/>
            <a:pathLst>
              <a:path w="1470659" h="847089">
                <a:moveTo>
                  <a:pt x="1329293" y="0"/>
                </a:moveTo>
                <a:lnTo>
                  <a:pt x="130588" y="387"/>
                </a:lnTo>
                <a:lnTo>
                  <a:pt x="88968" y="9950"/>
                </a:lnTo>
                <a:lnTo>
                  <a:pt x="53077" y="30827"/>
                </a:lnTo>
                <a:lnTo>
                  <a:pt x="24938" y="60995"/>
                </a:lnTo>
                <a:lnTo>
                  <a:pt x="6571" y="98432"/>
                </a:lnTo>
                <a:lnTo>
                  <a:pt x="0" y="141116"/>
                </a:lnTo>
                <a:lnTo>
                  <a:pt x="387" y="716145"/>
                </a:lnTo>
                <a:lnTo>
                  <a:pt x="9952" y="757768"/>
                </a:lnTo>
                <a:lnTo>
                  <a:pt x="30830" y="793658"/>
                </a:lnTo>
                <a:lnTo>
                  <a:pt x="60999" y="821794"/>
                </a:lnTo>
                <a:lnTo>
                  <a:pt x="98437" y="840158"/>
                </a:lnTo>
                <a:lnTo>
                  <a:pt x="141122" y="846728"/>
                </a:lnTo>
                <a:lnTo>
                  <a:pt x="1339834" y="846340"/>
                </a:lnTo>
                <a:lnTo>
                  <a:pt x="1381452" y="836776"/>
                </a:lnTo>
                <a:lnTo>
                  <a:pt x="1417341" y="815901"/>
                </a:lnTo>
                <a:lnTo>
                  <a:pt x="1445479" y="785733"/>
                </a:lnTo>
                <a:lnTo>
                  <a:pt x="1463845" y="748294"/>
                </a:lnTo>
                <a:lnTo>
                  <a:pt x="1470416" y="705602"/>
                </a:lnTo>
                <a:lnTo>
                  <a:pt x="1470028" y="130583"/>
                </a:lnTo>
                <a:lnTo>
                  <a:pt x="1460465" y="88965"/>
                </a:lnTo>
                <a:lnTo>
                  <a:pt x="1439587" y="53076"/>
                </a:lnTo>
                <a:lnTo>
                  <a:pt x="1409418" y="24937"/>
                </a:lnTo>
                <a:lnTo>
                  <a:pt x="1371980" y="6571"/>
                </a:lnTo>
                <a:lnTo>
                  <a:pt x="1329293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7497" y="3735141"/>
            <a:ext cx="1470660" cy="847090"/>
          </a:xfrm>
          <a:custGeom>
            <a:avLst/>
            <a:gdLst/>
            <a:ahLst/>
            <a:cxnLst/>
            <a:rect l="l" t="t" r="r" b="b"/>
            <a:pathLst>
              <a:path w="1470659" h="847089">
                <a:moveTo>
                  <a:pt x="0" y="141116"/>
                </a:moveTo>
                <a:lnTo>
                  <a:pt x="6571" y="98432"/>
                </a:lnTo>
                <a:lnTo>
                  <a:pt x="24938" y="60995"/>
                </a:lnTo>
                <a:lnTo>
                  <a:pt x="53077" y="30827"/>
                </a:lnTo>
                <a:lnTo>
                  <a:pt x="88968" y="9950"/>
                </a:lnTo>
                <a:lnTo>
                  <a:pt x="130588" y="387"/>
                </a:lnTo>
                <a:lnTo>
                  <a:pt x="1329293" y="0"/>
                </a:lnTo>
                <a:lnTo>
                  <a:pt x="1343980" y="755"/>
                </a:lnTo>
                <a:lnTo>
                  <a:pt x="1385142" y="11482"/>
                </a:lnTo>
                <a:lnTo>
                  <a:pt x="1420382" y="33331"/>
                </a:lnTo>
                <a:lnTo>
                  <a:pt x="1447679" y="64278"/>
                </a:lnTo>
                <a:lnTo>
                  <a:pt x="1465010" y="102301"/>
                </a:lnTo>
                <a:lnTo>
                  <a:pt x="1470416" y="705602"/>
                </a:lnTo>
                <a:lnTo>
                  <a:pt x="1469661" y="720292"/>
                </a:lnTo>
                <a:lnTo>
                  <a:pt x="1458933" y="761457"/>
                </a:lnTo>
                <a:lnTo>
                  <a:pt x="1437086" y="796697"/>
                </a:lnTo>
                <a:lnTo>
                  <a:pt x="1406139" y="823991"/>
                </a:lnTo>
                <a:lnTo>
                  <a:pt x="1368116" y="841321"/>
                </a:lnTo>
                <a:lnTo>
                  <a:pt x="141122" y="846728"/>
                </a:lnTo>
                <a:lnTo>
                  <a:pt x="126435" y="845973"/>
                </a:lnTo>
                <a:lnTo>
                  <a:pt x="85274" y="835247"/>
                </a:lnTo>
                <a:lnTo>
                  <a:pt x="50035" y="813402"/>
                </a:lnTo>
                <a:lnTo>
                  <a:pt x="22739" y="782456"/>
                </a:lnTo>
                <a:lnTo>
                  <a:pt x="5407" y="744431"/>
                </a:lnTo>
                <a:lnTo>
                  <a:pt x="0" y="14111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45775" y="3775389"/>
            <a:ext cx="113919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CC</a:t>
            </a:r>
            <a:endParaRPr sz="1800">
              <a:latin typeface="Century Gothic"/>
              <a:cs typeface="Century Gothic"/>
            </a:endParaRPr>
          </a:p>
          <a:p>
            <a:pPr marL="12700" marR="5080" algn="ctr">
              <a:lnSpc>
                <a:spcPts val="2200"/>
              </a:lnSpc>
              <a:spcBef>
                <a:spcPts val="10"/>
              </a:spcBef>
            </a:pPr>
            <a:r>
              <a:rPr sz="1800" spc="-1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echn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ical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130"/>
              </a:lnSpc>
              <a:spcBef>
                <a:spcPts val="1295"/>
              </a:spcBef>
            </a:pP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CCR/BCC</a:t>
            </a:r>
            <a:endParaRPr sz="1800">
              <a:latin typeface="Century Gothic"/>
              <a:cs typeface="Century Gothic"/>
            </a:endParaRPr>
          </a:p>
          <a:p>
            <a:pPr marL="23495" marR="15875" indent="-635" algn="ctr">
              <a:lnSpc>
                <a:spcPts val="22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Scal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625" rIns="0" bIns="0" rtlCol="0">
            <a:spAutoFit/>
          </a:bodyPr>
          <a:lstStyle/>
          <a:p>
            <a:pPr marL="12700">
              <a:lnSpc>
                <a:spcPts val="4245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e</a:t>
            </a:r>
            <a:r>
              <a:rPr dirty="0"/>
              <a:t>a</a:t>
            </a:r>
            <a:r>
              <a:rPr spc="-40" dirty="0"/>
              <a:t>r</a:t>
            </a:r>
            <a:r>
              <a:rPr spc="-25" dirty="0"/>
              <a:t>ch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40" dirty="0"/>
              <a:t>M</a:t>
            </a:r>
            <a:r>
              <a:rPr spc="-25" dirty="0"/>
              <a:t>etho</a:t>
            </a:r>
            <a:r>
              <a:rPr dirty="0"/>
              <a:t>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4487" y="1071817"/>
            <a:ext cx="58997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4"/>
              </a:lnSpc>
            </a:pP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Da</a:t>
            </a:r>
            <a:r>
              <a:rPr sz="2800" b="1" spc="-10" dirty="0">
                <a:solidFill>
                  <a:srgbClr val="990000"/>
                </a:solidFill>
                <a:latin typeface="Century Gothic"/>
                <a:cs typeface="Century Gothic"/>
              </a:rPr>
              <a:t>ta</a:t>
            </a:r>
            <a:r>
              <a:rPr sz="2800" b="1" spc="8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Enve</a:t>
            </a:r>
            <a:r>
              <a:rPr sz="2800" b="1" spc="-15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op</a:t>
            </a:r>
            <a:r>
              <a:rPr sz="2800" b="1" spc="-30" dirty="0">
                <a:solidFill>
                  <a:srgbClr val="990000"/>
                </a:solidFill>
                <a:latin typeface="Century Gothic"/>
                <a:cs typeface="Century Gothic"/>
              </a:rPr>
              <a:t>m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en</a:t>
            </a:r>
            <a:r>
              <a:rPr sz="2800" b="1" spc="-10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2800" b="1" spc="8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na</a:t>
            </a:r>
            <a:r>
              <a:rPr sz="2800" b="1" spc="-15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y</a:t>
            </a:r>
            <a:r>
              <a:rPr sz="2800" b="1" spc="-15" dirty="0">
                <a:solidFill>
                  <a:srgbClr val="990000"/>
                </a:solidFill>
                <a:latin typeface="Century Gothic"/>
                <a:cs typeface="Century Gothic"/>
              </a:rPr>
              <a:t>sis</a:t>
            </a:r>
            <a:r>
              <a:rPr sz="2800" b="1" spc="8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90000"/>
                </a:solidFill>
                <a:latin typeface="Century Gothic"/>
                <a:cs typeface="Century Gothic"/>
              </a:rPr>
              <a:t>M</a:t>
            </a:r>
            <a:r>
              <a:rPr sz="2800" b="1" dirty="0">
                <a:solidFill>
                  <a:srgbClr val="990000"/>
                </a:solidFill>
                <a:latin typeface="Century Gothic"/>
                <a:cs typeface="Century Gothic"/>
              </a:rPr>
              <a:t>ode</a:t>
            </a:r>
            <a:r>
              <a:rPr sz="2800" b="1" spc="-10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77497" y="4730639"/>
            <a:ext cx="1470660" cy="847090"/>
          </a:xfrm>
          <a:custGeom>
            <a:avLst/>
            <a:gdLst/>
            <a:ahLst/>
            <a:cxnLst/>
            <a:rect l="l" t="t" r="r" b="b"/>
            <a:pathLst>
              <a:path w="1470659" h="847089">
                <a:moveTo>
                  <a:pt x="1329293" y="0"/>
                </a:moveTo>
                <a:lnTo>
                  <a:pt x="130581" y="387"/>
                </a:lnTo>
                <a:lnTo>
                  <a:pt x="88963" y="9951"/>
                </a:lnTo>
                <a:lnTo>
                  <a:pt x="53074" y="30827"/>
                </a:lnTo>
                <a:lnTo>
                  <a:pt x="24936" y="60994"/>
                </a:lnTo>
                <a:lnTo>
                  <a:pt x="6571" y="98434"/>
                </a:lnTo>
                <a:lnTo>
                  <a:pt x="0" y="141125"/>
                </a:lnTo>
                <a:lnTo>
                  <a:pt x="387" y="716152"/>
                </a:lnTo>
                <a:lnTo>
                  <a:pt x="9952" y="757771"/>
                </a:lnTo>
                <a:lnTo>
                  <a:pt x="30830" y="793660"/>
                </a:lnTo>
                <a:lnTo>
                  <a:pt x="60999" y="821799"/>
                </a:lnTo>
                <a:lnTo>
                  <a:pt x="98437" y="840166"/>
                </a:lnTo>
                <a:lnTo>
                  <a:pt x="141122" y="846737"/>
                </a:lnTo>
                <a:lnTo>
                  <a:pt x="1339834" y="846349"/>
                </a:lnTo>
                <a:lnTo>
                  <a:pt x="1381452" y="836784"/>
                </a:lnTo>
                <a:lnTo>
                  <a:pt x="1417341" y="815905"/>
                </a:lnTo>
                <a:lnTo>
                  <a:pt x="1445479" y="785736"/>
                </a:lnTo>
                <a:lnTo>
                  <a:pt x="1463845" y="748297"/>
                </a:lnTo>
                <a:lnTo>
                  <a:pt x="1470416" y="705611"/>
                </a:lnTo>
                <a:lnTo>
                  <a:pt x="1470028" y="130582"/>
                </a:lnTo>
                <a:lnTo>
                  <a:pt x="1460463" y="88959"/>
                </a:lnTo>
                <a:lnTo>
                  <a:pt x="1439585" y="53070"/>
                </a:lnTo>
                <a:lnTo>
                  <a:pt x="1409416" y="24933"/>
                </a:lnTo>
                <a:lnTo>
                  <a:pt x="1371978" y="6570"/>
                </a:lnTo>
                <a:lnTo>
                  <a:pt x="1329293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77497" y="4730639"/>
            <a:ext cx="1470660" cy="847090"/>
          </a:xfrm>
          <a:custGeom>
            <a:avLst/>
            <a:gdLst/>
            <a:ahLst/>
            <a:cxnLst/>
            <a:rect l="l" t="t" r="r" b="b"/>
            <a:pathLst>
              <a:path w="1470659" h="847089">
                <a:moveTo>
                  <a:pt x="0" y="141125"/>
                </a:moveTo>
                <a:lnTo>
                  <a:pt x="6571" y="98434"/>
                </a:lnTo>
                <a:lnTo>
                  <a:pt x="24936" y="60994"/>
                </a:lnTo>
                <a:lnTo>
                  <a:pt x="53074" y="30827"/>
                </a:lnTo>
                <a:lnTo>
                  <a:pt x="88963" y="9951"/>
                </a:lnTo>
                <a:lnTo>
                  <a:pt x="130581" y="387"/>
                </a:lnTo>
                <a:lnTo>
                  <a:pt x="1329293" y="0"/>
                </a:lnTo>
                <a:lnTo>
                  <a:pt x="1343980" y="754"/>
                </a:lnTo>
                <a:lnTo>
                  <a:pt x="1385141" y="11480"/>
                </a:lnTo>
                <a:lnTo>
                  <a:pt x="1420380" y="33326"/>
                </a:lnTo>
                <a:lnTo>
                  <a:pt x="1447676" y="64271"/>
                </a:lnTo>
                <a:lnTo>
                  <a:pt x="1465008" y="102297"/>
                </a:lnTo>
                <a:lnTo>
                  <a:pt x="1470416" y="705611"/>
                </a:lnTo>
                <a:lnTo>
                  <a:pt x="1469661" y="720298"/>
                </a:lnTo>
                <a:lnTo>
                  <a:pt x="1458933" y="761459"/>
                </a:lnTo>
                <a:lnTo>
                  <a:pt x="1437086" y="796700"/>
                </a:lnTo>
                <a:lnTo>
                  <a:pt x="1406139" y="823997"/>
                </a:lnTo>
                <a:lnTo>
                  <a:pt x="1368116" y="841329"/>
                </a:lnTo>
                <a:lnTo>
                  <a:pt x="141122" y="846737"/>
                </a:lnTo>
                <a:lnTo>
                  <a:pt x="126435" y="845982"/>
                </a:lnTo>
                <a:lnTo>
                  <a:pt x="85274" y="835254"/>
                </a:lnTo>
                <a:lnTo>
                  <a:pt x="50035" y="813406"/>
                </a:lnTo>
                <a:lnTo>
                  <a:pt x="22739" y="782459"/>
                </a:lnTo>
                <a:lnTo>
                  <a:pt x="5407" y="744435"/>
                </a:lnTo>
                <a:lnTo>
                  <a:pt x="0" y="141125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8663" y="3667993"/>
            <a:ext cx="2433955" cy="1020444"/>
          </a:xfrm>
          <a:custGeom>
            <a:avLst/>
            <a:gdLst/>
            <a:ahLst/>
            <a:cxnLst/>
            <a:rect l="l" t="t" r="r" b="b"/>
            <a:pathLst>
              <a:path w="2433954" h="1020445">
                <a:moveTo>
                  <a:pt x="1923287" y="0"/>
                </a:moveTo>
                <a:lnTo>
                  <a:pt x="1923287" y="255068"/>
                </a:lnTo>
                <a:lnTo>
                  <a:pt x="0" y="255068"/>
                </a:lnTo>
                <a:lnTo>
                  <a:pt x="0" y="765227"/>
                </a:lnTo>
                <a:lnTo>
                  <a:pt x="1923287" y="765227"/>
                </a:lnTo>
                <a:lnTo>
                  <a:pt x="1923287" y="1020305"/>
                </a:lnTo>
                <a:lnTo>
                  <a:pt x="2433462" y="510146"/>
                </a:lnTo>
                <a:lnTo>
                  <a:pt x="1923287" y="0"/>
                </a:lnTo>
                <a:close/>
              </a:path>
            </a:pathLst>
          </a:custGeom>
          <a:solidFill>
            <a:srgbClr val="F0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8663" y="3667993"/>
            <a:ext cx="2433955" cy="1020444"/>
          </a:xfrm>
          <a:custGeom>
            <a:avLst/>
            <a:gdLst/>
            <a:ahLst/>
            <a:cxnLst/>
            <a:rect l="l" t="t" r="r" b="b"/>
            <a:pathLst>
              <a:path w="2433954" h="1020445">
                <a:moveTo>
                  <a:pt x="1923287" y="1020305"/>
                </a:moveTo>
                <a:lnTo>
                  <a:pt x="1923287" y="765227"/>
                </a:lnTo>
                <a:lnTo>
                  <a:pt x="0" y="765227"/>
                </a:lnTo>
                <a:lnTo>
                  <a:pt x="0" y="255068"/>
                </a:lnTo>
                <a:lnTo>
                  <a:pt x="1923287" y="255068"/>
                </a:lnTo>
                <a:lnTo>
                  <a:pt x="1923287" y="0"/>
                </a:lnTo>
                <a:lnTo>
                  <a:pt x="2433462" y="510146"/>
                </a:lnTo>
                <a:lnTo>
                  <a:pt x="1923287" y="1020305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92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Cl</a:t>
            </a:r>
            <a:r>
              <a:rPr spc="-25" dirty="0"/>
              <a:t>us</a:t>
            </a:r>
            <a:r>
              <a:rPr spc="-20" dirty="0"/>
              <a:t>ter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Ana</a:t>
            </a:r>
            <a:r>
              <a:rPr spc="-10" dirty="0"/>
              <a:t>l</a:t>
            </a:r>
            <a:r>
              <a:rPr spc="-5" dirty="0"/>
              <a:t>y</a:t>
            </a:r>
            <a:r>
              <a:rPr dirty="0"/>
              <a:t>sis</a:t>
            </a:r>
          </a:p>
        </p:txBody>
      </p:sp>
      <p:sp>
        <p:nvSpPr>
          <p:cNvPr id="3" name="object 3"/>
          <p:cNvSpPr/>
          <p:nvPr/>
        </p:nvSpPr>
        <p:spPr>
          <a:xfrm>
            <a:off x="332564" y="1959985"/>
            <a:ext cx="3273425" cy="4716145"/>
          </a:xfrm>
          <a:custGeom>
            <a:avLst/>
            <a:gdLst/>
            <a:ahLst/>
            <a:cxnLst/>
            <a:rect l="l" t="t" r="r" b="b"/>
            <a:pathLst>
              <a:path w="3273425" h="4716145">
                <a:moveTo>
                  <a:pt x="0" y="545561"/>
                </a:moveTo>
                <a:lnTo>
                  <a:pt x="1808" y="500818"/>
                </a:lnTo>
                <a:lnTo>
                  <a:pt x="7140" y="457071"/>
                </a:lnTo>
                <a:lnTo>
                  <a:pt x="15855" y="414460"/>
                </a:lnTo>
                <a:lnTo>
                  <a:pt x="27813" y="373125"/>
                </a:lnTo>
                <a:lnTo>
                  <a:pt x="42873" y="333208"/>
                </a:lnTo>
                <a:lnTo>
                  <a:pt x="60894" y="294849"/>
                </a:lnTo>
                <a:lnTo>
                  <a:pt x="81737" y="258187"/>
                </a:lnTo>
                <a:lnTo>
                  <a:pt x="105261" y="223364"/>
                </a:lnTo>
                <a:lnTo>
                  <a:pt x="131326" y="190520"/>
                </a:lnTo>
                <a:lnTo>
                  <a:pt x="159791" y="159795"/>
                </a:lnTo>
                <a:lnTo>
                  <a:pt x="190515" y="131329"/>
                </a:lnTo>
                <a:lnTo>
                  <a:pt x="223359" y="105264"/>
                </a:lnTo>
                <a:lnTo>
                  <a:pt x="258182" y="81740"/>
                </a:lnTo>
                <a:lnTo>
                  <a:pt x="294844" y="60896"/>
                </a:lnTo>
                <a:lnTo>
                  <a:pt x="333203" y="42874"/>
                </a:lnTo>
                <a:lnTo>
                  <a:pt x="373120" y="27814"/>
                </a:lnTo>
                <a:lnTo>
                  <a:pt x="414455" y="15856"/>
                </a:lnTo>
                <a:lnTo>
                  <a:pt x="457066" y="7140"/>
                </a:lnTo>
                <a:lnTo>
                  <a:pt x="500814" y="1808"/>
                </a:lnTo>
                <a:lnTo>
                  <a:pt x="545558" y="0"/>
                </a:lnTo>
                <a:lnTo>
                  <a:pt x="2727749" y="0"/>
                </a:lnTo>
                <a:lnTo>
                  <a:pt x="2772492" y="1808"/>
                </a:lnTo>
                <a:lnTo>
                  <a:pt x="2816239" y="7140"/>
                </a:lnTo>
                <a:lnTo>
                  <a:pt x="2858850" y="15856"/>
                </a:lnTo>
                <a:lnTo>
                  <a:pt x="2900185" y="27814"/>
                </a:lnTo>
                <a:lnTo>
                  <a:pt x="2940102" y="42874"/>
                </a:lnTo>
                <a:lnTo>
                  <a:pt x="2978461" y="60896"/>
                </a:lnTo>
                <a:lnTo>
                  <a:pt x="3015123" y="81740"/>
                </a:lnTo>
                <a:lnTo>
                  <a:pt x="3049946" y="105264"/>
                </a:lnTo>
                <a:lnTo>
                  <a:pt x="3082790" y="131329"/>
                </a:lnTo>
                <a:lnTo>
                  <a:pt x="3113515" y="159795"/>
                </a:lnTo>
                <a:lnTo>
                  <a:pt x="3141981" y="190520"/>
                </a:lnTo>
                <a:lnTo>
                  <a:pt x="3168046" y="223364"/>
                </a:lnTo>
                <a:lnTo>
                  <a:pt x="3191570" y="258187"/>
                </a:lnTo>
                <a:lnTo>
                  <a:pt x="3212414" y="294849"/>
                </a:lnTo>
                <a:lnTo>
                  <a:pt x="3230436" y="333208"/>
                </a:lnTo>
                <a:lnTo>
                  <a:pt x="3245497" y="373125"/>
                </a:lnTo>
                <a:lnTo>
                  <a:pt x="3257455" y="414460"/>
                </a:lnTo>
                <a:lnTo>
                  <a:pt x="3266170" y="457071"/>
                </a:lnTo>
                <a:lnTo>
                  <a:pt x="3271502" y="500818"/>
                </a:lnTo>
                <a:lnTo>
                  <a:pt x="3273311" y="545561"/>
                </a:lnTo>
                <a:lnTo>
                  <a:pt x="3273311" y="4170529"/>
                </a:lnTo>
                <a:lnTo>
                  <a:pt x="3271502" y="4215273"/>
                </a:lnTo>
                <a:lnTo>
                  <a:pt x="3266170" y="4259021"/>
                </a:lnTo>
                <a:lnTo>
                  <a:pt x="3257455" y="4301632"/>
                </a:lnTo>
                <a:lnTo>
                  <a:pt x="3245497" y="4342967"/>
                </a:lnTo>
                <a:lnTo>
                  <a:pt x="3230436" y="4382884"/>
                </a:lnTo>
                <a:lnTo>
                  <a:pt x="3212414" y="4421243"/>
                </a:lnTo>
                <a:lnTo>
                  <a:pt x="3191570" y="4457904"/>
                </a:lnTo>
                <a:lnTo>
                  <a:pt x="3168046" y="4492727"/>
                </a:lnTo>
                <a:lnTo>
                  <a:pt x="3141981" y="4525571"/>
                </a:lnTo>
                <a:lnTo>
                  <a:pt x="3113515" y="4556295"/>
                </a:lnTo>
                <a:lnTo>
                  <a:pt x="3082790" y="4584760"/>
                </a:lnTo>
                <a:lnTo>
                  <a:pt x="3049946" y="4610825"/>
                </a:lnTo>
                <a:lnTo>
                  <a:pt x="3015123" y="4634349"/>
                </a:lnTo>
                <a:lnTo>
                  <a:pt x="2978461" y="4655192"/>
                </a:lnTo>
                <a:lnTo>
                  <a:pt x="2940102" y="4673213"/>
                </a:lnTo>
                <a:lnTo>
                  <a:pt x="2900185" y="4688273"/>
                </a:lnTo>
                <a:lnTo>
                  <a:pt x="2858850" y="4700231"/>
                </a:lnTo>
                <a:lnTo>
                  <a:pt x="2816239" y="4708946"/>
                </a:lnTo>
                <a:lnTo>
                  <a:pt x="2772492" y="4714277"/>
                </a:lnTo>
                <a:lnTo>
                  <a:pt x="2727749" y="4716086"/>
                </a:lnTo>
                <a:lnTo>
                  <a:pt x="545558" y="4716086"/>
                </a:lnTo>
                <a:lnTo>
                  <a:pt x="500814" y="4714277"/>
                </a:lnTo>
                <a:lnTo>
                  <a:pt x="457066" y="4708946"/>
                </a:lnTo>
                <a:lnTo>
                  <a:pt x="414455" y="4700231"/>
                </a:lnTo>
                <a:lnTo>
                  <a:pt x="373120" y="4688273"/>
                </a:lnTo>
                <a:lnTo>
                  <a:pt x="333203" y="4673213"/>
                </a:lnTo>
                <a:lnTo>
                  <a:pt x="294844" y="4655192"/>
                </a:lnTo>
                <a:lnTo>
                  <a:pt x="258182" y="4634349"/>
                </a:lnTo>
                <a:lnTo>
                  <a:pt x="223359" y="4610825"/>
                </a:lnTo>
                <a:lnTo>
                  <a:pt x="190515" y="4584760"/>
                </a:lnTo>
                <a:lnTo>
                  <a:pt x="159791" y="4556295"/>
                </a:lnTo>
                <a:lnTo>
                  <a:pt x="131326" y="4525571"/>
                </a:lnTo>
                <a:lnTo>
                  <a:pt x="105261" y="4492727"/>
                </a:lnTo>
                <a:lnTo>
                  <a:pt x="81737" y="4457904"/>
                </a:lnTo>
                <a:lnTo>
                  <a:pt x="60894" y="4421243"/>
                </a:lnTo>
                <a:lnTo>
                  <a:pt x="42873" y="4382884"/>
                </a:lnTo>
                <a:lnTo>
                  <a:pt x="27813" y="4342967"/>
                </a:lnTo>
                <a:lnTo>
                  <a:pt x="15855" y="4301632"/>
                </a:lnTo>
                <a:lnTo>
                  <a:pt x="7140" y="4259021"/>
                </a:lnTo>
                <a:lnTo>
                  <a:pt x="1808" y="4215273"/>
                </a:lnTo>
                <a:lnTo>
                  <a:pt x="0" y="4170529"/>
                </a:lnTo>
                <a:lnTo>
                  <a:pt x="0" y="545561"/>
                </a:lnTo>
                <a:close/>
              </a:path>
            </a:pathLst>
          </a:custGeom>
          <a:ln w="57149">
            <a:solidFill>
              <a:srgbClr val="F1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9679" y="3264347"/>
            <a:ext cx="2152015" cy="2152015"/>
          </a:xfrm>
          <a:custGeom>
            <a:avLst/>
            <a:gdLst/>
            <a:ahLst/>
            <a:cxnLst/>
            <a:rect l="l" t="t" r="r" b="b"/>
            <a:pathLst>
              <a:path w="2152015" h="2152015">
                <a:moveTo>
                  <a:pt x="1075822" y="0"/>
                </a:moveTo>
                <a:lnTo>
                  <a:pt x="987585" y="3566"/>
                </a:lnTo>
                <a:lnTo>
                  <a:pt x="901314" y="14081"/>
                </a:lnTo>
                <a:lnTo>
                  <a:pt x="817284" y="31267"/>
                </a:lnTo>
                <a:lnTo>
                  <a:pt x="735772" y="54847"/>
                </a:lnTo>
                <a:lnTo>
                  <a:pt x="657056" y="84545"/>
                </a:lnTo>
                <a:lnTo>
                  <a:pt x="581412" y="120084"/>
                </a:lnTo>
                <a:lnTo>
                  <a:pt x="509117" y="161186"/>
                </a:lnTo>
                <a:lnTo>
                  <a:pt x="440448" y="207576"/>
                </a:lnTo>
                <a:lnTo>
                  <a:pt x="375681" y="258975"/>
                </a:lnTo>
                <a:lnTo>
                  <a:pt x="315094" y="315107"/>
                </a:lnTo>
                <a:lnTo>
                  <a:pt x="258963" y="375696"/>
                </a:lnTo>
                <a:lnTo>
                  <a:pt x="207566" y="440464"/>
                </a:lnTo>
                <a:lnTo>
                  <a:pt x="161178" y="509135"/>
                </a:lnTo>
                <a:lnTo>
                  <a:pt x="120078" y="581431"/>
                </a:lnTo>
                <a:lnTo>
                  <a:pt x="84541" y="657075"/>
                </a:lnTo>
                <a:lnTo>
                  <a:pt x="54844" y="735792"/>
                </a:lnTo>
                <a:lnTo>
                  <a:pt x="31265" y="817303"/>
                </a:lnTo>
                <a:lnTo>
                  <a:pt x="14080" y="901332"/>
                </a:lnTo>
                <a:lnTo>
                  <a:pt x="3566" y="987602"/>
                </a:lnTo>
                <a:lnTo>
                  <a:pt x="0" y="1075837"/>
                </a:lnTo>
                <a:lnTo>
                  <a:pt x="3566" y="1164073"/>
                </a:lnTo>
                <a:lnTo>
                  <a:pt x="14080" y="1250344"/>
                </a:lnTo>
                <a:lnTo>
                  <a:pt x="31265" y="1334374"/>
                </a:lnTo>
                <a:lnTo>
                  <a:pt x="54844" y="1415886"/>
                </a:lnTo>
                <a:lnTo>
                  <a:pt x="84541" y="1494602"/>
                </a:lnTo>
                <a:lnTo>
                  <a:pt x="120078" y="1570247"/>
                </a:lnTo>
                <a:lnTo>
                  <a:pt x="161178" y="1642543"/>
                </a:lnTo>
                <a:lnTo>
                  <a:pt x="207566" y="1711213"/>
                </a:lnTo>
                <a:lnTo>
                  <a:pt x="258963" y="1775981"/>
                </a:lnTo>
                <a:lnTo>
                  <a:pt x="315094" y="1836570"/>
                </a:lnTo>
                <a:lnTo>
                  <a:pt x="375681" y="1892702"/>
                </a:lnTo>
                <a:lnTo>
                  <a:pt x="440448" y="1944101"/>
                </a:lnTo>
                <a:lnTo>
                  <a:pt x="509117" y="1990490"/>
                </a:lnTo>
                <a:lnTo>
                  <a:pt x="581412" y="2031592"/>
                </a:lnTo>
                <a:lnTo>
                  <a:pt x="657056" y="2067130"/>
                </a:lnTo>
                <a:lnTo>
                  <a:pt x="735772" y="2096827"/>
                </a:lnTo>
                <a:lnTo>
                  <a:pt x="817284" y="2120408"/>
                </a:lnTo>
                <a:lnTo>
                  <a:pt x="901314" y="2137593"/>
                </a:lnTo>
                <a:lnTo>
                  <a:pt x="987585" y="2148108"/>
                </a:lnTo>
                <a:lnTo>
                  <a:pt x="1075822" y="2151674"/>
                </a:lnTo>
                <a:lnTo>
                  <a:pt x="1164058" y="2148108"/>
                </a:lnTo>
                <a:lnTo>
                  <a:pt x="1250330" y="2137593"/>
                </a:lnTo>
                <a:lnTo>
                  <a:pt x="1334360" y="2120408"/>
                </a:lnTo>
                <a:lnTo>
                  <a:pt x="1415871" y="2096827"/>
                </a:lnTo>
                <a:lnTo>
                  <a:pt x="1494587" y="2067130"/>
                </a:lnTo>
                <a:lnTo>
                  <a:pt x="1570231" y="2031592"/>
                </a:lnTo>
                <a:lnTo>
                  <a:pt x="1642526" y="1990490"/>
                </a:lnTo>
                <a:lnTo>
                  <a:pt x="1711195" y="1944101"/>
                </a:lnTo>
                <a:lnTo>
                  <a:pt x="1775962" y="1892702"/>
                </a:lnTo>
                <a:lnTo>
                  <a:pt x="1836549" y="1836570"/>
                </a:lnTo>
                <a:lnTo>
                  <a:pt x="1892680" y="1775981"/>
                </a:lnTo>
                <a:lnTo>
                  <a:pt x="1944077" y="1711213"/>
                </a:lnTo>
                <a:lnTo>
                  <a:pt x="1990465" y="1642543"/>
                </a:lnTo>
                <a:lnTo>
                  <a:pt x="2031566" y="1570247"/>
                </a:lnTo>
                <a:lnTo>
                  <a:pt x="2067103" y="1494602"/>
                </a:lnTo>
                <a:lnTo>
                  <a:pt x="2096799" y="1415886"/>
                </a:lnTo>
                <a:lnTo>
                  <a:pt x="2120378" y="1334374"/>
                </a:lnTo>
                <a:lnTo>
                  <a:pt x="2137563" y="1250344"/>
                </a:lnTo>
                <a:lnTo>
                  <a:pt x="2148077" y="1164073"/>
                </a:lnTo>
                <a:lnTo>
                  <a:pt x="2151644" y="1075837"/>
                </a:lnTo>
                <a:lnTo>
                  <a:pt x="2148077" y="987602"/>
                </a:lnTo>
                <a:lnTo>
                  <a:pt x="2137563" y="901332"/>
                </a:lnTo>
                <a:lnTo>
                  <a:pt x="2120378" y="817303"/>
                </a:lnTo>
                <a:lnTo>
                  <a:pt x="2096799" y="735792"/>
                </a:lnTo>
                <a:lnTo>
                  <a:pt x="2067103" y="657075"/>
                </a:lnTo>
                <a:lnTo>
                  <a:pt x="2031566" y="581431"/>
                </a:lnTo>
                <a:lnTo>
                  <a:pt x="1990465" y="509135"/>
                </a:lnTo>
                <a:lnTo>
                  <a:pt x="1944077" y="440464"/>
                </a:lnTo>
                <a:lnTo>
                  <a:pt x="1892680" y="375696"/>
                </a:lnTo>
                <a:lnTo>
                  <a:pt x="1836549" y="315107"/>
                </a:lnTo>
                <a:lnTo>
                  <a:pt x="1775962" y="258975"/>
                </a:lnTo>
                <a:lnTo>
                  <a:pt x="1711195" y="207576"/>
                </a:lnTo>
                <a:lnTo>
                  <a:pt x="1642526" y="161186"/>
                </a:lnTo>
                <a:lnTo>
                  <a:pt x="1570231" y="120084"/>
                </a:lnTo>
                <a:lnTo>
                  <a:pt x="1494587" y="84545"/>
                </a:lnTo>
                <a:lnTo>
                  <a:pt x="1415871" y="54847"/>
                </a:lnTo>
                <a:lnTo>
                  <a:pt x="1334360" y="31267"/>
                </a:lnTo>
                <a:lnTo>
                  <a:pt x="1250330" y="14081"/>
                </a:lnTo>
                <a:lnTo>
                  <a:pt x="1164058" y="3566"/>
                </a:lnTo>
                <a:lnTo>
                  <a:pt x="1075822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0287" y="4017505"/>
            <a:ext cx="97726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6515">
              <a:lnSpc>
                <a:spcPct val="125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Cl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Anal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sis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9365" y="2683794"/>
            <a:ext cx="2322195" cy="1319530"/>
          </a:xfrm>
          <a:custGeom>
            <a:avLst/>
            <a:gdLst/>
            <a:ahLst/>
            <a:cxnLst/>
            <a:rect l="l" t="t" r="r" b="b"/>
            <a:pathLst>
              <a:path w="2322195" h="1319529">
                <a:moveTo>
                  <a:pt x="148934" y="0"/>
                </a:moveTo>
                <a:lnTo>
                  <a:pt x="0" y="336438"/>
                </a:lnTo>
                <a:lnTo>
                  <a:pt x="1966755" y="1207108"/>
                </a:lnTo>
                <a:lnTo>
                  <a:pt x="1917134" y="1319253"/>
                </a:lnTo>
                <a:lnTo>
                  <a:pt x="2321603" y="1163007"/>
                </a:lnTo>
                <a:lnTo>
                  <a:pt x="2208678" y="870661"/>
                </a:lnTo>
                <a:lnTo>
                  <a:pt x="2115711" y="870661"/>
                </a:lnTo>
                <a:lnTo>
                  <a:pt x="148934" y="0"/>
                </a:lnTo>
                <a:close/>
              </a:path>
              <a:path w="2322195" h="1319529">
                <a:moveTo>
                  <a:pt x="2165363" y="758525"/>
                </a:moveTo>
                <a:lnTo>
                  <a:pt x="2115711" y="870661"/>
                </a:lnTo>
                <a:lnTo>
                  <a:pt x="2208678" y="870661"/>
                </a:lnTo>
                <a:lnTo>
                  <a:pt x="2165363" y="758525"/>
                </a:lnTo>
                <a:close/>
              </a:path>
            </a:pathLst>
          </a:custGeom>
          <a:solidFill>
            <a:srgbClr val="F6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612" y="2242779"/>
            <a:ext cx="2674620" cy="1218565"/>
          </a:xfrm>
          <a:custGeom>
            <a:avLst/>
            <a:gdLst/>
            <a:ahLst/>
            <a:cxnLst/>
            <a:rect l="l" t="t" r="r" b="b"/>
            <a:pathLst>
              <a:path w="2674620" h="1218564">
                <a:moveTo>
                  <a:pt x="2552578" y="0"/>
                </a:moveTo>
                <a:lnTo>
                  <a:pt x="113475" y="282"/>
                </a:lnTo>
                <a:lnTo>
                  <a:pt x="72168" y="10550"/>
                </a:lnTo>
                <a:lnTo>
                  <a:pt x="37823" y="33593"/>
                </a:lnTo>
                <a:lnTo>
                  <a:pt x="13154" y="66703"/>
                </a:lnTo>
                <a:lnTo>
                  <a:pt x="872" y="107172"/>
                </a:lnTo>
                <a:lnTo>
                  <a:pt x="0" y="121828"/>
                </a:lnTo>
                <a:lnTo>
                  <a:pt x="284" y="1105005"/>
                </a:lnTo>
                <a:lnTo>
                  <a:pt x="10561" y="1146308"/>
                </a:lnTo>
                <a:lnTo>
                  <a:pt x="33612" y="1180649"/>
                </a:lnTo>
                <a:lnTo>
                  <a:pt x="66726" y="1205315"/>
                </a:lnTo>
                <a:lnTo>
                  <a:pt x="107193" y="1217596"/>
                </a:lnTo>
                <a:lnTo>
                  <a:pt x="121846" y="1218468"/>
                </a:lnTo>
                <a:lnTo>
                  <a:pt x="2560983" y="1218183"/>
                </a:lnTo>
                <a:lnTo>
                  <a:pt x="2602283" y="1207902"/>
                </a:lnTo>
                <a:lnTo>
                  <a:pt x="2636621" y="1184848"/>
                </a:lnTo>
                <a:lnTo>
                  <a:pt x="2661285" y="1151732"/>
                </a:lnTo>
                <a:lnTo>
                  <a:pt x="2673564" y="1111263"/>
                </a:lnTo>
                <a:lnTo>
                  <a:pt x="2674437" y="1096609"/>
                </a:lnTo>
                <a:lnTo>
                  <a:pt x="2674153" y="113447"/>
                </a:lnTo>
                <a:lnTo>
                  <a:pt x="2663878" y="72143"/>
                </a:lnTo>
                <a:lnTo>
                  <a:pt x="2640825" y="37808"/>
                </a:lnTo>
                <a:lnTo>
                  <a:pt x="2607706" y="13147"/>
                </a:lnTo>
                <a:lnTo>
                  <a:pt x="2567234" y="871"/>
                </a:lnTo>
                <a:lnTo>
                  <a:pt x="2552578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612" y="2242779"/>
            <a:ext cx="2674620" cy="1218565"/>
          </a:xfrm>
          <a:custGeom>
            <a:avLst/>
            <a:gdLst/>
            <a:ahLst/>
            <a:cxnLst/>
            <a:rect l="l" t="t" r="r" b="b"/>
            <a:pathLst>
              <a:path w="2674620" h="1218564">
                <a:moveTo>
                  <a:pt x="0" y="121828"/>
                </a:moveTo>
                <a:lnTo>
                  <a:pt x="7549" y="79509"/>
                </a:lnTo>
                <a:lnTo>
                  <a:pt x="28391" y="43645"/>
                </a:lnTo>
                <a:lnTo>
                  <a:pt x="59812" y="16945"/>
                </a:lnTo>
                <a:lnTo>
                  <a:pt x="99100" y="2118"/>
                </a:lnTo>
                <a:lnTo>
                  <a:pt x="2552578" y="0"/>
                </a:lnTo>
                <a:lnTo>
                  <a:pt x="2567234" y="871"/>
                </a:lnTo>
                <a:lnTo>
                  <a:pt x="2607706" y="13147"/>
                </a:lnTo>
                <a:lnTo>
                  <a:pt x="2640825" y="37808"/>
                </a:lnTo>
                <a:lnTo>
                  <a:pt x="2663878" y="72143"/>
                </a:lnTo>
                <a:lnTo>
                  <a:pt x="2674153" y="113447"/>
                </a:lnTo>
                <a:lnTo>
                  <a:pt x="2674437" y="1096609"/>
                </a:lnTo>
                <a:lnTo>
                  <a:pt x="2673564" y="1111263"/>
                </a:lnTo>
                <a:lnTo>
                  <a:pt x="2661285" y="1151732"/>
                </a:lnTo>
                <a:lnTo>
                  <a:pt x="2636621" y="1184848"/>
                </a:lnTo>
                <a:lnTo>
                  <a:pt x="2602283" y="1207902"/>
                </a:lnTo>
                <a:lnTo>
                  <a:pt x="2560983" y="1218183"/>
                </a:lnTo>
                <a:lnTo>
                  <a:pt x="121846" y="1218468"/>
                </a:lnTo>
                <a:lnTo>
                  <a:pt x="107193" y="1217596"/>
                </a:lnTo>
                <a:lnTo>
                  <a:pt x="66726" y="1205315"/>
                </a:lnTo>
                <a:lnTo>
                  <a:pt x="33612" y="1180649"/>
                </a:lnTo>
                <a:lnTo>
                  <a:pt x="10561" y="1146308"/>
                </a:lnTo>
                <a:lnTo>
                  <a:pt x="284" y="1105005"/>
                </a:lnTo>
                <a:lnTo>
                  <a:pt x="0" y="12182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121" y="2529318"/>
            <a:ext cx="218630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CCR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Ov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erall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4099" y="4014798"/>
            <a:ext cx="2160270" cy="613410"/>
          </a:xfrm>
          <a:custGeom>
            <a:avLst/>
            <a:gdLst/>
            <a:ahLst/>
            <a:cxnLst/>
            <a:rect l="l" t="t" r="r" b="b"/>
            <a:pathLst>
              <a:path w="2160270" h="613410">
                <a:moveTo>
                  <a:pt x="4584" y="99538"/>
                </a:moveTo>
                <a:lnTo>
                  <a:pt x="0" y="467453"/>
                </a:lnTo>
                <a:lnTo>
                  <a:pt x="1851208" y="490539"/>
                </a:lnTo>
                <a:lnTo>
                  <a:pt x="1849654" y="613172"/>
                </a:lnTo>
                <a:lnTo>
                  <a:pt x="2160093" y="310408"/>
                </a:lnTo>
                <a:lnTo>
                  <a:pt x="1976930" y="122636"/>
                </a:lnTo>
                <a:lnTo>
                  <a:pt x="1855780" y="122636"/>
                </a:lnTo>
                <a:lnTo>
                  <a:pt x="4584" y="99538"/>
                </a:lnTo>
                <a:close/>
              </a:path>
              <a:path w="2160270" h="613410">
                <a:moveTo>
                  <a:pt x="1857304" y="0"/>
                </a:moveTo>
                <a:lnTo>
                  <a:pt x="1855780" y="122636"/>
                </a:lnTo>
                <a:lnTo>
                  <a:pt x="1976930" y="122636"/>
                </a:lnTo>
                <a:lnTo>
                  <a:pt x="1857304" y="0"/>
                </a:lnTo>
                <a:close/>
              </a:path>
            </a:pathLst>
          </a:custGeom>
          <a:solidFill>
            <a:srgbClr val="F6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612" y="3692804"/>
            <a:ext cx="2679700" cy="1211580"/>
          </a:xfrm>
          <a:custGeom>
            <a:avLst/>
            <a:gdLst/>
            <a:ahLst/>
            <a:cxnLst/>
            <a:rect l="l" t="t" r="r" b="b"/>
            <a:pathLst>
              <a:path w="2679700" h="1211579">
                <a:moveTo>
                  <a:pt x="2558460" y="0"/>
                </a:moveTo>
                <a:lnTo>
                  <a:pt x="113943" y="208"/>
                </a:lnTo>
                <a:lnTo>
                  <a:pt x="72505" y="10146"/>
                </a:lnTo>
                <a:lnTo>
                  <a:pt x="38018" y="32995"/>
                </a:lnTo>
                <a:lnTo>
                  <a:pt x="13227" y="66008"/>
                </a:lnTo>
                <a:lnTo>
                  <a:pt x="877" y="106438"/>
                </a:lnTo>
                <a:lnTo>
                  <a:pt x="0" y="121087"/>
                </a:lnTo>
                <a:lnTo>
                  <a:pt x="209" y="1097071"/>
                </a:lnTo>
                <a:lnTo>
                  <a:pt x="10151" y="1138503"/>
                </a:lnTo>
                <a:lnTo>
                  <a:pt x="33003" y="1172985"/>
                </a:lnTo>
                <a:lnTo>
                  <a:pt x="66019" y="1197772"/>
                </a:lnTo>
                <a:lnTo>
                  <a:pt x="106455" y="1210120"/>
                </a:lnTo>
                <a:lnTo>
                  <a:pt x="121109" y="1210997"/>
                </a:lnTo>
                <a:lnTo>
                  <a:pt x="2565631" y="1210788"/>
                </a:lnTo>
                <a:lnTo>
                  <a:pt x="2607060" y="1200848"/>
                </a:lnTo>
                <a:lnTo>
                  <a:pt x="2641542" y="1177998"/>
                </a:lnTo>
                <a:lnTo>
                  <a:pt x="2666330" y="1144981"/>
                </a:lnTo>
                <a:lnTo>
                  <a:pt x="2678680" y="1104542"/>
                </a:lnTo>
                <a:lnTo>
                  <a:pt x="2679557" y="1089888"/>
                </a:lnTo>
                <a:lnTo>
                  <a:pt x="2679349" y="113934"/>
                </a:lnTo>
                <a:lnTo>
                  <a:pt x="2669413" y="72504"/>
                </a:lnTo>
                <a:lnTo>
                  <a:pt x="2646564" y="38020"/>
                </a:lnTo>
                <a:lnTo>
                  <a:pt x="2613548" y="13228"/>
                </a:lnTo>
                <a:lnTo>
                  <a:pt x="2573112" y="877"/>
                </a:lnTo>
                <a:lnTo>
                  <a:pt x="2558460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612" y="3692804"/>
            <a:ext cx="2679700" cy="1211580"/>
          </a:xfrm>
          <a:custGeom>
            <a:avLst/>
            <a:gdLst/>
            <a:ahLst/>
            <a:cxnLst/>
            <a:rect l="l" t="t" r="r" b="b"/>
            <a:pathLst>
              <a:path w="2679700" h="1211579">
                <a:moveTo>
                  <a:pt x="0" y="121087"/>
                </a:moveTo>
                <a:lnTo>
                  <a:pt x="7593" y="78796"/>
                </a:lnTo>
                <a:lnTo>
                  <a:pt x="28542" y="43006"/>
                </a:lnTo>
                <a:lnTo>
                  <a:pt x="60102" y="16464"/>
                </a:lnTo>
                <a:lnTo>
                  <a:pt x="99528" y="1917"/>
                </a:lnTo>
                <a:lnTo>
                  <a:pt x="2558460" y="0"/>
                </a:lnTo>
                <a:lnTo>
                  <a:pt x="2573112" y="877"/>
                </a:lnTo>
                <a:lnTo>
                  <a:pt x="2613548" y="13228"/>
                </a:lnTo>
                <a:lnTo>
                  <a:pt x="2646564" y="38020"/>
                </a:lnTo>
                <a:lnTo>
                  <a:pt x="2669413" y="72504"/>
                </a:lnTo>
                <a:lnTo>
                  <a:pt x="2679349" y="113934"/>
                </a:lnTo>
                <a:lnTo>
                  <a:pt x="2679557" y="1089888"/>
                </a:lnTo>
                <a:lnTo>
                  <a:pt x="2678680" y="1104542"/>
                </a:lnTo>
                <a:lnTo>
                  <a:pt x="2666330" y="1144981"/>
                </a:lnTo>
                <a:lnTo>
                  <a:pt x="2641542" y="1177998"/>
                </a:lnTo>
                <a:lnTo>
                  <a:pt x="2607060" y="1200848"/>
                </a:lnTo>
                <a:lnTo>
                  <a:pt x="2565631" y="1210788"/>
                </a:lnTo>
                <a:lnTo>
                  <a:pt x="121109" y="1210997"/>
                </a:lnTo>
                <a:lnTo>
                  <a:pt x="106455" y="1210120"/>
                </a:lnTo>
                <a:lnTo>
                  <a:pt x="66019" y="1197772"/>
                </a:lnTo>
                <a:lnTo>
                  <a:pt x="33003" y="1172985"/>
                </a:lnTo>
                <a:lnTo>
                  <a:pt x="10151" y="1138503"/>
                </a:lnTo>
                <a:lnTo>
                  <a:pt x="209" y="1097071"/>
                </a:lnTo>
                <a:lnTo>
                  <a:pt x="0" y="1210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8547" y="3975608"/>
            <a:ext cx="248221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CC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spc="-1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echn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ical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3615" y="4657307"/>
            <a:ext cx="2303145" cy="1284605"/>
          </a:xfrm>
          <a:custGeom>
            <a:avLst/>
            <a:gdLst/>
            <a:ahLst/>
            <a:cxnLst/>
            <a:rect l="l" t="t" r="r" b="b"/>
            <a:pathLst>
              <a:path w="2303145" h="1284604">
                <a:moveTo>
                  <a:pt x="1900415" y="0"/>
                </a:moveTo>
                <a:lnTo>
                  <a:pt x="1948635" y="112763"/>
                </a:lnTo>
                <a:lnTo>
                  <a:pt x="0" y="945989"/>
                </a:lnTo>
                <a:lnTo>
                  <a:pt x="144661" y="1284293"/>
                </a:lnTo>
                <a:lnTo>
                  <a:pt x="2093293" y="451070"/>
                </a:lnTo>
                <a:lnTo>
                  <a:pt x="2186722" y="451070"/>
                </a:lnTo>
                <a:lnTo>
                  <a:pt x="2302873" y="161367"/>
                </a:lnTo>
                <a:lnTo>
                  <a:pt x="1900415" y="0"/>
                </a:lnTo>
                <a:close/>
              </a:path>
              <a:path w="2303145" h="1284604">
                <a:moveTo>
                  <a:pt x="2186722" y="451070"/>
                </a:moveTo>
                <a:lnTo>
                  <a:pt x="2093293" y="451070"/>
                </a:lnTo>
                <a:lnTo>
                  <a:pt x="2141512" y="563834"/>
                </a:lnTo>
                <a:lnTo>
                  <a:pt x="2186722" y="451070"/>
                </a:lnTo>
                <a:close/>
              </a:path>
            </a:pathLst>
          </a:custGeom>
          <a:solidFill>
            <a:srgbClr val="F6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612" y="5163180"/>
            <a:ext cx="2698750" cy="1218565"/>
          </a:xfrm>
          <a:custGeom>
            <a:avLst/>
            <a:gdLst/>
            <a:ahLst/>
            <a:cxnLst/>
            <a:rect l="l" t="t" r="r" b="b"/>
            <a:pathLst>
              <a:path w="2698750" h="1218564">
                <a:moveTo>
                  <a:pt x="2576809" y="0"/>
                </a:moveTo>
                <a:lnTo>
                  <a:pt x="113461" y="284"/>
                </a:lnTo>
                <a:lnTo>
                  <a:pt x="72160" y="10562"/>
                </a:lnTo>
                <a:lnTo>
                  <a:pt x="37820" y="33613"/>
                </a:lnTo>
                <a:lnTo>
                  <a:pt x="13153" y="66728"/>
                </a:lnTo>
                <a:lnTo>
                  <a:pt x="872" y="107195"/>
                </a:lnTo>
                <a:lnTo>
                  <a:pt x="0" y="121849"/>
                </a:lnTo>
                <a:lnTo>
                  <a:pt x="285" y="1105091"/>
                </a:lnTo>
                <a:lnTo>
                  <a:pt x="10566" y="1146394"/>
                </a:lnTo>
                <a:lnTo>
                  <a:pt x="33621" y="1180731"/>
                </a:lnTo>
                <a:lnTo>
                  <a:pt x="66739" y="1205394"/>
                </a:lnTo>
                <a:lnTo>
                  <a:pt x="107205" y="1217672"/>
                </a:lnTo>
                <a:lnTo>
                  <a:pt x="121859" y="1218544"/>
                </a:lnTo>
                <a:lnTo>
                  <a:pt x="2585215" y="1218259"/>
                </a:lnTo>
                <a:lnTo>
                  <a:pt x="2626515" y="1207980"/>
                </a:lnTo>
                <a:lnTo>
                  <a:pt x="2660853" y="1184927"/>
                </a:lnTo>
                <a:lnTo>
                  <a:pt x="2685517" y="1151810"/>
                </a:lnTo>
                <a:lnTo>
                  <a:pt x="2697796" y="1111341"/>
                </a:lnTo>
                <a:lnTo>
                  <a:pt x="2698668" y="1096685"/>
                </a:lnTo>
                <a:lnTo>
                  <a:pt x="2698383" y="113452"/>
                </a:lnTo>
                <a:lnTo>
                  <a:pt x="2688105" y="72151"/>
                </a:lnTo>
                <a:lnTo>
                  <a:pt x="2665051" y="37814"/>
                </a:lnTo>
                <a:lnTo>
                  <a:pt x="2631934" y="13150"/>
                </a:lnTo>
                <a:lnTo>
                  <a:pt x="2591464" y="872"/>
                </a:lnTo>
                <a:lnTo>
                  <a:pt x="2576809" y="0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612" y="5163180"/>
            <a:ext cx="2698750" cy="1218565"/>
          </a:xfrm>
          <a:custGeom>
            <a:avLst/>
            <a:gdLst/>
            <a:ahLst/>
            <a:cxnLst/>
            <a:rect l="l" t="t" r="r" b="b"/>
            <a:pathLst>
              <a:path w="2698750" h="1218564">
                <a:moveTo>
                  <a:pt x="0" y="121849"/>
                </a:moveTo>
                <a:lnTo>
                  <a:pt x="7549" y="79534"/>
                </a:lnTo>
                <a:lnTo>
                  <a:pt x="28389" y="43667"/>
                </a:lnTo>
                <a:lnTo>
                  <a:pt x="59806" y="16960"/>
                </a:lnTo>
                <a:lnTo>
                  <a:pt x="99088" y="2123"/>
                </a:lnTo>
                <a:lnTo>
                  <a:pt x="2576809" y="0"/>
                </a:lnTo>
                <a:lnTo>
                  <a:pt x="2591464" y="872"/>
                </a:lnTo>
                <a:lnTo>
                  <a:pt x="2631934" y="13150"/>
                </a:lnTo>
                <a:lnTo>
                  <a:pt x="2665051" y="37814"/>
                </a:lnTo>
                <a:lnTo>
                  <a:pt x="2688105" y="72151"/>
                </a:lnTo>
                <a:lnTo>
                  <a:pt x="2698383" y="113452"/>
                </a:lnTo>
                <a:lnTo>
                  <a:pt x="2698668" y="1096685"/>
                </a:lnTo>
                <a:lnTo>
                  <a:pt x="2697796" y="1111341"/>
                </a:lnTo>
                <a:lnTo>
                  <a:pt x="2685517" y="1151810"/>
                </a:lnTo>
                <a:lnTo>
                  <a:pt x="2660853" y="1184927"/>
                </a:lnTo>
                <a:lnTo>
                  <a:pt x="2626515" y="1207980"/>
                </a:lnTo>
                <a:lnTo>
                  <a:pt x="2585215" y="1218259"/>
                </a:lnTo>
                <a:lnTo>
                  <a:pt x="121859" y="1218544"/>
                </a:lnTo>
                <a:lnTo>
                  <a:pt x="107205" y="1217672"/>
                </a:lnTo>
                <a:lnTo>
                  <a:pt x="66739" y="1205394"/>
                </a:lnTo>
                <a:lnTo>
                  <a:pt x="33621" y="1180731"/>
                </a:lnTo>
                <a:lnTo>
                  <a:pt x="10566" y="1146394"/>
                </a:lnTo>
                <a:lnTo>
                  <a:pt x="285" y="1105091"/>
                </a:lnTo>
                <a:lnTo>
                  <a:pt x="0" y="12184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5219" y="5449772"/>
            <a:ext cx="198818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CCR/B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CC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Scal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fici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28353" y="3994809"/>
            <a:ext cx="487045" cy="725805"/>
          </a:xfrm>
          <a:custGeom>
            <a:avLst/>
            <a:gdLst/>
            <a:ahLst/>
            <a:cxnLst/>
            <a:rect l="l" t="t" r="r" b="b"/>
            <a:pathLst>
              <a:path w="487045" h="725804">
                <a:moveTo>
                  <a:pt x="243230" y="0"/>
                </a:moveTo>
                <a:lnTo>
                  <a:pt x="243230" y="181319"/>
                </a:lnTo>
                <a:lnTo>
                  <a:pt x="0" y="181319"/>
                </a:lnTo>
                <a:lnTo>
                  <a:pt x="0" y="543936"/>
                </a:lnTo>
                <a:lnTo>
                  <a:pt x="243230" y="543936"/>
                </a:lnTo>
                <a:lnTo>
                  <a:pt x="243230" y="725256"/>
                </a:lnTo>
                <a:lnTo>
                  <a:pt x="486430" y="362626"/>
                </a:lnTo>
                <a:lnTo>
                  <a:pt x="24323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8353" y="3994809"/>
            <a:ext cx="487045" cy="725805"/>
          </a:xfrm>
          <a:custGeom>
            <a:avLst/>
            <a:gdLst/>
            <a:ahLst/>
            <a:cxnLst/>
            <a:rect l="l" t="t" r="r" b="b"/>
            <a:pathLst>
              <a:path w="487045" h="725804">
                <a:moveTo>
                  <a:pt x="243230" y="725256"/>
                </a:moveTo>
                <a:lnTo>
                  <a:pt x="243230" y="543936"/>
                </a:lnTo>
                <a:lnTo>
                  <a:pt x="0" y="543936"/>
                </a:lnTo>
                <a:lnTo>
                  <a:pt x="0" y="181319"/>
                </a:lnTo>
                <a:lnTo>
                  <a:pt x="243230" y="181319"/>
                </a:lnTo>
                <a:lnTo>
                  <a:pt x="243230" y="0"/>
                </a:lnTo>
                <a:lnTo>
                  <a:pt x="486430" y="362626"/>
                </a:lnTo>
                <a:lnTo>
                  <a:pt x="243230" y="725256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4784" y="3798600"/>
            <a:ext cx="2059939" cy="1133475"/>
          </a:xfrm>
          <a:custGeom>
            <a:avLst/>
            <a:gdLst/>
            <a:ahLst/>
            <a:cxnLst/>
            <a:rect l="l" t="t" r="r" b="b"/>
            <a:pathLst>
              <a:path w="2059940" h="1133475">
                <a:moveTo>
                  <a:pt x="1871075" y="0"/>
                </a:moveTo>
                <a:lnTo>
                  <a:pt x="188793" y="0"/>
                </a:lnTo>
                <a:lnTo>
                  <a:pt x="173308" y="626"/>
                </a:lnTo>
                <a:lnTo>
                  <a:pt x="129118" y="9627"/>
                </a:lnTo>
                <a:lnTo>
                  <a:pt x="89342" y="28293"/>
                </a:lnTo>
                <a:lnTo>
                  <a:pt x="55294" y="55311"/>
                </a:lnTo>
                <a:lnTo>
                  <a:pt x="28284" y="89369"/>
                </a:lnTo>
                <a:lnTo>
                  <a:pt x="9624" y="129153"/>
                </a:lnTo>
                <a:lnTo>
                  <a:pt x="625" y="173351"/>
                </a:lnTo>
                <a:lnTo>
                  <a:pt x="0" y="188838"/>
                </a:lnTo>
                <a:lnTo>
                  <a:pt x="0" y="944111"/>
                </a:lnTo>
                <a:lnTo>
                  <a:pt x="5486" y="989489"/>
                </a:lnTo>
                <a:lnTo>
                  <a:pt x="21071" y="1030887"/>
                </a:lnTo>
                <a:lnTo>
                  <a:pt x="45444" y="1066996"/>
                </a:lnTo>
                <a:lnTo>
                  <a:pt x="77292" y="1096502"/>
                </a:lnTo>
                <a:lnTo>
                  <a:pt x="115304" y="1118094"/>
                </a:lnTo>
                <a:lnTo>
                  <a:pt x="158168" y="1130461"/>
                </a:lnTo>
                <a:lnTo>
                  <a:pt x="188793" y="1132932"/>
                </a:lnTo>
                <a:lnTo>
                  <a:pt x="1871075" y="1132932"/>
                </a:lnTo>
                <a:lnTo>
                  <a:pt x="1916448" y="1127445"/>
                </a:lnTo>
                <a:lnTo>
                  <a:pt x="1957845" y="1111857"/>
                </a:lnTo>
                <a:lnTo>
                  <a:pt x="1993955" y="1087481"/>
                </a:lnTo>
                <a:lnTo>
                  <a:pt x="2023463" y="1055628"/>
                </a:lnTo>
                <a:lnTo>
                  <a:pt x="2045058" y="1017611"/>
                </a:lnTo>
                <a:lnTo>
                  <a:pt x="2057427" y="974740"/>
                </a:lnTo>
                <a:lnTo>
                  <a:pt x="2059899" y="944111"/>
                </a:lnTo>
                <a:lnTo>
                  <a:pt x="2059899" y="188838"/>
                </a:lnTo>
                <a:lnTo>
                  <a:pt x="2054410" y="143460"/>
                </a:lnTo>
                <a:lnTo>
                  <a:pt x="2038820" y="102058"/>
                </a:lnTo>
                <a:lnTo>
                  <a:pt x="2014441" y="65946"/>
                </a:lnTo>
                <a:lnTo>
                  <a:pt x="1982587" y="36436"/>
                </a:lnTo>
                <a:lnTo>
                  <a:pt x="1944569" y="14840"/>
                </a:lnTo>
                <a:lnTo>
                  <a:pt x="1901700" y="2471"/>
                </a:lnTo>
                <a:lnTo>
                  <a:pt x="1871075" y="0"/>
                </a:lnTo>
                <a:close/>
              </a:path>
            </a:pathLst>
          </a:custGeom>
          <a:solidFill>
            <a:srgbClr val="F0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14784" y="3798600"/>
            <a:ext cx="2059939" cy="1133475"/>
          </a:xfrm>
          <a:custGeom>
            <a:avLst/>
            <a:gdLst/>
            <a:ahLst/>
            <a:cxnLst/>
            <a:rect l="l" t="t" r="r" b="b"/>
            <a:pathLst>
              <a:path w="2059940" h="1133475">
                <a:moveTo>
                  <a:pt x="0" y="188838"/>
                </a:moveTo>
                <a:lnTo>
                  <a:pt x="5486" y="143460"/>
                </a:lnTo>
                <a:lnTo>
                  <a:pt x="21071" y="102058"/>
                </a:lnTo>
                <a:lnTo>
                  <a:pt x="45444" y="65946"/>
                </a:lnTo>
                <a:lnTo>
                  <a:pt x="77292" y="36436"/>
                </a:lnTo>
                <a:lnTo>
                  <a:pt x="115304" y="14840"/>
                </a:lnTo>
                <a:lnTo>
                  <a:pt x="158168" y="2471"/>
                </a:lnTo>
                <a:lnTo>
                  <a:pt x="188793" y="0"/>
                </a:lnTo>
                <a:lnTo>
                  <a:pt x="1871075" y="0"/>
                </a:lnTo>
                <a:lnTo>
                  <a:pt x="1916448" y="5488"/>
                </a:lnTo>
                <a:lnTo>
                  <a:pt x="1957845" y="21078"/>
                </a:lnTo>
                <a:lnTo>
                  <a:pt x="1993955" y="45458"/>
                </a:lnTo>
                <a:lnTo>
                  <a:pt x="2023463" y="77315"/>
                </a:lnTo>
                <a:lnTo>
                  <a:pt x="2045058" y="115336"/>
                </a:lnTo>
                <a:lnTo>
                  <a:pt x="2057427" y="158209"/>
                </a:lnTo>
                <a:lnTo>
                  <a:pt x="2059899" y="188838"/>
                </a:lnTo>
                <a:lnTo>
                  <a:pt x="2059899" y="944111"/>
                </a:lnTo>
                <a:lnTo>
                  <a:pt x="2054410" y="989489"/>
                </a:lnTo>
                <a:lnTo>
                  <a:pt x="2038820" y="1030887"/>
                </a:lnTo>
                <a:lnTo>
                  <a:pt x="2014441" y="1066996"/>
                </a:lnTo>
                <a:lnTo>
                  <a:pt x="1982587" y="1096502"/>
                </a:lnTo>
                <a:lnTo>
                  <a:pt x="1944569" y="1118094"/>
                </a:lnTo>
                <a:lnTo>
                  <a:pt x="1901700" y="1130461"/>
                </a:lnTo>
                <a:lnTo>
                  <a:pt x="1871075" y="1132932"/>
                </a:lnTo>
                <a:lnTo>
                  <a:pt x="188793" y="1132932"/>
                </a:lnTo>
                <a:lnTo>
                  <a:pt x="143422" y="1127445"/>
                </a:lnTo>
                <a:lnTo>
                  <a:pt x="102029" y="1111857"/>
                </a:lnTo>
                <a:lnTo>
                  <a:pt x="65926" y="1087481"/>
                </a:lnTo>
                <a:lnTo>
                  <a:pt x="36424" y="1055628"/>
                </a:lnTo>
                <a:lnTo>
                  <a:pt x="14835" y="1017611"/>
                </a:lnTo>
                <a:lnTo>
                  <a:pt x="2470" y="974740"/>
                </a:lnTo>
                <a:lnTo>
                  <a:pt x="0" y="944111"/>
                </a:lnTo>
                <a:lnTo>
                  <a:pt x="0" y="18883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97743" y="4041349"/>
            <a:ext cx="109982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>
              <a:lnSpc>
                <a:spcPts val="28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Classify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48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Inpu</a:t>
            </a:r>
            <a:r>
              <a:rPr spc="-15" dirty="0"/>
              <a:t>t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375" dirty="0"/>
              <a:t>V</a:t>
            </a:r>
            <a:r>
              <a:rPr dirty="0"/>
              <a:t>ariable</a:t>
            </a:r>
          </a:p>
        </p:txBody>
      </p:sp>
      <p:sp>
        <p:nvSpPr>
          <p:cNvPr id="3" name="object 3"/>
          <p:cNvSpPr/>
          <p:nvPr/>
        </p:nvSpPr>
        <p:spPr>
          <a:xfrm>
            <a:off x="434221" y="4279309"/>
            <a:ext cx="1410335" cy="1379855"/>
          </a:xfrm>
          <a:custGeom>
            <a:avLst/>
            <a:gdLst/>
            <a:ahLst/>
            <a:cxnLst/>
            <a:rect l="l" t="t" r="r" b="b"/>
            <a:pathLst>
              <a:path w="1410335" h="1379854">
                <a:moveTo>
                  <a:pt x="704968" y="0"/>
                </a:moveTo>
                <a:lnTo>
                  <a:pt x="647150" y="2286"/>
                </a:lnTo>
                <a:lnTo>
                  <a:pt x="590618" y="9027"/>
                </a:lnTo>
                <a:lnTo>
                  <a:pt x="535556" y="20045"/>
                </a:lnTo>
                <a:lnTo>
                  <a:pt x="482143" y="35162"/>
                </a:lnTo>
                <a:lnTo>
                  <a:pt x="430562" y="54201"/>
                </a:lnTo>
                <a:lnTo>
                  <a:pt x="380994" y="76985"/>
                </a:lnTo>
                <a:lnTo>
                  <a:pt x="333620" y="103335"/>
                </a:lnTo>
                <a:lnTo>
                  <a:pt x="288622" y="133075"/>
                </a:lnTo>
                <a:lnTo>
                  <a:pt x="246181" y="166027"/>
                </a:lnTo>
                <a:lnTo>
                  <a:pt x="206479" y="202014"/>
                </a:lnTo>
                <a:lnTo>
                  <a:pt x="169697" y="240857"/>
                </a:lnTo>
                <a:lnTo>
                  <a:pt x="136017" y="282379"/>
                </a:lnTo>
                <a:lnTo>
                  <a:pt x="105620" y="326404"/>
                </a:lnTo>
                <a:lnTo>
                  <a:pt x="78686" y="372753"/>
                </a:lnTo>
                <a:lnTo>
                  <a:pt x="55399" y="421248"/>
                </a:lnTo>
                <a:lnTo>
                  <a:pt x="35939" y="471713"/>
                </a:lnTo>
                <a:lnTo>
                  <a:pt x="20488" y="523970"/>
                </a:lnTo>
                <a:lnTo>
                  <a:pt x="9226" y="577841"/>
                </a:lnTo>
                <a:lnTo>
                  <a:pt x="2336" y="633149"/>
                </a:lnTo>
                <a:lnTo>
                  <a:pt x="0" y="689716"/>
                </a:lnTo>
                <a:lnTo>
                  <a:pt x="2336" y="746283"/>
                </a:lnTo>
                <a:lnTo>
                  <a:pt x="9226" y="801590"/>
                </a:lnTo>
                <a:lnTo>
                  <a:pt x="20488" y="855461"/>
                </a:lnTo>
                <a:lnTo>
                  <a:pt x="35939" y="907717"/>
                </a:lnTo>
                <a:lnTo>
                  <a:pt x="55399" y="958181"/>
                </a:lnTo>
                <a:lnTo>
                  <a:pt x="78686" y="1006676"/>
                </a:lnTo>
                <a:lnTo>
                  <a:pt x="105620" y="1053024"/>
                </a:lnTo>
                <a:lnTo>
                  <a:pt x="136017" y="1097047"/>
                </a:lnTo>
                <a:lnTo>
                  <a:pt x="169697" y="1138569"/>
                </a:lnTo>
                <a:lnTo>
                  <a:pt x="206479" y="1177411"/>
                </a:lnTo>
                <a:lnTo>
                  <a:pt x="246181" y="1213397"/>
                </a:lnTo>
                <a:lnTo>
                  <a:pt x="288622" y="1246348"/>
                </a:lnTo>
                <a:lnTo>
                  <a:pt x="333620" y="1276087"/>
                </a:lnTo>
                <a:lnTo>
                  <a:pt x="380994" y="1302437"/>
                </a:lnTo>
                <a:lnTo>
                  <a:pt x="430562" y="1325220"/>
                </a:lnTo>
                <a:lnTo>
                  <a:pt x="482143" y="1344259"/>
                </a:lnTo>
                <a:lnTo>
                  <a:pt x="535556" y="1359376"/>
                </a:lnTo>
                <a:lnTo>
                  <a:pt x="590618" y="1370394"/>
                </a:lnTo>
                <a:lnTo>
                  <a:pt x="647150" y="1377134"/>
                </a:lnTo>
                <a:lnTo>
                  <a:pt x="704968" y="1379421"/>
                </a:lnTo>
                <a:lnTo>
                  <a:pt x="762785" y="1377134"/>
                </a:lnTo>
                <a:lnTo>
                  <a:pt x="819315" y="1370394"/>
                </a:lnTo>
                <a:lnTo>
                  <a:pt x="874376" y="1359376"/>
                </a:lnTo>
                <a:lnTo>
                  <a:pt x="927788" y="1344259"/>
                </a:lnTo>
                <a:lnTo>
                  <a:pt x="979368" y="1325220"/>
                </a:lnTo>
                <a:lnTo>
                  <a:pt x="1028935" y="1302437"/>
                </a:lnTo>
                <a:lnTo>
                  <a:pt x="1076308" y="1276087"/>
                </a:lnTo>
                <a:lnTo>
                  <a:pt x="1121305" y="1246348"/>
                </a:lnTo>
                <a:lnTo>
                  <a:pt x="1163745" y="1213397"/>
                </a:lnTo>
                <a:lnTo>
                  <a:pt x="1203447" y="1177411"/>
                </a:lnTo>
                <a:lnTo>
                  <a:pt x="1240228" y="1138569"/>
                </a:lnTo>
                <a:lnTo>
                  <a:pt x="1273908" y="1097047"/>
                </a:lnTo>
                <a:lnTo>
                  <a:pt x="1304305" y="1053024"/>
                </a:lnTo>
                <a:lnTo>
                  <a:pt x="1331238" y="1006676"/>
                </a:lnTo>
                <a:lnTo>
                  <a:pt x="1354526" y="958181"/>
                </a:lnTo>
                <a:lnTo>
                  <a:pt x="1373986" y="907717"/>
                </a:lnTo>
                <a:lnTo>
                  <a:pt x="1389437" y="855461"/>
                </a:lnTo>
                <a:lnTo>
                  <a:pt x="1400698" y="801590"/>
                </a:lnTo>
                <a:lnTo>
                  <a:pt x="1407588" y="746283"/>
                </a:lnTo>
                <a:lnTo>
                  <a:pt x="1409925" y="689716"/>
                </a:lnTo>
                <a:lnTo>
                  <a:pt x="1407588" y="633149"/>
                </a:lnTo>
                <a:lnTo>
                  <a:pt x="1400698" y="577841"/>
                </a:lnTo>
                <a:lnTo>
                  <a:pt x="1389437" y="523970"/>
                </a:lnTo>
                <a:lnTo>
                  <a:pt x="1373986" y="471713"/>
                </a:lnTo>
                <a:lnTo>
                  <a:pt x="1354526" y="421248"/>
                </a:lnTo>
                <a:lnTo>
                  <a:pt x="1331238" y="372753"/>
                </a:lnTo>
                <a:lnTo>
                  <a:pt x="1304305" y="326404"/>
                </a:lnTo>
                <a:lnTo>
                  <a:pt x="1273908" y="282379"/>
                </a:lnTo>
                <a:lnTo>
                  <a:pt x="1240228" y="240857"/>
                </a:lnTo>
                <a:lnTo>
                  <a:pt x="1203447" y="202014"/>
                </a:lnTo>
                <a:lnTo>
                  <a:pt x="1163745" y="166027"/>
                </a:lnTo>
                <a:lnTo>
                  <a:pt x="1121305" y="133075"/>
                </a:lnTo>
                <a:lnTo>
                  <a:pt x="1076308" y="103335"/>
                </a:lnTo>
                <a:lnTo>
                  <a:pt x="1028935" y="76985"/>
                </a:lnTo>
                <a:lnTo>
                  <a:pt x="979368" y="54201"/>
                </a:lnTo>
                <a:lnTo>
                  <a:pt x="927788" y="35162"/>
                </a:lnTo>
                <a:lnTo>
                  <a:pt x="874376" y="20045"/>
                </a:lnTo>
                <a:lnTo>
                  <a:pt x="819315" y="9027"/>
                </a:lnTo>
                <a:lnTo>
                  <a:pt x="762785" y="2286"/>
                </a:lnTo>
                <a:lnTo>
                  <a:pt x="704968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21" y="4279309"/>
            <a:ext cx="1410335" cy="1379855"/>
          </a:xfrm>
          <a:custGeom>
            <a:avLst/>
            <a:gdLst/>
            <a:ahLst/>
            <a:cxnLst/>
            <a:rect l="l" t="t" r="r" b="b"/>
            <a:pathLst>
              <a:path w="1410335" h="1379854">
                <a:moveTo>
                  <a:pt x="0" y="689716"/>
                </a:moveTo>
                <a:lnTo>
                  <a:pt x="2336" y="633149"/>
                </a:lnTo>
                <a:lnTo>
                  <a:pt x="9226" y="577841"/>
                </a:lnTo>
                <a:lnTo>
                  <a:pt x="20488" y="523970"/>
                </a:lnTo>
                <a:lnTo>
                  <a:pt x="35939" y="471713"/>
                </a:lnTo>
                <a:lnTo>
                  <a:pt x="55399" y="421248"/>
                </a:lnTo>
                <a:lnTo>
                  <a:pt x="78686" y="372753"/>
                </a:lnTo>
                <a:lnTo>
                  <a:pt x="105620" y="326404"/>
                </a:lnTo>
                <a:lnTo>
                  <a:pt x="136017" y="282379"/>
                </a:lnTo>
                <a:lnTo>
                  <a:pt x="169697" y="240857"/>
                </a:lnTo>
                <a:lnTo>
                  <a:pt x="206479" y="202014"/>
                </a:lnTo>
                <a:lnTo>
                  <a:pt x="246181" y="166027"/>
                </a:lnTo>
                <a:lnTo>
                  <a:pt x="288622" y="133075"/>
                </a:lnTo>
                <a:lnTo>
                  <a:pt x="333620" y="103335"/>
                </a:lnTo>
                <a:lnTo>
                  <a:pt x="380994" y="76985"/>
                </a:lnTo>
                <a:lnTo>
                  <a:pt x="430562" y="54201"/>
                </a:lnTo>
                <a:lnTo>
                  <a:pt x="482143" y="35162"/>
                </a:lnTo>
                <a:lnTo>
                  <a:pt x="535556" y="20045"/>
                </a:lnTo>
                <a:lnTo>
                  <a:pt x="590618" y="9027"/>
                </a:lnTo>
                <a:lnTo>
                  <a:pt x="647150" y="2286"/>
                </a:lnTo>
                <a:lnTo>
                  <a:pt x="704968" y="0"/>
                </a:lnTo>
                <a:lnTo>
                  <a:pt x="762785" y="2286"/>
                </a:lnTo>
                <a:lnTo>
                  <a:pt x="819315" y="9027"/>
                </a:lnTo>
                <a:lnTo>
                  <a:pt x="874376" y="20045"/>
                </a:lnTo>
                <a:lnTo>
                  <a:pt x="927788" y="35162"/>
                </a:lnTo>
                <a:lnTo>
                  <a:pt x="979368" y="54201"/>
                </a:lnTo>
                <a:lnTo>
                  <a:pt x="1028935" y="76985"/>
                </a:lnTo>
                <a:lnTo>
                  <a:pt x="1076308" y="103335"/>
                </a:lnTo>
                <a:lnTo>
                  <a:pt x="1121305" y="133075"/>
                </a:lnTo>
                <a:lnTo>
                  <a:pt x="1163745" y="166027"/>
                </a:lnTo>
                <a:lnTo>
                  <a:pt x="1203447" y="202014"/>
                </a:lnTo>
                <a:lnTo>
                  <a:pt x="1240228" y="240857"/>
                </a:lnTo>
                <a:lnTo>
                  <a:pt x="1273908" y="282379"/>
                </a:lnTo>
                <a:lnTo>
                  <a:pt x="1304305" y="326404"/>
                </a:lnTo>
                <a:lnTo>
                  <a:pt x="1331238" y="372753"/>
                </a:lnTo>
                <a:lnTo>
                  <a:pt x="1354526" y="421248"/>
                </a:lnTo>
                <a:lnTo>
                  <a:pt x="1373986" y="471713"/>
                </a:lnTo>
                <a:lnTo>
                  <a:pt x="1389437" y="523970"/>
                </a:lnTo>
                <a:lnTo>
                  <a:pt x="1400698" y="577841"/>
                </a:lnTo>
                <a:lnTo>
                  <a:pt x="1407588" y="633149"/>
                </a:lnTo>
                <a:lnTo>
                  <a:pt x="1409925" y="689716"/>
                </a:lnTo>
                <a:lnTo>
                  <a:pt x="1407588" y="746283"/>
                </a:lnTo>
                <a:lnTo>
                  <a:pt x="1400698" y="801590"/>
                </a:lnTo>
                <a:lnTo>
                  <a:pt x="1389437" y="855461"/>
                </a:lnTo>
                <a:lnTo>
                  <a:pt x="1373986" y="907717"/>
                </a:lnTo>
                <a:lnTo>
                  <a:pt x="1354526" y="958181"/>
                </a:lnTo>
                <a:lnTo>
                  <a:pt x="1331238" y="1006676"/>
                </a:lnTo>
                <a:lnTo>
                  <a:pt x="1304305" y="1053024"/>
                </a:lnTo>
                <a:lnTo>
                  <a:pt x="1273908" y="1097047"/>
                </a:lnTo>
                <a:lnTo>
                  <a:pt x="1240228" y="1138569"/>
                </a:lnTo>
                <a:lnTo>
                  <a:pt x="1203447" y="1177411"/>
                </a:lnTo>
                <a:lnTo>
                  <a:pt x="1163745" y="1213397"/>
                </a:lnTo>
                <a:lnTo>
                  <a:pt x="1121305" y="1246348"/>
                </a:lnTo>
                <a:lnTo>
                  <a:pt x="1076308" y="1276087"/>
                </a:lnTo>
                <a:lnTo>
                  <a:pt x="1028935" y="1302437"/>
                </a:lnTo>
                <a:lnTo>
                  <a:pt x="979368" y="1325220"/>
                </a:lnTo>
                <a:lnTo>
                  <a:pt x="927788" y="1344259"/>
                </a:lnTo>
                <a:lnTo>
                  <a:pt x="874376" y="1359376"/>
                </a:lnTo>
                <a:lnTo>
                  <a:pt x="819315" y="1370394"/>
                </a:lnTo>
                <a:lnTo>
                  <a:pt x="762785" y="1377134"/>
                </a:lnTo>
                <a:lnTo>
                  <a:pt x="704968" y="1379421"/>
                </a:lnTo>
                <a:lnTo>
                  <a:pt x="647150" y="1377134"/>
                </a:lnTo>
                <a:lnTo>
                  <a:pt x="590618" y="1370394"/>
                </a:lnTo>
                <a:lnTo>
                  <a:pt x="535556" y="1359376"/>
                </a:lnTo>
                <a:lnTo>
                  <a:pt x="482143" y="1344259"/>
                </a:lnTo>
                <a:lnTo>
                  <a:pt x="430562" y="1325220"/>
                </a:lnTo>
                <a:lnTo>
                  <a:pt x="380994" y="1302437"/>
                </a:lnTo>
                <a:lnTo>
                  <a:pt x="333620" y="1276087"/>
                </a:lnTo>
                <a:lnTo>
                  <a:pt x="288622" y="1246348"/>
                </a:lnTo>
                <a:lnTo>
                  <a:pt x="246181" y="1213397"/>
                </a:lnTo>
                <a:lnTo>
                  <a:pt x="206479" y="1177411"/>
                </a:lnTo>
                <a:lnTo>
                  <a:pt x="169697" y="1138569"/>
                </a:lnTo>
                <a:lnTo>
                  <a:pt x="136017" y="1097047"/>
                </a:lnTo>
                <a:lnTo>
                  <a:pt x="105620" y="1053024"/>
                </a:lnTo>
                <a:lnTo>
                  <a:pt x="78686" y="1006676"/>
                </a:lnTo>
                <a:lnTo>
                  <a:pt x="55399" y="958181"/>
                </a:lnTo>
                <a:lnTo>
                  <a:pt x="35939" y="907717"/>
                </a:lnTo>
                <a:lnTo>
                  <a:pt x="20488" y="855461"/>
                </a:lnTo>
                <a:lnTo>
                  <a:pt x="9226" y="801590"/>
                </a:lnTo>
                <a:lnTo>
                  <a:pt x="2336" y="746283"/>
                </a:lnTo>
                <a:lnTo>
                  <a:pt x="0" y="689716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795" y="3201436"/>
            <a:ext cx="438150" cy="437515"/>
          </a:xfrm>
          <a:custGeom>
            <a:avLst/>
            <a:gdLst/>
            <a:ahLst/>
            <a:cxnLst/>
            <a:rect l="l" t="t" r="r" b="b"/>
            <a:pathLst>
              <a:path w="438150" h="437514">
                <a:moveTo>
                  <a:pt x="218777" y="0"/>
                </a:moveTo>
                <a:lnTo>
                  <a:pt x="166203" y="6355"/>
                </a:lnTo>
                <a:lnTo>
                  <a:pt x="118237" y="24408"/>
                </a:lnTo>
                <a:lnTo>
                  <a:pt x="76400" y="52642"/>
                </a:lnTo>
                <a:lnTo>
                  <a:pt x="42211" y="89538"/>
                </a:lnTo>
                <a:lnTo>
                  <a:pt x="17192" y="133576"/>
                </a:lnTo>
                <a:lnTo>
                  <a:pt x="2863" y="183240"/>
                </a:lnTo>
                <a:lnTo>
                  <a:pt x="0" y="218724"/>
                </a:lnTo>
                <a:lnTo>
                  <a:pt x="725" y="236662"/>
                </a:lnTo>
                <a:lnTo>
                  <a:pt x="11153" y="287852"/>
                </a:lnTo>
                <a:lnTo>
                  <a:pt x="32778" y="333927"/>
                </a:lnTo>
                <a:lnTo>
                  <a:pt x="64079" y="373368"/>
                </a:lnTo>
                <a:lnTo>
                  <a:pt x="103535" y="404655"/>
                </a:lnTo>
                <a:lnTo>
                  <a:pt x="149627" y="426270"/>
                </a:lnTo>
                <a:lnTo>
                  <a:pt x="200834" y="436693"/>
                </a:lnTo>
                <a:lnTo>
                  <a:pt x="218777" y="437418"/>
                </a:lnTo>
                <a:lnTo>
                  <a:pt x="236720" y="436693"/>
                </a:lnTo>
                <a:lnTo>
                  <a:pt x="287926" y="426270"/>
                </a:lnTo>
                <a:lnTo>
                  <a:pt x="333755" y="404804"/>
                </a:lnTo>
                <a:lnTo>
                  <a:pt x="218777" y="404804"/>
                </a:lnTo>
                <a:lnTo>
                  <a:pt x="203511" y="404187"/>
                </a:lnTo>
                <a:lnTo>
                  <a:pt x="159943" y="395316"/>
                </a:lnTo>
                <a:lnTo>
                  <a:pt x="120727" y="376920"/>
                </a:lnTo>
                <a:lnTo>
                  <a:pt x="87156" y="350295"/>
                </a:lnTo>
                <a:lnTo>
                  <a:pt x="60524" y="316734"/>
                </a:lnTo>
                <a:lnTo>
                  <a:pt x="42125" y="277532"/>
                </a:lnTo>
                <a:lnTo>
                  <a:pt x="33252" y="233983"/>
                </a:lnTo>
                <a:lnTo>
                  <a:pt x="32634" y="218724"/>
                </a:lnTo>
                <a:lnTo>
                  <a:pt x="33252" y="203461"/>
                </a:lnTo>
                <a:lnTo>
                  <a:pt x="42125" y="159905"/>
                </a:lnTo>
                <a:lnTo>
                  <a:pt x="60524" y="120701"/>
                </a:lnTo>
                <a:lnTo>
                  <a:pt x="87156" y="87142"/>
                </a:lnTo>
                <a:lnTo>
                  <a:pt x="120727" y="60521"/>
                </a:lnTo>
                <a:lnTo>
                  <a:pt x="159943" y="42129"/>
                </a:lnTo>
                <a:lnTo>
                  <a:pt x="203511" y="33260"/>
                </a:lnTo>
                <a:lnTo>
                  <a:pt x="218777" y="32644"/>
                </a:lnTo>
                <a:lnTo>
                  <a:pt x="333806" y="32644"/>
                </a:lnTo>
                <a:lnTo>
                  <a:pt x="319316" y="24408"/>
                </a:lnTo>
                <a:lnTo>
                  <a:pt x="271350" y="6355"/>
                </a:lnTo>
                <a:lnTo>
                  <a:pt x="236720" y="724"/>
                </a:lnTo>
                <a:lnTo>
                  <a:pt x="218777" y="0"/>
                </a:lnTo>
                <a:close/>
              </a:path>
              <a:path w="438150" h="437514">
                <a:moveTo>
                  <a:pt x="333806" y="32644"/>
                </a:moveTo>
                <a:lnTo>
                  <a:pt x="218777" y="32644"/>
                </a:lnTo>
                <a:lnTo>
                  <a:pt x="234043" y="33260"/>
                </a:lnTo>
                <a:lnTo>
                  <a:pt x="248969" y="35079"/>
                </a:lnTo>
                <a:lnTo>
                  <a:pt x="291229" y="47265"/>
                </a:lnTo>
                <a:lnTo>
                  <a:pt x="328707" y="68544"/>
                </a:lnTo>
                <a:lnTo>
                  <a:pt x="360109" y="97621"/>
                </a:lnTo>
                <a:lnTo>
                  <a:pt x="384141" y="133205"/>
                </a:lnTo>
                <a:lnTo>
                  <a:pt x="399509" y="174004"/>
                </a:lnTo>
                <a:lnTo>
                  <a:pt x="404919" y="218724"/>
                </a:lnTo>
                <a:lnTo>
                  <a:pt x="404302" y="233983"/>
                </a:lnTo>
                <a:lnTo>
                  <a:pt x="395428" y="277532"/>
                </a:lnTo>
                <a:lnTo>
                  <a:pt x="377029" y="316734"/>
                </a:lnTo>
                <a:lnTo>
                  <a:pt x="350397" y="350295"/>
                </a:lnTo>
                <a:lnTo>
                  <a:pt x="316826" y="376920"/>
                </a:lnTo>
                <a:lnTo>
                  <a:pt x="277610" y="395316"/>
                </a:lnTo>
                <a:lnTo>
                  <a:pt x="234043" y="404187"/>
                </a:lnTo>
                <a:lnTo>
                  <a:pt x="218777" y="404804"/>
                </a:lnTo>
                <a:lnTo>
                  <a:pt x="333755" y="404804"/>
                </a:lnTo>
                <a:lnTo>
                  <a:pt x="373474" y="373368"/>
                </a:lnTo>
                <a:lnTo>
                  <a:pt x="404775" y="333927"/>
                </a:lnTo>
                <a:lnTo>
                  <a:pt x="426400" y="287852"/>
                </a:lnTo>
                <a:lnTo>
                  <a:pt x="436828" y="236662"/>
                </a:lnTo>
                <a:lnTo>
                  <a:pt x="437554" y="218724"/>
                </a:lnTo>
                <a:lnTo>
                  <a:pt x="436828" y="200782"/>
                </a:lnTo>
                <a:lnTo>
                  <a:pt x="426400" y="149581"/>
                </a:lnTo>
                <a:lnTo>
                  <a:pt x="404775" y="103498"/>
                </a:lnTo>
                <a:lnTo>
                  <a:pt x="373474" y="64053"/>
                </a:lnTo>
                <a:lnTo>
                  <a:pt x="334018" y="32764"/>
                </a:lnTo>
                <a:lnTo>
                  <a:pt x="333806" y="32644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795" y="3201436"/>
            <a:ext cx="438150" cy="437515"/>
          </a:xfrm>
          <a:custGeom>
            <a:avLst/>
            <a:gdLst/>
            <a:ahLst/>
            <a:cxnLst/>
            <a:rect l="l" t="t" r="r" b="b"/>
            <a:pathLst>
              <a:path w="438150" h="437514">
                <a:moveTo>
                  <a:pt x="0" y="218724"/>
                </a:moveTo>
                <a:lnTo>
                  <a:pt x="6358" y="166154"/>
                </a:lnTo>
                <a:lnTo>
                  <a:pt x="24419" y="118197"/>
                </a:lnTo>
                <a:lnTo>
                  <a:pt x="52664" y="76370"/>
                </a:lnTo>
                <a:lnTo>
                  <a:pt x="89571" y="42194"/>
                </a:lnTo>
                <a:lnTo>
                  <a:pt x="133620" y="17185"/>
                </a:lnTo>
                <a:lnTo>
                  <a:pt x="183291" y="2862"/>
                </a:lnTo>
                <a:lnTo>
                  <a:pt x="218777" y="0"/>
                </a:lnTo>
                <a:lnTo>
                  <a:pt x="236720" y="724"/>
                </a:lnTo>
                <a:lnTo>
                  <a:pt x="287926" y="11148"/>
                </a:lnTo>
                <a:lnTo>
                  <a:pt x="334018" y="32764"/>
                </a:lnTo>
                <a:lnTo>
                  <a:pt x="373474" y="64053"/>
                </a:lnTo>
                <a:lnTo>
                  <a:pt x="404775" y="103498"/>
                </a:lnTo>
                <a:lnTo>
                  <a:pt x="426400" y="149581"/>
                </a:lnTo>
                <a:lnTo>
                  <a:pt x="436828" y="200782"/>
                </a:lnTo>
                <a:lnTo>
                  <a:pt x="437554" y="218724"/>
                </a:lnTo>
                <a:lnTo>
                  <a:pt x="436828" y="236662"/>
                </a:lnTo>
                <a:lnTo>
                  <a:pt x="426400" y="287852"/>
                </a:lnTo>
                <a:lnTo>
                  <a:pt x="404775" y="333927"/>
                </a:lnTo>
                <a:lnTo>
                  <a:pt x="373474" y="373368"/>
                </a:lnTo>
                <a:lnTo>
                  <a:pt x="334018" y="404655"/>
                </a:lnTo>
                <a:lnTo>
                  <a:pt x="287926" y="426270"/>
                </a:lnTo>
                <a:lnTo>
                  <a:pt x="236720" y="436693"/>
                </a:lnTo>
                <a:lnTo>
                  <a:pt x="218777" y="437418"/>
                </a:lnTo>
                <a:lnTo>
                  <a:pt x="200834" y="436693"/>
                </a:lnTo>
                <a:lnTo>
                  <a:pt x="149627" y="426270"/>
                </a:lnTo>
                <a:lnTo>
                  <a:pt x="103535" y="404655"/>
                </a:lnTo>
                <a:lnTo>
                  <a:pt x="64079" y="373368"/>
                </a:lnTo>
                <a:lnTo>
                  <a:pt x="32778" y="333927"/>
                </a:lnTo>
                <a:lnTo>
                  <a:pt x="11153" y="287852"/>
                </a:lnTo>
                <a:lnTo>
                  <a:pt x="725" y="236662"/>
                </a:lnTo>
                <a:lnTo>
                  <a:pt x="0" y="218724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430" y="3234080"/>
            <a:ext cx="372745" cy="372745"/>
          </a:xfrm>
          <a:custGeom>
            <a:avLst/>
            <a:gdLst/>
            <a:ahLst/>
            <a:cxnLst/>
            <a:rect l="l" t="t" r="r" b="b"/>
            <a:pathLst>
              <a:path w="372745" h="372745">
                <a:moveTo>
                  <a:pt x="0" y="186080"/>
                </a:moveTo>
                <a:lnTo>
                  <a:pt x="5410" y="230790"/>
                </a:lnTo>
                <a:lnTo>
                  <a:pt x="20777" y="271585"/>
                </a:lnTo>
                <a:lnTo>
                  <a:pt x="44809" y="307170"/>
                </a:lnTo>
                <a:lnTo>
                  <a:pt x="76211" y="336251"/>
                </a:lnTo>
                <a:lnTo>
                  <a:pt x="113689" y="357534"/>
                </a:lnTo>
                <a:lnTo>
                  <a:pt x="155950" y="369724"/>
                </a:lnTo>
                <a:lnTo>
                  <a:pt x="186142" y="372160"/>
                </a:lnTo>
                <a:lnTo>
                  <a:pt x="201408" y="371543"/>
                </a:lnTo>
                <a:lnTo>
                  <a:pt x="244975" y="362672"/>
                </a:lnTo>
                <a:lnTo>
                  <a:pt x="284191" y="344276"/>
                </a:lnTo>
                <a:lnTo>
                  <a:pt x="317762" y="317651"/>
                </a:lnTo>
                <a:lnTo>
                  <a:pt x="344394" y="284090"/>
                </a:lnTo>
                <a:lnTo>
                  <a:pt x="362794" y="244888"/>
                </a:lnTo>
                <a:lnTo>
                  <a:pt x="371667" y="201338"/>
                </a:lnTo>
                <a:lnTo>
                  <a:pt x="372284" y="186080"/>
                </a:lnTo>
                <a:lnTo>
                  <a:pt x="371667" y="170817"/>
                </a:lnTo>
                <a:lnTo>
                  <a:pt x="362794" y="127261"/>
                </a:lnTo>
                <a:lnTo>
                  <a:pt x="344394" y="88057"/>
                </a:lnTo>
                <a:lnTo>
                  <a:pt x="317762" y="54498"/>
                </a:lnTo>
                <a:lnTo>
                  <a:pt x="284191" y="27876"/>
                </a:lnTo>
                <a:lnTo>
                  <a:pt x="244975" y="9485"/>
                </a:lnTo>
                <a:lnTo>
                  <a:pt x="201408" y="616"/>
                </a:lnTo>
                <a:lnTo>
                  <a:pt x="186142" y="0"/>
                </a:lnTo>
                <a:lnTo>
                  <a:pt x="170876" y="616"/>
                </a:lnTo>
                <a:lnTo>
                  <a:pt x="127308" y="9485"/>
                </a:lnTo>
                <a:lnTo>
                  <a:pt x="88092" y="27876"/>
                </a:lnTo>
                <a:lnTo>
                  <a:pt x="54521" y="54498"/>
                </a:lnTo>
                <a:lnTo>
                  <a:pt x="27889" y="88057"/>
                </a:lnTo>
                <a:lnTo>
                  <a:pt x="9490" y="127261"/>
                </a:lnTo>
                <a:lnTo>
                  <a:pt x="617" y="170817"/>
                </a:lnTo>
                <a:lnTo>
                  <a:pt x="0" y="186080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551" y="4329364"/>
            <a:ext cx="1279397" cy="1279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551" y="4329364"/>
            <a:ext cx="1279525" cy="1279525"/>
          </a:xfrm>
          <a:custGeom>
            <a:avLst/>
            <a:gdLst/>
            <a:ahLst/>
            <a:cxnLst/>
            <a:rect l="l" t="t" r="r" b="b"/>
            <a:pathLst>
              <a:path w="1279525" h="1279525">
                <a:moveTo>
                  <a:pt x="0" y="639601"/>
                </a:moveTo>
                <a:lnTo>
                  <a:pt x="2120" y="587143"/>
                </a:lnTo>
                <a:lnTo>
                  <a:pt x="8372" y="535854"/>
                </a:lnTo>
                <a:lnTo>
                  <a:pt x="18591" y="485896"/>
                </a:lnTo>
                <a:lnTo>
                  <a:pt x="32612" y="437436"/>
                </a:lnTo>
                <a:lnTo>
                  <a:pt x="50270" y="390638"/>
                </a:lnTo>
                <a:lnTo>
                  <a:pt x="71401" y="345666"/>
                </a:lnTo>
                <a:lnTo>
                  <a:pt x="95841" y="302685"/>
                </a:lnTo>
                <a:lnTo>
                  <a:pt x="123424" y="261859"/>
                </a:lnTo>
                <a:lnTo>
                  <a:pt x="153986" y="223354"/>
                </a:lnTo>
                <a:lnTo>
                  <a:pt x="187363" y="187333"/>
                </a:lnTo>
                <a:lnTo>
                  <a:pt x="223389" y="153962"/>
                </a:lnTo>
                <a:lnTo>
                  <a:pt x="261900" y="123405"/>
                </a:lnTo>
                <a:lnTo>
                  <a:pt x="302732" y="95826"/>
                </a:lnTo>
                <a:lnTo>
                  <a:pt x="345720" y="71390"/>
                </a:lnTo>
                <a:lnTo>
                  <a:pt x="390698" y="50262"/>
                </a:lnTo>
                <a:lnTo>
                  <a:pt x="437504" y="32607"/>
                </a:lnTo>
                <a:lnTo>
                  <a:pt x="485971" y="18588"/>
                </a:lnTo>
                <a:lnTo>
                  <a:pt x="535936" y="8371"/>
                </a:lnTo>
                <a:lnTo>
                  <a:pt x="587233" y="2120"/>
                </a:lnTo>
                <a:lnTo>
                  <a:pt x="639698" y="0"/>
                </a:lnTo>
                <a:lnTo>
                  <a:pt x="692165" y="2120"/>
                </a:lnTo>
                <a:lnTo>
                  <a:pt x="743463" y="8371"/>
                </a:lnTo>
                <a:lnTo>
                  <a:pt x="793429" y="18588"/>
                </a:lnTo>
                <a:lnTo>
                  <a:pt x="841897" y="32607"/>
                </a:lnTo>
                <a:lnTo>
                  <a:pt x="888702" y="50262"/>
                </a:lnTo>
                <a:lnTo>
                  <a:pt x="933681" y="71390"/>
                </a:lnTo>
                <a:lnTo>
                  <a:pt x="976669" y="95826"/>
                </a:lnTo>
                <a:lnTo>
                  <a:pt x="1017501" y="123405"/>
                </a:lnTo>
                <a:lnTo>
                  <a:pt x="1056012" y="153962"/>
                </a:lnTo>
                <a:lnTo>
                  <a:pt x="1092038" y="187333"/>
                </a:lnTo>
                <a:lnTo>
                  <a:pt x="1125414" y="223354"/>
                </a:lnTo>
                <a:lnTo>
                  <a:pt x="1155976" y="261859"/>
                </a:lnTo>
                <a:lnTo>
                  <a:pt x="1183558" y="302685"/>
                </a:lnTo>
                <a:lnTo>
                  <a:pt x="1207997" y="345666"/>
                </a:lnTo>
                <a:lnTo>
                  <a:pt x="1229128" y="390638"/>
                </a:lnTo>
                <a:lnTo>
                  <a:pt x="1246786" y="437436"/>
                </a:lnTo>
                <a:lnTo>
                  <a:pt x="1260807" y="485896"/>
                </a:lnTo>
                <a:lnTo>
                  <a:pt x="1271025" y="535854"/>
                </a:lnTo>
                <a:lnTo>
                  <a:pt x="1277277" y="587143"/>
                </a:lnTo>
                <a:lnTo>
                  <a:pt x="1279397" y="639601"/>
                </a:lnTo>
                <a:lnTo>
                  <a:pt x="1277277" y="692061"/>
                </a:lnTo>
                <a:lnTo>
                  <a:pt x="1271025" y="743352"/>
                </a:lnTo>
                <a:lnTo>
                  <a:pt x="1260807" y="793311"/>
                </a:lnTo>
                <a:lnTo>
                  <a:pt x="1246786" y="841773"/>
                </a:lnTo>
                <a:lnTo>
                  <a:pt x="1229128" y="888573"/>
                </a:lnTo>
                <a:lnTo>
                  <a:pt x="1207997" y="933546"/>
                </a:lnTo>
                <a:lnTo>
                  <a:pt x="1183558" y="976528"/>
                </a:lnTo>
                <a:lnTo>
                  <a:pt x="1155976" y="1017354"/>
                </a:lnTo>
                <a:lnTo>
                  <a:pt x="1125414" y="1055861"/>
                </a:lnTo>
                <a:lnTo>
                  <a:pt x="1092038" y="1091882"/>
                </a:lnTo>
                <a:lnTo>
                  <a:pt x="1056012" y="1125254"/>
                </a:lnTo>
                <a:lnTo>
                  <a:pt x="1017501" y="1155811"/>
                </a:lnTo>
                <a:lnTo>
                  <a:pt x="976669" y="1183391"/>
                </a:lnTo>
                <a:lnTo>
                  <a:pt x="933681" y="1207827"/>
                </a:lnTo>
                <a:lnTo>
                  <a:pt x="888702" y="1228955"/>
                </a:lnTo>
                <a:lnTo>
                  <a:pt x="841897" y="1246610"/>
                </a:lnTo>
                <a:lnTo>
                  <a:pt x="793429" y="1260629"/>
                </a:lnTo>
                <a:lnTo>
                  <a:pt x="743463" y="1270846"/>
                </a:lnTo>
                <a:lnTo>
                  <a:pt x="692165" y="1277097"/>
                </a:lnTo>
                <a:lnTo>
                  <a:pt x="639698" y="1279218"/>
                </a:lnTo>
                <a:lnTo>
                  <a:pt x="587233" y="1277097"/>
                </a:lnTo>
                <a:lnTo>
                  <a:pt x="535936" y="1270846"/>
                </a:lnTo>
                <a:lnTo>
                  <a:pt x="485971" y="1260629"/>
                </a:lnTo>
                <a:lnTo>
                  <a:pt x="437504" y="1246610"/>
                </a:lnTo>
                <a:lnTo>
                  <a:pt x="390698" y="1228955"/>
                </a:lnTo>
                <a:lnTo>
                  <a:pt x="345720" y="1207827"/>
                </a:lnTo>
                <a:lnTo>
                  <a:pt x="302732" y="1183391"/>
                </a:lnTo>
                <a:lnTo>
                  <a:pt x="261900" y="1155811"/>
                </a:lnTo>
                <a:lnTo>
                  <a:pt x="223389" y="1125254"/>
                </a:lnTo>
                <a:lnTo>
                  <a:pt x="187363" y="1091882"/>
                </a:lnTo>
                <a:lnTo>
                  <a:pt x="153986" y="1055861"/>
                </a:lnTo>
                <a:lnTo>
                  <a:pt x="123424" y="1017354"/>
                </a:lnTo>
                <a:lnTo>
                  <a:pt x="95841" y="976528"/>
                </a:lnTo>
                <a:lnTo>
                  <a:pt x="71401" y="933546"/>
                </a:lnTo>
                <a:lnTo>
                  <a:pt x="50270" y="888573"/>
                </a:lnTo>
                <a:lnTo>
                  <a:pt x="32612" y="841773"/>
                </a:lnTo>
                <a:lnTo>
                  <a:pt x="18591" y="793311"/>
                </a:lnTo>
                <a:lnTo>
                  <a:pt x="8372" y="743352"/>
                </a:lnTo>
                <a:lnTo>
                  <a:pt x="2120" y="692061"/>
                </a:lnTo>
                <a:lnTo>
                  <a:pt x="0" y="639601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9320" y="4208074"/>
            <a:ext cx="770890" cy="771525"/>
          </a:xfrm>
          <a:custGeom>
            <a:avLst/>
            <a:gdLst/>
            <a:ahLst/>
            <a:cxnLst/>
            <a:rect l="l" t="t" r="r" b="b"/>
            <a:pathLst>
              <a:path w="770889" h="771525">
                <a:moveTo>
                  <a:pt x="385370" y="0"/>
                </a:moveTo>
                <a:lnTo>
                  <a:pt x="322861" y="5045"/>
                </a:lnTo>
                <a:lnTo>
                  <a:pt x="263563" y="19653"/>
                </a:lnTo>
                <a:lnTo>
                  <a:pt x="208270" y="43030"/>
                </a:lnTo>
                <a:lnTo>
                  <a:pt x="157775" y="74382"/>
                </a:lnTo>
                <a:lnTo>
                  <a:pt x="112872" y="112914"/>
                </a:lnTo>
                <a:lnTo>
                  <a:pt x="74353" y="157834"/>
                </a:lnTo>
                <a:lnTo>
                  <a:pt x="43014" y="208347"/>
                </a:lnTo>
                <a:lnTo>
                  <a:pt x="19646" y="263660"/>
                </a:lnTo>
                <a:lnTo>
                  <a:pt x="5043" y="322979"/>
                </a:lnTo>
                <a:lnTo>
                  <a:pt x="0" y="385511"/>
                </a:lnTo>
                <a:lnTo>
                  <a:pt x="1277" y="417129"/>
                </a:lnTo>
                <a:lnTo>
                  <a:pt x="11199" y="478155"/>
                </a:lnTo>
                <a:lnTo>
                  <a:pt x="30284" y="535571"/>
                </a:lnTo>
                <a:lnTo>
                  <a:pt x="57737" y="588584"/>
                </a:lnTo>
                <a:lnTo>
                  <a:pt x="92765" y="636400"/>
                </a:lnTo>
                <a:lnTo>
                  <a:pt x="134575" y="678224"/>
                </a:lnTo>
                <a:lnTo>
                  <a:pt x="182373" y="713265"/>
                </a:lnTo>
                <a:lnTo>
                  <a:pt x="235366" y="740727"/>
                </a:lnTo>
                <a:lnTo>
                  <a:pt x="292761" y="759818"/>
                </a:lnTo>
                <a:lnTo>
                  <a:pt x="353764" y="769744"/>
                </a:lnTo>
                <a:lnTo>
                  <a:pt x="385370" y="771022"/>
                </a:lnTo>
                <a:lnTo>
                  <a:pt x="416977" y="769744"/>
                </a:lnTo>
                <a:lnTo>
                  <a:pt x="477980" y="759818"/>
                </a:lnTo>
                <a:lnTo>
                  <a:pt x="535374" y="740727"/>
                </a:lnTo>
                <a:lnTo>
                  <a:pt x="588367" y="713265"/>
                </a:lnTo>
                <a:lnTo>
                  <a:pt x="636165" y="678224"/>
                </a:lnTo>
                <a:lnTo>
                  <a:pt x="677974" y="636400"/>
                </a:lnTo>
                <a:lnTo>
                  <a:pt x="713002" y="588584"/>
                </a:lnTo>
                <a:lnTo>
                  <a:pt x="740454" y="535571"/>
                </a:lnTo>
                <a:lnTo>
                  <a:pt x="759538" y="478155"/>
                </a:lnTo>
                <a:lnTo>
                  <a:pt x="769461" y="417129"/>
                </a:lnTo>
                <a:lnTo>
                  <a:pt x="770738" y="385511"/>
                </a:lnTo>
                <a:lnTo>
                  <a:pt x="769461" y="353893"/>
                </a:lnTo>
                <a:lnTo>
                  <a:pt x="759538" y="292869"/>
                </a:lnTo>
                <a:lnTo>
                  <a:pt x="740454" y="235453"/>
                </a:lnTo>
                <a:lnTo>
                  <a:pt x="713002" y="182441"/>
                </a:lnTo>
                <a:lnTo>
                  <a:pt x="677974" y="134625"/>
                </a:lnTo>
                <a:lnTo>
                  <a:pt x="636165" y="92800"/>
                </a:lnTo>
                <a:lnTo>
                  <a:pt x="588367" y="57759"/>
                </a:lnTo>
                <a:lnTo>
                  <a:pt x="535374" y="30295"/>
                </a:lnTo>
                <a:lnTo>
                  <a:pt x="477980" y="11204"/>
                </a:lnTo>
                <a:lnTo>
                  <a:pt x="416977" y="1277"/>
                </a:lnTo>
                <a:lnTo>
                  <a:pt x="38537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9320" y="4208074"/>
            <a:ext cx="770890" cy="771525"/>
          </a:xfrm>
          <a:custGeom>
            <a:avLst/>
            <a:gdLst/>
            <a:ahLst/>
            <a:cxnLst/>
            <a:rect l="l" t="t" r="r" b="b"/>
            <a:pathLst>
              <a:path w="770889" h="771525">
                <a:moveTo>
                  <a:pt x="0" y="385511"/>
                </a:moveTo>
                <a:lnTo>
                  <a:pt x="5043" y="322979"/>
                </a:lnTo>
                <a:lnTo>
                  <a:pt x="19646" y="263660"/>
                </a:lnTo>
                <a:lnTo>
                  <a:pt x="43014" y="208347"/>
                </a:lnTo>
                <a:lnTo>
                  <a:pt x="74353" y="157834"/>
                </a:lnTo>
                <a:lnTo>
                  <a:pt x="112872" y="112914"/>
                </a:lnTo>
                <a:lnTo>
                  <a:pt x="157775" y="74382"/>
                </a:lnTo>
                <a:lnTo>
                  <a:pt x="208270" y="43030"/>
                </a:lnTo>
                <a:lnTo>
                  <a:pt x="263563" y="19653"/>
                </a:lnTo>
                <a:lnTo>
                  <a:pt x="322861" y="5045"/>
                </a:lnTo>
                <a:lnTo>
                  <a:pt x="385370" y="0"/>
                </a:lnTo>
                <a:lnTo>
                  <a:pt x="416977" y="1277"/>
                </a:lnTo>
                <a:lnTo>
                  <a:pt x="477980" y="11204"/>
                </a:lnTo>
                <a:lnTo>
                  <a:pt x="535374" y="30295"/>
                </a:lnTo>
                <a:lnTo>
                  <a:pt x="588367" y="57759"/>
                </a:lnTo>
                <a:lnTo>
                  <a:pt x="636165" y="92800"/>
                </a:lnTo>
                <a:lnTo>
                  <a:pt x="677974" y="134625"/>
                </a:lnTo>
                <a:lnTo>
                  <a:pt x="713002" y="182441"/>
                </a:lnTo>
                <a:lnTo>
                  <a:pt x="740454" y="235453"/>
                </a:lnTo>
                <a:lnTo>
                  <a:pt x="759538" y="292869"/>
                </a:lnTo>
                <a:lnTo>
                  <a:pt x="769461" y="353893"/>
                </a:lnTo>
                <a:lnTo>
                  <a:pt x="770738" y="385511"/>
                </a:lnTo>
                <a:lnTo>
                  <a:pt x="769461" y="417129"/>
                </a:lnTo>
                <a:lnTo>
                  <a:pt x="759538" y="478155"/>
                </a:lnTo>
                <a:lnTo>
                  <a:pt x="740454" y="535571"/>
                </a:lnTo>
                <a:lnTo>
                  <a:pt x="713002" y="588584"/>
                </a:lnTo>
                <a:lnTo>
                  <a:pt x="677974" y="636400"/>
                </a:lnTo>
                <a:lnTo>
                  <a:pt x="636165" y="678224"/>
                </a:lnTo>
                <a:lnTo>
                  <a:pt x="588367" y="713265"/>
                </a:lnTo>
                <a:lnTo>
                  <a:pt x="535374" y="740727"/>
                </a:lnTo>
                <a:lnTo>
                  <a:pt x="477980" y="759818"/>
                </a:lnTo>
                <a:lnTo>
                  <a:pt x="416977" y="769744"/>
                </a:lnTo>
                <a:lnTo>
                  <a:pt x="385370" y="771022"/>
                </a:lnTo>
                <a:lnTo>
                  <a:pt x="353764" y="769744"/>
                </a:lnTo>
                <a:lnTo>
                  <a:pt x="292761" y="759818"/>
                </a:lnTo>
                <a:lnTo>
                  <a:pt x="235366" y="740727"/>
                </a:lnTo>
                <a:lnTo>
                  <a:pt x="182373" y="713265"/>
                </a:lnTo>
                <a:lnTo>
                  <a:pt x="134575" y="678224"/>
                </a:lnTo>
                <a:lnTo>
                  <a:pt x="92765" y="636400"/>
                </a:lnTo>
                <a:lnTo>
                  <a:pt x="57737" y="588584"/>
                </a:lnTo>
                <a:lnTo>
                  <a:pt x="30284" y="535571"/>
                </a:lnTo>
                <a:lnTo>
                  <a:pt x="11199" y="478155"/>
                </a:lnTo>
                <a:lnTo>
                  <a:pt x="1277" y="417129"/>
                </a:lnTo>
                <a:lnTo>
                  <a:pt x="0" y="385511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6202" y="4215146"/>
            <a:ext cx="756952" cy="756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6202" y="4215146"/>
            <a:ext cx="757555" cy="756920"/>
          </a:xfrm>
          <a:custGeom>
            <a:avLst/>
            <a:gdLst/>
            <a:ahLst/>
            <a:cxnLst/>
            <a:rect l="l" t="t" r="r" b="b"/>
            <a:pathLst>
              <a:path w="757555" h="756920">
                <a:moveTo>
                  <a:pt x="0" y="378415"/>
                </a:moveTo>
                <a:lnTo>
                  <a:pt x="4953" y="317035"/>
                </a:lnTo>
                <a:lnTo>
                  <a:pt x="19295" y="258808"/>
                </a:lnTo>
                <a:lnTo>
                  <a:pt x="42245" y="204513"/>
                </a:lnTo>
                <a:lnTo>
                  <a:pt x="73024" y="154929"/>
                </a:lnTo>
                <a:lnTo>
                  <a:pt x="110853" y="110836"/>
                </a:lnTo>
                <a:lnTo>
                  <a:pt x="154953" y="73013"/>
                </a:lnTo>
                <a:lnTo>
                  <a:pt x="204545" y="42238"/>
                </a:lnTo>
                <a:lnTo>
                  <a:pt x="258848" y="19292"/>
                </a:lnTo>
                <a:lnTo>
                  <a:pt x="317085" y="4952"/>
                </a:lnTo>
                <a:lnTo>
                  <a:pt x="378476" y="0"/>
                </a:lnTo>
                <a:lnTo>
                  <a:pt x="409517" y="1254"/>
                </a:lnTo>
                <a:lnTo>
                  <a:pt x="469428" y="10997"/>
                </a:lnTo>
                <a:lnTo>
                  <a:pt x="525795" y="29738"/>
                </a:lnTo>
                <a:lnTo>
                  <a:pt x="577840" y="56696"/>
                </a:lnTo>
                <a:lnTo>
                  <a:pt x="624784" y="91092"/>
                </a:lnTo>
                <a:lnTo>
                  <a:pt x="665846" y="132148"/>
                </a:lnTo>
                <a:lnTo>
                  <a:pt x="700247" y="179083"/>
                </a:lnTo>
                <a:lnTo>
                  <a:pt x="727209" y="231120"/>
                </a:lnTo>
                <a:lnTo>
                  <a:pt x="745952" y="287478"/>
                </a:lnTo>
                <a:lnTo>
                  <a:pt x="755697" y="347379"/>
                </a:lnTo>
                <a:lnTo>
                  <a:pt x="756952" y="378415"/>
                </a:lnTo>
                <a:lnTo>
                  <a:pt x="755697" y="409452"/>
                </a:lnTo>
                <a:lnTo>
                  <a:pt x="745952" y="469357"/>
                </a:lnTo>
                <a:lnTo>
                  <a:pt x="727209" y="525718"/>
                </a:lnTo>
                <a:lnTo>
                  <a:pt x="700247" y="577756"/>
                </a:lnTo>
                <a:lnTo>
                  <a:pt x="665846" y="624693"/>
                </a:lnTo>
                <a:lnTo>
                  <a:pt x="624784" y="665750"/>
                </a:lnTo>
                <a:lnTo>
                  <a:pt x="577840" y="700146"/>
                </a:lnTo>
                <a:lnTo>
                  <a:pt x="525795" y="727104"/>
                </a:lnTo>
                <a:lnTo>
                  <a:pt x="469428" y="745844"/>
                </a:lnTo>
                <a:lnTo>
                  <a:pt x="409517" y="755588"/>
                </a:lnTo>
                <a:lnTo>
                  <a:pt x="378476" y="756842"/>
                </a:lnTo>
                <a:lnTo>
                  <a:pt x="347435" y="755588"/>
                </a:lnTo>
                <a:lnTo>
                  <a:pt x="287524" y="745844"/>
                </a:lnTo>
                <a:lnTo>
                  <a:pt x="231156" y="727104"/>
                </a:lnTo>
                <a:lnTo>
                  <a:pt x="179111" y="700146"/>
                </a:lnTo>
                <a:lnTo>
                  <a:pt x="132168" y="665750"/>
                </a:lnTo>
                <a:lnTo>
                  <a:pt x="91106" y="624693"/>
                </a:lnTo>
                <a:lnTo>
                  <a:pt x="56704" y="577756"/>
                </a:lnTo>
                <a:lnTo>
                  <a:pt x="29742" y="525718"/>
                </a:lnTo>
                <a:lnTo>
                  <a:pt x="10999" y="469357"/>
                </a:lnTo>
                <a:lnTo>
                  <a:pt x="1254" y="409452"/>
                </a:lnTo>
                <a:lnTo>
                  <a:pt x="0" y="378415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3770" y="3182630"/>
            <a:ext cx="1049655" cy="1049655"/>
          </a:xfrm>
          <a:custGeom>
            <a:avLst/>
            <a:gdLst/>
            <a:ahLst/>
            <a:cxnLst/>
            <a:rect l="l" t="t" r="r" b="b"/>
            <a:pathLst>
              <a:path w="1049655" h="1049654">
                <a:moveTo>
                  <a:pt x="524743" y="0"/>
                </a:moveTo>
                <a:lnTo>
                  <a:pt x="481706" y="1739"/>
                </a:lnTo>
                <a:lnTo>
                  <a:pt x="439627" y="6866"/>
                </a:lnTo>
                <a:lnTo>
                  <a:pt x="398641" y="15246"/>
                </a:lnTo>
                <a:lnTo>
                  <a:pt x="358883" y="26745"/>
                </a:lnTo>
                <a:lnTo>
                  <a:pt x="320488" y="41227"/>
                </a:lnTo>
                <a:lnTo>
                  <a:pt x="283592" y="58557"/>
                </a:lnTo>
                <a:lnTo>
                  <a:pt x="248330" y="78601"/>
                </a:lnTo>
                <a:lnTo>
                  <a:pt x="214836" y="101222"/>
                </a:lnTo>
                <a:lnTo>
                  <a:pt x="183245" y="126287"/>
                </a:lnTo>
                <a:lnTo>
                  <a:pt x="153693" y="153661"/>
                </a:lnTo>
                <a:lnTo>
                  <a:pt x="126314" y="183207"/>
                </a:lnTo>
                <a:lnTo>
                  <a:pt x="101244" y="214792"/>
                </a:lnTo>
                <a:lnTo>
                  <a:pt x="78618" y="248280"/>
                </a:lnTo>
                <a:lnTo>
                  <a:pt x="58570" y="283537"/>
                </a:lnTo>
                <a:lnTo>
                  <a:pt x="41236" y="320427"/>
                </a:lnTo>
                <a:lnTo>
                  <a:pt x="26751" y="358815"/>
                </a:lnTo>
                <a:lnTo>
                  <a:pt x="15250" y="398567"/>
                </a:lnTo>
                <a:lnTo>
                  <a:pt x="6867" y="439547"/>
                </a:lnTo>
                <a:lnTo>
                  <a:pt x="1739" y="481620"/>
                </a:lnTo>
                <a:lnTo>
                  <a:pt x="0" y="524652"/>
                </a:lnTo>
                <a:lnTo>
                  <a:pt x="1739" y="567679"/>
                </a:lnTo>
                <a:lnTo>
                  <a:pt x="6867" y="609748"/>
                </a:lnTo>
                <a:lnTo>
                  <a:pt x="15250" y="650725"/>
                </a:lnTo>
                <a:lnTo>
                  <a:pt x="26751" y="690474"/>
                </a:lnTo>
                <a:lnTo>
                  <a:pt x="41236" y="728861"/>
                </a:lnTo>
                <a:lnTo>
                  <a:pt x="58570" y="765749"/>
                </a:lnTo>
                <a:lnTo>
                  <a:pt x="78618" y="801005"/>
                </a:lnTo>
                <a:lnTo>
                  <a:pt x="101244" y="834493"/>
                </a:lnTo>
                <a:lnTo>
                  <a:pt x="126314" y="866077"/>
                </a:lnTo>
                <a:lnTo>
                  <a:pt x="153693" y="895624"/>
                </a:lnTo>
                <a:lnTo>
                  <a:pt x="183245" y="922998"/>
                </a:lnTo>
                <a:lnTo>
                  <a:pt x="214836" y="948064"/>
                </a:lnTo>
                <a:lnTo>
                  <a:pt x="248330" y="970686"/>
                </a:lnTo>
                <a:lnTo>
                  <a:pt x="283592" y="990730"/>
                </a:lnTo>
                <a:lnTo>
                  <a:pt x="320488" y="1008061"/>
                </a:lnTo>
                <a:lnTo>
                  <a:pt x="358883" y="1022544"/>
                </a:lnTo>
                <a:lnTo>
                  <a:pt x="398641" y="1034044"/>
                </a:lnTo>
                <a:lnTo>
                  <a:pt x="439627" y="1042425"/>
                </a:lnTo>
                <a:lnTo>
                  <a:pt x="481706" y="1047553"/>
                </a:lnTo>
                <a:lnTo>
                  <a:pt x="524743" y="1049292"/>
                </a:lnTo>
                <a:lnTo>
                  <a:pt x="567781" y="1047553"/>
                </a:lnTo>
                <a:lnTo>
                  <a:pt x="609860" y="1042425"/>
                </a:lnTo>
                <a:lnTo>
                  <a:pt x="650846" y="1034044"/>
                </a:lnTo>
                <a:lnTo>
                  <a:pt x="690604" y="1022544"/>
                </a:lnTo>
                <a:lnTo>
                  <a:pt x="728998" y="1008061"/>
                </a:lnTo>
                <a:lnTo>
                  <a:pt x="765894" y="990730"/>
                </a:lnTo>
                <a:lnTo>
                  <a:pt x="801157" y="970686"/>
                </a:lnTo>
                <a:lnTo>
                  <a:pt x="834651" y="948064"/>
                </a:lnTo>
                <a:lnTo>
                  <a:pt x="866242" y="922998"/>
                </a:lnTo>
                <a:lnTo>
                  <a:pt x="895794" y="895624"/>
                </a:lnTo>
                <a:lnTo>
                  <a:pt x="923172" y="866077"/>
                </a:lnTo>
                <a:lnTo>
                  <a:pt x="948242" y="834493"/>
                </a:lnTo>
                <a:lnTo>
                  <a:pt x="970869" y="801005"/>
                </a:lnTo>
                <a:lnTo>
                  <a:pt x="990916" y="765749"/>
                </a:lnTo>
                <a:lnTo>
                  <a:pt x="1008250" y="728861"/>
                </a:lnTo>
                <a:lnTo>
                  <a:pt x="1022735" y="690474"/>
                </a:lnTo>
                <a:lnTo>
                  <a:pt x="1034237" y="650725"/>
                </a:lnTo>
                <a:lnTo>
                  <a:pt x="1042619" y="609748"/>
                </a:lnTo>
                <a:lnTo>
                  <a:pt x="1047747" y="567679"/>
                </a:lnTo>
                <a:lnTo>
                  <a:pt x="1049487" y="524652"/>
                </a:lnTo>
                <a:lnTo>
                  <a:pt x="1047747" y="481620"/>
                </a:lnTo>
                <a:lnTo>
                  <a:pt x="1042619" y="439547"/>
                </a:lnTo>
                <a:lnTo>
                  <a:pt x="1034237" y="398567"/>
                </a:lnTo>
                <a:lnTo>
                  <a:pt x="1022735" y="358815"/>
                </a:lnTo>
                <a:lnTo>
                  <a:pt x="1008250" y="320427"/>
                </a:lnTo>
                <a:lnTo>
                  <a:pt x="990916" y="283537"/>
                </a:lnTo>
                <a:lnTo>
                  <a:pt x="970869" y="248280"/>
                </a:lnTo>
                <a:lnTo>
                  <a:pt x="948242" y="214792"/>
                </a:lnTo>
                <a:lnTo>
                  <a:pt x="923172" y="183207"/>
                </a:lnTo>
                <a:lnTo>
                  <a:pt x="895794" y="153661"/>
                </a:lnTo>
                <a:lnTo>
                  <a:pt x="866242" y="126287"/>
                </a:lnTo>
                <a:lnTo>
                  <a:pt x="834651" y="101222"/>
                </a:lnTo>
                <a:lnTo>
                  <a:pt x="801157" y="78601"/>
                </a:lnTo>
                <a:lnTo>
                  <a:pt x="765894" y="58557"/>
                </a:lnTo>
                <a:lnTo>
                  <a:pt x="728998" y="41227"/>
                </a:lnTo>
                <a:lnTo>
                  <a:pt x="690604" y="26745"/>
                </a:lnTo>
                <a:lnTo>
                  <a:pt x="650846" y="15246"/>
                </a:lnTo>
                <a:lnTo>
                  <a:pt x="609860" y="6866"/>
                </a:lnTo>
                <a:lnTo>
                  <a:pt x="567781" y="1739"/>
                </a:lnTo>
                <a:lnTo>
                  <a:pt x="5247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3770" y="3182630"/>
            <a:ext cx="1049655" cy="1049655"/>
          </a:xfrm>
          <a:custGeom>
            <a:avLst/>
            <a:gdLst/>
            <a:ahLst/>
            <a:cxnLst/>
            <a:rect l="l" t="t" r="r" b="b"/>
            <a:pathLst>
              <a:path w="1049655" h="1049654">
                <a:moveTo>
                  <a:pt x="0" y="524652"/>
                </a:moveTo>
                <a:lnTo>
                  <a:pt x="1739" y="481620"/>
                </a:lnTo>
                <a:lnTo>
                  <a:pt x="6867" y="439547"/>
                </a:lnTo>
                <a:lnTo>
                  <a:pt x="15250" y="398567"/>
                </a:lnTo>
                <a:lnTo>
                  <a:pt x="26751" y="358815"/>
                </a:lnTo>
                <a:lnTo>
                  <a:pt x="41236" y="320427"/>
                </a:lnTo>
                <a:lnTo>
                  <a:pt x="58570" y="283537"/>
                </a:lnTo>
                <a:lnTo>
                  <a:pt x="78618" y="248280"/>
                </a:lnTo>
                <a:lnTo>
                  <a:pt x="101244" y="214792"/>
                </a:lnTo>
                <a:lnTo>
                  <a:pt x="126314" y="183207"/>
                </a:lnTo>
                <a:lnTo>
                  <a:pt x="153693" y="153661"/>
                </a:lnTo>
                <a:lnTo>
                  <a:pt x="183245" y="126287"/>
                </a:lnTo>
                <a:lnTo>
                  <a:pt x="214836" y="101222"/>
                </a:lnTo>
                <a:lnTo>
                  <a:pt x="248330" y="78601"/>
                </a:lnTo>
                <a:lnTo>
                  <a:pt x="283592" y="58557"/>
                </a:lnTo>
                <a:lnTo>
                  <a:pt x="320488" y="41227"/>
                </a:lnTo>
                <a:lnTo>
                  <a:pt x="358883" y="26745"/>
                </a:lnTo>
                <a:lnTo>
                  <a:pt x="398641" y="15246"/>
                </a:lnTo>
                <a:lnTo>
                  <a:pt x="439627" y="6866"/>
                </a:lnTo>
                <a:lnTo>
                  <a:pt x="481706" y="1739"/>
                </a:lnTo>
                <a:lnTo>
                  <a:pt x="524743" y="0"/>
                </a:lnTo>
                <a:lnTo>
                  <a:pt x="567781" y="1739"/>
                </a:lnTo>
                <a:lnTo>
                  <a:pt x="609860" y="6866"/>
                </a:lnTo>
                <a:lnTo>
                  <a:pt x="650846" y="15246"/>
                </a:lnTo>
                <a:lnTo>
                  <a:pt x="690604" y="26745"/>
                </a:lnTo>
                <a:lnTo>
                  <a:pt x="728998" y="41227"/>
                </a:lnTo>
                <a:lnTo>
                  <a:pt x="765894" y="58557"/>
                </a:lnTo>
                <a:lnTo>
                  <a:pt x="801157" y="78601"/>
                </a:lnTo>
                <a:lnTo>
                  <a:pt x="834651" y="101222"/>
                </a:lnTo>
                <a:lnTo>
                  <a:pt x="866242" y="126287"/>
                </a:lnTo>
                <a:lnTo>
                  <a:pt x="895794" y="153661"/>
                </a:lnTo>
                <a:lnTo>
                  <a:pt x="923172" y="183207"/>
                </a:lnTo>
                <a:lnTo>
                  <a:pt x="948242" y="214792"/>
                </a:lnTo>
                <a:lnTo>
                  <a:pt x="970869" y="248280"/>
                </a:lnTo>
                <a:lnTo>
                  <a:pt x="990916" y="283537"/>
                </a:lnTo>
                <a:lnTo>
                  <a:pt x="1008250" y="320427"/>
                </a:lnTo>
                <a:lnTo>
                  <a:pt x="1022735" y="358815"/>
                </a:lnTo>
                <a:lnTo>
                  <a:pt x="1034237" y="398567"/>
                </a:lnTo>
                <a:lnTo>
                  <a:pt x="1042619" y="439547"/>
                </a:lnTo>
                <a:lnTo>
                  <a:pt x="1047747" y="481620"/>
                </a:lnTo>
                <a:lnTo>
                  <a:pt x="1049487" y="524652"/>
                </a:lnTo>
                <a:lnTo>
                  <a:pt x="1047747" y="567679"/>
                </a:lnTo>
                <a:lnTo>
                  <a:pt x="1042619" y="609748"/>
                </a:lnTo>
                <a:lnTo>
                  <a:pt x="1034237" y="650725"/>
                </a:lnTo>
                <a:lnTo>
                  <a:pt x="1022735" y="690474"/>
                </a:lnTo>
                <a:lnTo>
                  <a:pt x="1008250" y="728861"/>
                </a:lnTo>
                <a:lnTo>
                  <a:pt x="990916" y="765749"/>
                </a:lnTo>
                <a:lnTo>
                  <a:pt x="970869" y="801005"/>
                </a:lnTo>
                <a:lnTo>
                  <a:pt x="948242" y="834493"/>
                </a:lnTo>
                <a:lnTo>
                  <a:pt x="923172" y="866077"/>
                </a:lnTo>
                <a:lnTo>
                  <a:pt x="895794" y="895624"/>
                </a:lnTo>
                <a:lnTo>
                  <a:pt x="866242" y="922998"/>
                </a:lnTo>
                <a:lnTo>
                  <a:pt x="834651" y="948064"/>
                </a:lnTo>
                <a:lnTo>
                  <a:pt x="801157" y="970686"/>
                </a:lnTo>
                <a:lnTo>
                  <a:pt x="765894" y="990730"/>
                </a:lnTo>
                <a:lnTo>
                  <a:pt x="728998" y="1008061"/>
                </a:lnTo>
                <a:lnTo>
                  <a:pt x="690604" y="1022544"/>
                </a:lnTo>
                <a:lnTo>
                  <a:pt x="650846" y="1034044"/>
                </a:lnTo>
                <a:lnTo>
                  <a:pt x="609860" y="1042425"/>
                </a:lnTo>
                <a:lnTo>
                  <a:pt x="567781" y="1047553"/>
                </a:lnTo>
                <a:lnTo>
                  <a:pt x="524743" y="1049292"/>
                </a:lnTo>
                <a:lnTo>
                  <a:pt x="481706" y="1047553"/>
                </a:lnTo>
                <a:lnTo>
                  <a:pt x="439627" y="1042425"/>
                </a:lnTo>
                <a:lnTo>
                  <a:pt x="398641" y="1034044"/>
                </a:lnTo>
                <a:lnTo>
                  <a:pt x="358883" y="1022544"/>
                </a:lnTo>
                <a:lnTo>
                  <a:pt x="320488" y="1008061"/>
                </a:lnTo>
                <a:lnTo>
                  <a:pt x="283592" y="990730"/>
                </a:lnTo>
                <a:lnTo>
                  <a:pt x="248330" y="970686"/>
                </a:lnTo>
                <a:lnTo>
                  <a:pt x="214836" y="948064"/>
                </a:lnTo>
                <a:lnTo>
                  <a:pt x="183245" y="922998"/>
                </a:lnTo>
                <a:lnTo>
                  <a:pt x="153693" y="895624"/>
                </a:lnTo>
                <a:lnTo>
                  <a:pt x="126314" y="866077"/>
                </a:lnTo>
                <a:lnTo>
                  <a:pt x="101244" y="834493"/>
                </a:lnTo>
                <a:lnTo>
                  <a:pt x="78618" y="801005"/>
                </a:lnTo>
                <a:lnTo>
                  <a:pt x="58570" y="765749"/>
                </a:lnTo>
                <a:lnTo>
                  <a:pt x="41236" y="728861"/>
                </a:lnTo>
                <a:lnTo>
                  <a:pt x="26751" y="690474"/>
                </a:lnTo>
                <a:lnTo>
                  <a:pt x="15250" y="650725"/>
                </a:lnTo>
                <a:lnTo>
                  <a:pt x="6867" y="609748"/>
                </a:lnTo>
                <a:lnTo>
                  <a:pt x="1739" y="567679"/>
                </a:lnTo>
                <a:lnTo>
                  <a:pt x="0" y="524652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4142" y="2057400"/>
            <a:ext cx="323850" cy="324485"/>
          </a:xfrm>
          <a:custGeom>
            <a:avLst/>
            <a:gdLst/>
            <a:ahLst/>
            <a:cxnLst/>
            <a:rect l="l" t="t" r="r" b="b"/>
            <a:pathLst>
              <a:path w="323850" h="324485">
                <a:moveTo>
                  <a:pt x="161389" y="0"/>
                </a:moveTo>
                <a:lnTo>
                  <a:pt x="118469" y="5890"/>
                </a:lnTo>
                <a:lnTo>
                  <a:pt x="79912" y="22273"/>
                </a:lnTo>
                <a:lnTo>
                  <a:pt x="47251" y="47613"/>
                </a:lnTo>
                <a:lnTo>
                  <a:pt x="22023" y="80371"/>
                </a:lnTo>
                <a:lnTo>
                  <a:pt x="5761" y="119013"/>
                </a:lnTo>
                <a:lnTo>
                  <a:pt x="0" y="162000"/>
                </a:lnTo>
                <a:lnTo>
                  <a:pt x="6" y="163514"/>
                </a:lnTo>
                <a:lnTo>
                  <a:pt x="6111" y="206222"/>
                </a:lnTo>
                <a:lnTo>
                  <a:pt x="22626" y="244571"/>
                </a:lnTo>
                <a:lnTo>
                  <a:pt x="48066" y="277043"/>
                </a:lnTo>
                <a:lnTo>
                  <a:pt x="80950" y="302117"/>
                </a:lnTo>
                <a:lnTo>
                  <a:pt x="119795" y="318275"/>
                </a:lnTo>
                <a:lnTo>
                  <a:pt x="163117" y="323997"/>
                </a:lnTo>
                <a:lnTo>
                  <a:pt x="177755" y="323231"/>
                </a:lnTo>
                <a:lnTo>
                  <a:pt x="219216" y="313533"/>
                </a:lnTo>
                <a:lnTo>
                  <a:pt x="246826" y="299769"/>
                </a:lnTo>
                <a:lnTo>
                  <a:pt x="156788" y="299769"/>
                </a:lnTo>
                <a:lnTo>
                  <a:pt x="142258" y="298473"/>
                </a:lnTo>
                <a:lnTo>
                  <a:pt x="101817" y="286095"/>
                </a:lnTo>
                <a:lnTo>
                  <a:pt x="67746" y="262632"/>
                </a:lnTo>
                <a:lnTo>
                  <a:pt x="42166" y="230204"/>
                </a:lnTo>
                <a:lnTo>
                  <a:pt x="27196" y="190934"/>
                </a:lnTo>
                <a:lnTo>
                  <a:pt x="24158" y="162000"/>
                </a:lnTo>
                <a:lnTo>
                  <a:pt x="24163" y="160823"/>
                </a:lnTo>
                <a:lnTo>
                  <a:pt x="30710" y="120144"/>
                </a:lnTo>
                <a:lnTo>
                  <a:pt x="48740" y="84394"/>
                </a:lnTo>
                <a:lnTo>
                  <a:pt x="76897" y="55435"/>
                </a:lnTo>
                <a:lnTo>
                  <a:pt x="113829" y="35129"/>
                </a:lnTo>
                <a:lnTo>
                  <a:pt x="158182" y="25337"/>
                </a:lnTo>
                <a:lnTo>
                  <a:pt x="174381" y="24731"/>
                </a:lnTo>
                <a:lnTo>
                  <a:pt x="247491" y="24731"/>
                </a:lnTo>
                <a:lnTo>
                  <a:pt x="243195" y="21978"/>
                </a:lnTo>
                <a:lnTo>
                  <a:pt x="204490" y="5749"/>
                </a:lnTo>
                <a:lnTo>
                  <a:pt x="176151" y="657"/>
                </a:lnTo>
                <a:lnTo>
                  <a:pt x="161389" y="0"/>
                </a:lnTo>
                <a:close/>
              </a:path>
              <a:path w="323850" h="324485">
                <a:moveTo>
                  <a:pt x="247491" y="24731"/>
                </a:moveTo>
                <a:lnTo>
                  <a:pt x="174381" y="24731"/>
                </a:lnTo>
                <a:lnTo>
                  <a:pt x="188208" y="26700"/>
                </a:lnTo>
                <a:lnTo>
                  <a:pt x="201558" y="30030"/>
                </a:lnTo>
                <a:lnTo>
                  <a:pt x="238036" y="47613"/>
                </a:lnTo>
                <a:lnTo>
                  <a:pt x="267658" y="75390"/>
                </a:lnTo>
                <a:lnTo>
                  <a:pt x="288500" y="111823"/>
                </a:lnTo>
                <a:lnTo>
                  <a:pt x="298638" y="155373"/>
                </a:lnTo>
                <a:lnTo>
                  <a:pt x="299306" y="171205"/>
                </a:lnTo>
                <a:lnTo>
                  <a:pt x="297634" y="185361"/>
                </a:lnTo>
                <a:lnTo>
                  <a:pt x="284449" y="224680"/>
                </a:lnTo>
                <a:lnTo>
                  <a:pt x="260405" y="257710"/>
                </a:lnTo>
                <a:lnTo>
                  <a:pt x="227288" y="282443"/>
                </a:lnTo>
                <a:lnTo>
                  <a:pt x="186887" y="296869"/>
                </a:lnTo>
                <a:lnTo>
                  <a:pt x="156788" y="299769"/>
                </a:lnTo>
                <a:lnTo>
                  <a:pt x="246826" y="299769"/>
                </a:lnTo>
                <a:lnTo>
                  <a:pt x="276752" y="276026"/>
                </a:lnTo>
                <a:lnTo>
                  <a:pt x="301855" y="243158"/>
                </a:lnTo>
                <a:lnTo>
                  <a:pt x="318032" y="204349"/>
                </a:lnTo>
                <a:lnTo>
                  <a:pt x="323762" y="161100"/>
                </a:lnTo>
                <a:lnTo>
                  <a:pt x="323025" y="146426"/>
                </a:lnTo>
                <a:lnTo>
                  <a:pt x="313398" y="104858"/>
                </a:lnTo>
                <a:lnTo>
                  <a:pt x="293821" y="68161"/>
                </a:lnTo>
                <a:lnTo>
                  <a:pt x="265808" y="37865"/>
                </a:lnTo>
                <a:lnTo>
                  <a:pt x="254858" y="29452"/>
                </a:lnTo>
                <a:lnTo>
                  <a:pt x="247491" y="24731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4142" y="2057400"/>
            <a:ext cx="323850" cy="324485"/>
          </a:xfrm>
          <a:custGeom>
            <a:avLst/>
            <a:gdLst/>
            <a:ahLst/>
            <a:cxnLst/>
            <a:rect l="l" t="t" r="r" b="b"/>
            <a:pathLst>
              <a:path w="323850" h="324485">
                <a:moveTo>
                  <a:pt x="0" y="162000"/>
                </a:moveTo>
                <a:lnTo>
                  <a:pt x="5761" y="119013"/>
                </a:lnTo>
                <a:lnTo>
                  <a:pt x="22023" y="80371"/>
                </a:lnTo>
                <a:lnTo>
                  <a:pt x="47252" y="47612"/>
                </a:lnTo>
                <a:lnTo>
                  <a:pt x="79912" y="22273"/>
                </a:lnTo>
                <a:lnTo>
                  <a:pt x="118469" y="5890"/>
                </a:lnTo>
                <a:lnTo>
                  <a:pt x="161389" y="0"/>
                </a:lnTo>
                <a:lnTo>
                  <a:pt x="176151" y="657"/>
                </a:lnTo>
                <a:lnTo>
                  <a:pt x="217955" y="10070"/>
                </a:lnTo>
                <a:lnTo>
                  <a:pt x="254858" y="29452"/>
                </a:lnTo>
                <a:lnTo>
                  <a:pt x="285346" y="57275"/>
                </a:lnTo>
                <a:lnTo>
                  <a:pt x="307903" y="92009"/>
                </a:lnTo>
                <a:lnTo>
                  <a:pt x="321015" y="132123"/>
                </a:lnTo>
                <a:lnTo>
                  <a:pt x="323762" y="161100"/>
                </a:lnTo>
                <a:lnTo>
                  <a:pt x="323107" y="175917"/>
                </a:lnTo>
                <a:lnTo>
                  <a:pt x="313725" y="217853"/>
                </a:lnTo>
                <a:lnTo>
                  <a:pt x="294404" y="254848"/>
                </a:lnTo>
                <a:lnTo>
                  <a:pt x="266665" y="285402"/>
                </a:lnTo>
                <a:lnTo>
                  <a:pt x="232030" y="308018"/>
                </a:lnTo>
                <a:lnTo>
                  <a:pt x="192022" y="321195"/>
                </a:lnTo>
                <a:lnTo>
                  <a:pt x="163117" y="323997"/>
                </a:lnTo>
                <a:lnTo>
                  <a:pt x="148270" y="323342"/>
                </a:lnTo>
                <a:lnTo>
                  <a:pt x="106276" y="313973"/>
                </a:lnTo>
                <a:lnTo>
                  <a:pt x="69253" y="294674"/>
                </a:lnTo>
                <a:lnTo>
                  <a:pt x="38686" y="266966"/>
                </a:lnTo>
                <a:lnTo>
                  <a:pt x="16056" y="232366"/>
                </a:lnTo>
                <a:lnTo>
                  <a:pt x="2847" y="192395"/>
                </a:lnTo>
                <a:lnTo>
                  <a:pt x="0" y="162000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8300" y="2082129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137271"/>
                </a:moveTo>
                <a:lnTo>
                  <a:pt x="6719" y="179926"/>
                </a:lnTo>
                <a:lnTo>
                  <a:pt x="25465" y="217147"/>
                </a:lnTo>
                <a:lnTo>
                  <a:pt x="54117" y="246814"/>
                </a:lnTo>
                <a:lnTo>
                  <a:pt x="90553" y="266809"/>
                </a:lnTo>
                <a:lnTo>
                  <a:pt x="132654" y="275010"/>
                </a:lnTo>
                <a:lnTo>
                  <a:pt x="147975" y="274282"/>
                </a:lnTo>
                <a:lnTo>
                  <a:pt x="190404" y="263738"/>
                </a:lnTo>
                <a:lnTo>
                  <a:pt x="226146" y="242217"/>
                </a:lnTo>
                <a:lnTo>
                  <a:pt x="253410" y="211728"/>
                </a:lnTo>
                <a:lnTo>
                  <a:pt x="270407" y="174277"/>
                </a:lnTo>
                <a:lnTo>
                  <a:pt x="275151" y="146433"/>
                </a:lnTo>
                <a:lnTo>
                  <a:pt x="274482" y="130606"/>
                </a:lnTo>
                <a:lnTo>
                  <a:pt x="264339" y="87068"/>
                </a:lnTo>
                <a:lnTo>
                  <a:pt x="243490" y="50642"/>
                </a:lnTo>
                <a:lnTo>
                  <a:pt x="213859" y="22870"/>
                </a:lnTo>
                <a:lnTo>
                  <a:pt x="177372" y="5292"/>
                </a:lnTo>
                <a:lnTo>
                  <a:pt x="150188" y="0"/>
                </a:lnTo>
                <a:lnTo>
                  <a:pt x="133993" y="606"/>
                </a:lnTo>
                <a:lnTo>
                  <a:pt x="89648" y="10402"/>
                </a:lnTo>
                <a:lnTo>
                  <a:pt x="52722" y="30714"/>
                </a:lnTo>
                <a:lnTo>
                  <a:pt x="24569" y="59680"/>
                </a:lnTo>
                <a:lnTo>
                  <a:pt x="6544" y="95438"/>
                </a:lnTo>
                <a:lnTo>
                  <a:pt x="4" y="136125"/>
                </a:lnTo>
                <a:lnTo>
                  <a:pt x="0" y="137271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3812" y="2228454"/>
            <a:ext cx="162560" cy="161925"/>
          </a:xfrm>
          <a:custGeom>
            <a:avLst/>
            <a:gdLst/>
            <a:ahLst/>
            <a:cxnLst/>
            <a:rect l="l" t="t" r="r" b="b"/>
            <a:pathLst>
              <a:path w="162560" h="161925">
                <a:moveTo>
                  <a:pt x="80784" y="0"/>
                </a:moveTo>
                <a:lnTo>
                  <a:pt x="39995" y="11147"/>
                </a:lnTo>
                <a:lnTo>
                  <a:pt x="11021" y="40167"/>
                </a:lnTo>
                <a:lnTo>
                  <a:pt x="0" y="80923"/>
                </a:lnTo>
                <a:lnTo>
                  <a:pt x="4" y="81828"/>
                </a:lnTo>
                <a:lnTo>
                  <a:pt x="11386" y="122227"/>
                </a:lnTo>
                <a:lnTo>
                  <a:pt x="40630" y="150909"/>
                </a:lnTo>
                <a:lnTo>
                  <a:pt x="81844" y="161814"/>
                </a:lnTo>
                <a:lnTo>
                  <a:pt x="96305" y="160395"/>
                </a:lnTo>
                <a:lnTo>
                  <a:pt x="109908" y="156553"/>
                </a:lnTo>
                <a:lnTo>
                  <a:pt x="122427" y="150510"/>
                </a:lnTo>
                <a:lnTo>
                  <a:pt x="124470" y="149047"/>
                </a:lnTo>
                <a:lnTo>
                  <a:pt x="71211" y="149047"/>
                </a:lnTo>
                <a:lnTo>
                  <a:pt x="57404" y="145587"/>
                </a:lnTo>
                <a:lnTo>
                  <a:pt x="24811" y="120783"/>
                </a:lnTo>
                <a:lnTo>
                  <a:pt x="12060" y="80923"/>
                </a:lnTo>
                <a:lnTo>
                  <a:pt x="12347" y="74639"/>
                </a:lnTo>
                <a:lnTo>
                  <a:pt x="36280" y="30392"/>
                </a:lnTo>
                <a:lnTo>
                  <a:pt x="76641" y="14149"/>
                </a:lnTo>
                <a:lnTo>
                  <a:pt x="93784" y="13265"/>
                </a:lnTo>
                <a:lnTo>
                  <a:pt x="125076" y="13265"/>
                </a:lnTo>
                <a:lnTo>
                  <a:pt x="121781" y="10961"/>
                </a:lnTo>
                <a:lnTo>
                  <a:pt x="109134" y="5022"/>
                </a:lnTo>
                <a:lnTo>
                  <a:pt x="95394" y="1293"/>
                </a:lnTo>
                <a:lnTo>
                  <a:pt x="80784" y="0"/>
                </a:lnTo>
                <a:close/>
              </a:path>
              <a:path w="162560" h="161925">
                <a:moveTo>
                  <a:pt x="125076" y="13265"/>
                </a:moveTo>
                <a:lnTo>
                  <a:pt x="93784" y="13265"/>
                </a:lnTo>
                <a:lnTo>
                  <a:pt x="106999" y="17164"/>
                </a:lnTo>
                <a:lnTo>
                  <a:pt x="118970" y="23569"/>
                </a:lnTo>
                <a:lnTo>
                  <a:pt x="144520" y="55418"/>
                </a:lnTo>
                <a:lnTo>
                  <a:pt x="150019" y="84770"/>
                </a:lnTo>
                <a:lnTo>
                  <a:pt x="147957" y="97958"/>
                </a:lnTo>
                <a:lnTo>
                  <a:pt x="127252" y="130744"/>
                </a:lnTo>
                <a:lnTo>
                  <a:pt x="87830" y="147965"/>
                </a:lnTo>
                <a:lnTo>
                  <a:pt x="71211" y="149047"/>
                </a:lnTo>
                <a:lnTo>
                  <a:pt x="124470" y="149047"/>
                </a:lnTo>
                <a:lnTo>
                  <a:pt x="151233" y="121372"/>
                </a:lnTo>
                <a:lnTo>
                  <a:pt x="162185" y="80359"/>
                </a:lnTo>
                <a:lnTo>
                  <a:pt x="160792" y="65903"/>
                </a:lnTo>
                <a:lnTo>
                  <a:pt x="156964" y="52302"/>
                </a:lnTo>
                <a:lnTo>
                  <a:pt x="150926" y="39781"/>
                </a:lnTo>
                <a:lnTo>
                  <a:pt x="142900" y="28567"/>
                </a:lnTo>
                <a:lnTo>
                  <a:pt x="133111" y="18885"/>
                </a:lnTo>
                <a:lnTo>
                  <a:pt x="125076" y="13265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3812" y="2228454"/>
            <a:ext cx="162560" cy="161925"/>
          </a:xfrm>
          <a:custGeom>
            <a:avLst/>
            <a:gdLst/>
            <a:ahLst/>
            <a:cxnLst/>
            <a:rect l="l" t="t" r="r" b="b"/>
            <a:pathLst>
              <a:path w="162560" h="161925">
                <a:moveTo>
                  <a:pt x="0" y="80923"/>
                </a:moveTo>
                <a:lnTo>
                  <a:pt x="11021" y="40167"/>
                </a:lnTo>
                <a:lnTo>
                  <a:pt x="39995" y="11147"/>
                </a:lnTo>
                <a:lnTo>
                  <a:pt x="80784" y="0"/>
                </a:lnTo>
                <a:lnTo>
                  <a:pt x="95394" y="1293"/>
                </a:lnTo>
                <a:lnTo>
                  <a:pt x="133111" y="18885"/>
                </a:lnTo>
                <a:lnTo>
                  <a:pt x="156964" y="52302"/>
                </a:lnTo>
                <a:lnTo>
                  <a:pt x="162185" y="80359"/>
                </a:lnTo>
                <a:lnTo>
                  <a:pt x="160893" y="94982"/>
                </a:lnTo>
                <a:lnTo>
                  <a:pt x="143315" y="132698"/>
                </a:lnTo>
                <a:lnTo>
                  <a:pt x="109908" y="156553"/>
                </a:lnTo>
                <a:lnTo>
                  <a:pt x="81844" y="161814"/>
                </a:lnTo>
                <a:lnTo>
                  <a:pt x="67140" y="160528"/>
                </a:lnTo>
                <a:lnTo>
                  <a:pt x="29261" y="143024"/>
                </a:lnTo>
                <a:lnTo>
                  <a:pt x="5317" y="109763"/>
                </a:lnTo>
                <a:lnTo>
                  <a:pt x="0" y="80923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5873" y="2241720"/>
            <a:ext cx="138430" cy="135890"/>
          </a:xfrm>
          <a:custGeom>
            <a:avLst/>
            <a:gdLst/>
            <a:ahLst/>
            <a:cxnLst/>
            <a:rect l="l" t="t" r="r" b="b"/>
            <a:pathLst>
              <a:path w="138430" h="135889">
                <a:moveTo>
                  <a:pt x="0" y="67657"/>
                </a:moveTo>
                <a:lnTo>
                  <a:pt x="12750" y="107517"/>
                </a:lnTo>
                <a:lnTo>
                  <a:pt x="45343" y="132321"/>
                </a:lnTo>
                <a:lnTo>
                  <a:pt x="59150" y="135781"/>
                </a:lnTo>
                <a:lnTo>
                  <a:pt x="75769" y="134699"/>
                </a:lnTo>
                <a:lnTo>
                  <a:pt x="115191" y="117478"/>
                </a:lnTo>
                <a:lnTo>
                  <a:pt x="135896" y="84692"/>
                </a:lnTo>
                <a:lnTo>
                  <a:pt x="137958" y="71504"/>
                </a:lnTo>
                <a:lnTo>
                  <a:pt x="136556" y="56177"/>
                </a:lnTo>
                <a:lnTo>
                  <a:pt x="117347" y="18974"/>
                </a:lnTo>
                <a:lnTo>
                  <a:pt x="81723" y="0"/>
                </a:lnTo>
                <a:lnTo>
                  <a:pt x="64580" y="883"/>
                </a:lnTo>
                <a:lnTo>
                  <a:pt x="24219" y="17126"/>
                </a:lnTo>
                <a:lnTo>
                  <a:pt x="2742" y="48624"/>
                </a:lnTo>
                <a:lnTo>
                  <a:pt x="0" y="67657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6671" y="3225491"/>
            <a:ext cx="963676" cy="963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6668" y="3225485"/>
            <a:ext cx="963930" cy="963294"/>
          </a:xfrm>
          <a:custGeom>
            <a:avLst/>
            <a:gdLst/>
            <a:ahLst/>
            <a:cxnLst/>
            <a:rect l="l" t="t" r="r" b="b"/>
            <a:pathLst>
              <a:path w="963930" h="963295">
                <a:moveTo>
                  <a:pt x="0" y="481583"/>
                </a:moveTo>
                <a:lnTo>
                  <a:pt x="1597" y="442087"/>
                </a:lnTo>
                <a:lnTo>
                  <a:pt x="6306" y="403469"/>
                </a:lnTo>
                <a:lnTo>
                  <a:pt x="14003" y="365854"/>
                </a:lnTo>
                <a:lnTo>
                  <a:pt x="37866" y="294131"/>
                </a:lnTo>
                <a:lnTo>
                  <a:pt x="72191" y="227907"/>
                </a:lnTo>
                <a:lnTo>
                  <a:pt x="115989" y="168175"/>
                </a:lnTo>
                <a:lnTo>
                  <a:pt x="168266" y="115926"/>
                </a:lnTo>
                <a:lnTo>
                  <a:pt x="228030" y="72153"/>
                </a:lnTo>
                <a:lnTo>
                  <a:pt x="294290" y="37845"/>
                </a:lnTo>
                <a:lnTo>
                  <a:pt x="366053" y="13996"/>
                </a:lnTo>
                <a:lnTo>
                  <a:pt x="403688" y="6303"/>
                </a:lnTo>
                <a:lnTo>
                  <a:pt x="442327" y="1596"/>
                </a:lnTo>
                <a:lnTo>
                  <a:pt x="481846" y="0"/>
                </a:lnTo>
                <a:lnTo>
                  <a:pt x="521363" y="1596"/>
                </a:lnTo>
                <a:lnTo>
                  <a:pt x="560001" y="6303"/>
                </a:lnTo>
                <a:lnTo>
                  <a:pt x="597635" y="13996"/>
                </a:lnTo>
                <a:lnTo>
                  <a:pt x="669395" y="37845"/>
                </a:lnTo>
                <a:lnTo>
                  <a:pt x="735653" y="72153"/>
                </a:lnTo>
                <a:lnTo>
                  <a:pt x="795416" y="115926"/>
                </a:lnTo>
                <a:lnTo>
                  <a:pt x="847692" y="168175"/>
                </a:lnTo>
                <a:lnTo>
                  <a:pt x="891489" y="227907"/>
                </a:lnTo>
                <a:lnTo>
                  <a:pt x="925814" y="294131"/>
                </a:lnTo>
                <a:lnTo>
                  <a:pt x="949676" y="365854"/>
                </a:lnTo>
                <a:lnTo>
                  <a:pt x="957373" y="403469"/>
                </a:lnTo>
                <a:lnTo>
                  <a:pt x="962082" y="442087"/>
                </a:lnTo>
                <a:lnTo>
                  <a:pt x="963680" y="481583"/>
                </a:lnTo>
                <a:lnTo>
                  <a:pt x="962082" y="521079"/>
                </a:lnTo>
                <a:lnTo>
                  <a:pt x="957373" y="559696"/>
                </a:lnTo>
                <a:lnTo>
                  <a:pt x="949676" y="597309"/>
                </a:lnTo>
                <a:lnTo>
                  <a:pt x="925814" y="669031"/>
                </a:lnTo>
                <a:lnTo>
                  <a:pt x="891489" y="735251"/>
                </a:lnTo>
                <a:lnTo>
                  <a:pt x="847692" y="794980"/>
                </a:lnTo>
                <a:lnTo>
                  <a:pt x="795416" y="847226"/>
                </a:lnTo>
                <a:lnTo>
                  <a:pt x="735653" y="890998"/>
                </a:lnTo>
                <a:lnTo>
                  <a:pt x="669395" y="925303"/>
                </a:lnTo>
                <a:lnTo>
                  <a:pt x="597635" y="949151"/>
                </a:lnTo>
                <a:lnTo>
                  <a:pt x="560001" y="956843"/>
                </a:lnTo>
                <a:lnTo>
                  <a:pt x="521363" y="961550"/>
                </a:lnTo>
                <a:lnTo>
                  <a:pt x="481846" y="963146"/>
                </a:lnTo>
                <a:lnTo>
                  <a:pt x="442327" y="961550"/>
                </a:lnTo>
                <a:lnTo>
                  <a:pt x="403688" y="956843"/>
                </a:lnTo>
                <a:lnTo>
                  <a:pt x="366053" y="949151"/>
                </a:lnTo>
                <a:lnTo>
                  <a:pt x="294290" y="925303"/>
                </a:lnTo>
                <a:lnTo>
                  <a:pt x="228030" y="890998"/>
                </a:lnTo>
                <a:lnTo>
                  <a:pt x="168266" y="847226"/>
                </a:lnTo>
                <a:lnTo>
                  <a:pt x="115989" y="794980"/>
                </a:lnTo>
                <a:lnTo>
                  <a:pt x="72191" y="735251"/>
                </a:lnTo>
                <a:lnTo>
                  <a:pt x="37866" y="669031"/>
                </a:lnTo>
                <a:lnTo>
                  <a:pt x="14003" y="597309"/>
                </a:lnTo>
                <a:lnTo>
                  <a:pt x="6306" y="559696"/>
                </a:lnTo>
                <a:lnTo>
                  <a:pt x="1597" y="521079"/>
                </a:lnTo>
                <a:lnTo>
                  <a:pt x="0" y="481583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9941" y="3712372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706" y="0"/>
                </a:moveTo>
                <a:lnTo>
                  <a:pt x="290470" y="4535"/>
                </a:lnTo>
                <a:lnTo>
                  <a:pt x="237122" y="17666"/>
                </a:lnTo>
                <a:lnTo>
                  <a:pt x="187377" y="38678"/>
                </a:lnTo>
                <a:lnTo>
                  <a:pt x="141948" y="66859"/>
                </a:lnTo>
                <a:lnTo>
                  <a:pt x="101550" y="101495"/>
                </a:lnTo>
                <a:lnTo>
                  <a:pt x="66895" y="141873"/>
                </a:lnTo>
                <a:lnTo>
                  <a:pt x="38699" y="187278"/>
                </a:lnTo>
                <a:lnTo>
                  <a:pt x="17675" y="236998"/>
                </a:lnTo>
                <a:lnTo>
                  <a:pt x="4537" y="290318"/>
                </a:lnTo>
                <a:lnTo>
                  <a:pt x="0" y="346527"/>
                </a:lnTo>
                <a:lnTo>
                  <a:pt x="1149" y="374947"/>
                </a:lnTo>
                <a:lnTo>
                  <a:pt x="10076" y="429800"/>
                </a:lnTo>
                <a:lnTo>
                  <a:pt x="27246" y="481409"/>
                </a:lnTo>
                <a:lnTo>
                  <a:pt x="51946" y="529060"/>
                </a:lnTo>
                <a:lnTo>
                  <a:pt x="83460" y="572040"/>
                </a:lnTo>
                <a:lnTo>
                  <a:pt x="121076" y="609635"/>
                </a:lnTo>
                <a:lnTo>
                  <a:pt x="164079" y="641131"/>
                </a:lnTo>
                <a:lnTo>
                  <a:pt x="211755" y="665817"/>
                </a:lnTo>
                <a:lnTo>
                  <a:pt x="263391" y="682977"/>
                </a:lnTo>
                <a:lnTo>
                  <a:pt x="318272" y="691899"/>
                </a:lnTo>
                <a:lnTo>
                  <a:pt x="346706" y="693048"/>
                </a:lnTo>
                <a:lnTo>
                  <a:pt x="375141" y="691899"/>
                </a:lnTo>
                <a:lnTo>
                  <a:pt x="430023" y="682977"/>
                </a:lnTo>
                <a:lnTo>
                  <a:pt x="481659" y="665817"/>
                </a:lnTo>
                <a:lnTo>
                  <a:pt x="529335" y="641131"/>
                </a:lnTo>
                <a:lnTo>
                  <a:pt x="572339" y="609635"/>
                </a:lnTo>
                <a:lnTo>
                  <a:pt x="609955" y="572040"/>
                </a:lnTo>
                <a:lnTo>
                  <a:pt x="641470" y="529060"/>
                </a:lnTo>
                <a:lnTo>
                  <a:pt x="666169" y="481409"/>
                </a:lnTo>
                <a:lnTo>
                  <a:pt x="683340" y="429800"/>
                </a:lnTo>
                <a:lnTo>
                  <a:pt x="692267" y="374947"/>
                </a:lnTo>
                <a:lnTo>
                  <a:pt x="693416" y="346527"/>
                </a:lnTo>
                <a:lnTo>
                  <a:pt x="692267" y="318106"/>
                </a:lnTo>
                <a:lnTo>
                  <a:pt x="683340" y="263252"/>
                </a:lnTo>
                <a:lnTo>
                  <a:pt x="666169" y="211643"/>
                </a:lnTo>
                <a:lnTo>
                  <a:pt x="641470" y="163991"/>
                </a:lnTo>
                <a:lnTo>
                  <a:pt x="609955" y="121011"/>
                </a:lnTo>
                <a:lnTo>
                  <a:pt x="572339" y="83415"/>
                </a:lnTo>
                <a:lnTo>
                  <a:pt x="529335" y="51917"/>
                </a:lnTo>
                <a:lnTo>
                  <a:pt x="481659" y="27231"/>
                </a:lnTo>
                <a:lnTo>
                  <a:pt x="430023" y="10071"/>
                </a:lnTo>
                <a:lnTo>
                  <a:pt x="375141" y="1148"/>
                </a:lnTo>
                <a:lnTo>
                  <a:pt x="3467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9941" y="3712372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0" y="346527"/>
                </a:moveTo>
                <a:lnTo>
                  <a:pt x="4537" y="290318"/>
                </a:lnTo>
                <a:lnTo>
                  <a:pt x="17675" y="236998"/>
                </a:lnTo>
                <a:lnTo>
                  <a:pt x="38699" y="187278"/>
                </a:lnTo>
                <a:lnTo>
                  <a:pt x="66895" y="141873"/>
                </a:lnTo>
                <a:lnTo>
                  <a:pt x="101550" y="101495"/>
                </a:lnTo>
                <a:lnTo>
                  <a:pt x="141948" y="66859"/>
                </a:lnTo>
                <a:lnTo>
                  <a:pt x="187377" y="38678"/>
                </a:lnTo>
                <a:lnTo>
                  <a:pt x="237122" y="17666"/>
                </a:lnTo>
                <a:lnTo>
                  <a:pt x="290470" y="4535"/>
                </a:lnTo>
                <a:lnTo>
                  <a:pt x="346706" y="0"/>
                </a:lnTo>
                <a:lnTo>
                  <a:pt x="375145" y="1148"/>
                </a:lnTo>
                <a:lnTo>
                  <a:pt x="430032" y="10071"/>
                </a:lnTo>
                <a:lnTo>
                  <a:pt x="481671" y="27231"/>
                </a:lnTo>
                <a:lnTo>
                  <a:pt x="529349" y="51917"/>
                </a:lnTo>
                <a:lnTo>
                  <a:pt x="572351" y="83415"/>
                </a:lnTo>
                <a:lnTo>
                  <a:pt x="609965" y="121011"/>
                </a:lnTo>
                <a:lnTo>
                  <a:pt x="641477" y="163991"/>
                </a:lnTo>
                <a:lnTo>
                  <a:pt x="666174" y="211643"/>
                </a:lnTo>
                <a:lnTo>
                  <a:pt x="683341" y="263252"/>
                </a:lnTo>
                <a:lnTo>
                  <a:pt x="692267" y="318106"/>
                </a:lnTo>
                <a:lnTo>
                  <a:pt x="693416" y="346527"/>
                </a:lnTo>
                <a:lnTo>
                  <a:pt x="692267" y="374947"/>
                </a:lnTo>
                <a:lnTo>
                  <a:pt x="683341" y="429800"/>
                </a:lnTo>
                <a:lnTo>
                  <a:pt x="666174" y="481409"/>
                </a:lnTo>
                <a:lnTo>
                  <a:pt x="641477" y="529060"/>
                </a:lnTo>
                <a:lnTo>
                  <a:pt x="609965" y="572040"/>
                </a:lnTo>
                <a:lnTo>
                  <a:pt x="572351" y="609635"/>
                </a:lnTo>
                <a:lnTo>
                  <a:pt x="529349" y="641131"/>
                </a:lnTo>
                <a:lnTo>
                  <a:pt x="481671" y="665817"/>
                </a:lnTo>
                <a:lnTo>
                  <a:pt x="430032" y="682977"/>
                </a:lnTo>
                <a:lnTo>
                  <a:pt x="375145" y="691899"/>
                </a:lnTo>
                <a:lnTo>
                  <a:pt x="346706" y="693048"/>
                </a:lnTo>
                <a:lnTo>
                  <a:pt x="318272" y="691899"/>
                </a:lnTo>
                <a:lnTo>
                  <a:pt x="263391" y="682977"/>
                </a:lnTo>
                <a:lnTo>
                  <a:pt x="211755" y="665817"/>
                </a:lnTo>
                <a:lnTo>
                  <a:pt x="164079" y="641131"/>
                </a:lnTo>
                <a:lnTo>
                  <a:pt x="121076" y="609635"/>
                </a:lnTo>
                <a:lnTo>
                  <a:pt x="83460" y="572040"/>
                </a:lnTo>
                <a:lnTo>
                  <a:pt x="51946" y="529060"/>
                </a:lnTo>
                <a:lnTo>
                  <a:pt x="27246" y="481409"/>
                </a:lnTo>
                <a:lnTo>
                  <a:pt x="10076" y="429800"/>
                </a:lnTo>
                <a:lnTo>
                  <a:pt x="1149" y="374947"/>
                </a:lnTo>
                <a:lnTo>
                  <a:pt x="0" y="346527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9398" y="4136046"/>
            <a:ext cx="241935" cy="243204"/>
          </a:xfrm>
          <a:custGeom>
            <a:avLst/>
            <a:gdLst/>
            <a:ahLst/>
            <a:cxnLst/>
            <a:rect l="l" t="t" r="r" b="b"/>
            <a:pathLst>
              <a:path w="241935" h="243204">
                <a:moveTo>
                  <a:pt x="113614" y="0"/>
                </a:moveTo>
                <a:lnTo>
                  <a:pt x="72273" y="10103"/>
                </a:lnTo>
                <a:lnTo>
                  <a:pt x="37886" y="33066"/>
                </a:lnTo>
                <a:lnTo>
                  <a:pt x="13178" y="66157"/>
                </a:lnTo>
                <a:lnTo>
                  <a:pt x="874" y="106642"/>
                </a:lnTo>
                <a:lnTo>
                  <a:pt x="0" y="121308"/>
                </a:lnTo>
                <a:lnTo>
                  <a:pt x="546" y="132915"/>
                </a:lnTo>
                <a:lnTo>
                  <a:pt x="11610" y="173048"/>
                </a:lnTo>
                <a:lnTo>
                  <a:pt x="35199" y="206310"/>
                </a:lnTo>
                <a:lnTo>
                  <a:pt x="69053" y="230131"/>
                </a:lnTo>
                <a:lnTo>
                  <a:pt x="110913" y="241937"/>
                </a:lnTo>
                <a:lnTo>
                  <a:pt x="126255" y="242758"/>
                </a:lnTo>
                <a:lnTo>
                  <a:pt x="139909" y="241430"/>
                </a:lnTo>
                <a:lnTo>
                  <a:pt x="153077" y="238593"/>
                </a:lnTo>
                <a:lnTo>
                  <a:pt x="165673" y="234305"/>
                </a:lnTo>
                <a:lnTo>
                  <a:pt x="177611" y="228622"/>
                </a:lnTo>
                <a:lnTo>
                  <a:pt x="184193" y="224493"/>
                </a:lnTo>
                <a:lnTo>
                  <a:pt x="113856" y="224493"/>
                </a:lnTo>
                <a:lnTo>
                  <a:pt x="99560" y="222455"/>
                </a:lnTo>
                <a:lnTo>
                  <a:pt x="61431" y="205573"/>
                </a:lnTo>
                <a:lnTo>
                  <a:pt x="33367" y="175476"/>
                </a:lnTo>
                <a:lnTo>
                  <a:pt x="19128" y="135935"/>
                </a:lnTo>
                <a:lnTo>
                  <a:pt x="18105" y="121308"/>
                </a:lnTo>
                <a:lnTo>
                  <a:pt x="18673" y="110393"/>
                </a:lnTo>
                <a:lnTo>
                  <a:pt x="31256" y="70994"/>
                </a:lnTo>
                <a:lnTo>
                  <a:pt x="58012" y="40264"/>
                </a:lnTo>
                <a:lnTo>
                  <a:pt x="95852" y="21750"/>
                </a:lnTo>
                <a:lnTo>
                  <a:pt x="125711" y="17944"/>
                </a:lnTo>
                <a:lnTo>
                  <a:pt x="182782" y="17944"/>
                </a:lnTo>
                <a:lnTo>
                  <a:pt x="171978" y="12249"/>
                </a:lnTo>
                <a:lnTo>
                  <a:pt x="158589" y="6989"/>
                </a:lnTo>
                <a:lnTo>
                  <a:pt x="144349" y="3133"/>
                </a:lnTo>
                <a:lnTo>
                  <a:pt x="129332" y="772"/>
                </a:lnTo>
                <a:lnTo>
                  <a:pt x="113614" y="0"/>
                </a:lnTo>
                <a:close/>
              </a:path>
              <a:path w="241935" h="243204">
                <a:moveTo>
                  <a:pt x="182782" y="17944"/>
                </a:moveTo>
                <a:lnTo>
                  <a:pt x="125711" y="17944"/>
                </a:lnTo>
                <a:lnTo>
                  <a:pt x="139202" y="19413"/>
                </a:lnTo>
                <a:lnTo>
                  <a:pt x="152113" y="22620"/>
                </a:lnTo>
                <a:lnTo>
                  <a:pt x="186201" y="41959"/>
                </a:lnTo>
                <a:lnTo>
                  <a:pt x="210875" y="74380"/>
                </a:lnTo>
                <a:lnTo>
                  <a:pt x="222990" y="117962"/>
                </a:lnTo>
                <a:lnTo>
                  <a:pt x="223693" y="134637"/>
                </a:lnTo>
                <a:lnTo>
                  <a:pt x="220993" y="148195"/>
                </a:lnTo>
                <a:lnTo>
                  <a:pt x="202774" y="184163"/>
                </a:lnTo>
                <a:lnTo>
                  <a:pt x="171442" y="210432"/>
                </a:lnTo>
                <a:lnTo>
                  <a:pt x="129651" y="223602"/>
                </a:lnTo>
                <a:lnTo>
                  <a:pt x="113856" y="224493"/>
                </a:lnTo>
                <a:lnTo>
                  <a:pt x="184193" y="224493"/>
                </a:lnTo>
                <a:lnTo>
                  <a:pt x="217063" y="193069"/>
                </a:lnTo>
                <a:lnTo>
                  <a:pt x="235528" y="154527"/>
                </a:lnTo>
                <a:lnTo>
                  <a:pt x="241874" y="107503"/>
                </a:lnTo>
                <a:lnTo>
                  <a:pt x="239502" y="93768"/>
                </a:lnTo>
                <a:lnTo>
                  <a:pt x="223547" y="56365"/>
                </a:lnTo>
                <a:lnTo>
                  <a:pt x="195905" y="26608"/>
                </a:lnTo>
                <a:lnTo>
                  <a:pt x="184441" y="18819"/>
                </a:lnTo>
                <a:lnTo>
                  <a:pt x="182782" y="17944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9398" y="4136046"/>
            <a:ext cx="241935" cy="243204"/>
          </a:xfrm>
          <a:custGeom>
            <a:avLst/>
            <a:gdLst/>
            <a:ahLst/>
            <a:cxnLst/>
            <a:rect l="l" t="t" r="r" b="b"/>
            <a:pathLst>
              <a:path w="241935" h="243204">
                <a:moveTo>
                  <a:pt x="0" y="121308"/>
                </a:moveTo>
                <a:lnTo>
                  <a:pt x="7564" y="78965"/>
                </a:lnTo>
                <a:lnTo>
                  <a:pt x="28440" y="43106"/>
                </a:lnTo>
                <a:lnTo>
                  <a:pt x="59904" y="16464"/>
                </a:lnTo>
                <a:lnTo>
                  <a:pt x="99229" y="1770"/>
                </a:lnTo>
                <a:lnTo>
                  <a:pt x="113614" y="0"/>
                </a:lnTo>
                <a:lnTo>
                  <a:pt x="129332" y="772"/>
                </a:lnTo>
                <a:lnTo>
                  <a:pt x="171978" y="12249"/>
                </a:lnTo>
                <a:lnTo>
                  <a:pt x="206293" y="35524"/>
                </a:lnTo>
                <a:lnTo>
                  <a:pt x="230263" y="68106"/>
                </a:lnTo>
                <a:lnTo>
                  <a:pt x="241874" y="107503"/>
                </a:lnTo>
                <a:lnTo>
                  <a:pt x="241249" y="124026"/>
                </a:lnTo>
                <a:lnTo>
                  <a:pt x="230605" y="168392"/>
                </a:lnTo>
                <a:lnTo>
                  <a:pt x="208617" y="203767"/>
                </a:lnTo>
                <a:lnTo>
                  <a:pt x="177611" y="228622"/>
                </a:lnTo>
                <a:lnTo>
                  <a:pt x="139909" y="241430"/>
                </a:lnTo>
                <a:lnTo>
                  <a:pt x="126255" y="242758"/>
                </a:lnTo>
                <a:lnTo>
                  <a:pt x="110913" y="241937"/>
                </a:lnTo>
                <a:lnTo>
                  <a:pt x="69053" y="230131"/>
                </a:lnTo>
                <a:lnTo>
                  <a:pt x="35199" y="206310"/>
                </a:lnTo>
                <a:lnTo>
                  <a:pt x="11610" y="173048"/>
                </a:lnTo>
                <a:lnTo>
                  <a:pt x="546" y="132915"/>
                </a:lnTo>
                <a:lnTo>
                  <a:pt x="0" y="121308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7503" y="4153991"/>
            <a:ext cx="205740" cy="207010"/>
          </a:xfrm>
          <a:custGeom>
            <a:avLst/>
            <a:gdLst/>
            <a:ahLst/>
            <a:cxnLst/>
            <a:rect l="l" t="t" r="r" b="b"/>
            <a:pathLst>
              <a:path w="205739" h="207010">
                <a:moveTo>
                  <a:pt x="0" y="103363"/>
                </a:moveTo>
                <a:lnTo>
                  <a:pt x="8793" y="145214"/>
                </a:lnTo>
                <a:lnTo>
                  <a:pt x="32667" y="178878"/>
                </a:lnTo>
                <a:lnTo>
                  <a:pt x="67859" y="200584"/>
                </a:lnTo>
                <a:lnTo>
                  <a:pt x="95751" y="206548"/>
                </a:lnTo>
                <a:lnTo>
                  <a:pt x="111546" y="205657"/>
                </a:lnTo>
                <a:lnTo>
                  <a:pt x="153337" y="192487"/>
                </a:lnTo>
                <a:lnTo>
                  <a:pt x="184669" y="166218"/>
                </a:lnTo>
                <a:lnTo>
                  <a:pt x="202888" y="130250"/>
                </a:lnTo>
                <a:lnTo>
                  <a:pt x="205588" y="116693"/>
                </a:lnTo>
                <a:lnTo>
                  <a:pt x="204884" y="100017"/>
                </a:lnTo>
                <a:lnTo>
                  <a:pt x="192770" y="56435"/>
                </a:lnTo>
                <a:lnTo>
                  <a:pt x="168096" y="24014"/>
                </a:lnTo>
                <a:lnTo>
                  <a:pt x="134008" y="4675"/>
                </a:lnTo>
                <a:lnTo>
                  <a:pt x="107606" y="0"/>
                </a:lnTo>
                <a:lnTo>
                  <a:pt x="92290" y="961"/>
                </a:lnTo>
                <a:lnTo>
                  <a:pt x="51442" y="14616"/>
                </a:lnTo>
                <a:lnTo>
                  <a:pt x="20647" y="41667"/>
                </a:lnTo>
                <a:lnTo>
                  <a:pt x="2997" y="78570"/>
                </a:lnTo>
                <a:lnTo>
                  <a:pt x="0" y="103363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0385" y="3752484"/>
            <a:ext cx="612526" cy="612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0385" y="3752484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0" y="306272"/>
                </a:moveTo>
                <a:lnTo>
                  <a:pt x="4008" y="256592"/>
                </a:lnTo>
                <a:lnTo>
                  <a:pt x="15613" y="209465"/>
                </a:lnTo>
                <a:lnTo>
                  <a:pt x="34183" y="165521"/>
                </a:lnTo>
                <a:lnTo>
                  <a:pt x="59089" y="125390"/>
                </a:lnTo>
                <a:lnTo>
                  <a:pt x="89700" y="89704"/>
                </a:lnTo>
                <a:lnTo>
                  <a:pt x="125386" y="59092"/>
                </a:lnTo>
                <a:lnTo>
                  <a:pt x="165515" y="34185"/>
                </a:lnTo>
                <a:lnTo>
                  <a:pt x="209458" y="15613"/>
                </a:lnTo>
                <a:lnTo>
                  <a:pt x="256584" y="4008"/>
                </a:lnTo>
                <a:lnTo>
                  <a:pt x="306263" y="0"/>
                </a:lnTo>
                <a:lnTo>
                  <a:pt x="331379" y="1015"/>
                </a:lnTo>
                <a:lnTo>
                  <a:pt x="379858" y="8900"/>
                </a:lnTo>
                <a:lnTo>
                  <a:pt x="425469" y="24068"/>
                </a:lnTo>
                <a:lnTo>
                  <a:pt x="467584" y="45886"/>
                </a:lnTo>
                <a:lnTo>
                  <a:pt x="505571" y="73724"/>
                </a:lnTo>
                <a:lnTo>
                  <a:pt x="538799" y="106952"/>
                </a:lnTo>
                <a:lnTo>
                  <a:pt x="566638" y="144940"/>
                </a:lnTo>
                <a:lnTo>
                  <a:pt x="588456" y="187056"/>
                </a:lnTo>
                <a:lnTo>
                  <a:pt x="603624" y="232670"/>
                </a:lnTo>
                <a:lnTo>
                  <a:pt x="611510" y="281152"/>
                </a:lnTo>
                <a:lnTo>
                  <a:pt x="612526" y="306272"/>
                </a:lnTo>
                <a:lnTo>
                  <a:pt x="611510" y="331393"/>
                </a:lnTo>
                <a:lnTo>
                  <a:pt x="603624" y="379878"/>
                </a:lnTo>
                <a:lnTo>
                  <a:pt x="588456" y="425496"/>
                </a:lnTo>
                <a:lnTo>
                  <a:pt x="566638" y="467614"/>
                </a:lnTo>
                <a:lnTo>
                  <a:pt x="538799" y="505604"/>
                </a:lnTo>
                <a:lnTo>
                  <a:pt x="505571" y="538834"/>
                </a:lnTo>
                <a:lnTo>
                  <a:pt x="467584" y="566674"/>
                </a:lnTo>
                <a:lnTo>
                  <a:pt x="425469" y="588493"/>
                </a:lnTo>
                <a:lnTo>
                  <a:pt x="379858" y="603661"/>
                </a:lnTo>
                <a:lnTo>
                  <a:pt x="331379" y="611547"/>
                </a:lnTo>
                <a:lnTo>
                  <a:pt x="306263" y="612562"/>
                </a:lnTo>
                <a:lnTo>
                  <a:pt x="281144" y="611547"/>
                </a:lnTo>
                <a:lnTo>
                  <a:pt x="232663" y="603661"/>
                </a:lnTo>
                <a:lnTo>
                  <a:pt x="187049" y="588493"/>
                </a:lnTo>
                <a:lnTo>
                  <a:pt x="144934" y="566674"/>
                </a:lnTo>
                <a:lnTo>
                  <a:pt x="106948" y="538834"/>
                </a:lnTo>
                <a:lnTo>
                  <a:pt x="73721" y="505604"/>
                </a:lnTo>
                <a:lnTo>
                  <a:pt x="45884" y="467614"/>
                </a:lnTo>
                <a:lnTo>
                  <a:pt x="24067" y="425496"/>
                </a:lnTo>
                <a:lnTo>
                  <a:pt x="8900" y="379878"/>
                </a:lnTo>
                <a:lnTo>
                  <a:pt x="1015" y="331393"/>
                </a:lnTo>
                <a:lnTo>
                  <a:pt x="0" y="306272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8329" y="2312334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177" y="0"/>
                </a:moveTo>
                <a:lnTo>
                  <a:pt x="620719" y="2241"/>
                </a:lnTo>
                <a:lnTo>
                  <a:pt x="566496" y="8850"/>
                </a:lnTo>
                <a:lnTo>
                  <a:pt x="513681" y="19653"/>
                </a:lnTo>
                <a:lnTo>
                  <a:pt x="462450" y="34475"/>
                </a:lnTo>
                <a:lnTo>
                  <a:pt x="412975" y="53142"/>
                </a:lnTo>
                <a:lnTo>
                  <a:pt x="365431" y="75481"/>
                </a:lnTo>
                <a:lnTo>
                  <a:pt x="319992" y="101317"/>
                </a:lnTo>
                <a:lnTo>
                  <a:pt x="276832" y="130476"/>
                </a:lnTo>
                <a:lnTo>
                  <a:pt x="236125" y="162785"/>
                </a:lnTo>
                <a:lnTo>
                  <a:pt x="198044" y="198070"/>
                </a:lnTo>
                <a:lnTo>
                  <a:pt x="162765" y="236156"/>
                </a:lnTo>
                <a:lnTo>
                  <a:pt x="130460" y="276870"/>
                </a:lnTo>
                <a:lnTo>
                  <a:pt x="101305" y="320037"/>
                </a:lnTo>
                <a:lnTo>
                  <a:pt x="75472" y="365483"/>
                </a:lnTo>
                <a:lnTo>
                  <a:pt x="53136" y="413035"/>
                </a:lnTo>
                <a:lnTo>
                  <a:pt x="34471" y="462519"/>
                </a:lnTo>
                <a:lnTo>
                  <a:pt x="19651" y="513760"/>
                </a:lnTo>
                <a:lnTo>
                  <a:pt x="8849" y="566585"/>
                </a:lnTo>
                <a:lnTo>
                  <a:pt x="2241" y="620820"/>
                </a:lnTo>
                <a:lnTo>
                  <a:pt x="0" y="676290"/>
                </a:lnTo>
                <a:lnTo>
                  <a:pt x="2241" y="731751"/>
                </a:lnTo>
                <a:lnTo>
                  <a:pt x="8849" y="785979"/>
                </a:lnTo>
                <a:lnTo>
                  <a:pt x="19651" y="838797"/>
                </a:lnTo>
                <a:lnTo>
                  <a:pt x="34471" y="890034"/>
                </a:lnTo>
                <a:lnTo>
                  <a:pt x="53136" y="939514"/>
                </a:lnTo>
                <a:lnTo>
                  <a:pt x="75472" y="987063"/>
                </a:lnTo>
                <a:lnTo>
                  <a:pt x="101305" y="1032507"/>
                </a:lnTo>
                <a:lnTo>
                  <a:pt x="130460" y="1075673"/>
                </a:lnTo>
                <a:lnTo>
                  <a:pt x="162765" y="1116386"/>
                </a:lnTo>
                <a:lnTo>
                  <a:pt x="198044" y="1154471"/>
                </a:lnTo>
                <a:lnTo>
                  <a:pt x="236125" y="1189756"/>
                </a:lnTo>
                <a:lnTo>
                  <a:pt x="276832" y="1222066"/>
                </a:lnTo>
                <a:lnTo>
                  <a:pt x="319992" y="1251226"/>
                </a:lnTo>
                <a:lnTo>
                  <a:pt x="365431" y="1277063"/>
                </a:lnTo>
                <a:lnTo>
                  <a:pt x="412975" y="1299403"/>
                </a:lnTo>
                <a:lnTo>
                  <a:pt x="462450" y="1318072"/>
                </a:lnTo>
                <a:lnTo>
                  <a:pt x="513681" y="1332895"/>
                </a:lnTo>
                <a:lnTo>
                  <a:pt x="566496" y="1343698"/>
                </a:lnTo>
                <a:lnTo>
                  <a:pt x="620719" y="1350308"/>
                </a:lnTo>
                <a:lnTo>
                  <a:pt x="676177" y="1352549"/>
                </a:lnTo>
                <a:lnTo>
                  <a:pt x="731634" y="1350308"/>
                </a:lnTo>
                <a:lnTo>
                  <a:pt x="785856" y="1343698"/>
                </a:lnTo>
                <a:lnTo>
                  <a:pt x="838670" y="1332895"/>
                </a:lnTo>
                <a:lnTo>
                  <a:pt x="889901" y="1318072"/>
                </a:lnTo>
                <a:lnTo>
                  <a:pt x="939376" y="1299403"/>
                </a:lnTo>
                <a:lnTo>
                  <a:pt x="986919" y="1277063"/>
                </a:lnTo>
                <a:lnTo>
                  <a:pt x="1032359" y="1251226"/>
                </a:lnTo>
                <a:lnTo>
                  <a:pt x="1075519" y="1222066"/>
                </a:lnTo>
                <a:lnTo>
                  <a:pt x="1116227" y="1189756"/>
                </a:lnTo>
                <a:lnTo>
                  <a:pt x="1154308" y="1154471"/>
                </a:lnTo>
                <a:lnTo>
                  <a:pt x="1189588" y="1116386"/>
                </a:lnTo>
                <a:lnTo>
                  <a:pt x="1221893" y="1075673"/>
                </a:lnTo>
                <a:lnTo>
                  <a:pt x="1251049" y="1032507"/>
                </a:lnTo>
                <a:lnTo>
                  <a:pt x="1276883" y="987063"/>
                </a:lnTo>
                <a:lnTo>
                  <a:pt x="1299219" y="939514"/>
                </a:lnTo>
                <a:lnTo>
                  <a:pt x="1317885" y="890034"/>
                </a:lnTo>
                <a:lnTo>
                  <a:pt x="1332706" y="838797"/>
                </a:lnTo>
                <a:lnTo>
                  <a:pt x="1343507" y="785979"/>
                </a:lnTo>
                <a:lnTo>
                  <a:pt x="1350116" y="731751"/>
                </a:lnTo>
                <a:lnTo>
                  <a:pt x="1352357" y="676290"/>
                </a:lnTo>
                <a:lnTo>
                  <a:pt x="1350116" y="620820"/>
                </a:lnTo>
                <a:lnTo>
                  <a:pt x="1343507" y="566585"/>
                </a:lnTo>
                <a:lnTo>
                  <a:pt x="1332706" y="513760"/>
                </a:lnTo>
                <a:lnTo>
                  <a:pt x="1317885" y="462519"/>
                </a:lnTo>
                <a:lnTo>
                  <a:pt x="1299219" y="413035"/>
                </a:lnTo>
                <a:lnTo>
                  <a:pt x="1276883" y="365483"/>
                </a:lnTo>
                <a:lnTo>
                  <a:pt x="1251049" y="320037"/>
                </a:lnTo>
                <a:lnTo>
                  <a:pt x="1221893" y="276870"/>
                </a:lnTo>
                <a:lnTo>
                  <a:pt x="1189588" y="236156"/>
                </a:lnTo>
                <a:lnTo>
                  <a:pt x="1154308" y="198070"/>
                </a:lnTo>
                <a:lnTo>
                  <a:pt x="1116227" y="162785"/>
                </a:lnTo>
                <a:lnTo>
                  <a:pt x="1075519" y="130476"/>
                </a:lnTo>
                <a:lnTo>
                  <a:pt x="1032359" y="101317"/>
                </a:lnTo>
                <a:lnTo>
                  <a:pt x="986919" y="75481"/>
                </a:lnTo>
                <a:lnTo>
                  <a:pt x="939376" y="53142"/>
                </a:lnTo>
                <a:lnTo>
                  <a:pt x="889901" y="34475"/>
                </a:lnTo>
                <a:lnTo>
                  <a:pt x="838670" y="19653"/>
                </a:lnTo>
                <a:lnTo>
                  <a:pt x="785856" y="8850"/>
                </a:lnTo>
                <a:lnTo>
                  <a:pt x="731634" y="2241"/>
                </a:lnTo>
                <a:lnTo>
                  <a:pt x="676177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8329" y="2312334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0" y="676290"/>
                </a:moveTo>
                <a:lnTo>
                  <a:pt x="2241" y="620820"/>
                </a:lnTo>
                <a:lnTo>
                  <a:pt x="8849" y="566585"/>
                </a:lnTo>
                <a:lnTo>
                  <a:pt x="19651" y="513760"/>
                </a:lnTo>
                <a:lnTo>
                  <a:pt x="34471" y="462519"/>
                </a:lnTo>
                <a:lnTo>
                  <a:pt x="53136" y="413035"/>
                </a:lnTo>
                <a:lnTo>
                  <a:pt x="75472" y="365483"/>
                </a:lnTo>
                <a:lnTo>
                  <a:pt x="101305" y="320037"/>
                </a:lnTo>
                <a:lnTo>
                  <a:pt x="130460" y="276870"/>
                </a:lnTo>
                <a:lnTo>
                  <a:pt x="162765" y="236156"/>
                </a:lnTo>
                <a:lnTo>
                  <a:pt x="198044" y="198070"/>
                </a:lnTo>
                <a:lnTo>
                  <a:pt x="236125" y="162785"/>
                </a:lnTo>
                <a:lnTo>
                  <a:pt x="276832" y="130476"/>
                </a:lnTo>
                <a:lnTo>
                  <a:pt x="319992" y="101317"/>
                </a:lnTo>
                <a:lnTo>
                  <a:pt x="365431" y="75481"/>
                </a:lnTo>
                <a:lnTo>
                  <a:pt x="412975" y="53142"/>
                </a:lnTo>
                <a:lnTo>
                  <a:pt x="462450" y="34475"/>
                </a:lnTo>
                <a:lnTo>
                  <a:pt x="513681" y="19653"/>
                </a:lnTo>
                <a:lnTo>
                  <a:pt x="566496" y="8850"/>
                </a:lnTo>
                <a:lnTo>
                  <a:pt x="620719" y="2241"/>
                </a:lnTo>
                <a:lnTo>
                  <a:pt x="676177" y="0"/>
                </a:lnTo>
                <a:lnTo>
                  <a:pt x="731634" y="2241"/>
                </a:lnTo>
                <a:lnTo>
                  <a:pt x="785856" y="8850"/>
                </a:lnTo>
                <a:lnTo>
                  <a:pt x="838670" y="19653"/>
                </a:lnTo>
                <a:lnTo>
                  <a:pt x="889901" y="34475"/>
                </a:lnTo>
                <a:lnTo>
                  <a:pt x="939376" y="53142"/>
                </a:lnTo>
                <a:lnTo>
                  <a:pt x="986919" y="75481"/>
                </a:lnTo>
                <a:lnTo>
                  <a:pt x="1032359" y="101317"/>
                </a:lnTo>
                <a:lnTo>
                  <a:pt x="1075519" y="130476"/>
                </a:lnTo>
                <a:lnTo>
                  <a:pt x="1116227" y="162785"/>
                </a:lnTo>
                <a:lnTo>
                  <a:pt x="1154308" y="198070"/>
                </a:lnTo>
                <a:lnTo>
                  <a:pt x="1189588" y="236156"/>
                </a:lnTo>
                <a:lnTo>
                  <a:pt x="1221893" y="276870"/>
                </a:lnTo>
                <a:lnTo>
                  <a:pt x="1251049" y="320037"/>
                </a:lnTo>
                <a:lnTo>
                  <a:pt x="1276883" y="365483"/>
                </a:lnTo>
                <a:lnTo>
                  <a:pt x="1299219" y="413035"/>
                </a:lnTo>
                <a:lnTo>
                  <a:pt x="1317885" y="462519"/>
                </a:lnTo>
                <a:lnTo>
                  <a:pt x="1332706" y="513760"/>
                </a:lnTo>
                <a:lnTo>
                  <a:pt x="1343507" y="566585"/>
                </a:lnTo>
                <a:lnTo>
                  <a:pt x="1350116" y="620820"/>
                </a:lnTo>
                <a:lnTo>
                  <a:pt x="1352357" y="676290"/>
                </a:lnTo>
                <a:lnTo>
                  <a:pt x="1350116" y="731751"/>
                </a:lnTo>
                <a:lnTo>
                  <a:pt x="1343507" y="785979"/>
                </a:lnTo>
                <a:lnTo>
                  <a:pt x="1332706" y="838797"/>
                </a:lnTo>
                <a:lnTo>
                  <a:pt x="1317885" y="890034"/>
                </a:lnTo>
                <a:lnTo>
                  <a:pt x="1299219" y="939514"/>
                </a:lnTo>
                <a:lnTo>
                  <a:pt x="1276883" y="987063"/>
                </a:lnTo>
                <a:lnTo>
                  <a:pt x="1251049" y="1032507"/>
                </a:lnTo>
                <a:lnTo>
                  <a:pt x="1221893" y="1075673"/>
                </a:lnTo>
                <a:lnTo>
                  <a:pt x="1189588" y="1116386"/>
                </a:lnTo>
                <a:lnTo>
                  <a:pt x="1154308" y="1154471"/>
                </a:lnTo>
                <a:lnTo>
                  <a:pt x="1116227" y="1189756"/>
                </a:lnTo>
                <a:lnTo>
                  <a:pt x="1075519" y="1222066"/>
                </a:lnTo>
                <a:lnTo>
                  <a:pt x="1032359" y="1251226"/>
                </a:lnTo>
                <a:lnTo>
                  <a:pt x="986919" y="1277063"/>
                </a:lnTo>
                <a:lnTo>
                  <a:pt x="939376" y="1299403"/>
                </a:lnTo>
                <a:lnTo>
                  <a:pt x="889901" y="1318072"/>
                </a:lnTo>
                <a:lnTo>
                  <a:pt x="838670" y="1332895"/>
                </a:lnTo>
                <a:lnTo>
                  <a:pt x="785856" y="1343698"/>
                </a:lnTo>
                <a:lnTo>
                  <a:pt x="731634" y="1350308"/>
                </a:lnTo>
                <a:lnTo>
                  <a:pt x="676177" y="1352549"/>
                </a:lnTo>
                <a:lnTo>
                  <a:pt x="620719" y="1350308"/>
                </a:lnTo>
                <a:lnTo>
                  <a:pt x="566496" y="1343698"/>
                </a:lnTo>
                <a:lnTo>
                  <a:pt x="513681" y="1332895"/>
                </a:lnTo>
                <a:lnTo>
                  <a:pt x="462450" y="1318072"/>
                </a:lnTo>
                <a:lnTo>
                  <a:pt x="412975" y="1299403"/>
                </a:lnTo>
                <a:lnTo>
                  <a:pt x="365431" y="1277063"/>
                </a:lnTo>
                <a:lnTo>
                  <a:pt x="319992" y="1251226"/>
                </a:lnTo>
                <a:lnTo>
                  <a:pt x="276832" y="1222066"/>
                </a:lnTo>
                <a:lnTo>
                  <a:pt x="236125" y="1189756"/>
                </a:lnTo>
                <a:lnTo>
                  <a:pt x="198044" y="1154471"/>
                </a:lnTo>
                <a:lnTo>
                  <a:pt x="162765" y="1116386"/>
                </a:lnTo>
                <a:lnTo>
                  <a:pt x="130460" y="1075673"/>
                </a:lnTo>
                <a:lnTo>
                  <a:pt x="101305" y="1032507"/>
                </a:lnTo>
                <a:lnTo>
                  <a:pt x="75472" y="987063"/>
                </a:lnTo>
                <a:lnTo>
                  <a:pt x="53136" y="939514"/>
                </a:lnTo>
                <a:lnTo>
                  <a:pt x="34471" y="890034"/>
                </a:lnTo>
                <a:lnTo>
                  <a:pt x="19651" y="838797"/>
                </a:lnTo>
                <a:lnTo>
                  <a:pt x="8849" y="785979"/>
                </a:lnTo>
                <a:lnTo>
                  <a:pt x="2241" y="731751"/>
                </a:lnTo>
                <a:lnTo>
                  <a:pt x="0" y="676290"/>
                </a:lnTo>
                <a:close/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120" y="2361944"/>
            <a:ext cx="1242782" cy="124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120" y="2361925"/>
            <a:ext cx="1243330" cy="1242060"/>
          </a:xfrm>
          <a:custGeom>
            <a:avLst/>
            <a:gdLst/>
            <a:ahLst/>
            <a:cxnLst/>
            <a:rect l="l" t="t" r="r" b="b"/>
            <a:pathLst>
              <a:path w="1243330" h="1242060">
                <a:moveTo>
                  <a:pt x="0" y="620999"/>
                </a:moveTo>
                <a:lnTo>
                  <a:pt x="2059" y="570068"/>
                </a:lnTo>
                <a:lnTo>
                  <a:pt x="8132" y="520272"/>
                </a:lnTo>
                <a:lnTo>
                  <a:pt x="18059" y="471768"/>
                </a:lnTo>
                <a:lnTo>
                  <a:pt x="31678" y="424718"/>
                </a:lnTo>
                <a:lnTo>
                  <a:pt x="48831" y="379281"/>
                </a:lnTo>
                <a:lnTo>
                  <a:pt x="69357" y="335617"/>
                </a:lnTo>
                <a:lnTo>
                  <a:pt x="93097" y="293886"/>
                </a:lnTo>
                <a:lnTo>
                  <a:pt x="119891" y="254248"/>
                </a:lnTo>
                <a:lnTo>
                  <a:pt x="149578" y="216862"/>
                </a:lnTo>
                <a:lnTo>
                  <a:pt x="181999" y="181889"/>
                </a:lnTo>
                <a:lnTo>
                  <a:pt x="216994" y="149488"/>
                </a:lnTo>
                <a:lnTo>
                  <a:pt x="254403" y="119819"/>
                </a:lnTo>
                <a:lnTo>
                  <a:pt x="294066" y="93041"/>
                </a:lnTo>
                <a:lnTo>
                  <a:pt x="335823" y="69316"/>
                </a:lnTo>
                <a:lnTo>
                  <a:pt x="379514" y="48802"/>
                </a:lnTo>
                <a:lnTo>
                  <a:pt x="424979" y="31659"/>
                </a:lnTo>
                <a:lnTo>
                  <a:pt x="472059" y="18048"/>
                </a:lnTo>
                <a:lnTo>
                  <a:pt x="520594" y="8128"/>
                </a:lnTo>
                <a:lnTo>
                  <a:pt x="570423" y="2058"/>
                </a:lnTo>
                <a:lnTo>
                  <a:pt x="621386" y="0"/>
                </a:lnTo>
                <a:lnTo>
                  <a:pt x="672350" y="2058"/>
                </a:lnTo>
                <a:lnTo>
                  <a:pt x="722180" y="8128"/>
                </a:lnTo>
                <a:lnTo>
                  <a:pt x="770715" y="18048"/>
                </a:lnTo>
                <a:lnTo>
                  <a:pt x="817795" y="31659"/>
                </a:lnTo>
                <a:lnTo>
                  <a:pt x="863261" y="48802"/>
                </a:lnTo>
                <a:lnTo>
                  <a:pt x="906953" y="69316"/>
                </a:lnTo>
                <a:lnTo>
                  <a:pt x="948711" y="93041"/>
                </a:lnTo>
                <a:lnTo>
                  <a:pt x="988375" y="119819"/>
                </a:lnTo>
                <a:lnTo>
                  <a:pt x="1025785" y="149488"/>
                </a:lnTo>
                <a:lnTo>
                  <a:pt x="1060780" y="181889"/>
                </a:lnTo>
                <a:lnTo>
                  <a:pt x="1093202" y="216862"/>
                </a:lnTo>
                <a:lnTo>
                  <a:pt x="1122890" y="254248"/>
                </a:lnTo>
                <a:lnTo>
                  <a:pt x="1149684" y="293886"/>
                </a:lnTo>
                <a:lnTo>
                  <a:pt x="1173425" y="335617"/>
                </a:lnTo>
                <a:lnTo>
                  <a:pt x="1193952" y="379281"/>
                </a:lnTo>
                <a:lnTo>
                  <a:pt x="1211105" y="424718"/>
                </a:lnTo>
                <a:lnTo>
                  <a:pt x="1224725" y="471768"/>
                </a:lnTo>
                <a:lnTo>
                  <a:pt x="1234652" y="520272"/>
                </a:lnTo>
                <a:lnTo>
                  <a:pt x="1240725" y="570068"/>
                </a:lnTo>
                <a:lnTo>
                  <a:pt x="1242785" y="620999"/>
                </a:lnTo>
                <a:lnTo>
                  <a:pt x="1240725" y="671934"/>
                </a:lnTo>
                <a:lnTo>
                  <a:pt x="1234652" y="721734"/>
                </a:lnTo>
                <a:lnTo>
                  <a:pt x="1224725" y="770240"/>
                </a:lnTo>
                <a:lnTo>
                  <a:pt x="1211105" y="817292"/>
                </a:lnTo>
                <a:lnTo>
                  <a:pt x="1193952" y="862730"/>
                </a:lnTo>
                <a:lnTo>
                  <a:pt x="1173425" y="906394"/>
                </a:lnTo>
                <a:lnTo>
                  <a:pt x="1149684" y="948125"/>
                </a:lnTo>
                <a:lnTo>
                  <a:pt x="1122890" y="987763"/>
                </a:lnTo>
                <a:lnTo>
                  <a:pt x="1093202" y="1025148"/>
                </a:lnTo>
                <a:lnTo>
                  <a:pt x="1060780" y="1060121"/>
                </a:lnTo>
                <a:lnTo>
                  <a:pt x="1025785" y="1092520"/>
                </a:lnTo>
                <a:lnTo>
                  <a:pt x="988375" y="1122188"/>
                </a:lnTo>
                <a:lnTo>
                  <a:pt x="948711" y="1148964"/>
                </a:lnTo>
                <a:lnTo>
                  <a:pt x="906953" y="1172688"/>
                </a:lnTo>
                <a:lnTo>
                  <a:pt x="863261" y="1193201"/>
                </a:lnTo>
                <a:lnTo>
                  <a:pt x="817795" y="1210342"/>
                </a:lnTo>
                <a:lnTo>
                  <a:pt x="770715" y="1223952"/>
                </a:lnTo>
                <a:lnTo>
                  <a:pt x="722180" y="1233871"/>
                </a:lnTo>
                <a:lnTo>
                  <a:pt x="672350" y="1239940"/>
                </a:lnTo>
                <a:lnTo>
                  <a:pt x="621386" y="1241999"/>
                </a:lnTo>
                <a:lnTo>
                  <a:pt x="570423" y="1239940"/>
                </a:lnTo>
                <a:lnTo>
                  <a:pt x="520594" y="1233871"/>
                </a:lnTo>
                <a:lnTo>
                  <a:pt x="472059" y="1223952"/>
                </a:lnTo>
                <a:lnTo>
                  <a:pt x="424979" y="1210342"/>
                </a:lnTo>
                <a:lnTo>
                  <a:pt x="379514" y="1193201"/>
                </a:lnTo>
                <a:lnTo>
                  <a:pt x="335823" y="1172688"/>
                </a:lnTo>
                <a:lnTo>
                  <a:pt x="294066" y="1148964"/>
                </a:lnTo>
                <a:lnTo>
                  <a:pt x="254403" y="1122188"/>
                </a:lnTo>
                <a:lnTo>
                  <a:pt x="216994" y="1092520"/>
                </a:lnTo>
                <a:lnTo>
                  <a:pt x="181999" y="1060121"/>
                </a:lnTo>
                <a:lnTo>
                  <a:pt x="149578" y="1025148"/>
                </a:lnTo>
                <a:lnTo>
                  <a:pt x="119891" y="987763"/>
                </a:lnTo>
                <a:lnTo>
                  <a:pt x="93097" y="948125"/>
                </a:lnTo>
                <a:lnTo>
                  <a:pt x="69357" y="906394"/>
                </a:lnTo>
                <a:lnTo>
                  <a:pt x="48831" y="862730"/>
                </a:lnTo>
                <a:lnTo>
                  <a:pt x="31678" y="817292"/>
                </a:lnTo>
                <a:lnTo>
                  <a:pt x="18059" y="770240"/>
                </a:lnTo>
                <a:lnTo>
                  <a:pt x="8132" y="721734"/>
                </a:lnTo>
                <a:lnTo>
                  <a:pt x="2059" y="671934"/>
                </a:lnTo>
                <a:lnTo>
                  <a:pt x="0" y="620999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2279" y="5666169"/>
            <a:ext cx="157416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2950">
              <a:lnSpc>
                <a:spcPts val="1900"/>
              </a:lnSpc>
            </a:pPr>
            <a:r>
              <a:rPr sz="1800" dirty="0">
                <a:latin typeface="Century Gothic"/>
                <a:cs typeface="Century Gothic"/>
              </a:rPr>
              <a:t>H</a:t>
            </a:r>
            <a:r>
              <a:rPr sz="1800" spc="-15" dirty="0">
                <a:latin typeface="Century Gothic"/>
                <a:cs typeface="Century Gothic"/>
              </a:rPr>
              <a:t>uman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ma</a:t>
            </a:r>
            <a:r>
              <a:rPr sz="1800" spc="-15" dirty="0">
                <a:latin typeface="Century Gothic"/>
                <a:cs typeface="Century Gothic"/>
              </a:rPr>
              <a:t>nagement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63891" y="5114923"/>
            <a:ext cx="157416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800" spc="-10" dirty="0">
                <a:latin typeface="Century Gothic"/>
                <a:cs typeface="Century Gothic"/>
              </a:rPr>
              <a:t>Servi</a:t>
            </a:r>
            <a:r>
              <a:rPr sz="1800" spc="-15" dirty="0">
                <a:latin typeface="Century Gothic"/>
                <a:cs typeface="Century Gothic"/>
              </a:rPr>
              <a:t>ce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ma</a:t>
            </a:r>
            <a:r>
              <a:rPr sz="1800" spc="-15" dirty="0">
                <a:latin typeface="Century Gothic"/>
                <a:cs typeface="Century Gothic"/>
              </a:rPr>
              <a:t>nagement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99426" y="2658258"/>
            <a:ext cx="157416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800" dirty="0">
                <a:latin typeface="Century Gothic"/>
                <a:cs typeface="Century Gothic"/>
              </a:rPr>
              <a:t>Sal</a:t>
            </a:r>
            <a:r>
              <a:rPr sz="1800" spc="-15" dirty="0">
                <a:latin typeface="Century Gothic"/>
                <a:cs typeface="Century Gothic"/>
              </a:rPr>
              <a:t>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19857" y="3328679"/>
            <a:ext cx="715645" cy="134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</a:pPr>
            <a:r>
              <a:rPr sz="1800" dirty="0">
                <a:latin typeface="Century Gothic"/>
                <a:cs typeface="Century Gothic"/>
              </a:rPr>
              <a:t>Input1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Input2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Input3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Input4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Input5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9755" y="3328679"/>
            <a:ext cx="3476625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spc="-20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oom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spc="-20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Empl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5" dirty="0">
                <a:latin typeface="Century Gothic"/>
                <a:cs typeface="Century Gothic"/>
              </a:rPr>
              <a:t>ee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spc="-20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ur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nt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Se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spc="-20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Se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spc="-20" dirty="0">
                <a:latin typeface="Century Gothic"/>
                <a:cs typeface="Century Gothic"/>
              </a:rPr>
              <a:t>N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mb</a:t>
            </a:r>
            <a:r>
              <a:rPr sz="1800" spc="-10" dirty="0">
                <a:latin typeface="Century Gothic"/>
                <a:cs typeface="Century Gothic"/>
              </a:rPr>
              <a:t>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P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rt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21810" y="4966968"/>
            <a:ext cx="35128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515" algn="l"/>
              </a:tabLst>
            </a:pPr>
            <a:r>
              <a:rPr sz="1800" u="heavy" spc="-5" dirty="0">
                <a:latin typeface="Century Gothic"/>
                <a:cs typeface="Century Gothic"/>
              </a:rPr>
              <a:t> </a:t>
            </a:r>
            <a:r>
              <a:rPr sz="1800" u="heavy" spc="-5" dirty="0">
                <a:latin typeface="Times New Roman"/>
                <a:cs typeface="Times New Roman"/>
              </a:rPr>
              <a:t>	</a:t>
            </a:r>
            <a:r>
              <a:rPr sz="1800" u="heavy" spc="-5" dirty="0">
                <a:latin typeface="Century Gothic"/>
                <a:cs typeface="Century Gothic"/>
              </a:rPr>
              <a:t>Output1 </a:t>
            </a:r>
            <a:r>
              <a:rPr sz="1800" u="heavy" dirty="0">
                <a:latin typeface="Times New Roman"/>
                <a:cs typeface="Times New Roman"/>
              </a:rPr>
              <a:t> </a:t>
            </a:r>
            <a:r>
              <a:rPr sz="1800" u="heavy" spc="95" dirty="0">
                <a:latin typeface="Times New Roman"/>
                <a:cs typeface="Times New Roman"/>
              </a:rPr>
              <a:t> </a:t>
            </a:r>
            <a:r>
              <a:rPr sz="1800" u="heavy" dirty="0">
                <a:latin typeface="PMingLiU"/>
                <a:cs typeface="PMingLiU"/>
              </a:rPr>
              <a:t>ˬ</a:t>
            </a:r>
            <a:r>
              <a:rPr sz="1800" u="heavy" spc="-100" dirty="0">
                <a:latin typeface="Century Gothic"/>
                <a:cs typeface="Century Gothic"/>
              </a:rPr>
              <a:t>T</a:t>
            </a:r>
            <a:r>
              <a:rPr sz="1800" u="heavy" spc="-10" dirty="0">
                <a:latin typeface="Century Gothic"/>
                <a:cs typeface="Century Gothic"/>
              </a:rPr>
              <a:t>ot</a:t>
            </a:r>
            <a:r>
              <a:rPr sz="1800" u="heavy" spc="-5" dirty="0">
                <a:latin typeface="Century Gothic"/>
                <a:cs typeface="Century Gothic"/>
              </a:rPr>
              <a:t>a</a:t>
            </a:r>
            <a:r>
              <a:rPr sz="1800" u="heavy" dirty="0">
                <a:latin typeface="Century Gothic"/>
                <a:cs typeface="Century Gothic"/>
              </a:rPr>
              <a:t>l</a:t>
            </a:r>
            <a:r>
              <a:rPr sz="1800" u="heavy" spc="-10" dirty="0">
                <a:latin typeface="Century Gothic"/>
                <a:cs typeface="Century Gothic"/>
              </a:rPr>
              <a:t> </a:t>
            </a:r>
            <a:r>
              <a:rPr sz="1800" u="heavy" spc="-15" dirty="0">
                <a:latin typeface="Century Gothic"/>
                <a:cs typeface="Century Gothic"/>
              </a:rPr>
              <a:t>Re</a:t>
            </a:r>
            <a:r>
              <a:rPr sz="1800" u="heavy" spc="-5" dirty="0">
                <a:latin typeface="Century Gothic"/>
                <a:cs typeface="Century Gothic"/>
              </a:rPr>
              <a:t>v</a:t>
            </a:r>
            <a:r>
              <a:rPr sz="1800" u="heavy" spc="-15" dirty="0">
                <a:latin typeface="Century Gothic"/>
                <a:cs typeface="Century Gothic"/>
              </a:rPr>
              <a:t>enu</a:t>
            </a:r>
            <a:r>
              <a:rPr sz="1800" u="heavy" spc="-20" dirty="0">
                <a:latin typeface="Century Gothic"/>
                <a:cs typeface="Century Gothic"/>
              </a:rPr>
              <a:t>e</a:t>
            </a:r>
            <a:r>
              <a:rPr sz="1800" u="heavy" dirty="0">
                <a:latin typeface="PMingLiU"/>
                <a:cs typeface="PMingLiU"/>
              </a:rPr>
              <a:t>˭ 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6063" y="2976000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0" dirty="0">
                <a:latin typeface="Century Gothic"/>
                <a:cs typeface="Century Gothic"/>
              </a:rPr>
              <a:t>V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-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ab</a:t>
            </a:r>
            <a:r>
              <a:rPr sz="1800" spc="-5" dirty="0">
                <a:latin typeface="Century Gothic"/>
                <a:cs typeface="Century Gothic"/>
              </a:rPr>
              <a:t>l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20897" y="2976000"/>
            <a:ext cx="994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entury Gothic"/>
                <a:cs typeface="Century Gothic"/>
              </a:rPr>
              <a:t>contents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34510" y="3271266"/>
            <a:ext cx="4892040" cy="0"/>
          </a:xfrm>
          <a:custGeom>
            <a:avLst/>
            <a:gdLst/>
            <a:ahLst/>
            <a:cxnLst/>
            <a:rect l="l" t="t" r="r" b="b"/>
            <a:pathLst>
              <a:path w="4892040">
                <a:moveTo>
                  <a:pt x="0" y="0"/>
                </a:moveTo>
                <a:lnTo>
                  <a:pt x="4892039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4510" y="4852678"/>
            <a:ext cx="4892040" cy="0"/>
          </a:xfrm>
          <a:custGeom>
            <a:avLst/>
            <a:gdLst/>
            <a:ahLst/>
            <a:cxnLst/>
            <a:rect l="l" t="t" r="r" b="b"/>
            <a:pathLst>
              <a:path w="4892040">
                <a:moveTo>
                  <a:pt x="0" y="0"/>
                </a:moveTo>
                <a:lnTo>
                  <a:pt x="4892039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59" y="529955"/>
            <a:ext cx="6406159" cy="632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2829" y="1874510"/>
            <a:ext cx="577733" cy="232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9459" y="3566150"/>
            <a:ext cx="577727" cy="232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9459" y="5045824"/>
            <a:ext cx="577727" cy="23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9459" y="6604461"/>
            <a:ext cx="577727" cy="232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800" y="103778"/>
            <a:ext cx="56007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Cor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la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on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n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al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sis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01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-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04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662" y="170174"/>
            <a:ext cx="56007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Cor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la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on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n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al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sis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05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-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08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165" y="792538"/>
            <a:ext cx="6116661" cy="1409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165" y="2223750"/>
            <a:ext cx="6116661" cy="1416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165" y="3787783"/>
            <a:ext cx="6128457" cy="1442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165" y="5499353"/>
            <a:ext cx="6116661" cy="1358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9333" y="1949349"/>
            <a:ext cx="598514" cy="195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7973" y="3383280"/>
            <a:ext cx="602671" cy="195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6861" y="4971014"/>
            <a:ext cx="598508" cy="191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6861" y="6687588"/>
            <a:ext cx="598508" cy="1704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5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u</a:t>
            </a:r>
            <a:r>
              <a:rPr dirty="0"/>
              <a:t>l</a:t>
            </a:r>
            <a:r>
              <a:rPr spc="-15"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CCR</a:t>
            </a:r>
          </a:p>
        </p:txBody>
      </p:sp>
      <p:sp>
        <p:nvSpPr>
          <p:cNvPr id="3" name="object 3"/>
          <p:cNvSpPr/>
          <p:nvPr/>
        </p:nvSpPr>
        <p:spPr>
          <a:xfrm>
            <a:off x="543281" y="1305854"/>
            <a:ext cx="321310" cy="142240"/>
          </a:xfrm>
          <a:custGeom>
            <a:avLst/>
            <a:gdLst/>
            <a:ahLst/>
            <a:cxnLst/>
            <a:rect l="l" t="t" r="r" b="b"/>
            <a:pathLst>
              <a:path w="321309" h="142240">
                <a:moveTo>
                  <a:pt x="320756" y="0"/>
                </a:moveTo>
                <a:lnTo>
                  <a:pt x="0" y="0"/>
                </a:lnTo>
                <a:lnTo>
                  <a:pt x="0" y="142250"/>
                </a:lnTo>
                <a:lnTo>
                  <a:pt x="320756" y="142250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537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4" h="142240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9333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2130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4927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7726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288" y="0"/>
                </a:moveTo>
                <a:lnTo>
                  <a:pt x="0" y="0"/>
                </a:lnTo>
                <a:lnTo>
                  <a:pt x="0" y="142250"/>
                </a:lnTo>
                <a:lnTo>
                  <a:pt x="470288" y="142250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0514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3320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6125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275" y="0"/>
                </a:moveTo>
                <a:lnTo>
                  <a:pt x="0" y="0"/>
                </a:lnTo>
                <a:lnTo>
                  <a:pt x="0" y="142250"/>
                </a:lnTo>
                <a:lnTo>
                  <a:pt x="470275" y="142250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901" y="130585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40">
                <a:moveTo>
                  <a:pt x="470336" y="0"/>
                </a:moveTo>
                <a:lnTo>
                  <a:pt x="0" y="0"/>
                </a:lnTo>
                <a:lnTo>
                  <a:pt x="0" y="142250"/>
                </a:lnTo>
                <a:lnTo>
                  <a:pt x="470336" y="142250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281" y="1740072"/>
            <a:ext cx="321310" cy="142240"/>
          </a:xfrm>
          <a:custGeom>
            <a:avLst/>
            <a:gdLst/>
            <a:ahLst/>
            <a:cxnLst/>
            <a:rect l="l" t="t" r="r" b="b"/>
            <a:pathLst>
              <a:path w="321309" h="142239">
                <a:moveTo>
                  <a:pt x="320756" y="0"/>
                </a:moveTo>
                <a:lnTo>
                  <a:pt x="0" y="0"/>
                </a:lnTo>
                <a:lnTo>
                  <a:pt x="0" y="142250"/>
                </a:lnTo>
                <a:lnTo>
                  <a:pt x="320756" y="142250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6537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4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9333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2130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4927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7726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88" y="0"/>
                </a:moveTo>
                <a:lnTo>
                  <a:pt x="0" y="0"/>
                </a:lnTo>
                <a:lnTo>
                  <a:pt x="0" y="142250"/>
                </a:lnTo>
                <a:lnTo>
                  <a:pt x="470288" y="142250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514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3320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6125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75" y="0"/>
                </a:moveTo>
                <a:lnTo>
                  <a:pt x="0" y="0"/>
                </a:lnTo>
                <a:lnTo>
                  <a:pt x="0" y="142250"/>
                </a:lnTo>
                <a:lnTo>
                  <a:pt x="470275" y="142250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8901" y="1740072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36" y="0"/>
                </a:moveTo>
                <a:lnTo>
                  <a:pt x="0" y="0"/>
                </a:lnTo>
                <a:lnTo>
                  <a:pt x="0" y="142250"/>
                </a:lnTo>
                <a:lnTo>
                  <a:pt x="470336" y="142250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281" y="2753258"/>
            <a:ext cx="321310" cy="142875"/>
          </a:xfrm>
          <a:custGeom>
            <a:avLst/>
            <a:gdLst/>
            <a:ahLst/>
            <a:cxnLst/>
            <a:rect l="l" t="t" r="r" b="b"/>
            <a:pathLst>
              <a:path w="321309" h="142875">
                <a:moveTo>
                  <a:pt x="320756" y="0"/>
                </a:moveTo>
                <a:lnTo>
                  <a:pt x="0" y="0"/>
                </a:lnTo>
                <a:lnTo>
                  <a:pt x="0" y="142280"/>
                </a:lnTo>
                <a:lnTo>
                  <a:pt x="320756" y="142280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537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4" h="142875">
                <a:moveTo>
                  <a:pt x="470297" y="0"/>
                </a:moveTo>
                <a:lnTo>
                  <a:pt x="0" y="0"/>
                </a:lnTo>
                <a:lnTo>
                  <a:pt x="0" y="142280"/>
                </a:lnTo>
                <a:lnTo>
                  <a:pt x="470297" y="14228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9333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80"/>
                </a:lnTo>
                <a:lnTo>
                  <a:pt x="470297" y="14228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2130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80"/>
                </a:lnTo>
                <a:lnTo>
                  <a:pt x="470297" y="14228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4927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80"/>
                </a:lnTo>
                <a:lnTo>
                  <a:pt x="470297" y="14228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7726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88" y="0"/>
                </a:moveTo>
                <a:lnTo>
                  <a:pt x="0" y="0"/>
                </a:lnTo>
                <a:lnTo>
                  <a:pt x="0" y="142280"/>
                </a:lnTo>
                <a:lnTo>
                  <a:pt x="470288" y="142280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0514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80"/>
                </a:lnTo>
                <a:lnTo>
                  <a:pt x="470306" y="14228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3320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80"/>
                </a:lnTo>
                <a:lnTo>
                  <a:pt x="470306" y="14228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76125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75" y="0"/>
                </a:moveTo>
                <a:lnTo>
                  <a:pt x="0" y="0"/>
                </a:lnTo>
                <a:lnTo>
                  <a:pt x="0" y="142280"/>
                </a:lnTo>
                <a:lnTo>
                  <a:pt x="470275" y="142280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48901" y="2753258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36" y="0"/>
                </a:moveTo>
                <a:lnTo>
                  <a:pt x="0" y="0"/>
                </a:lnTo>
                <a:lnTo>
                  <a:pt x="0" y="142280"/>
                </a:lnTo>
                <a:lnTo>
                  <a:pt x="470336" y="142280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3281" y="3187506"/>
            <a:ext cx="321310" cy="142240"/>
          </a:xfrm>
          <a:custGeom>
            <a:avLst/>
            <a:gdLst/>
            <a:ahLst/>
            <a:cxnLst/>
            <a:rect l="l" t="t" r="r" b="b"/>
            <a:pathLst>
              <a:path w="321309" h="142239">
                <a:moveTo>
                  <a:pt x="320756" y="0"/>
                </a:moveTo>
                <a:lnTo>
                  <a:pt x="0" y="0"/>
                </a:lnTo>
                <a:lnTo>
                  <a:pt x="0" y="142250"/>
                </a:lnTo>
                <a:lnTo>
                  <a:pt x="320756" y="142250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6537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4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9333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2130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4927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50"/>
                </a:lnTo>
                <a:lnTo>
                  <a:pt x="470297" y="142250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7726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88" y="0"/>
                </a:moveTo>
                <a:lnTo>
                  <a:pt x="0" y="0"/>
                </a:lnTo>
                <a:lnTo>
                  <a:pt x="0" y="142250"/>
                </a:lnTo>
                <a:lnTo>
                  <a:pt x="470288" y="142250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0514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03320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50"/>
                </a:lnTo>
                <a:lnTo>
                  <a:pt x="470306" y="142250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76125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75" y="0"/>
                </a:moveTo>
                <a:lnTo>
                  <a:pt x="0" y="0"/>
                </a:lnTo>
                <a:lnTo>
                  <a:pt x="0" y="142250"/>
                </a:lnTo>
                <a:lnTo>
                  <a:pt x="470275" y="142250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8901" y="3187506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36" y="0"/>
                </a:moveTo>
                <a:lnTo>
                  <a:pt x="0" y="0"/>
                </a:lnTo>
                <a:lnTo>
                  <a:pt x="0" y="142250"/>
                </a:lnTo>
                <a:lnTo>
                  <a:pt x="470336" y="142250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3281" y="4055946"/>
            <a:ext cx="321310" cy="142875"/>
          </a:xfrm>
          <a:custGeom>
            <a:avLst/>
            <a:gdLst/>
            <a:ahLst/>
            <a:cxnLst/>
            <a:rect l="l" t="t" r="r" b="b"/>
            <a:pathLst>
              <a:path w="321309" h="142875">
                <a:moveTo>
                  <a:pt x="320756" y="0"/>
                </a:moveTo>
                <a:lnTo>
                  <a:pt x="0" y="0"/>
                </a:lnTo>
                <a:lnTo>
                  <a:pt x="0" y="142256"/>
                </a:lnTo>
                <a:lnTo>
                  <a:pt x="320756" y="142256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6537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4" h="142875">
                <a:moveTo>
                  <a:pt x="470297" y="0"/>
                </a:moveTo>
                <a:lnTo>
                  <a:pt x="0" y="0"/>
                </a:lnTo>
                <a:lnTo>
                  <a:pt x="0" y="142256"/>
                </a:lnTo>
                <a:lnTo>
                  <a:pt x="470297" y="142256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9333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6"/>
                </a:lnTo>
                <a:lnTo>
                  <a:pt x="470297" y="142256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2130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6"/>
                </a:lnTo>
                <a:lnTo>
                  <a:pt x="470297" y="142256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4927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6"/>
                </a:lnTo>
                <a:lnTo>
                  <a:pt x="470297" y="142256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57726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88" y="0"/>
                </a:moveTo>
                <a:lnTo>
                  <a:pt x="0" y="0"/>
                </a:lnTo>
                <a:lnTo>
                  <a:pt x="0" y="142256"/>
                </a:lnTo>
                <a:lnTo>
                  <a:pt x="470288" y="142256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0514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56"/>
                </a:lnTo>
                <a:lnTo>
                  <a:pt x="470306" y="142256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3320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56"/>
                </a:lnTo>
                <a:lnTo>
                  <a:pt x="470306" y="142256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76125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75" y="0"/>
                </a:moveTo>
                <a:lnTo>
                  <a:pt x="0" y="0"/>
                </a:lnTo>
                <a:lnTo>
                  <a:pt x="0" y="142256"/>
                </a:lnTo>
                <a:lnTo>
                  <a:pt x="470275" y="142256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48901" y="4055946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36" y="0"/>
                </a:moveTo>
                <a:lnTo>
                  <a:pt x="0" y="0"/>
                </a:lnTo>
                <a:lnTo>
                  <a:pt x="0" y="142256"/>
                </a:lnTo>
                <a:lnTo>
                  <a:pt x="470336" y="142256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3281" y="5069144"/>
            <a:ext cx="321310" cy="142240"/>
          </a:xfrm>
          <a:custGeom>
            <a:avLst/>
            <a:gdLst/>
            <a:ahLst/>
            <a:cxnLst/>
            <a:rect l="l" t="t" r="r" b="b"/>
            <a:pathLst>
              <a:path w="321309" h="142239">
                <a:moveTo>
                  <a:pt x="320756" y="0"/>
                </a:moveTo>
                <a:lnTo>
                  <a:pt x="0" y="0"/>
                </a:lnTo>
                <a:lnTo>
                  <a:pt x="0" y="142244"/>
                </a:lnTo>
                <a:lnTo>
                  <a:pt x="320756" y="142244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6537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4" h="142239">
                <a:moveTo>
                  <a:pt x="470297" y="0"/>
                </a:moveTo>
                <a:lnTo>
                  <a:pt x="0" y="0"/>
                </a:lnTo>
                <a:lnTo>
                  <a:pt x="0" y="142244"/>
                </a:lnTo>
                <a:lnTo>
                  <a:pt x="470297" y="142244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9333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44"/>
                </a:lnTo>
                <a:lnTo>
                  <a:pt x="470297" y="142244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12130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44"/>
                </a:lnTo>
                <a:lnTo>
                  <a:pt x="470297" y="142244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4927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97" y="0"/>
                </a:moveTo>
                <a:lnTo>
                  <a:pt x="0" y="0"/>
                </a:lnTo>
                <a:lnTo>
                  <a:pt x="0" y="142244"/>
                </a:lnTo>
                <a:lnTo>
                  <a:pt x="470297" y="142244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57726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88" y="0"/>
                </a:moveTo>
                <a:lnTo>
                  <a:pt x="0" y="0"/>
                </a:lnTo>
                <a:lnTo>
                  <a:pt x="0" y="142244"/>
                </a:lnTo>
                <a:lnTo>
                  <a:pt x="470288" y="142244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30514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44"/>
                </a:lnTo>
                <a:lnTo>
                  <a:pt x="470306" y="142244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03320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06" y="0"/>
                </a:moveTo>
                <a:lnTo>
                  <a:pt x="0" y="0"/>
                </a:lnTo>
                <a:lnTo>
                  <a:pt x="0" y="142244"/>
                </a:lnTo>
                <a:lnTo>
                  <a:pt x="470306" y="142244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76125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275" y="0"/>
                </a:moveTo>
                <a:lnTo>
                  <a:pt x="0" y="0"/>
                </a:lnTo>
                <a:lnTo>
                  <a:pt x="0" y="142244"/>
                </a:lnTo>
                <a:lnTo>
                  <a:pt x="470275" y="142244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48901" y="5069144"/>
            <a:ext cx="470534" cy="142240"/>
          </a:xfrm>
          <a:custGeom>
            <a:avLst/>
            <a:gdLst/>
            <a:ahLst/>
            <a:cxnLst/>
            <a:rect l="l" t="t" r="r" b="b"/>
            <a:pathLst>
              <a:path w="470535" h="142239">
                <a:moveTo>
                  <a:pt x="470336" y="0"/>
                </a:moveTo>
                <a:lnTo>
                  <a:pt x="0" y="0"/>
                </a:lnTo>
                <a:lnTo>
                  <a:pt x="0" y="142244"/>
                </a:lnTo>
                <a:lnTo>
                  <a:pt x="470336" y="142244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3281" y="6082332"/>
            <a:ext cx="321310" cy="142875"/>
          </a:xfrm>
          <a:custGeom>
            <a:avLst/>
            <a:gdLst/>
            <a:ahLst/>
            <a:cxnLst/>
            <a:rect l="l" t="t" r="r" b="b"/>
            <a:pathLst>
              <a:path w="321309" h="142875">
                <a:moveTo>
                  <a:pt x="320756" y="0"/>
                </a:moveTo>
                <a:lnTo>
                  <a:pt x="0" y="0"/>
                </a:lnTo>
                <a:lnTo>
                  <a:pt x="0" y="142253"/>
                </a:lnTo>
                <a:lnTo>
                  <a:pt x="320756" y="142253"/>
                </a:lnTo>
                <a:lnTo>
                  <a:pt x="32075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6537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4" h="142875">
                <a:moveTo>
                  <a:pt x="470297" y="0"/>
                </a:moveTo>
                <a:lnTo>
                  <a:pt x="0" y="0"/>
                </a:lnTo>
                <a:lnTo>
                  <a:pt x="0" y="142253"/>
                </a:lnTo>
                <a:lnTo>
                  <a:pt x="470297" y="142253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39333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3"/>
                </a:lnTo>
                <a:lnTo>
                  <a:pt x="470297" y="142253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2130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3"/>
                </a:lnTo>
                <a:lnTo>
                  <a:pt x="470297" y="142253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4927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97" y="0"/>
                </a:moveTo>
                <a:lnTo>
                  <a:pt x="0" y="0"/>
                </a:lnTo>
                <a:lnTo>
                  <a:pt x="0" y="142253"/>
                </a:lnTo>
                <a:lnTo>
                  <a:pt x="470297" y="142253"/>
                </a:lnTo>
                <a:lnTo>
                  <a:pt x="47029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57726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88" y="0"/>
                </a:moveTo>
                <a:lnTo>
                  <a:pt x="0" y="0"/>
                </a:lnTo>
                <a:lnTo>
                  <a:pt x="0" y="142253"/>
                </a:lnTo>
                <a:lnTo>
                  <a:pt x="470288" y="142253"/>
                </a:lnTo>
                <a:lnTo>
                  <a:pt x="47028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30514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53"/>
                </a:lnTo>
                <a:lnTo>
                  <a:pt x="470306" y="142253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03320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06" y="0"/>
                </a:moveTo>
                <a:lnTo>
                  <a:pt x="0" y="0"/>
                </a:lnTo>
                <a:lnTo>
                  <a:pt x="0" y="142253"/>
                </a:lnTo>
                <a:lnTo>
                  <a:pt x="470306" y="142253"/>
                </a:lnTo>
                <a:lnTo>
                  <a:pt x="47030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76125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275" y="0"/>
                </a:moveTo>
                <a:lnTo>
                  <a:pt x="0" y="0"/>
                </a:lnTo>
                <a:lnTo>
                  <a:pt x="0" y="142253"/>
                </a:lnTo>
                <a:lnTo>
                  <a:pt x="470275" y="142253"/>
                </a:lnTo>
                <a:lnTo>
                  <a:pt x="47027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48901" y="6082332"/>
            <a:ext cx="470534" cy="142875"/>
          </a:xfrm>
          <a:custGeom>
            <a:avLst/>
            <a:gdLst/>
            <a:ahLst/>
            <a:cxnLst/>
            <a:rect l="l" t="t" r="r" b="b"/>
            <a:pathLst>
              <a:path w="470535" h="142875">
                <a:moveTo>
                  <a:pt x="470336" y="0"/>
                </a:moveTo>
                <a:lnTo>
                  <a:pt x="0" y="0"/>
                </a:lnTo>
                <a:lnTo>
                  <a:pt x="0" y="142253"/>
                </a:lnTo>
                <a:lnTo>
                  <a:pt x="470336" y="142253"/>
                </a:lnTo>
                <a:lnTo>
                  <a:pt x="470336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20429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47645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74862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2048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9264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56466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83670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10874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8078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5282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5776759"/>
                </a:moveTo>
                <a:lnTo>
                  <a:pt x="0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2042" y="883299"/>
            <a:ext cx="0" cy="5777230"/>
          </a:xfrm>
          <a:custGeom>
            <a:avLst/>
            <a:gdLst/>
            <a:ahLst/>
            <a:cxnLst/>
            <a:rect l="l" t="t" r="r" b="b"/>
            <a:pathLst>
              <a:path h="5777230">
                <a:moveTo>
                  <a:pt x="0" y="0"/>
                </a:moveTo>
                <a:lnTo>
                  <a:pt x="0" y="5776759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84863" y="887088"/>
            <a:ext cx="57658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CCR</a:t>
            </a:r>
            <a:r>
              <a:rPr sz="750" spc="10" dirty="0">
                <a:latin typeface="Times New Roman"/>
                <a:cs typeface="Times New Roman"/>
              </a:rPr>
              <a:t> 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Arial"/>
                <a:cs typeface="Arial"/>
              </a:rPr>
              <a:t>Score</a:t>
            </a:r>
            <a:endParaRPr sz="7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40579" y="1267694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0579" y="1724894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0579" y="2722413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0579" y="3171316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0579" y="4015049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0579" y="5037512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0579" y="6059982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24402" y="2436275"/>
            <a:ext cx="2940050" cy="258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spc="-5" dirty="0">
                <a:solidFill>
                  <a:srgbClr val="333333"/>
                </a:solidFill>
                <a:latin typeface="Century Gothic"/>
                <a:cs typeface="Century Gothic"/>
              </a:rPr>
              <a:t>Bes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18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0000"/>
              </a:buClr>
              <a:buFont typeface="Wingdings 2"/>
              <a:buChar char="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H02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H05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H12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H15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-5" dirty="0">
                <a:solidFill>
                  <a:srgbClr val="424242"/>
                </a:solidFill>
                <a:latin typeface="Century Gothic"/>
                <a:cs typeface="Century Gothic"/>
              </a:rPr>
              <a:t>H2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800" spc="4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H28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5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1899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Imp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ement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q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H37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57200" y="6349997"/>
            <a:ext cx="4660900" cy="169545"/>
          </a:xfrm>
          <a:custGeom>
            <a:avLst/>
            <a:gdLst/>
            <a:ahLst/>
            <a:cxnLst/>
            <a:rect l="l" t="t" r="r" b="b"/>
            <a:pathLst>
              <a:path w="4660900" h="169545">
                <a:moveTo>
                  <a:pt x="0" y="169342"/>
                </a:moveTo>
                <a:lnTo>
                  <a:pt x="4660330" y="169342"/>
                </a:lnTo>
                <a:lnTo>
                  <a:pt x="4660330" y="0"/>
                </a:lnTo>
                <a:lnTo>
                  <a:pt x="0" y="0"/>
                </a:lnTo>
                <a:lnTo>
                  <a:pt x="0" y="169342"/>
                </a:lnTo>
                <a:close/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540796" y="1016380"/>
          <a:ext cx="4578382" cy="5644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814"/>
                <a:gridCol w="369447"/>
                <a:gridCol w="472794"/>
                <a:gridCol w="472795"/>
                <a:gridCol w="472807"/>
                <a:gridCol w="472795"/>
                <a:gridCol w="472795"/>
                <a:gridCol w="472810"/>
                <a:gridCol w="472783"/>
                <a:gridCol w="468542"/>
              </a:tblGrid>
              <a:tr h="144730"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nit</a:t>
                      </a:r>
                      <a:r>
                        <a:rPr sz="7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nam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Average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0.550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0.657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745">
                <a:tc>
                  <a:txBody>
                    <a:bodyPr/>
                    <a:lstStyle/>
                    <a:p>
                      <a:pPr marL="6858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0.574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0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</a:tr>
              <a:tr h="1602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0.474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0.628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0.491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0.559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5399">
                      <a:solidFill>
                        <a:srgbClr val="0433FF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</a:tr>
              <a:tr h="12926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0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5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u</a:t>
            </a:r>
            <a:r>
              <a:rPr dirty="0"/>
              <a:t>l</a:t>
            </a:r>
            <a:r>
              <a:rPr spc="-15"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B</a:t>
            </a:r>
            <a:r>
              <a:rPr spc="-30" dirty="0"/>
              <a:t>CC</a:t>
            </a:r>
          </a:p>
        </p:txBody>
      </p:sp>
      <p:sp>
        <p:nvSpPr>
          <p:cNvPr id="3" name="object 3"/>
          <p:cNvSpPr/>
          <p:nvPr/>
        </p:nvSpPr>
        <p:spPr>
          <a:xfrm>
            <a:off x="538926" y="1155832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984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9126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271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401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2546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3691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4818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5975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7102" y="11558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926" y="1300795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984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9126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0271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1401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546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3691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4818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5975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7102" y="1300795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926" y="1590690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984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9126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0271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1401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2546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23691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4818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5975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7102" y="159069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926" y="1735653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984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9126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80271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1401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546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3691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4818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5975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67102" y="17356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926" y="2750301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7984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99126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80271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401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2546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23691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4818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5975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67102" y="27503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926" y="3185160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3"/>
                </a:lnTo>
                <a:lnTo>
                  <a:pt x="376568" y="142463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7984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9126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0271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3"/>
                </a:lnTo>
                <a:lnTo>
                  <a:pt x="478642" y="142463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61401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3"/>
                </a:lnTo>
                <a:lnTo>
                  <a:pt x="478654" y="142463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2546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3"/>
                </a:lnTo>
                <a:lnTo>
                  <a:pt x="478645" y="142463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23691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04818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5975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3"/>
                </a:lnTo>
                <a:lnTo>
                  <a:pt x="478627" y="142463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67102" y="3185160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3"/>
                </a:lnTo>
                <a:lnTo>
                  <a:pt x="478657" y="142463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8926" y="4054876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57"/>
                </a:lnTo>
                <a:lnTo>
                  <a:pt x="376568" y="142457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7984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9126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0271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1401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42546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57"/>
                </a:lnTo>
                <a:lnTo>
                  <a:pt x="478645" y="142457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23691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04818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85975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67102" y="4054876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8926" y="4779632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57"/>
                </a:lnTo>
                <a:lnTo>
                  <a:pt x="376568" y="142457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7984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99126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80271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61401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2546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57"/>
                </a:lnTo>
                <a:lnTo>
                  <a:pt x="478645" y="142457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23691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04818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85975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67102" y="4779632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8926" y="5069537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0"/>
                </a:lnTo>
                <a:lnTo>
                  <a:pt x="376568" y="142460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7984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99126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80271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61401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42546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0"/>
                </a:lnTo>
                <a:lnTo>
                  <a:pt x="478645" y="142460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23691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04818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85975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67102" y="5069537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926" y="5504389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0"/>
                </a:lnTo>
                <a:lnTo>
                  <a:pt x="376568" y="142460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7984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9126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80271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61401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42546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0"/>
                </a:lnTo>
                <a:lnTo>
                  <a:pt x="478645" y="142460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23691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04818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85975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67102" y="5504389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8926" y="5939241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60"/>
                </a:lnTo>
                <a:lnTo>
                  <a:pt x="376568" y="142460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7984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99126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80271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60"/>
                </a:lnTo>
                <a:lnTo>
                  <a:pt x="478642" y="142460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61401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60"/>
                </a:lnTo>
                <a:lnTo>
                  <a:pt x="478654" y="142460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42546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60"/>
                </a:lnTo>
                <a:lnTo>
                  <a:pt x="478645" y="142460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23691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04818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85975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60"/>
                </a:lnTo>
                <a:lnTo>
                  <a:pt x="478627" y="142460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67102" y="593924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60"/>
                </a:lnTo>
                <a:lnTo>
                  <a:pt x="478657" y="142460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8926" y="6084201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57"/>
                </a:lnTo>
                <a:lnTo>
                  <a:pt x="376568" y="142457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7984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99126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80271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61401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42546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57"/>
                </a:lnTo>
                <a:lnTo>
                  <a:pt x="478645" y="142457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23691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04818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85975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67102" y="6084201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8926" y="6229148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57"/>
                </a:lnTo>
                <a:lnTo>
                  <a:pt x="376568" y="142457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7984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99126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80271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7"/>
                </a:lnTo>
                <a:lnTo>
                  <a:pt x="478642" y="142457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61401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57"/>
                </a:lnTo>
                <a:lnTo>
                  <a:pt x="478654" y="142457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42546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57"/>
                </a:lnTo>
                <a:lnTo>
                  <a:pt x="478645" y="142457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23691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04818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85975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7"/>
                </a:lnTo>
                <a:lnTo>
                  <a:pt x="478627" y="142457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67102" y="6229148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7"/>
                </a:lnTo>
                <a:lnTo>
                  <a:pt x="478657" y="142457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8926" y="6519053"/>
            <a:ext cx="377190" cy="142875"/>
          </a:xfrm>
          <a:custGeom>
            <a:avLst/>
            <a:gdLst/>
            <a:ahLst/>
            <a:cxnLst/>
            <a:rect l="l" t="t" r="r" b="b"/>
            <a:pathLst>
              <a:path w="377190" h="142875">
                <a:moveTo>
                  <a:pt x="376568" y="0"/>
                </a:moveTo>
                <a:lnTo>
                  <a:pt x="0" y="0"/>
                </a:lnTo>
                <a:lnTo>
                  <a:pt x="0" y="142458"/>
                </a:lnTo>
                <a:lnTo>
                  <a:pt x="376568" y="142458"/>
                </a:lnTo>
                <a:lnTo>
                  <a:pt x="37656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17984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90" h="142875">
                <a:moveTo>
                  <a:pt x="478654" y="0"/>
                </a:moveTo>
                <a:lnTo>
                  <a:pt x="0" y="0"/>
                </a:lnTo>
                <a:lnTo>
                  <a:pt x="0" y="142458"/>
                </a:lnTo>
                <a:lnTo>
                  <a:pt x="478654" y="142458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9126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8"/>
                </a:lnTo>
                <a:lnTo>
                  <a:pt x="478642" y="142458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80271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2" y="0"/>
                </a:moveTo>
                <a:lnTo>
                  <a:pt x="0" y="0"/>
                </a:lnTo>
                <a:lnTo>
                  <a:pt x="0" y="142458"/>
                </a:lnTo>
                <a:lnTo>
                  <a:pt x="478642" y="142458"/>
                </a:lnTo>
                <a:lnTo>
                  <a:pt x="47864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61401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4" y="0"/>
                </a:moveTo>
                <a:lnTo>
                  <a:pt x="0" y="0"/>
                </a:lnTo>
                <a:lnTo>
                  <a:pt x="0" y="142458"/>
                </a:lnTo>
                <a:lnTo>
                  <a:pt x="478654" y="142458"/>
                </a:lnTo>
                <a:lnTo>
                  <a:pt x="478654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42546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45" y="0"/>
                </a:moveTo>
                <a:lnTo>
                  <a:pt x="0" y="0"/>
                </a:lnTo>
                <a:lnTo>
                  <a:pt x="0" y="142458"/>
                </a:lnTo>
                <a:lnTo>
                  <a:pt x="478645" y="142458"/>
                </a:lnTo>
                <a:lnTo>
                  <a:pt x="47864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23691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8"/>
                </a:lnTo>
                <a:lnTo>
                  <a:pt x="478627" y="142458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04818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8"/>
                </a:lnTo>
                <a:lnTo>
                  <a:pt x="478657" y="142458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285975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27" y="0"/>
                </a:moveTo>
                <a:lnTo>
                  <a:pt x="0" y="0"/>
                </a:lnTo>
                <a:lnTo>
                  <a:pt x="0" y="142458"/>
                </a:lnTo>
                <a:lnTo>
                  <a:pt x="478627" y="142458"/>
                </a:lnTo>
                <a:lnTo>
                  <a:pt x="47862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67102" y="6519053"/>
            <a:ext cx="478790" cy="142875"/>
          </a:xfrm>
          <a:custGeom>
            <a:avLst/>
            <a:gdLst/>
            <a:ahLst/>
            <a:cxnLst/>
            <a:rect l="l" t="t" r="r" b="b"/>
            <a:pathLst>
              <a:path w="478789" h="142875">
                <a:moveTo>
                  <a:pt x="478657" y="0"/>
                </a:moveTo>
                <a:lnTo>
                  <a:pt x="0" y="0"/>
                </a:lnTo>
                <a:lnTo>
                  <a:pt x="0" y="142458"/>
                </a:lnTo>
                <a:lnTo>
                  <a:pt x="478657" y="142458"/>
                </a:lnTo>
                <a:lnTo>
                  <a:pt x="47865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0579" y="1143000"/>
            <a:ext cx="4829677" cy="332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0579" y="1566946"/>
            <a:ext cx="4829677" cy="33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0579" y="2739054"/>
            <a:ext cx="4829677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0579" y="3175479"/>
            <a:ext cx="4829677" cy="182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0579" y="4044146"/>
            <a:ext cx="4829677" cy="182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0579" y="4754879"/>
            <a:ext cx="4829677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0579" y="5066608"/>
            <a:ext cx="4829677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0579" y="5503026"/>
            <a:ext cx="4829677" cy="182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0579" y="5926979"/>
            <a:ext cx="4829677" cy="482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0579" y="6513021"/>
            <a:ext cx="4829677" cy="182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824402" y="2436275"/>
            <a:ext cx="3254375" cy="258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spc="-5" dirty="0">
                <a:solidFill>
                  <a:srgbClr val="333333"/>
                </a:solidFill>
                <a:latin typeface="Century Gothic"/>
                <a:cs typeface="Century Gothic"/>
              </a:rPr>
              <a:t>Bes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18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90000"/>
              </a:buClr>
              <a:buFont typeface="Wingdings 2"/>
              <a:buChar char="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67105" algn="l"/>
              </a:tabLst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-195" dirty="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sz="1800" spc="270" dirty="0">
                <a:solidFill>
                  <a:srgbClr val="424242"/>
                </a:solidFill>
                <a:latin typeface="Century Gothic"/>
                <a:cs typeface="Century Gothic"/>
              </a:rPr>
              <a:t>H0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800" dirty="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spc="-195" dirty="0">
                <a:solidFill>
                  <a:srgbClr val="424242"/>
                </a:solidFill>
                <a:latin typeface="PMingLiU"/>
                <a:cs typeface="PMingLiU"/>
              </a:rPr>
              <a:t> 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-195" dirty="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sz="1800" spc="270" dirty="0">
                <a:solidFill>
                  <a:srgbClr val="424242"/>
                </a:solidFill>
                <a:latin typeface="Century Gothic"/>
                <a:cs typeface="Century Gothic"/>
              </a:rPr>
              <a:t>H0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4</a:t>
            </a:r>
            <a:r>
              <a:rPr sz="1800" spc="-180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spc="-195" dirty="0">
                <a:solidFill>
                  <a:srgbClr val="424242"/>
                </a:solidFill>
                <a:latin typeface="PMingLiU"/>
                <a:cs typeface="PMingLiU"/>
              </a:rPr>
              <a:t> 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-195" dirty="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sz="1800" spc="27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0</a:t>
            </a:r>
            <a:r>
              <a:rPr sz="1800" spc="-180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  <a:tabLst>
                <a:tab pos="1070610" algn="l"/>
              </a:tabLst>
            </a:pPr>
            <a:r>
              <a:rPr sz="1800" spc="18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180" dirty="0">
                <a:solidFill>
                  <a:srgbClr val="424242"/>
                </a:solidFill>
                <a:latin typeface="Century Gothic"/>
                <a:cs typeface="Century Gothic"/>
              </a:rPr>
              <a:t>H02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6</a:t>
            </a:r>
            <a:r>
              <a:rPr sz="1800" dirty="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sz="1800" spc="18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spc="18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180" dirty="0">
                <a:solidFill>
                  <a:srgbClr val="424242"/>
                </a:solidFill>
                <a:latin typeface="Century Gothic"/>
                <a:cs typeface="Century Gothic"/>
              </a:rPr>
              <a:t>H3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800" spc="-270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800" spc="18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spc="18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180" dirty="0">
                <a:solidFill>
                  <a:srgbClr val="424242"/>
                </a:solidFill>
                <a:latin typeface="Century Gothic"/>
                <a:cs typeface="Century Gothic"/>
              </a:rPr>
              <a:t>H3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4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H36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H38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550">
              <a:latin typeface="Times New Roman"/>
              <a:cs typeface="Times New Roman"/>
            </a:endParaRPr>
          </a:p>
          <a:p>
            <a:pPr marL="241300" marR="319405" indent="-228600">
              <a:lnSpc>
                <a:spcPct val="101899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Imp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ement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q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H22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536440" y="865927"/>
          <a:ext cx="4709302" cy="5802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418"/>
                <a:gridCol w="475003"/>
                <a:gridCol w="481144"/>
                <a:gridCol w="481143"/>
                <a:gridCol w="481135"/>
                <a:gridCol w="481131"/>
                <a:gridCol w="481139"/>
                <a:gridCol w="481148"/>
                <a:gridCol w="481131"/>
                <a:gridCol w="476910"/>
              </a:tblGrid>
              <a:tr h="14494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BCC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nit</a:t>
                      </a:r>
                      <a:r>
                        <a:rPr sz="7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nam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2008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Average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0.680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63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8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554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</a:tr>
              <a:tr h="169342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5399">
                      <a:solidFill>
                        <a:srgbClr val="0433FF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5399">
                      <a:solidFill>
                        <a:srgbClr val="0433FF"/>
                      </a:solidFill>
                      <a:prstDash val="solid"/>
                    </a:lnB>
                  </a:tcPr>
                </a:tc>
              </a:tr>
              <a:tr h="110036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5399">
                      <a:solidFill>
                        <a:srgbClr val="0433FF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57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0.739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8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57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8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0.942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57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0.988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8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4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0.964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  <a:tr h="144959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H38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91">
                      <a:solidFill>
                        <a:srgbClr val="D7D7D6"/>
                      </a:solidFill>
                      <a:prstDash val="solid"/>
                    </a:lnL>
                    <a:lnR w="2491">
                      <a:solidFill>
                        <a:srgbClr val="D7D7D6"/>
                      </a:solidFill>
                      <a:prstDash val="solid"/>
                    </a:lnR>
                    <a:lnT w="2493">
                      <a:solidFill>
                        <a:srgbClr val="D7D7D6"/>
                      </a:solidFill>
                      <a:prstDash val="solid"/>
                    </a:lnT>
                    <a:lnB w="2493">
                      <a:solidFill>
                        <a:srgbClr val="D7D7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994" y="1243431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4">
                <a:moveTo>
                  <a:pt x="329482" y="0"/>
                </a:moveTo>
                <a:lnTo>
                  <a:pt x="0" y="0"/>
                </a:lnTo>
                <a:lnTo>
                  <a:pt x="0" y="146182"/>
                </a:lnTo>
                <a:lnTo>
                  <a:pt x="329482" y="146182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034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4702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0370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6039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095" y="0"/>
                </a:moveTo>
                <a:lnTo>
                  <a:pt x="0" y="0"/>
                </a:lnTo>
                <a:lnTo>
                  <a:pt x="0" y="146182"/>
                </a:lnTo>
                <a:lnTo>
                  <a:pt x="483095" y="146182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1695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098" y="0"/>
                </a:moveTo>
                <a:lnTo>
                  <a:pt x="0" y="0"/>
                </a:lnTo>
                <a:lnTo>
                  <a:pt x="0" y="146182"/>
                </a:lnTo>
                <a:lnTo>
                  <a:pt x="483098" y="146182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7354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3022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8691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4359" y="12434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4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994" y="1689689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2"/>
                </a:lnTo>
                <a:lnTo>
                  <a:pt x="329482" y="146182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034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4702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0370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6039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2"/>
                </a:lnTo>
                <a:lnTo>
                  <a:pt x="483095" y="146182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1695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2"/>
                </a:lnTo>
                <a:lnTo>
                  <a:pt x="483098" y="146182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354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3022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8691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4359" y="1689689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94" y="2730886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2"/>
                </a:lnTo>
                <a:lnTo>
                  <a:pt x="329482" y="146182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034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4702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0370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6039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2"/>
                </a:lnTo>
                <a:lnTo>
                  <a:pt x="483095" y="146182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695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2"/>
                </a:lnTo>
                <a:lnTo>
                  <a:pt x="483098" y="146182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354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73022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58691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44359" y="273088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994" y="3177113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2"/>
                </a:lnTo>
                <a:lnTo>
                  <a:pt x="329482" y="146182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034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4702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0370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16039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2"/>
                </a:lnTo>
                <a:lnTo>
                  <a:pt x="483095" y="146182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01695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2"/>
                </a:lnTo>
                <a:lnTo>
                  <a:pt x="483098" y="146182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7354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73022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8691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4359" y="3177113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2"/>
                </a:lnTo>
                <a:lnTo>
                  <a:pt x="483107" y="146182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994" y="4069592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5"/>
                </a:lnTo>
                <a:lnTo>
                  <a:pt x="329482" y="146185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034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4702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0370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16039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5"/>
                </a:lnTo>
                <a:lnTo>
                  <a:pt x="483095" y="146185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01695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5"/>
                </a:lnTo>
                <a:lnTo>
                  <a:pt x="483098" y="146185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87354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73022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8691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44359" y="4069592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6994" y="5110816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5"/>
                </a:lnTo>
                <a:lnTo>
                  <a:pt x="329482" y="146185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034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4702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370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6039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5"/>
                </a:lnTo>
                <a:lnTo>
                  <a:pt x="483095" y="146185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1695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5"/>
                </a:lnTo>
                <a:lnTo>
                  <a:pt x="483098" y="146185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87354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73022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58691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44359" y="5110816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6994" y="6152031"/>
            <a:ext cx="329565" cy="146685"/>
          </a:xfrm>
          <a:custGeom>
            <a:avLst/>
            <a:gdLst/>
            <a:ahLst/>
            <a:cxnLst/>
            <a:rect l="l" t="t" r="r" b="b"/>
            <a:pathLst>
              <a:path w="329565" h="146685">
                <a:moveTo>
                  <a:pt x="329482" y="0"/>
                </a:moveTo>
                <a:lnTo>
                  <a:pt x="0" y="0"/>
                </a:lnTo>
                <a:lnTo>
                  <a:pt x="0" y="146185"/>
                </a:lnTo>
                <a:lnTo>
                  <a:pt x="329482" y="146185"/>
                </a:lnTo>
                <a:lnTo>
                  <a:pt x="329482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9034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4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44702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370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16039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5" y="0"/>
                </a:moveTo>
                <a:lnTo>
                  <a:pt x="0" y="0"/>
                </a:lnTo>
                <a:lnTo>
                  <a:pt x="0" y="146185"/>
                </a:lnTo>
                <a:lnTo>
                  <a:pt x="483095" y="146185"/>
                </a:lnTo>
                <a:lnTo>
                  <a:pt x="483095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01695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098" y="0"/>
                </a:moveTo>
                <a:lnTo>
                  <a:pt x="0" y="0"/>
                </a:lnTo>
                <a:lnTo>
                  <a:pt x="0" y="146185"/>
                </a:lnTo>
                <a:lnTo>
                  <a:pt x="483098" y="146185"/>
                </a:lnTo>
                <a:lnTo>
                  <a:pt x="483098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87354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3022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58691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44359" y="6152031"/>
            <a:ext cx="483234" cy="146685"/>
          </a:xfrm>
          <a:custGeom>
            <a:avLst/>
            <a:gdLst/>
            <a:ahLst/>
            <a:cxnLst/>
            <a:rect l="l" t="t" r="r" b="b"/>
            <a:pathLst>
              <a:path w="483235" h="146685">
                <a:moveTo>
                  <a:pt x="483107" y="0"/>
                </a:moveTo>
                <a:lnTo>
                  <a:pt x="0" y="0"/>
                </a:lnTo>
                <a:lnTo>
                  <a:pt x="0" y="146185"/>
                </a:lnTo>
                <a:lnTo>
                  <a:pt x="483107" y="146185"/>
                </a:lnTo>
                <a:lnTo>
                  <a:pt x="483107" y="0"/>
                </a:lnTo>
                <a:close/>
              </a:path>
            </a:pathLst>
          </a:custGeom>
          <a:solidFill>
            <a:srgbClr val="FB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28774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43103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7433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71762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86092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00427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14760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29090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43431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7764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5949803"/>
                </a:moveTo>
                <a:lnTo>
                  <a:pt x="0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5720" y="795932"/>
            <a:ext cx="0" cy="5949950"/>
          </a:xfrm>
          <a:custGeom>
            <a:avLst/>
            <a:gdLst/>
            <a:ahLst/>
            <a:cxnLst/>
            <a:rect l="l" t="t" r="r" b="b"/>
            <a:pathLst>
              <a:path h="5949950">
                <a:moveTo>
                  <a:pt x="0" y="0"/>
                </a:moveTo>
                <a:lnTo>
                  <a:pt x="0" y="5949803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4434" y="6745736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4434" y="6596991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4434" y="6448245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4434" y="629948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4434" y="615074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4434" y="600199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4434" y="585325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4434" y="5704511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4434" y="5555767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4434" y="5407022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4434" y="5258277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4434" y="5109532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4434" y="4960787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4434" y="481204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4434" y="466329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4434" y="451455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4434" y="436580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4434" y="421706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4434" y="406831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4434" y="391957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4434" y="3770829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4434" y="3622075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4434" y="3473351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4434" y="3324597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4434" y="317584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4434" y="3027089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4434" y="2878366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4434" y="2729612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4434" y="2580858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4434" y="2432104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4434" y="2283380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4434" y="2134626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4434" y="1985872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4434" y="1837149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4434" y="1688395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4434" y="1539641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4434" y="1390887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4434" y="1242163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4434" y="1093409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4434" y="944655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4434" y="795932"/>
            <a:ext cx="4705985" cy="0"/>
          </a:xfrm>
          <a:custGeom>
            <a:avLst/>
            <a:gdLst/>
            <a:ahLst/>
            <a:cxnLst/>
            <a:rect l="l" t="t" r="r" b="b"/>
            <a:pathLst>
              <a:path w="4705985">
                <a:moveTo>
                  <a:pt x="0" y="0"/>
                </a:moveTo>
                <a:lnTo>
                  <a:pt x="4705589" y="0"/>
                </a:lnTo>
              </a:path>
            </a:pathLst>
          </a:custGeom>
          <a:ln w="3175">
            <a:solidFill>
              <a:srgbClr val="D7D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434773" y="813450"/>
            <a:ext cx="3479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CCR/B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18697" y="962193"/>
            <a:ext cx="4215765" cy="578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61975" algn="l"/>
                <a:tab pos="1047750" algn="l"/>
                <a:tab pos="1533525" algn="l"/>
                <a:tab pos="2019300" algn="l"/>
                <a:tab pos="2505075" algn="l"/>
                <a:tab pos="2990215" algn="l"/>
                <a:tab pos="3475990" algn="l"/>
                <a:tab pos="3961765" algn="l"/>
              </a:tabLst>
            </a:pPr>
            <a:r>
              <a:rPr sz="800" spc="10" dirty="0">
                <a:latin typeface="Arial"/>
                <a:cs typeface="Arial"/>
              </a:rPr>
              <a:t>nit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nam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2008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0.822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0.923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0.868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0.998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0.998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0.996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0.979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H09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0.982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0.911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0.995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0.973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0.991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0.967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0.997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0.999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0.958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0.997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0.995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H19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0.948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0.981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0.887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0.851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0.922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0.898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0.916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0.909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0.774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0.898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0.821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0.842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0.986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0.999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0.941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0.941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H29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0.826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0.964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0.790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0.794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0.838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0.813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0.771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0.870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0.768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0.772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0.899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0.841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0.895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0.825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0.910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0.938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0.871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0.929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0.818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0.852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0.874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0.721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0.722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0.830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0.715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0.901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0.863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0.975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0.739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0.804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H34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0.929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0.837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0.876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0.952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0.943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0.886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0.637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0.695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0.707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0.689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0.641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0.623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0.607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0.574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0.555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0.600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0.588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0.666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0.765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0.760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0.645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0.562</a:t>
            </a:r>
            <a:endParaRPr sz="8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  <a:spcBef>
                <a:spcPts val="210"/>
              </a:spcBef>
              <a:tabLst>
                <a:tab pos="534035" algn="l"/>
                <a:tab pos="1019175" algn="l"/>
                <a:tab pos="1504950" algn="l"/>
                <a:tab pos="1990725" algn="l"/>
                <a:tab pos="2476500" algn="l"/>
                <a:tab pos="2962275" algn="l"/>
                <a:tab pos="3447415" algn="l"/>
                <a:tab pos="3933190" algn="l"/>
              </a:tabLst>
            </a:pPr>
            <a:r>
              <a:rPr sz="800" dirty="0">
                <a:latin typeface="Arial"/>
                <a:cs typeface="Arial"/>
              </a:rPr>
              <a:t>H38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0.896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0.841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0.856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0.836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0.790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0.737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0.833 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Arial"/>
                <a:cs typeface="Arial"/>
              </a:rPr>
              <a:t>0.806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718930" y="962193"/>
            <a:ext cx="40132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Average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838107" y="111093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0.972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38107" y="1259690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38107" y="1408433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0.912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838107" y="155717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0.989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838107" y="1705918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38107" y="1854660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0.987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838107" y="2003416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0.984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838107" y="2152158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0.998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838107" y="230090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0.931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38107" y="2449643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0.986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838107" y="2598386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0.966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838107" y="274714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838107" y="2895883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0.991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838107" y="3044626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0.941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38107" y="3193369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838107" y="334211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0.985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838107" y="3490853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0.998</a:t>
            </a:r>
            <a:endParaRPr sz="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838107" y="3639609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0.993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838107" y="378835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0.978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838107" y="3937094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838107" y="4085836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838107" y="423459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838107" y="4383347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0.941</a:t>
            </a:r>
            <a:endParaRPr sz="8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838107" y="4532076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0.930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838107" y="4680832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0.870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838107" y="4829574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838107" y="4978317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0.986</a:t>
            </a:r>
            <a:endParaRPr sz="8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838107" y="5127072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838107" y="527581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0.875</a:t>
            </a:r>
            <a:endParaRPr sz="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38107" y="5424557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0.830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838107" y="5573301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0.888</a:t>
            </a:r>
            <a:endParaRPr sz="8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838107" y="572204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0.826</a:t>
            </a:r>
            <a:endParaRPr sz="8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838107" y="5870790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0.846</a:t>
            </a:r>
            <a:endParaRPr sz="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838107" y="601953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0.928</a:t>
            </a:r>
            <a:endParaRPr sz="8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838107" y="6168280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1.000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838107" y="631702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0.646</a:t>
            </a:r>
            <a:endParaRPr sz="8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838107" y="6465770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0.641</a:t>
            </a:r>
            <a:endParaRPr sz="8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838107" y="6614515"/>
            <a:ext cx="28194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0.824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5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u</a:t>
            </a:r>
            <a:r>
              <a:rPr dirty="0"/>
              <a:t>l</a:t>
            </a:r>
            <a:r>
              <a:rPr spc="-15"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CCR</a:t>
            </a:r>
            <a:r>
              <a:rPr dirty="0"/>
              <a:t>/B</a:t>
            </a:r>
            <a:r>
              <a:rPr spc="-30" dirty="0"/>
              <a:t>CC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5672002" y="2283875"/>
            <a:ext cx="12299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BestDMU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672002" y="2779175"/>
            <a:ext cx="2689225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H02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H05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H12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H15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spc="-5" dirty="0">
                <a:solidFill>
                  <a:srgbClr val="424242"/>
                </a:solidFill>
                <a:latin typeface="Century Gothic"/>
                <a:cs typeface="Century Gothic"/>
              </a:rPr>
              <a:t>H2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800" spc="45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H28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H35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672002" y="3833276"/>
            <a:ext cx="294005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1899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Imp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ement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1800" spc="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q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8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672002" y="4607976"/>
            <a:ext cx="8921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PMingLiU"/>
                <a:cs typeface="PMingLiU"/>
              </a:rPr>
              <a:t>ˬ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H37</a:t>
            </a:r>
            <a:r>
              <a:rPr sz="1800" dirty="0">
                <a:solidFill>
                  <a:srgbClr val="424242"/>
                </a:solidFill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40579" y="1217829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0579" y="1675029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0579" y="2709940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0579" y="3171316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0579" y="4052460"/>
            <a:ext cx="4692517" cy="20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0579" y="5087389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0579" y="6134792"/>
            <a:ext cx="4692517" cy="207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57200" y="6452687"/>
            <a:ext cx="4797425" cy="169545"/>
          </a:xfrm>
          <a:custGeom>
            <a:avLst/>
            <a:gdLst/>
            <a:ahLst/>
            <a:cxnLst/>
            <a:rect l="l" t="t" r="r" b="b"/>
            <a:pathLst>
              <a:path w="4797425" h="169545">
                <a:moveTo>
                  <a:pt x="0" y="169342"/>
                </a:moveTo>
                <a:lnTo>
                  <a:pt x="4797277" y="169342"/>
                </a:lnTo>
                <a:lnTo>
                  <a:pt x="4797277" y="0"/>
                </a:lnTo>
                <a:lnTo>
                  <a:pt x="0" y="0"/>
                </a:lnTo>
                <a:lnTo>
                  <a:pt x="0" y="169342"/>
                </a:lnTo>
                <a:close/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6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Cl</a:t>
            </a:r>
            <a:r>
              <a:rPr spc="-25" dirty="0"/>
              <a:t>us</a:t>
            </a:r>
            <a:r>
              <a:rPr spc="-20" dirty="0"/>
              <a:t>ter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5" dirty="0"/>
              <a:t>A</a:t>
            </a:r>
            <a:r>
              <a:rPr spc="-25" dirty="0"/>
              <a:t>n</a:t>
            </a:r>
            <a:r>
              <a:rPr dirty="0"/>
              <a:t>al</a:t>
            </a:r>
            <a:r>
              <a:rPr spc="-5" dirty="0"/>
              <a:t>y</a:t>
            </a:r>
            <a:r>
              <a:rPr dirty="0"/>
              <a:t>sis</a:t>
            </a:r>
          </a:p>
        </p:txBody>
      </p:sp>
      <p:sp>
        <p:nvSpPr>
          <p:cNvPr id="3" name="object 3"/>
          <p:cNvSpPr/>
          <p:nvPr/>
        </p:nvSpPr>
        <p:spPr>
          <a:xfrm>
            <a:off x="917899" y="1373008"/>
            <a:ext cx="4711991" cy="489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6749" y="1765767"/>
            <a:ext cx="0" cy="4516120"/>
          </a:xfrm>
          <a:custGeom>
            <a:avLst/>
            <a:gdLst/>
            <a:ahLst/>
            <a:cxnLst/>
            <a:rect l="l" t="t" r="r" b="b"/>
            <a:pathLst>
              <a:path h="4516120">
                <a:moveTo>
                  <a:pt x="0" y="0"/>
                </a:moveTo>
                <a:lnTo>
                  <a:pt x="0" y="451591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188" y="3597006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561" y="0"/>
                </a:lnTo>
              </a:path>
            </a:pathLst>
          </a:custGeom>
          <a:ln w="25399">
            <a:solidFill>
              <a:srgbClr val="AB15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188" y="4478716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561" y="0"/>
                </a:lnTo>
              </a:path>
            </a:pathLst>
          </a:custGeom>
          <a:ln w="25399">
            <a:solidFill>
              <a:srgbClr val="AB15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188" y="5563898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561" y="0"/>
                </a:lnTo>
              </a:path>
            </a:pathLst>
          </a:custGeom>
          <a:ln w="25399">
            <a:solidFill>
              <a:srgbClr val="AB15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188" y="5886057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561" y="0"/>
                </a:lnTo>
              </a:path>
            </a:pathLst>
          </a:custGeom>
          <a:ln w="25399">
            <a:solidFill>
              <a:srgbClr val="AB15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28102" y="2602861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8102" y="3823675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8102" y="4841034"/>
            <a:ext cx="351790" cy="132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G3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377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G4</a:t>
            </a:r>
            <a:r>
              <a:rPr sz="180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9794" y="2595482"/>
            <a:ext cx="2125345" cy="271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entury Gothic"/>
                <a:cs typeface="Century Gothic"/>
              </a:rPr>
              <a:t>Using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44195">
              <a:lnSpc>
                <a:spcPct val="99500"/>
              </a:lnSpc>
            </a:pPr>
            <a:r>
              <a:rPr sz="1800" spc="-20" dirty="0">
                <a:latin typeface="Century Gothic"/>
                <a:cs typeface="Century Gothic"/>
              </a:rPr>
              <a:t>DM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Data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CCR,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B</a:t>
            </a:r>
            <a:r>
              <a:rPr sz="1800" spc="-15" dirty="0">
                <a:latin typeface="Century Gothic"/>
                <a:cs typeface="Century Gothic"/>
              </a:rPr>
              <a:t>CC,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100"/>
              </a:lnSpc>
            </a:pP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CCR</a:t>
            </a:r>
            <a:r>
              <a:rPr sz="1800" dirty="0">
                <a:latin typeface="Century Gothic"/>
                <a:cs typeface="Century Gothic"/>
              </a:rPr>
              <a:t>/B</a:t>
            </a:r>
            <a:r>
              <a:rPr sz="1800" spc="-15" dirty="0">
                <a:latin typeface="Century Gothic"/>
                <a:cs typeface="Century Gothic"/>
              </a:rPr>
              <a:t>CC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Century Gothic"/>
                <a:cs typeface="Century Gothic"/>
              </a:rPr>
              <a:t>Cl</a:t>
            </a:r>
            <a:r>
              <a:rPr sz="1800" spc="-15" dirty="0">
                <a:latin typeface="Century Gothic"/>
                <a:cs typeface="Century Gothic"/>
              </a:rPr>
              <a:t>us</a:t>
            </a:r>
            <a:r>
              <a:rPr sz="1800" spc="-10" dirty="0">
                <a:latin typeface="Century Gothic"/>
                <a:cs typeface="Century Gothic"/>
              </a:rPr>
              <a:t>ter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Anal</a:t>
            </a:r>
            <a:r>
              <a:rPr sz="1800" spc="-5" dirty="0">
                <a:latin typeface="Century Gothic"/>
                <a:cs typeface="Century Gothic"/>
              </a:rPr>
              <a:t>y</a:t>
            </a:r>
            <a:r>
              <a:rPr sz="1800" dirty="0">
                <a:latin typeface="Century Gothic"/>
                <a:cs typeface="Century Gothic"/>
              </a:rPr>
              <a:t>sis</a:t>
            </a:r>
            <a:endParaRPr sz="1800">
              <a:latin typeface="Century Gothic"/>
              <a:cs typeface="Century Gothic"/>
            </a:endParaRPr>
          </a:p>
          <a:p>
            <a:pPr marL="12700" marR="211454">
              <a:lnSpc>
                <a:spcPts val="2200"/>
              </a:lnSpc>
              <a:spcBef>
                <a:spcPts val="10"/>
              </a:spcBef>
            </a:pPr>
            <a:r>
              <a:rPr sz="1800" spc="900" dirty="0">
                <a:latin typeface="MS PGothic"/>
                <a:cs typeface="MS PGothic"/>
              </a:rPr>
              <a:t>*</a:t>
            </a:r>
            <a:r>
              <a:rPr sz="1800" spc="-55" dirty="0">
                <a:latin typeface="MS PGothic"/>
                <a:cs typeface="MS PGothic"/>
              </a:rPr>
              <a:t> </a:t>
            </a:r>
            <a:r>
              <a:rPr sz="1800" spc="-110" dirty="0">
                <a:latin typeface="Century Gothic"/>
                <a:cs typeface="Century Gothic"/>
              </a:rPr>
              <a:t>W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25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metho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Q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ad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nce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060" y="1326828"/>
            <a:ext cx="908164" cy="18233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160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638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8875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6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1879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357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597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4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4" y="2446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6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4" y="5301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589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006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0304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80" y="2446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96" y="0"/>
                </a:lnTo>
                <a:lnTo>
                  <a:pt x="19180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3308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0784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1023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7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7" y="2446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7" y="5301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401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1505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1730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79" y="10602"/>
                </a:lnTo>
                <a:lnTo>
                  <a:pt x="29779" y="19163"/>
                </a:lnTo>
                <a:lnTo>
                  <a:pt x="24480" y="2446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4735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2212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453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4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4" y="2446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96" y="0"/>
                </a:lnTo>
                <a:lnTo>
                  <a:pt x="19180" y="0"/>
                </a:lnTo>
                <a:lnTo>
                  <a:pt x="24464" y="5301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1160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8638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8875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270"/>
                </a:moveTo>
                <a:lnTo>
                  <a:pt x="29767" y="10571"/>
                </a:lnTo>
                <a:lnTo>
                  <a:pt x="29767" y="1913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1879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9357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9597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4" y="5270"/>
                </a:moveTo>
                <a:lnTo>
                  <a:pt x="29764" y="10571"/>
                </a:lnTo>
                <a:lnTo>
                  <a:pt x="29764" y="19133"/>
                </a:lnTo>
                <a:lnTo>
                  <a:pt x="24464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6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6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4" y="5270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2589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006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0304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270"/>
                </a:moveTo>
                <a:lnTo>
                  <a:pt x="29764" y="10571"/>
                </a:lnTo>
                <a:lnTo>
                  <a:pt x="29764" y="19133"/>
                </a:lnTo>
                <a:lnTo>
                  <a:pt x="24480" y="2443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6" y="5270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3308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0784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1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1023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7" y="5270"/>
                </a:moveTo>
                <a:lnTo>
                  <a:pt x="29764" y="10571"/>
                </a:lnTo>
                <a:lnTo>
                  <a:pt x="29764" y="19133"/>
                </a:lnTo>
                <a:lnTo>
                  <a:pt x="24467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9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70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9401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31505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1730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270"/>
                </a:moveTo>
                <a:lnTo>
                  <a:pt x="29779" y="10571"/>
                </a:lnTo>
                <a:lnTo>
                  <a:pt x="29779" y="1913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24735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62212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32453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4" y="5270"/>
                </a:moveTo>
                <a:lnTo>
                  <a:pt x="29764" y="10571"/>
                </a:lnTo>
                <a:lnTo>
                  <a:pt x="29764" y="19133"/>
                </a:lnTo>
                <a:lnTo>
                  <a:pt x="24464" y="2443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6" y="5270"/>
                </a:lnTo>
                <a:lnTo>
                  <a:pt x="10596" y="0"/>
                </a:lnTo>
                <a:lnTo>
                  <a:pt x="19180" y="0"/>
                </a:lnTo>
                <a:lnTo>
                  <a:pt x="24464" y="5270"/>
                </a:lnTo>
              </a:path>
            </a:pathLst>
          </a:custGeom>
          <a:ln w="8214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1160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8638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8875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1879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39357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9597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4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4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6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4" y="5301"/>
                </a:lnTo>
              </a:path>
            </a:pathLst>
          </a:custGeom>
          <a:ln w="8214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2589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0066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0304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80" y="2443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96" y="0"/>
                </a:lnTo>
                <a:lnTo>
                  <a:pt x="19180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6141" y="2465276"/>
            <a:ext cx="937381" cy="49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1160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08638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8875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70"/>
                </a:moveTo>
                <a:lnTo>
                  <a:pt x="29767" y="10571"/>
                </a:lnTo>
                <a:lnTo>
                  <a:pt x="29767" y="1916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1879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9357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09597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270"/>
                </a:moveTo>
                <a:lnTo>
                  <a:pt x="29764" y="10571"/>
                </a:lnTo>
                <a:lnTo>
                  <a:pt x="29764" y="19163"/>
                </a:lnTo>
                <a:lnTo>
                  <a:pt x="24464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6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6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4" y="5270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2589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7006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40304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70"/>
                </a:moveTo>
                <a:lnTo>
                  <a:pt x="29764" y="10571"/>
                </a:lnTo>
                <a:lnTo>
                  <a:pt x="29764" y="19163"/>
                </a:lnTo>
                <a:lnTo>
                  <a:pt x="24480" y="2443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6" y="5270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63308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00784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71023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70"/>
                </a:moveTo>
                <a:lnTo>
                  <a:pt x="29764" y="10571"/>
                </a:lnTo>
                <a:lnTo>
                  <a:pt x="29764" y="19163"/>
                </a:lnTo>
                <a:lnTo>
                  <a:pt x="24467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9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70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401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31505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01730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70"/>
                </a:moveTo>
                <a:lnTo>
                  <a:pt x="29779" y="10571"/>
                </a:lnTo>
                <a:lnTo>
                  <a:pt x="29779" y="1916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24735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62212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2453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270"/>
                </a:moveTo>
                <a:lnTo>
                  <a:pt x="29764" y="10571"/>
                </a:lnTo>
                <a:lnTo>
                  <a:pt x="29764" y="19163"/>
                </a:lnTo>
                <a:lnTo>
                  <a:pt x="24464" y="24434"/>
                </a:lnTo>
                <a:lnTo>
                  <a:pt x="19180" y="29735"/>
                </a:lnTo>
                <a:lnTo>
                  <a:pt x="10596" y="29735"/>
                </a:lnTo>
                <a:lnTo>
                  <a:pt x="5296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6" y="5270"/>
                </a:lnTo>
                <a:lnTo>
                  <a:pt x="10596" y="0"/>
                </a:lnTo>
                <a:lnTo>
                  <a:pt x="19180" y="0"/>
                </a:lnTo>
                <a:lnTo>
                  <a:pt x="24464" y="5270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1160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08638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78875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64"/>
                </a:lnTo>
                <a:lnTo>
                  <a:pt x="19183" y="29765"/>
                </a:lnTo>
                <a:lnTo>
                  <a:pt x="10596" y="2976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01879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39357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09597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4" y="24464"/>
                </a:lnTo>
                <a:lnTo>
                  <a:pt x="19168" y="29765"/>
                </a:lnTo>
                <a:lnTo>
                  <a:pt x="10584" y="29765"/>
                </a:lnTo>
                <a:lnTo>
                  <a:pt x="5296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6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4" y="5301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06139" y="3548974"/>
            <a:ext cx="937383" cy="416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1160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8638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78875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7" y="10584"/>
                </a:lnTo>
                <a:lnTo>
                  <a:pt x="29767" y="19157"/>
                </a:lnTo>
                <a:lnTo>
                  <a:pt x="24480" y="24455"/>
                </a:lnTo>
                <a:lnTo>
                  <a:pt x="19183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1879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39357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09597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4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4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32589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7006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40304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80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3308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00784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1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71023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9401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31505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01730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79" y="10584"/>
                </a:lnTo>
                <a:lnTo>
                  <a:pt x="29779" y="19157"/>
                </a:lnTo>
                <a:lnTo>
                  <a:pt x="24480" y="24455"/>
                </a:lnTo>
                <a:lnTo>
                  <a:pt x="19183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24735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62212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32453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4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96" y="0"/>
                </a:lnTo>
                <a:lnTo>
                  <a:pt x="19180" y="0"/>
                </a:lnTo>
                <a:lnTo>
                  <a:pt x="24464" y="5285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71160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4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08638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8875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7" y="10584"/>
                </a:lnTo>
                <a:lnTo>
                  <a:pt x="29767" y="19157"/>
                </a:lnTo>
                <a:lnTo>
                  <a:pt x="24480" y="24455"/>
                </a:lnTo>
                <a:lnTo>
                  <a:pt x="19183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1879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9357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09597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4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4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4" y="5285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32589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70066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40304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80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63308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00784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1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71023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9823" y="5121568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5">
                <a:moveTo>
                  <a:pt x="0" y="0"/>
                </a:moveTo>
                <a:lnTo>
                  <a:pt x="909365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09823" y="4968312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5">
                <a:moveTo>
                  <a:pt x="0" y="0"/>
                </a:moveTo>
                <a:lnTo>
                  <a:pt x="909365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79826" y="5043843"/>
            <a:ext cx="42545" cy="10795"/>
          </a:xfrm>
          <a:custGeom>
            <a:avLst/>
            <a:gdLst/>
            <a:ahLst/>
            <a:cxnLst/>
            <a:rect l="l" t="t" r="r" b="b"/>
            <a:pathLst>
              <a:path w="42544" h="10795">
                <a:moveTo>
                  <a:pt x="0" y="0"/>
                </a:moveTo>
                <a:lnTo>
                  <a:pt x="42423" y="10295"/>
                </a:lnTo>
              </a:path>
            </a:pathLst>
          </a:custGeom>
          <a:ln w="14596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81086" y="5075380"/>
            <a:ext cx="72390" cy="29845"/>
          </a:xfrm>
          <a:custGeom>
            <a:avLst/>
            <a:gdLst/>
            <a:ahLst/>
            <a:cxnLst/>
            <a:rect l="l" t="t" r="r" b="b"/>
            <a:pathLst>
              <a:path w="72389" h="29845">
                <a:moveTo>
                  <a:pt x="0" y="0"/>
                </a:moveTo>
                <a:lnTo>
                  <a:pt x="72089" y="29314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1207" y="5075380"/>
            <a:ext cx="45720" cy="18415"/>
          </a:xfrm>
          <a:custGeom>
            <a:avLst/>
            <a:gdLst/>
            <a:ahLst/>
            <a:cxnLst/>
            <a:rect l="l" t="t" r="r" b="b"/>
            <a:pathLst>
              <a:path w="45719" h="18414">
                <a:moveTo>
                  <a:pt x="0" y="18365"/>
                </a:moveTo>
                <a:lnTo>
                  <a:pt x="45605" y="0"/>
                </a:lnTo>
              </a:path>
              <a:path w="45719" h="18414">
                <a:moveTo>
                  <a:pt x="0" y="18365"/>
                </a:moveTo>
                <a:lnTo>
                  <a:pt x="0" y="18365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8221" y="5001997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20">
                <a:moveTo>
                  <a:pt x="0" y="7391"/>
                </a:moveTo>
                <a:lnTo>
                  <a:pt x="14982" y="0"/>
                </a:lnTo>
              </a:path>
              <a:path w="15239" h="7620">
                <a:moveTo>
                  <a:pt x="0" y="7391"/>
                </a:moveTo>
                <a:lnTo>
                  <a:pt x="0" y="739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496" y="5075896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30" h="18414">
                <a:moveTo>
                  <a:pt x="0" y="0"/>
                </a:moveTo>
                <a:lnTo>
                  <a:pt x="36410" y="17850"/>
                </a:lnTo>
              </a:path>
              <a:path w="36830" h="18414">
                <a:moveTo>
                  <a:pt x="36410" y="17850"/>
                </a:moveTo>
                <a:lnTo>
                  <a:pt x="36410" y="1785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05508" y="5110446"/>
            <a:ext cx="95885" cy="8890"/>
          </a:xfrm>
          <a:custGeom>
            <a:avLst/>
            <a:gdLst/>
            <a:ahLst/>
            <a:cxnLst/>
            <a:rect l="l" t="t" r="r" b="b"/>
            <a:pathLst>
              <a:path w="95885" h="8889">
                <a:moveTo>
                  <a:pt x="0" y="8378"/>
                </a:moveTo>
                <a:lnTo>
                  <a:pt x="95728" y="0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84725" y="509374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69" h="10795">
                <a:moveTo>
                  <a:pt x="0" y="10664"/>
                </a:moveTo>
                <a:lnTo>
                  <a:pt x="26482" y="0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33906" y="5093746"/>
            <a:ext cx="40005" cy="19685"/>
          </a:xfrm>
          <a:custGeom>
            <a:avLst/>
            <a:gdLst/>
            <a:ahLst/>
            <a:cxnLst/>
            <a:rect l="l" t="t" r="r" b="b"/>
            <a:pathLst>
              <a:path w="40005" h="19685">
                <a:moveTo>
                  <a:pt x="0" y="0"/>
                </a:moveTo>
                <a:lnTo>
                  <a:pt x="39627" y="19427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14327" y="5041434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9344"/>
                </a:moveTo>
                <a:lnTo>
                  <a:pt x="18940" y="0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26421" y="5041434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4">
                <a:moveTo>
                  <a:pt x="0" y="0"/>
                </a:moveTo>
                <a:lnTo>
                  <a:pt x="17103" y="8179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93485" y="507393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4009" y="1965"/>
                </a:moveTo>
                <a:lnTo>
                  <a:pt x="4010" y="1965"/>
                </a:lnTo>
              </a:path>
              <a:path w="4444" h="2539">
                <a:moveTo>
                  <a:pt x="0" y="0"/>
                </a:moveTo>
                <a:lnTo>
                  <a:pt x="4009" y="1965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54588" y="506460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69" h="10795">
                <a:moveTo>
                  <a:pt x="26497" y="10774"/>
                </a:moveTo>
                <a:lnTo>
                  <a:pt x="26497" y="10774"/>
                </a:lnTo>
              </a:path>
              <a:path w="26669" h="10795">
                <a:moveTo>
                  <a:pt x="0" y="0"/>
                </a:moveTo>
                <a:lnTo>
                  <a:pt x="26497" y="10774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56813" y="5065154"/>
            <a:ext cx="25400" cy="10795"/>
          </a:xfrm>
          <a:custGeom>
            <a:avLst/>
            <a:gdLst/>
            <a:ahLst/>
            <a:cxnLst/>
            <a:rect l="l" t="t" r="r" b="b"/>
            <a:pathLst>
              <a:path w="25400" h="10795">
                <a:moveTo>
                  <a:pt x="0" y="10226"/>
                </a:moveTo>
                <a:lnTo>
                  <a:pt x="0" y="10226"/>
                </a:lnTo>
              </a:path>
              <a:path w="25400" h="10795">
                <a:moveTo>
                  <a:pt x="0" y="10226"/>
                </a:moveTo>
                <a:lnTo>
                  <a:pt x="25394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33267" y="504091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515"/>
                </a:moveTo>
                <a:lnTo>
                  <a:pt x="0" y="515"/>
                </a:lnTo>
              </a:path>
              <a:path w="1269" h="635">
                <a:moveTo>
                  <a:pt x="0" y="515"/>
                </a:moveTo>
                <a:lnTo>
                  <a:pt x="1045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25343" y="504091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1078" y="515"/>
                </a:moveTo>
                <a:lnTo>
                  <a:pt x="1078" y="515"/>
                </a:lnTo>
              </a:path>
              <a:path w="1269" h="635">
                <a:moveTo>
                  <a:pt x="0" y="0"/>
                </a:moveTo>
                <a:lnTo>
                  <a:pt x="1078" y="515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73707" y="5064234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19" h="10160">
                <a:moveTo>
                  <a:pt x="19778" y="9696"/>
                </a:moveTo>
                <a:lnTo>
                  <a:pt x="19778" y="9696"/>
                </a:lnTo>
              </a:path>
              <a:path w="20319" h="10160">
                <a:moveTo>
                  <a:pt x="0" y="0"/>
                </a:moveTo>
                <a:lnTo>
                  <a:pt x="19778" y="9696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25801" y="5030732"/>
            <a:ext cx="54610" cy="13335"/>
          </a:xfrm>
          <a:custGeom>
            <a:avLst/>
            <a:gdLst/>
            <a:ahLst/>
            <a:cxnLst/>
            <a:rect l="l" t="t" r="r" b="b"/>
            <a:pathLst>
              <a:path w="54609" h="13335">
                <a:moveTo>
                  <a:pt x="54025" y="13111"/>
                </a:moveTo>
                <a:lnTo>
                  <a:pt x="54025" y="13111"/>
                </a:lnTo>
              </a:path>
              <a:path w="54609" h="13335">
                <a:moveTo>
                  <a:pt x="0" y="0"/>
                </a:moveTo>
                <a:lnTo>
                  <a:pt x="54025" y="1311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34313" y="5009389"/>
            <a:ext cx="64135" cy="31750"/>
          </a:xfrm>
          <a:custGeom>
            <a:avLst/>
            <a:gdLst/>
            <a:ahLst/>
            <a:cxnLst/>
            <a:rect l="l" t="t" r="r" b="b"/>
            <a:pathLst>
              <a:path w="64135" h="31750">
                <a:moveTo>
                  <a:pt x="0" y="31529"/>
                </a:moveTo>
                <a:lnTo>
                  <a:pt x="0" y="31529"/>
                </a:lnTo>
              </a:path>
              <a:path w="64135" h="31750">
                <a:moveTo>
                  <a:pt x="0" y="31529"/>
                </a:moveTo>
                <a:lnTo>
                  <a:pt x="63908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64456" y="5011799"/>
            <a:ext cx="60960" cy="29209"/>
          </a:xfrm>
          <a:custGeom>
            <a:avLst/>
            <a:gdLst/>
            <a:ahLst/>
            <a:cxnLst/>
            <a:rect l="l" t="t" r="r" b="b"/>
            <a:pathLst>
              <a:path w="60960" h="29210">
                <a:moveTo>
                  <a:pt x="60887" y="29118"/>
                </a:moveTo>
                <a:lnTo>
                  <a:pt x="60887" y="29118"/>
                </a:lnTo>
              </a:path>
              <a:path w="60960" h="29210">
                <a:moveTo>
                  <a:pt x="0" y="0"/>
                </a:moveTo>
                <a:lnTo>
                  <a:pt x="60887" y="29118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43871" y="5001955"/>
            <a:ext cx="20955" cy="10160"/>
          </a:xfrm>
          <a:custGeom>
            <a:avLst/>
            <a:gdLst/>
            <a:ahLst/>
            <a:cxnLst/>
            <a:rect l="l" t="t" r="r" b="b"/>
            <a:pathLst>
              <a:path w="20955" h="10160">
                <a:moveTo>
                  <a:pt x="20584" y="9844"/>
                </a:moveTo>
                <a:lnTo>
                  <a:pt x="20584" y="9844"/>
                </a:lnTo>
              </a:path>
              <a:path w="20955" h="10160">
                <a:moveTo>
                  <a:pt x="0" y="0"/>
                </a:moveTo>
                <a:lnTo>
                  <a:pt x="20584" y="9844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91533" y="50093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6" y="0"/>
                </a:moveTo>
                <a:lnTo>
                  <a:pt x="9999" y="461"/>
                </a:lnTo>
                <a:lnTo>
                  <a:pt x="897" y="12132"/>
                </a:lnTo>
                <a:lnTo>
                  <a:pt x="0" y="22910"/>
                </a:lnTo>
                <a:lnTo>
                  <a:pt x="11625" y="32879"/>
                </a:lnTo>
                <a:lnTo>
                  <a:pt x="22249" y="34453"/>
                </a:lnTo>
                <a:lnTo>
                  <a:pt x="30083" y="30085"/>
                </a:lnTo>
                <a:lnTo>
                  <a:pt x="35330" y="19122"/>
                </a:lnTo>
                <a:lnTo>
                  <a:pt x="32636" y="7473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91532" y="50093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8" y="30093"/>
                </a:moveTo>
                <a:lnTo>
                  <a:pt x="35334" y="19124"/>
                </a:lnTo>
                <a:lnTo>
                  <a:pt x="32641" y="7480"/>
                </a:lnTo>
                <a:lnTo>
                  <a:pt x="21096" y="0"/>
                </a:lnTo>
                <a:lnTo>
                  <a:pt x="10012" y="458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1"/>
                </a:lnTo>
                <a:lnTo>
                  <a:pt x="22247" y="3446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21442" y="504091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7" y="0"/>
                </a:move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1" y="32884"/>
                </a:lnTo>
                <a:lnTo>
                  <a:pt x="22242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21446" y="504091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5" y="30083"/>
                </a:moveTo>
                <a:lnTo>
                  <a:pt x="35330" y="19121"/>
                </a:lnTo>
                <a:lnTo>
                  <a:pt x="32635" y="7473"/>
                </a:lnTo>
                <a:lnTo>
                  <a:pt x="21086" y="0"/>
                </a:lnTo>
                <a:lnTo>
                  <a:pt x="9998" y="462"/>
                </a:lnTo>
                <a:lnTo>
                  <a:pt x="897" y="12137"/>
                </a:lnTo>
                <a:lnTo>
                  <a:pt x="0" y="22911"/>
                </a:lnTo>
                <a:lnTo>
                  <a:pt x="11621" y="32884"/>
                </a:lnTo>
                <a:lnTo>
                  <a:pt x="22243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51351" y="50937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10002" y="460"/>
                </a:lnTo>
                <a:lnTo>
                  <a:pt x="899" y="12136"/>
                </a:lnTo>
                <a:lnTo>
                  <a:pt x="0" y="22910"/>
                </a:lnTo>
                <a:lnTo>
                  <a:pt x="11623" y="32884"/>
                </a:lnTo>
                <a:lnTo>
                  <a:pt x="22244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51353" y="509374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85"/>
                </a:moveTo>
                <a:lnTo>
                  <a:pt x="35333" y="19125"/>
                </a:lnTo>
                <a:lnTo>
                  <a:pt x="32639" y="7476"/>
                </a:lnTo>
                <a:lnTo>
                  <a:pt x="21091" y="0"/>
                </a:lnTo>
                <a:lnTo>
                  <a:pt x="10004" y="459"/>
                </a:lnTo>
                <a:lnTo>
                  <a:pt x="900" y="12135"/>
                </a:lnTo>
                <a:lnTo>
                  <a:pt x="0" y="22909"/>
                </a:lnTo>
                <a:lnTo>
                  <a:pt x="11622" y="32884"/>
                </a:lnTo>
                <a:lnTo>
                  <a:pt x="22243" y="3446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81258" y="504143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10" y="459"/>
                </a:lnTo>
                <a:lnTo>
                  <a:pt x="903" y="12130"/>
                </a:lnTo>
                <a:lnTo>
                  <a:pt x="0" y="22905"/>
                </a:lnTo>
                <a:lnTo>
                  <a:pt x="11626" y="32881"/>
                </a:lnTo>
                <a:lnTo>
                  <a:pt x="22248" y="34462"/>
                </a:lnTo>
                <a:lnTo>
                  <a:pt x="30085" y="30093"/>
                </a:lnTo>
                <a:lnTo>
                  <a:pt x="35332" y="19124"/>
                </a:lnTo>
                <a:lnTo>
                  <a:pt x="32638" y="7480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81263" y="504143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4" y="30091"/>
                </a:moveTo>
                <a:lnTo>
                  <a:pt x="35331" y="19122"/>
                </a:lnTo>
                <a:lnTo>
                  <a:pt x="32635" y="7479"/>
                </a:lnTo>
                <a:lnTo>
                  <a:pt x="21092" y="0"/>
                </a:lnTo>
                <a:lnTo>
                  <a:pt x="10007" y="460"/>
                </a:lnTo>
                <a:lnTo>
                  <a:pt x="901" y="12130"/>
                </a:lnTo>
                <a:lnTo>
                  <a:pt x="0" y="22905"/>
                </a:lnTo>
                <a:lnTo>
                  <a:pt x="11624" y="32881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11169" y="497733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8" y="0"/>
                </a:moveTo>
                <a:lnTo>
                  <a:pt x="10000" y="462"/>
                </a:lnTo>
                <a:lnTo>
                  <a:pt x="897" y="12137"/>
                </a:lnTo>
                <a:lnTo>
                  <a:pt x="0" y="22912"/>
                </a:lnTo>
                <a:lnTo>
                  <a:pt x="11623" y="32884"/>
                </a:lnTo>
                <a:lnTo>
                  <a:pt x="22244" y="34460"/>
                </a:lnTo>
                <a:lnTo>
                  <a:pt x="30086" y="30083"/>
                </a:lnTo>
                <a:lnTo>
                  <a:pt x="35331" y="19122"/>
                </a:lnTo>
                <a:lnTo>
                  <a:pt x="32635" y="7472"/>
                </a:lnTo>
                <a:lnTo>
                  <a:pt x="2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11173" y="497733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9"/>
                </a:moveTo>
                <a:lnTo>
                  <a:pt x="35323" y="19120"/>
                </a:lnTo>
                <a:lnTo>
                  <a:pt x="32628" y="7468"/>
                </a:lnTo>
                <a:lnTo>
                  <a:pt x="21083" y="0"/>
                </a:lnTo>
                <a:lnTo>
                  <a:pt x="9994" y="466"/>
                </a:lnTo>
                <a:lnTo>
                  <a:pt x="895" y="12137"/>
                </a:lnTo>
                <a:lnTo>
                  <a:pt x="0" y="22916"/>
                </a:lnTo>
                <a:lnTo>
                  <a:pt x="11627" y="32883"/>
                </a:lnTo>
                <a:lnTo>
                  <a:pt x="22251" y="34457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41076" y="503946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5" y="0"/>
                </a:moveTo>
                <a:lnTo>
                  <a:pt x="9998" y="464"/>
                </a:lnTo>
                <a:lnTo>
                  <a:pt x="898" y="12136"/>
                </a:lnTo>
                <a:lnTo>
                  <a:pt x="0" y="22912"/>
                </a:lnTo>
                <a:lnTo>
                  <a:pt x="11620" y="32886"/>
                </a:lnTo>
                <a:lnTo>
                  <a:pt x="22246" y="34465"/>
                </a:lnTo>
                <a:lnTo>
                  <a:pt x="30087" y="30096"/>
                </a:lnTo>
                <a:lnTo>
                  <a:pt x="35325" y="19122"/>
                </a:lnTo>
                <a:lnTo>
                  <a:pt x="32630" y="7475"/>
                </a:lnTo>
                <a:lnTo>
                  <a:pt x="21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41082" y="503946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2" y="30092"/>
                </a:moveTo>
                <a:lnTo>
                  <a:pt x="35318" y="19123"/>
                </a:lnTo>
                <a:lnTo>
                  <a:pt x="32623" y="7480"/>
                </a:lnTo>
                <a:lnTo>
                  <a:pt x="21083" y="0"/>
                </a:lnTo>
                <a:lnTo>
                  <a:pt x="9996" y="463"/>
                </a:lnTo>
                <a:lnTo>
                  <a:pt x="897" y="12135"/>
                </a:lnTo>
                <a:lnTo>
                  <a:pt x="0" y="22912"/>
                </a:lnTo>
                <a:lnTo>
                  <a:pt x="11623" y="32885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70981" y="510315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2" y="0"/>
                </a:moveTo>
                <a:lnTo>
                  <a:pt x="10004" y="458"/>
                </a:lnTo>
                <a:lnTo>
                  <a:pt x="902" y="12133"/>
                </a:lnTo>
                <a:lnTo>
                  <a:pt x="0" y="22911"/>
                </a:lnTo>
                <a:lnTo>
                  <a:pt x="11625" y="32884"/>
                </a:lnTo>
                <a:lnTo>
                  <a:pt x="22250" y="34461"/>
                </a:lnTo>
                <a:lnTo>
                  <a:pt x="30079" y="30093"/>
                </a:lnTo>
                <a:lnTo>
                  <a:pt x="35326" y="19124"/>
                </a:lnTo>
                <a:lnTo>
                  <a:pt x="32631" y="7480"/>
                </a:lnTo>
                <a:lnTo>
                  <a:pt x="21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70993" y="510315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3" y="30084"/>
                </a:moveTo>
                <a:lnTo>
                  <a:pt x="35319" y="19124"/>
                </a:lnTo>
                <a:lnTo>
                  <a:pt x="32625" y="7475"/>
                </a:lnTo>
                <a:lnTo>
                  <a:pt x="21079" y="0"/>
                </a:lnTo>
                <a:lnTo>
                  <a:pt x="9989" y="463"/>
                </a:lnTo>
                <a:lnTo>
                  <a:pt x="893" y="12139"/>
                </a:lnTo>
                <a:lnTo>
                  <a:pt x="0" y="22915"/>
                </a:lnTo>
                <a:lnTo>
                  <a:pt x="11620" y="32887"/>
                </a:lnTo>
                <a:lnTo>
                  <a:pt x="22243" y="3446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00883" y="50917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10002" y="459"/>
                </a:lnTo>
                <a:lnTo>
                  <a:pt x="898" y="12135"/>
                </a:lnTo>
                <a:lnTo>
                  <a:pt x="0" y="22909"/>
                </a:lnTo>
                <a:lnTo>
                  <a:pt x="11622" y="32882"/>
                </a:lnTo>
                <a:lnTo>
                  <a:pt x="22244" y="34460"/>
                </a:lnTo>
                <a:lnTo>
                  <a:pt x="30086" y="30082"/>
                </a:lnTo>
                <a:lnTo>
                  <a:pt x="35333" y="19122"/>
                </a:lnTo>
                <a:lnTo>
                  <a:pt x="32639" y="7474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00889" y="509178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4" y="30085"/>
                </a:moveTo>
                <a:lnTo>
                  <a:pt x="35331" y="19125"/>
                </a:lnTo>
                <a:lnTo>
                  <a:pt x="32637" y="7476"/>
                </a:lnTo>
                <a:lnTo>
                  <a:pt x="21090" y="0"/>
                </a:lnTo>
                <a:lnTo>
                  <a:pt x="10002" y="459"/>
                </a:lnTo>
                <a:lnTo>
                  <a:pt x="899" y="12136"/>
                </a:lnTo>
                <a:lnTo>
                  <a:pt x="0" y="22911"/>
                </a:lnTo>
                <a:lnTo>
                  <a:pt x="11622" y="32885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66293" y="4990876"/>
            <a:ext cx="92710" cy="114300"/>
          </a:xfrm>
          <a:custGeom>
            <a:avLst/>
            <a:gdLst/>
            <a:ahLst/>
            <a:cxnLst/>
            <a:rect l="l" t="t" r="r" b="b"/>
            <a:pathLst>
              <a:path w="92710" h="114300">
                <a:moveTo>
                  <a:pt x="0" y="114038"/>
                </a:moveTo>
                <a:lnTo>
                  <a:pt x="92450" y="0"/>
                </a:lnTo>
              </a:path>
              <a:path w="92710" h="114300">
                <a:moveTo>
                  <a:pt x="0" y="114038"/>
                </a:moveTo>
                <a:lnTo>
                  <a:pt x="0" y="11403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74625" y="5015314"/>
            <a:ext cx="68580" cy="25400"/>
          </a:xfrm>
          <a:custGeom>
            <a:avLst/>
            <a:gdLst/>
            <a:ahLst/>
            <a:cxnLst/>
            <a:rect l="l" t="t" r="r" b="b"/>
            <a:pathLst>
              <a:path w="68580" h="25400">
                <a:moveTo>
                  <a:pt x="0" y="0"/>
                </a:moveTo>
                <a:lnTo>
                  <a:pt x="67966" y="25365"/>
                </a:lnTo>
              </a:path>
            </a:pathLst>
          </a:custGeom>
          <a:ln w="14596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549100" y="5121869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4252"/>
                </a:moveTo>
                <a:lnTo>
                  <a:pt x="3447" y="0"/>
                </a:lnTo>
              </a:path>
            </a:pathLst>
          </a:custGeom>
          <a:ln w="14603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26668" y="5124449"/>
            <a:ext cx="95885" cy="12700"/>
          </a:xfrm>
          <a:custGeom>
            <a:avLst/>
            <a:gdLst/>
            <a:ahLst/>
            <a:cxnLst/>
            <a:rect l="l" t="t" r="r" b="b"/>
            <a:pathLst>
              <a:path w="95884" h="12700">
                <a:moveTo>
                  <a:pt x="0" y="0"/>
                </a:moveTo>
                <a:lnTo>
                  <a:pt x="95430" y="12454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52547" y="5104914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69" h="17145">
                <a:moveTo>
                  <a:pt x="0" y="16955"/>
                </a:moveTo>
                <a:lnTo>
                  <a:pt x="0" y="16955"/>
                </a:lnTo>
              </a:path>
              <a:path w="13969" h="17145">
                <a:moveTo>
                  <a:pt x="0" y="16955"/>
                </a:moveTo>
                <a:lnTo>
                  <a:pt x="13745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06037" y="5064663"/>
            <a:ext cx="95885" cy="4445"/>
          </a:xfrm>
          <a:custGeom>
            <a:avLst/>
            <a:gdLst/>
            <a:ahLst/>
            <a:cxnLst/>
            <a:rect l="l" t="t" r="r" b="b"/>
            <a:pathLst>
              <a:path w="95885" h="4445">
                <a:moveTo>
                  <a:pt x="0" y="0"/>
                </a:moveTo>
                <a:lnTo>
                  <a:pt x="95383" y="410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76181" y="5048920"/>
            <a:ext cx="95885" cy="13335"/>
          </a:xfrm>
          <a:custGeom>
            <a:avLst/>
            <a:gdLst/>
            <a:ahLst/>
            <a:cxnLst/>
            <a:rect l="l" t="t" r="r" b="b"/>
            <a:pathLst>
              <a:path w="95885" h="13335">
                <a:moveTo>
                  <a:pt x="0" y="0"/>
                </a:moveTo>
                <a:lnTo>
                  <a:pt x="95464" y="12766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44534" y="5004084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80" h="11429">
                <a:moveTo>
                  <a:pt x="30091" y="11229"/>
                </a:moveTo>
                <a:lnTo>
                  <a:pt x="30091" y="11230"/>
                </a:lnTo>
              </a:path>
              <a:path w="30480" h="11429">
                <a:moveTo>
                  <a:pt x="0" y="0"/>
                </a:moveTo>
                <a:lnTo>
                  <a:pt x="30091" y="1122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86192" y="4977640"/>
            <a:ext cx="95885" cy="1270"/>
          </a:xfrm>
          <a:custGeom>
            <a:avLst/>
            <a:gdLst/>
            <a:ahLst/>
            <a:cxnLst/>
            <a:rect l="l" t="t" r="r" b="b"/>
            <a:pathLst>
              <a:path w="95885" h="1270">
                <a:moveTo>
                  <a:pt x="0" y="990"/>
                </a:moveTo>
                <a:lnTo>
                  <a:pt x="95530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07496" y="499474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0"/>
                </a:moveTo>
                <a:lnTo>
                  <a:pt x="4367" y="691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16172" y="4980277"/>
            <a:ext cx="91440" cy="14604"/>
          </a:xfrm>
          <a:custGeom>
            <a:avLst/>
            <a:gdLst/>
            <a:ahLst/>
            <a:cxnLst/>
            <a:rect l="l" t="t" r="r" b="b"/>
            <a:pathLst>
              <a:path w="91439" h="14604">
                <a:moveTo>
                  <a:pt x="91324" y="14463"/>
                </a:moveTo>
                <a:lnTo>
                  <a:pt x="91324" y="14463"/>
                </a:lnTo>
              </a:path>
              <a:path w="91439" h="14604">
                <a:moveTo>
                  <a:pt x="0" y="0"/>
                </a:moveTo>
                <a:lnTo>
                  <a:pt x="91324" y="1446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91533" y="510491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7" y="0"/>
                </a:move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1" y="32884"/>
                </a:lnTo>
                <a:lnTo>
                  <a:pt x="22242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91534" y="510491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6" y="30082"/>
                </a:moveTo>
                <a:lnTo>
                  <a:pt x="35333" y="19123"/>
                </a:lnTo>
                <a:lnTo>
                  <a:pt x="32637" y="7475"/>
                </a:lnTo>
                <a:lnTo>
                  <a:pt x="21089" y="0"/>
                </a:lnTo>
                <a:lnTo>
                  <a:pt x="10002" y="460"/>
                </a:lnTo>
                <a:lnTo>
                  <a:pt x="898" y="12136"/>
                </a:lnTo>
                <a:lnTo>
                  <a:pt x="0" y="22909"/>
                </a:lnTo>
                <a:lnTo>
                  <a:pt x="11623" y="32882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21442" y="512186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6" y="0"/>
                </a:moveTo>
                <a:lnTo>
                  <a:pt x="9998" y="461"/>
                </a:lnTo>
                <a:lnTo>
                  <a:pt x="896" y="12136"/>
                </a:lnTo>
                <a:lnTo>
                  <a:pt x="0" y="22911"/>
                </a:lnTo>
                <a:lnTo>
                  <a:pt x="11621" y="32883"/>
                </a:lnTo>
                <a:lnTo>
                  <a:pt x="22243" y="34460"/>
                </a:lnTo>
                <a:lnTo>
                  <a:pt x="30083" y="30082"/>
                </a:lnTo>
                <a:lnTo>
                  <a:pt x="35330" y="19121"/>
                </a:lnTo>
                <a:lnTo>
                  <a:pt x="32634" y="7474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21446" y="512186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5" y="30084"/>
                </a:moveTo>
                <a:lnTo>
                  <a:pt x="35330" y="19119"/>
                </a:lnTo>
                <a:lnTo>
                  <a:pt x="32634" y="7471"/>
                </a:lnTo>
                <a:lnTo>
                  <a:pt x="21086" y="0"/>
                </a:lnTo>
                <a:lnTo>
                  <a:pt x="9997" y="463"/>
                </a:lnTo>
                <a:lnTo>
                  <a:pt x="896" y="12134"/>
                </a:lnTo>
                <a:lnTo>
                  <a:pt x="0" y="22911"/>
                </a:lnTo>
                <a:lnTo>
                  <a:pt x="11621" y="32884"/>
                </a:lnTo>
                <a:lnTo>
                  <a:pt x="22243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51351" y="496162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10002" y="460"/>
                </a:lnTo>
                <a:lnTo>
                  <a:pt x="899" y="12136"/>
                </a:lnTo>
                <a:lnTo>
                  <a:pt x="0" y="22910"/>
                </a:lnTo>
                <a:lnTo>
                  <a:pt x="11623" y="32884"/>
                </a:lnTo>
                <a:lnTo>
                  <a:pt x="22244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51354" y="496162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83"/>
                </a:moveTo>
                <a:lnTo>
                  <a:pt x="35332" y="19122"/>
                </a:lnTo>
                <a:lnTo>
                  <a:pt x="32637" y="7474"/>
                </a:lnTo>
                <a:lnTo>
                  <a:pt x="21089" y="0"/>
                </a:lnTo>
                <a:lnTo>
                  <a:pt x="10002" y="460"/>
                </a:lnTo>
                <a:lnTo>
                  <a:pt x="898" y="12135"/>
                </a:lnTo>
                <a:lnTo>
                  <a:pt x="0" y="22909"/>
                </a:lnTo>
                <a:lnTo>
                  <a:pt x="11622" y="32882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81259" y="496027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10002" y="460"/>
                </a:lnTo>
                <a:lnTo>
                  <a:pt x="899" y="12136"/>
                </a:lnTo>
                <a:lnTo>
                  <a:pt x="0" y="22910"/>
                </a:lnTo>
                <a:lnTo>
                  <a:pt x="11623" y="32884"/>
                </a:lnTo>
                <a:lnTo>
                  <a:pt x="22244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1263" y="496028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4" y="30092"/>
                </a:moveTo>
                <a:lnTo>
                  <a:pt x="35331" y="19128"/>
                </a:lnTo>
                <a:lnTo>
                  <a:pt x="32641" y="7480"/>
                </a:lnTo>
                <a:lnTo>
                  <a:pt x="21093" y="0"/>
                </a:lnTo>
                <a:lnTo>
                  <a:pt x="10006" y="456"/>
                </a:lnTo>
                <a:lnTo>
                  <a:pt x="902" y="12130"/>
                </a:lnTo>
                <a:lnTo>
                  <a:pt x="0" y="22906"/>
                </a:lnTo>
                <a:lnTo>
                  <a:pt x="11625" y="32881"/>
                </a:lnTo>
                <a:lnTo>
                  <a:pt x="22248" y="3446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11168" y="498085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9" y="0"/>
                </a:moveTo>
                <a:lnTo>
                  <a:pt x="10002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2" y="32884"/>
                </a:lnTo>
                <a:lnTo>
                  <a:pt x="22244" y="34463"/>
                </a:lnTo>
                <a:lnTo>
                  <a:pt x="30087" y="30085"/>
                </a:lnTo>
                <a:lnTo>
                  <a:pt x="35331" y="19124"/>
                </a:lnTo>
                <a:lnTo>
                  <a:pt x="32637" y="7474"/>
                </a:lnTo>
                <a:lnTo>
                  <a:pt x="21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11174" y="498084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5"/>
                </a:moveTo>
                <a:lnTo>
                  <a:pt x="35323" y="19122"/>
                </a:lnTo>
                <a:lnTo>
                  <a:pt x="32627" y="7470"/>
                </a:lnTo>
                <a:lnTo>
                  <a:pt x="21082" y="0"/>
                </a:lnTo>
                <a:lnTo>
                  <a:pt x="9994" y="466"/>
                </a:lnTo>
                <a:lnTo>
                  <a:pt x="894" y="12143"/>
                </a:lnTo>
                <a:lnTo>
                  <a:pt x="0" y="22918"/>
                </a:lnTo>
                <a:lnTo>
                  <a:pt x="11623" y="32888"/>
                </a:lnTo>
                <a:lnTo>
                  <a:pt x="22245" y="3446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41076" y="502933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5" y="0"/>
                </a:moveTo>
                <a:lnTo>
                  <a:pt x="9998" y="464"/>
                </a:lnTo>
                <a:lnTo>
                  <a:pt x="898" y="12136"/>
                </a:lnTo>
                <a:lnTo>
                  <a:pt x="0" y="22912"/>
                </a:lnTo>
                <a:lnTo>
                  <a:pt x="11620" y="32886"/>
                </a:lnTo>
                <a:lnTo>
                  <a:pt x="22246" y="34465"/>
                </a:lnTo>
                <a:lnTo>
                  <a:pt x="30087" y="30096"/>
                </a:lnTo>
                <a:lnTo>
                  <a:pt x="35325" y="19122"/>
                </a:lnTo>
                <a:lnTo>
                  <a:pt x="32630" y="7475"/>
                </a:lnTo>
                <a:lnTo>
                  <a:pt x="21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41082" y="502933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2" y="30094"/>
                </a:moveTo>
                <a:lnTo>
                  <a:pt x="35319" y="19125"/>
                </a:lnTo>
                <a:lnTo>
                  <a:pt x="32625" y="7481"/>
                </a:lnTo>
                <a:lnTo>
                  <a:pt x="21084" y="0"/>
                </a:lnTo>
                <a:lnTo>
                  <a:pt x="9997" y="462"/>
                </a:lnTo>
                <a:lnTo>
                  <a:pt x="898" y="12134"/>
                </a:lnTo>
                <a:lnTo>
                  <a:pt x="0" y="22911"/>
                </a:lnTo>
                <a:lnTo>
                  <a:pt x="11622" y="32886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70981" y="504670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2" y="0"/>
                </a:moveTo>
                <a:lnTo>
                  <a:pt x="10004" y="458"/>
                </a:lnTo>
                <a:lnTo>
                  <a:pt x="902" y="12133"/>
                </a:lnTo>
                <a:lnTo>
                  <a:pt x="0" y="22911"/>
                </a:lnTo>
                <a:lnTo>
                  <a:pt x="11625" y="32884"/>
                </a:lnTo>
                <a:lnTo>
                  <a:pt x="22250" y="34461"/>
                </a:lnTo>
                <a:lnTo>
                  <a:pt x="30079" y="30093"/>
                </a:lnTo>
                <a:lnTo>
                  <a:pt x="35326" y="19124"/>
                </a:lnTo>
                <a:lnTo>
                  <a:pt x="32631" y="7480"/>
                </a:lnTo>
                <a:lnTo>
                  <a:pt x="21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70993" y="504670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2" y="30083"/>
                </a:moveTo>
                <a:lnTo>
                  <a:pt x="35319" y="19124"/>
                </a:lnTo>
                <a:lnTo>
                  <a:pt x="32624" y="7476"/>
                </a:lnTo>
                <a:lnTo>
                  <a:pt x="21079" y="0"/>
                </a:lnTo>
                <a:lnTo>
                  <a:pt x="9990" y="463"/>
                </a:lnTo>
                <a:lnTo>
                  <a:pt x="893" y="12140"/>
                </a:lnTo>
                <a:lnTo>
                  <a:pt x="0" y="22915"/>
                </a:lnTo>
                <a:lnTo>
                  <a:pt x="11620" y="32887"/>
                </a:lnTo>
                <a:lnTo>
                  <a:pt x="22243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00881" y="505229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10" y="459"/>
                </a:lnTo>
                <a:lnTo>
                  <a:pt x="903" y="12129"/>
                </a:lnTo>
                <a:lnTo>
                  <a:pt x="0" y="22904"/>
                </a:lnTo>
                <a:lnTo>
                  <a:pt x="11625" y="32879"/>
                </a:lnTo>
                <a:lnTo>
                  <a:pt x="22248" y="34460"/>
                </a:lnTo>
                <a:lnTo>
                  <a:pt x="30088" y="30091"/>
                </a:lnTo>
                <a:lnTo>
                  <a:pt x="35335" y="19122"/>
                </a:lnTo>
                <a:lnTo>
                  <a:pt x="32640" y="7478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300890" y="50522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3" y="30082"/>
                </a:moveTo>
                <a:lnTo>
                  <a:pt x="35330" y="19123"/>
                </a:lnTo>
                <a:lnTo>
                  <a:pt x="32635" y="7475"/>
                </a:lnTo>
                <a:lnTo>
                  <a:pt x="21088" y="0"/>
                </a:lnTo>
                <a:lnTo>
                  <a:pt x="10000" y="460"/>
                </a:lnTo>
                <a:lnTo>
                  <a:pt x="898" y="12137"/>
                </a:lnTo>
                <a:lnTo>
                  <a:pt x="0" y="22911"/>
                </a:lnTo>
                <a:lnTo>
                  <a:pt x="11622" y="32883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06724" y="5174414"/>
            <a:ext cx="46990" cy="23495"/>
          </a:xfrm>
          <a:custGeom>
            <a:avLst/>
            <a:gdLst/>
            <a:ahLst/>
            <a:cxnLst/>
            <a:rect l="l" t="t" r="r" b="b"/>
            <a:pathLst>
              <a:path w="46989" h="23495">
                <a:moveTo>
                  <a:pt x="0" y="23439"/>
                </a:moveTo>
                <a:lnTo>
                  <a:pt x="46753" y="0"/>
                </a:lnTo>
              </a:path>
              <a:path w="46989" h="23495">
                <a:moveTo>
                  <a:pt x="0" y="23439"/>
                </a:moveTo>
                <a:lnTo>
                  <a:pt x="0" y="2343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79285" y="4972678"/>
            <a:ext cx="111125" cy="177165"/>
          </a:xfrm>
          <a:custGeom>
            <a:avLst/>
            <a:gdLst/>
            <a:ahLst/>
            <a:cxnLst/>
            <a:rect l="l" t="t" r="r" b="b"/>
            <a:pathLst>
              <a:path w="111125" h="177164">
                <a:moveTo>
                  <a:pt x="0" y="177003"/>
                </a:moveTo>
                <a:lnTo>
                  <a:pt x="110813" y="0"/>
                </a:lnTo>
              </a:path>
              <a:path w="111125" h="177164">
                <a:moveTo>
                  <a:pt x="0" y="177003"/>
                </a:moveTo>
                <a:lnTo>
                  <a:pt x="0" y="177003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36982" y="4976643"/>
            <a:ext cx="76835" cy="34290"/>
          </a:xfrm>
          <a:custGeom>
            <a:avLst/>
            <a:gdLst/>
            <a:ahLst/>
            <a:cxnLst/>
            <a:rect l="l" t="t" r="r" b="b"/>
            <a:pathLst>
              <a:path w="76835" h="34289">
                <a:moveTo>
                  <a:pt x="0" y="0"/>
                </a:moveTo>
                <a:lnTo>
                  <a:pt x="76378" y="34223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11209" y="5034855"/>
            <a:ext cx="62865" cy="32384"/>
          </a:xfrm>
          <a:custGeom>
            <a:avLst/>
            <a:gdLst/>
            <a:ahLst/>
            <a:cxnLst/>
            <a:rect l="l" t="t" r="r" b="b"/>
            <a:pathLst>
              <a:path w="62864" h="32385">
                <a:moveTo>
                  <a:pt x="0" y="0"/>
                </a:moveTo>
                <a:lnTo>
                  <a:pt x="62501" y="31981"/>
                </a:lnTo>
              </a:path>
            </a:pathLst>
          </a:custGeom>
          <a:ln w="14598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20730" y="5034855"/>
            <a:ext cx="42545" cy="22225"/>
          </a:xfrm>
          <a:custGeom>
            <a:avLst/>
            <a:gdLst/>
            <a:ahLst/>
            <a:cxnLst/>
            <a:rect l="l" t="t" r="r" b="b"/>
            <a:pathLst>
              <a:path w="42544" h="22225">
                <a:moveTo>
                  <a:pt x="0" y="22188"/>
                </a:moveTo>
                <a:lnTo>
                  <a:pt x="42053" y="0"/>
                </a:lnTo>
              </a:path>
              <a:path w="42544" h="22225">
                <a:moveTo>
                  <a:pt x="0" y="22188"/>
                </a:moveTo>
                <a:lnTo>
                  <a:pt x="0" y="22188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54485" y="521480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0" y="9233"/>
                </a:moveTo>
                <a:lnTo>
                  <a:pt x="18417" y="0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26667" y="5217390"/>
            <a:ext cx="95885" cy="12700"/>
          </a:xfrm>
          <a:custGeom>
            <a:avLst/>
            <a:gdLst/>
            <a:ahLst/>
            <a:cxnLst/>
            <a:rect l="l" t="t" r="r" b="b"/>
            <a:pathLst>
              <a:path w="95884" h="12700">
                <a:moveTo>
                  <a:pt x="0" y="0"/>
                </a:moveTo>
                <a:lnTo>
                  <a:pt x="95431" y="12455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72902" y="5197854"/>
            <a:ext cx="34290" cy="17145"/>
          </a:xfrm>
          <a:custGeom>
            <a:avLst/>
            <a:gdLst/>
            <a:ahLst/>
            <a:cxnLst/>
            <a:rect l="l" t="t" r="r" b="b"/>
            <a:pathLst>
              <a:path w="34290" h="17145">
                <a:moveTo>
                  <a:pt x="0" y="16956"/>
                </a:moveTo>
                <a:lnTo>
                  <a:pt x="0" y="16955"/>
                </a:lnTo>
              </a:path>
              <a:path w="34290" h="17145">
                <a:moveTo>
                  <a:pt x="0" y="16955"/>
                </a:moveTo>
                <a:lnTo>
                  <a:pt x="33821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77311" y="5149681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152"/>
                </a:moveTo>
                <a:lnTo>
                  <a:pt x="1973" y="0"/>
                </a:lnTo>
              </a:path>
            </a:pathLst>
          </a:custGeom>
          <a:ln w="1460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203933" y="5057043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4" h="8889">
                <a:moveTo>
                  <a:pt x="0" y="8862"/>
                </a:moveTo>
                <a:lnTo>
                  <a:pt x="16797" y="0"/>
                </a:lnTo>
              </a:path>
            </a:pathLst>
          </a:custGeom>
          <a:ln w="14598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45748" y="5009027"/>
            <a:ext cx="95885" cy="7620"/>
          </a:xfrm>
          <a:custGeom>
            <a:avLst/>
            <a:gdLst/>
            <a:ahLst/>
            <a:cxnLst/>
            <a:rect l="l" t="t" r="r" b="b"/>
            <a:pathLst>
              <a:path w="95885" h="7620">
                <a:moveTo>
                  <a:pt x="0" y="7235"/>
                </a:moveTo>
                <a:lnTo>
                  <a:pt x="95699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92009" y="5025031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199" y="9824"/>
                </a:moveTo>
                <a:lnTo>
                  <a:pt x="19199" y="9824"/>
                </a:lnTo>
              </a:path>
              <a:path w="19685" h="10160">
                <a:moveTo>
                  <a:pt x="0" y="0"/>
                </a:moveTo>
                <a:lnTo>
                  <a:pt x="19199" y="9824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262783" y="5025031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9824"/>
                </a:moveTo>
                <a:lnTo>
                  <a:pt x="0" y="9824"/>
                </a:lnTo>
              </a:path>
              <a:path w="19050" h="10160">
                <a:moveTo>
                  <a:pt x="0" y="9824"/>
                </a:moveTo>
                <a:lnTo>
                  <a:pt x="18619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73580" y="5015601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8428" y="9429"/>
                </a:moveTo>
                <a:lnTo>
                  <a:pt x="18428" y="9429"/>
                </a:lnTo>
              </a:path>
              <a:path w="19050" h="9525">
                <a:moveTo>
                  <a:pt x="0" y="0"/>
                </a:moveTo>
                <a:lnTo>
                  <a:pt x="18428" y="942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281403" y="5013481"/>
            <a:ext cx="22225" cy="12065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0" y="11549"/>
                </a:moveTo>
                <a:lnTo>
                  <a:pt x="0" y="11549"/>
                </a:lnTo>
              </a:path>
              <a:path w="22225" h="12064">
                <a:moveTo>
                  <a:pt x="0" y="11549"/>
                </a:moveTo>
                <a:lnTo>
                  <a:pt x="21889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814149" y="4966413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60" h="10795">
                <a:moveTo>
                  <a:pt x="22832" y="10230"/>
                </a:moveTo>
                <a:lnTo>
                  <a:pt x="22832" y="10230"/>
                </a:lnTo>
              </a:path>
              <a:path w="22860" h="10795">
                <a:moveTo>
                  <a:pt x="0" y="0"/>
                </a:moveTo>
                <a:lnTo>
                  <a:pt x="22832" y="1023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91533" y="519785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7" y="0"/>
                </a:move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1" y="32884"/>
                </a:lnTo>
                <a:lnTo>
                  <a:pt x="22242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91534" y="519785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6" y="30085"/>
                </a:moveTo>
                <a:lnTo>
                  <a:pt x="35333" y="19125"/>
                </a:lnTo>
                <a:lnTo>
                  <a:pt x="32639" y="7476"/>
                </a:lnTo>
                <a:lnTo>
                  <a:pt x="21091" y="0"/>
                </a:lnTo>
                <a:lnTo>
                  <a:pt x="10004" y="459"/>
                </a:lnTo>
                <a:lnTo>
                  <a:pt x="900" y="12135"/>
                </a:lnTo>
                <a:lnTo>
                  <a:pt x="0" y="22909"/>
                </a:lnTo>
                <a:lnTo>
                  <a:pt x="11622" y="32884"/>
                </a:lnTo>
                <a:lnTo>
                  <a:pt x="22243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521442" y="521480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7" y="0"/>
                </a:move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2" y="32883"/>
                </a:lnTo>
                <a:lnTo>
                  <a:pt x="22244" y="34459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521445" y="521480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6" y="30085"/>
                </a:moveTo>
                <a:lnTo>
                  <a:pt x="35331" y="19124"/>
                </a:lnTo>
                <a:lnTo>
                  <a:pt x="32636" y="7475"/>
                </a:lnTo>
                <a:lnTo>
                  <a:pt x="21088" y="0"/>
                </a:ln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1" y="32885"/>
                </a:lnTo>
                <a:lnTo>
                  <a:pt x="22243" y="34463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51351" y="514968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9999" y="462"/>
                </a:lnTo>
                <a:lnTo>
                  <a:pt x="897" y="12133"/>
                </a:lnTo>
                <a:lnTo>
                  <a:pt x="0" y="22910"/>
                </a:lnTo>
                <a:lnTo>
                  <a:pt x="11627" y="32877"/>
                </a:lnTo>
                <a:lnTo>
                  <a:pt x="22251" y="34451"/>
                </a:lnTo>
                <a:lnTo>
                  <a:pt x="30083" y="30083"/>
                </a:lnTo>
                <a:lnTo>
                  <a:pt x="35330" y="19119"/>
                </a:lnTo>
                <a:lnTo>
                  <a:pt x="32634" y="7472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51354" y="51496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83"/>
                </a:moveTo>
                <a:lnTo>
                  <a:pt x="35332" y="19120"/>
                </a:lnTo>
                <a:lnTo>
                  <a:pt x="32637" y="7472"/>
                </a:lnTo>
                <a:lnTo>
                  <a:pt x="21089" y="0"/>
                </a:lnTo>
                <a:lnTo>
                  <a:pt x="10001" y="461"/>
                </a:lnTo>
                <a:lnTo>
                  <a:pt x="898" y="12132"/>
                </a:lnTo>
                <a:lnTo>
                  <a:pt x="0" y="22909"/>
                </a:lnTo>
                <a:lnTo>
                  <a:pt x="11627" y="32877"/>
                </a:lnTo>
                <a:lnTo>
                  <a:pt x="22251" y="3445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81260" y="49421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9" y="0"/>
                </a:moveTo>
                <a:lnTo>
                  <a:pt x="10001" y="461"/>
                </a:lnTo>
                <a:lnTo>
                  <a:pt x="898" y="12132"/>
                </a:lnTo>
                <a:lnTo>
                  <a:pt x="0" y="22909"/>
                </a:lnTo>
                <a:lnTo>
                  <a:pt x="11627" y="32878"/>
                </a:lnTo>
                <a:lnTo>
                  <a:pt x="22251" y="34454"/>
                </a:lnTo>
                <a:lnTo>
                  <a:pt x="30084" y="30085"/>
                </a:lnTo>
                <a:lnTo>
                  <a:pt x="35330" y="19122"/>
                </a:lnTo>
                <a:lnTo>
                  <a:pt x="32636" y="7473"/>
                </a:lnTo>
                <a:lnTo>
                  <a:pt x="21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81265" y="494219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2" y="30084"/>
                </a:moveTo>
                <a:lnTo>
                  <a:pt x="35329" y="19120"/>
                </a:lnTo>
                <a:lnTo>
                  <a:pt x="32634" y="7472"/>
                </a:lnTo>
                <a:lnTo>
                  <a:pt x="21086" y="0"/>
                </a:lnTo>
                <a:lnTo>
                  <a:pt x="9998" y="462"/>
                </a:lnTo>
                <a:lnTo>
                  <a:pt x="896" y="12133"/>
                </a:lnTo>
                <a:lnTo>
                  <a:pt x="0" y="22910"/>
                </a:lnTo>
                <a:lnTo>
                  <a:pt x="11626" y="32878"/>
                </a:lnTo>
                <a:lnTo>
                  <a:pt x="22251" y="3445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11166" y="500039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6" y="0"/>
                </a:moveTo>
                <a:lnTo>
                  <a:pt x="10009" y="456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2"/>
                </a:lnTo>
                <a:lnTo>
                  <a:pt x="22247" y="34463"/>
                </a:lnTo>
                <a:lnTo>
                  <a:pt x="30089" y="30094"/>
                </a:lnTo>
                <a:lnTo>
                  <a:pt x="35333" y="19128"/>
                </a:lnTo>
                <a:lnTo>
                  <a:pt x="32643" y="7479"/>
                </a:lnTo>
                <a:lnTo>
                  <a:pt x="21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11174" y="500038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6"/>
                </a:moveTo>
                <a:lnTo>
                  <a:pt x="35323" y="19121"/>
                </a:lnTo>
                <a:lnTo>
                  <a:pt x="32627" y="7470"/>
                </a:lnTo>
                <a:lnTo>
                  <a:pt x="21082" y="0"/>
                </a:lnTo>
                <a:lnTo>
                  <a:pt x="9994" y="466"/>
                </a:lnTo>
                <a:lnTo>
                  <a:pt x="894" y="12142"/>
                </a:lnTo>
                <a:lnTo>
                  <a:pt x="0" y="22917"/>
                </a:lnTo>
                <a:lnTo>
                  <a:pt x="11623" y="32887"/>
                </a:lnTo>
                <a:lnTo>
                  <a:pt x="22244" y="34463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41077" y="499056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4" y="0"/>
                </a:moveTo>
                <a:lnTo>
                  <a:pt x="9996" y="465"/>
                </a:lnTo>
                <a:lnTo>
                  <a:pt x="897" y="12136"/>
                </a:lnTo>
                <a:lnTo>
                  <a:pt x="0" y="22912"/>
                </a:lnTo>
                <a:lnTo>
                  <a:pt x="11620" y="32884"/>
                </a:lnTo>
                <a:lnTo>
                  <a:pt x="22246" y="34463"/>
                </a:lnTo>
                <a:lnTo>
                  <a:pt x="30087" y="30094"/>
                </a:lnTo>
                <a:lnTo>
                  <a:pt x="35325" y="19120"/>
                </a:lnTo>
                <a:lnTo>
                  <a:pt x="32630" y="7473"/>
                </a:lnTo>
                <a:lnTo>
                  <a:pt x="21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41084" y="49905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0" y="30083"/>
                </a:moveTo>
                <a:lnTo>
                  <a:pt x="35317" y="19124"/>
                </a:lnTo>
                <a:lnTo>
                  <a:pt x="32622" y="7476"/>
                </a:lnTo>
                <a:lnTo>
                  <a:pt x="21078" y="0"/>
                </a:lnTo>
                <a:lnTo>
                  <a:pt x="9988" y="463"/>
                </a:lnTo>
                <a:lnTo>
                  <a:pt x="892" y="12141"/>
                </a:lnTo>
                <a:lnTo>
                  <a:pt x="0" y="22917"/>
                </a:lnTo>
                <a:lnTo>
                  <a:pt x="11620" y="32888"/>
                </a:lnTo>
                <a:lnTo>
                  <a:pt x="22244" y="3445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70981" y="50570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3" y="0"/>
                </a:moveTo>
                <a:lnTo>
                  <a:pt x="10004" y="458"/>
                </a:lnTo>
                <a:lnTo>
                  <a:pt x="902" y="12136"/>
                </a:lnTo>
                <a:lnTo>
                  <a:pt x="0" y="22916"/>
                </a:lnTo>
                <a:lnTo>
                  <a:pt x="11626" y="32886"/>
                </a:lnTo>
                <a:lnTo>
                  <a:pt x="22252" y="34460"/>
                </a:lnTo>
                <a:lnTo>
                  <a:pt x="30079" y="30092"/>
                </a:lnTo>
                <a:lnTo>
                  <a:pt x="35326" y="19129"/>
                </a:lnTo>
                <a:lnTo>
                  <a:pt x="32631" y="7480"/>
                </a:lnTo>
                <a:lnTo>
                  <a:pt x="21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70991" y="505704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4" y="30092"/>
                </a:moveTo>
                <a:lnTo>
                  <a:pt x="35321" y="19124"/>
                </a:lnTo>
                <a:lnTo>
                  <a:pt x="32626" y="7480"/>
                </a:lnTo>
                <a:lnTo>
                  <a:pt x="21084" y="0"/>
                </a:lnTo>
                <a:lnTo>
                  <a:pt x="9998" y="463"/>
                </a:lnTo>
                <a:lnTo>
                  <a:pt x="898" y="12135"/>
                </a:lnTo>
                <a:lnTo>
                  <a:pt x="0" y="22911"/>
                </a:lnTo>
                <a:lnTo>
                  <a:pt x="11623" y="32884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00883" y="498850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1" y="0"/>
                </a:moveTo>
                <a:lnTo>
                  <a:pt x="10003" y="460"/>
                </a:lnTo>
                <a:lnTo>
                  <a:pt x="899" y="12131"/>
                </a:lnTo>
                <a:lnTo>
                  <a:pt x="0" y="22908"/>
                </a:lnTo>
                <a:lnTo>
                  <a:pt x="11627" y="32876"/>
                </a:lnTo>
                <a:lnTo>
                  <a:pt x="22252" y="34451"/>
                </a:lnTo>
                <a:lnTo>
                  <a:pt x="30087" y="30085"/>
                </a:lnTo>
                <a:lnTo>
                  <a:pt x="35333" y="19121"/>
                </a:lnTo>
                <a:lnTo>
                  <a:pt x="32639" y="7473"/>
                </a:lnTo>
                <a:lnTo>
                  <a:pt x="21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00889" y="498849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91"/>
                </a:moveTo>
                <a:lnTo>
                  <a:pt x="35332" y="19122"/>
                </a:lnTo>
                <a:lnTo>
                  <a:pt x="32636" y="7479"/>
                </a:lnTo>
                <a:lnTo>
                  <a:pt x="21094" y="0"/>
                </a:lnTo>
                <a:lnTo>
                  <a:pt x="10008" y="459"/>
                </a:lnTo>
                <a:lnTo>
                  <a:pt x="902" y="12131"/>
                </a:lnTo>
                <a:lnTo>
                  <a:pt x="0" y="22906"/>
                </a:lnTo>
                <a:lnTo>
                  <a:pt x="11625" y="32880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44195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81673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51910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80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47949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0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85426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55664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96" y="0"/>
                </a:lnTo>
                <a:lnTo>
                  <a:pt x="19180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51703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89177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0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59418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09823" y="6150543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5">
                <a:moveTo>
                  <a:pt x="0" y="0"/>
                </a:moveTo>
                <a:lnTo>
                  <a:pt x="909365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09823" y="5997286"/>
            <a:ext cx="909955" cy="0"/>
          </a:xfrm>
          <a:custGeom>
            <a:avLst/>
            <a:gdLst/>
            <a:ahLst/>
            <a:cxnLst/>
            <a:rect l="l" t="t" r="r" b="b"/>
            <a:pathLst>
              <a:path w="909955">
                <a:moveTo>
                  <a:pt x="0" y="0"/>
                </a:moveTo>
                <a:lnTo>
                  <a:pt x="909365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58593" y="6125957"/>
            <a:ext cx="98425" cy="84455"/>
          </a:xfrm>
          <a:custGeom>
            <a:avLst/>
            <a:gdLst/>
            <a:ahLst/>
            <a:cxnLst/>
            <a:rect l="l" t="t" r="r" b="b"/>
            <a:pathLst>
              <a:path w="98425" h="84454">
                <a:moveTo>
                  <a:pt x="0" y="84332"/>
                </a:moveTo>
                <a:lnTo>
                  <a:pt x="98025" y="0"/>
                </a:lnTo>
              </a:path>
              <a:path w="98425" h="84454">
                <a:moveTo>
                  <a:pt x="0" y="84332"/>
                </a:moveTo>
                <a:lnTo>
                  <a:pt x="0" y="8433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05761" y="6062912"/>
            <a:ext cx="77470" cy="36195"/>
          </a:xfrm>
          <a:custGeom>
            <a:avLst/>
            <a:gdLst/>
            <a:ahLst/>
            <a:cxnLst/>
            <a:rect l="l" t="t" r="r" b="b"/>
            <a:pathLst>
              <a:path w="77469" h="36195">
                <a:moveTo>
                  <a:pt x="0" y="35617"/>
                </a:moveTo>
                <a:lnTo>
                  <a:pt x="77170" y="0"/>
                </a:lnTo>
              </a:path>
              <a:path w="77469" h="36195">
                <a:moveTo>
                  <a:pt x="0" y="35617"/>
                </a:moveTo>
                <a:lnTo>
                  <a:pt x="0" y="35617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087460" y="6092673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0" y="0"/>
                </a:moveTo>
                <a:lnTo>
                  <a:pt x="9905" y="5856"/>
                </a:lnTo>
              </a:path>
              <a:path w="10160" h="6350">
                <a:moveTo>
                  <a:pt x="9905" y="5856"/>
                </a:moveTo>
                <a:lnTo>
                  <a:pt x="9905" y="5856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55653" y="6132991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0"/>
                </a:moveTo>
                <a:lnTo>
                  <a:pt x="18668" y="11037"/>
                </a:lnTo>
              </a:path>
            </a:pathLst>
          </a:custGeom>
          <a:ln w="14598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25138" y="6169484"/>
            <a:ext cx="78105" cy="36830"/>
          </a:xfrm>
          <a:custGeom>
            <a:avLst/>
            <a:gdLst/>
            <a:ahLst/>
            <a:cxnLst/>
            <a:rect l="l" t="t" r="r" b="b"/>
            <a:pathLst>
              <a:path w="78105" h="36829">
                <a:moveTo>
                  <a:pt x="0" y="0"/>
                </a:moveTo>
                <a:lnTo>
                  <a:pt x="78104" y="36485"/>
                </a:lnTo>
              </a:path>
            </a:pathLst>
          </a:custGeom>
          <a:ln w="14597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26333" y="6227826"/>
            <a:ext cx="95885" cy="2540"/>
          </a:xfrm>
          <a:custGeom>
            <a:avLst/>
            <a:gdLst/>
            <a:ahLst/>
            <a:cxnLst/>
            <a:rect l="l" t="t" r="r" b="b"/>
            <a:pathLst>
              <a:path w="95884" h="2539">
                <a:moveTo>
                  <a:pt x="0" y="1978"/>
                </a:moveTo>
                <a:lnTo>
                  <a:pt x="95557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51696" y="6210289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5934"/>
                </a:moveTo>
                <a:lnTo>
                  <a:pt x="6897" y="0"/>
                </a:lnTo>
              </a:path>
            </a:pathLst>
          </a:custGeom>
          <a:ln w="1460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03750" y="6159493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60">
                <a:moveTo>
                  <a:pt x="21387" y="9991"/>
                </a:moveTo>
                <a:lnTo>
                  <a:pt x="21387" y="9991"/>
                </a:lnTo>
              </a:path>
              <a:path w="21589" h="10160">
                <a:moveTo>
                  <a:pt x="0" y="0"/>
                </a:moveTo>
                <a:lnTo>
                  <a:pt x="21387" y="999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684524" y="6098529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60">
                <a:moveTo>
                  <a:pt x="0" y="9801"/>
                </a:moveTo>
                <a:lnTo>
                  <a:pt x="21236" y="0"/>
                </a:lnTo>
              </a:path>
            </a:pathLst>
          </a:custGeom>
          <a:ln w="14597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097365" y="6098529"/>
            <a:ext cx="58419" cy="34925"/>
          </a:xfrm>
          <a:custGeom>
            <a:avLst/>
            <a:gdLst/>
            <a:ahLst/>
            <a:cxnLst/>
            <a:rect l="l" t="t" r="r" b="b"/>
            <a:pathLst>
              <a:path w="58419" h="34925">
                <a:moveTo>
                  <a:pt x="58288" y="34462"/>
                </a:moveTo>
                <a:lnTo>
                  <a:pt x="58288" y="34462"/>
                </a:lnTo>
              </a:path>
              <a:path w="58419" h="34925">
                <a:moveTo>
                  <a:pt x="0" y="0"/>
                </a:moveTo>
                <a:lnTo>
                  <a:pt x="58288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73123" y="6084196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5" h="8889">
                <a:moveTo>
                  <a:pt x="14336" y="8476"/>
                </a:moveTo>
                <a:lnTo>
                  <a:pt x="14336" y="8476"/>
                </a:lnTo>
              </a:path>
              <a:path w="14605" h="8889">
                <a:moveTo>
                  <a:pt x="0" y="0"/>
                </a:moveTo>
                <a:lnTo>
                  <a:pt x="14336" y="8476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946192" y="6071560"/>
            <a:ext cx="95885" cy="3810"/>
          </a:xfrm>
          <a:custGeom>
            <a:avLst/>
            <a:gdLst/>
            <a:ahLst/>
            <a:cxnLst/>
            <a:rect l="l" t="t" r="r" b="b"/>
            <a:pathLst>
              <a:path w="95885" h="3810">
                <a:moveTo>
                  <a:pt x="0" y="0"/>
                </a:moveTo>
                <a:lnTo>
                  <a:pt x="95408" y="3271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16504" y="6057871"/>
            <a:ext cx="95885" cy="11430"/>
          </a:xfrm>
          <a:custGeom>
            <a:avLst/>
            <a:gdLst/>
            <a:ahLst/>
            <a:cxnLst/>
            <a:rect l="l" t="t" r="r" b="b"/>
            <a:pathLst>
              <a:path w="95885" h="11429">
                <a:moveTo>
                  <a:pt x="0" y="0"/>
                </a:moveTo>
                <a:lnTo>
                  <a:pt x="95305" y="11144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91533" y="621298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6" y="0"/>
                </a:moveTo>
                <a:lnTo>
                  <a:pt x="9999" y="461"/>
                </a:lnTo>
                <a:lnTo>
                  <a:pt x="897" y="12132"/>
                </a:lnTo>
                <a:lnTo>
                  <a:pt x="0" y="22910"/>
                </a:lnTo>
                <a:lnTo>
                  <a:pt x="11625" y="32879"/>
                </a:lnTo>
                <a:lnTo>
                  <a:pt x="22249" y="34453"/>
                </a:lnTo>
                <a:lnTo>
                  <a:pt x="30083" y="30085"/>
                </a:lnTo>
                <a:lnTo>
                  <a:pt x="35330" y="19122"/>
                </a:lnTo>
                <a:lnTo>
                  <a:pt x="32636" y="7473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91532" y="6212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8" y="30093"/>
                </a:moveTo>
                <a:lnTo>
                  <a:pt x="35334" y="19124"/>
                </a:lnTo>
                <a:lnTo>
                  <a:pt x="32641" y="7480"/>
                </a:lnTo>
                <a:lnTo>
                  <a:pt x="21096" y="0"/>
                </a:lnTo>
                <a:lnTo>
                  <a:pt x="10012" y="458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1"/>
                </a:lnTo>
                <a:lnTo>
                  <a:pt x="22247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21442" y="62102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7" y="0"/>
                </a:moveTo>
                <a:lnTo>
                  <a:pt x="10001" y="460"/>
                </a:lnTo>
                <a:lnTo>
                  <a:pt x="898" y="12136"/>
                </a:lnTo>
                <a:lnTo>
                  <a:pt x="0" y="22911"/>
                </a:lnTo>
                <a:lnTo>
                  <a:pt x="11621" y="32884"/>
                </a:lnTo>
                <a:lnTo>
                  <a:pt x="22242" y="34462"/>
                </a:lnTo>
                <a:lnTo>
                  <a:pt x="30084" y="30084"/>
                </a:lnTo>
                <a:lnTo>
                  <a:pt x="35330" y="19124"/>
                </a:lnTo>
                <a:lnTo>
                  <a:pt x="32636" y="7476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21446" y="62102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5" y="30083"/>
                </a:moveTo>
                <a:lnTo>
                  <a:pt x="35330" y="19123"/>
                </a:lnTo>
                <a:lnTo>
                  <a:pt x="32635" y="7474"/>
                </a:lnTo>
                <a:lnTo>
                  <a:pt x="21087" y="0"/>
                </a:lnTo>
                <a:lnTo>
                  <a:pt x="9999" y="461"/>
                </a:lnTo>
                <a:lnTo>
                  <a:pt x="897" y="12138"/>
                </a:lnTo>
                <a:lnTo>
                  <a:pt x="0" y="22913"/>
                </a:lnTo>
                <a:lnTo>
                  <a:pt x="11622" y="32884"/>
                </a:lnTo>
                <a:lnTo>
                  <a:pt x="22244" y="3446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51349" y="609852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10" y="459"/>
                </a:lnTo>
                <a:lnTo>
                  <a:pt x="903" y="12130"/>
                </a:lnTo>
                <a:lnTo>
                  <a:pt x="0" y="22905"/>
                </a:lnTo>
                <a:lnTo>
                  <a:pt x="11626" y="32881"/>
                </a:lnTo>
                <a:lnTo>
                  <a:pt x="22248" y="34462"/>
                </a:lnTo>
                <a:lnTo>
                  <a:pt x="30085" y="30093"/>
                </a:lnTo>
                <a:lnTo>
                  <a:pt x="35332" y="19124"/>
                </a:lnTo>
                <a:lnTo>
                  <a:pt x="32638" y="7480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51352" y="609853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7" y="30091"/>
                </a:moveTo>
                <a:lnTo>
                  <a:pt x="35334" y="19122"/>
                </a:lnTo>
                <a:lnTo>
                  <a:pt x="32639" y="7479"/>
                </a:lnTo>
                <a:lnTo>
                  <a:pt x="21095" y="0"/>
                </a:lnTo>
                <a:lnTo>
                  <a:pt x="10010" y="459"/>
                </a:lnTo>
                <a:lnTo>
                  <a:pt x="903" y="12130"/>
                </a:lnTo>
                <a:lnTo>
                  <a:pt x="0" y="22904"/>
                </a:lnTo>
                <a:lnTo>
                  <a:pt x="11625" y="32879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781260" y="60385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8" y="0"/>
                </a:moveTo>
                <a:lnTo>
                  <a:pt x="10000" y="460"/>
                </a:lnTo>
                <a:lnTo>
                  <a:pt x="897" y="12136"/>
                </a:lnTo>
                <a:lnTo>
                  <a:pt x="0" y="22910"/>
                </a:lnTo>
                <a:lnTo>
                  <a:pt x="11623" y="32883"/>
                </a:lnTo>
                <a:lnTo>
                  <a:pt x="22244" y="34460"/>
                </a:lnTo>
                <a:lnTo>
                  <a:pt x="30083" y="30082"/>
                </a:lnTo>
                <a:lnTo>
                  <a:pt x="35330" y="19123"/>
                </a:lnTo>
                <a:lnTo>
                  <a:pt x="32636" y="7474"/>
                </a:lnTo>
                <a:lnTo>
                  <a:pt x="2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81264" y="603856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3" y="30085"/>
                </a:moveTo>
                <a:lnTo>
                  <a:pt x="35330" y="19125"/>
                </a:lnTo>
                <a:lnTo>
                  <a:pt x="32636" y="7476"/>
                </a:lnTo>
                <a:lnTo>
                  <a:pt x="21088" y="0"/>
                </a:lnTo>
                <a:lnTo>
                  <a:pt x="10001" y="459"/>
                </a:lnTo>
                <a:lnTo>
                  <a:pt x="898" y="12136"/>
                </a:lnTo>
                <a:lnTo>
                  <a:pt x="0" y="22911"/>
                </a:lnTo>
                <a:lnTo>
                  <a:pt x="11622" y="32885"/>
                </a:lnTo>
                <a:lnTo>
                  <a:pt x="22243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11167" y="605376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10" y="459"/>
                </a:lnTo>
                <a:lnTo>
                  <a:pt x="903" y="12133"/>
                </a:lnTo>
                <a:lnTo>
                  <a:pt x="0" y="22910"/>
                </a:lnTo>
                <a:lnTo>
                  <a:pt x="11626" y="32883"/>
                </a:lnTo>
                <a:lnTo>
                  <a:pt x="22249" y="34462"/>
                </a:lnTo>
                <a:lnTo>
                  <a:pt x="30088" y="30093"/>
                </a:lnTo>
                <a:lnTo>
                  <a:pt x="35333" y="19128"/>
                </a:lnTo>
                <a:lnTo>
                  <a:pt x="32638" y="7479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11172" y="605375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94"/>
                </a:moveTo>
                <a:lnTo>
                  <a:pt x="35325" y="19122"/>
                </a:lnTo>
                <a:lnTo>
                  <a:pt x="32628" y="7474"/>
                </a:lnTo>
                <a:lnTo>
                  <a:pt x="21087" y="0"/>
                </a:lnTo>
                <a:lnTo>
                  <a:pt x="10002" y="465"/>
                </a:lnTo>
                <a:lnTo>
                  <a:pt x="899" y="12137"/>
                </a:lnTo>
                <a:lnTo>
                  <a:pt x="0" y="22912"/>
                </a:lnTo>
                <a:lnTo>
                  <a:pt x="11626" y="32885"/>
                </a:lnTo>
                <a:lnTo>
                  <a:pt x="22249" y="3446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41078" y="605821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0" y="465"/>
                </a:lnTo>
                <a:lnTo>
                  <a:pt x="893" y="12142"/>
                </a:lnTo>
                <a:lnTo>
                  <a:pt x="0" y="22918"/>
                </a:lnTo>
                <a:lnTo>
                  <a:pt x="11618" y="32887"/>
                </a:lnTo>
                <a:lnTo>
                  <a:pt x="22244" y="34463"/>
                </a:lnTo>
                <a:lnTo>
                  <a:pt x="30086" y="30087"/>
                </a:lnTo>
                <a:lnTo>
                  <a:pt x="35324" y="19123"/>
                </a:lnTo>
                <a:lnTo>
                  <a:pt x="32628" y="7470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41084" y="605821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0" y="30084"/>
                </a:moveTo>
                <a:lnTo>
                  <a:pt x="35317" y="19123"/>
                </a:lnTo>
                <a:lnTo>
                  <a:pt x="32622" y="7475"/>
                </a:lnTo>
                <a:lnTo>
                  <a:pt x="21077" y="0"/>
                </a:lnTo>
                <a:lnTo>
                  <a:pt x="9987" y="464"/>
                </a:lnTo>
                <a:lnTo>
                  <a:pt x="892" y="12140"/>
                </a:lnTo>
                <a:lnTo>
                  <a:pt x="0" y="22917"/>
                </a:lnTo>
                <a:lnTo>
                  <a:pt x="11620" y="32888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70981" y="613502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2" y="0"/>
                </a:moveTo>
                <a:lnTo>
                  <a:pt x="10004" y="458"/>
                </a:lnTo>
                <a:lnTo>
                  <a:pt x="902" y="12133"/>
                </a:lnTo>
                <a:lnTo>
                  <a:pt x="0" y="22911"/>
                </a:lnTo>
                <a:lnTo>
                  <a:pt x="11625" y="32884"/>
                </a:lnTo>
                <a:lnTo>
                  <a:pt x="22250" y="34461"/>
                </a:lnTo>
                <a:lnTo>
                  <a:pt x="30079" y="30093"/>
                </a:lnTo>
                <a:lnTo>
                  <a:pt x="35326" y="19124"/>
                </a:lnTo>
                <a:lnTo>
                  <a:pt x="32631" y="7480"/>
                </a:lnTo>
                <a:lnTo>
                  <a:pt x="21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70991" y="613502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4" y="30092"/>
                </a:moveTo>
                <a:lnTo>
                  <a:pt x="35321" y="19123"/>
                </a:lnTo>
                <a:lnTo>
                  <a:pt x="32626" y="7480"/>
                </a:lnTo>
                <a:lnTo>
                  <a:pt x="21084" y="0"/>
                </a:lnTo>
                <a:lnTo>
                  <a:pt x="9998" y="463"/>
                </a:lnTo>
                <a:lnTo>
                  <a:pt x="898" y="12134"/>
                </a:lnTo>
                <a:lnTo>
                  <a:pt x="0" y="22910"/>
                </a:lnTo>
                <a:lnTo>
                  <a:pt x="11623" y="32884"/>
                </a:lnTo>
                <a:lnTo>
                  <a:pt x="22247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00881" y="619570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7" y="0"/>
                </a:moveTo>
                <a:lnTo>
                  <a:pt x="10012" y="458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0"/>
                </a:lnTo>
                <a:lnTo>
                  <a:pt x="22248" y="34462"/>
                </a:lnTo>
                <a:lnTo>
                  <a:pt x="30088" y="30093"/>
                </a:lnTo>
                <a:lnTo>
                  <a:pt x="35335" y="19124"/>
                </a:lnTo>
                <a:lnTo>
                  <a:pt x="32641" y="7480"/>
                </a:lnTo>
                <a:lnTo>
                  <a:pt x="21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300889" y="619571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91"/>
                </a:moveTo>
                <a:lnTo>
                  <a:pt x="35332" y="19122"/>
                </a:lnTo>
                <a:lnTo>
                  <a:pt x="32636" y="7479"/>
                </a:lnTo>
                <a:lnTo>
                  <a:pt x="21094" y="0"/>
                </a:lnTo>
                <a:lnTo>
                  <a:pt x="10008" y="459"/>
                </a:lnTo>
                <a:lnTo>
                  <a:pt x="902" y="12131"/>
                </a:lnTo>
                <a:lnTo>
                  <a:pt x="0" y="22906"/>
                </a:lnTo>
                <a:lnTo>
                  <a:pt x="11625" y="32880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45941" y="6008631"/>
            <a:ext cx="77470" cy="36195"/>
          </a:xfrm>
          <a:custGeom>
            <a:avLst/>
            <a:gdLst/>
            <a:ahLst/>
            <a:cxnLst/>
            <a:rect l="l" t="t" r="r" b="b"/>
            <a:pathLst>
              <a:path w="77469" h="36195">
                <a:moveTo>
                  <a:pt x="0" y="35627"/>
                </a:moveTo>
                <a:lnTo>
                  <a:pt x="77171" y="0"/>
                </a:lnTo>
              </a:path>
              <a:path w="77469" h="36195">
                <a:moveTo>
                  <a:pt x="0" y="35627"/>
                </a:moveTo>
                <a:lnTo>
                  <a:pt x="0" y="35627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843264" y="6024747"/>
            <a:ext cx="50800" cy="19685"/>
          </a:xfrm>
          <a:custGeom>
            <a:avLst/>
            <a:gdLst/>
            <a:ahLst/>
            <a:cxnLst/>
            <a:rect l="l" t="t" r="r" b="b"/>
            <a:pathLst>
              <a:path w="50800" h="19685">
                <a:moveTo>
                  <a:pt x="0" y="0"/>
                </a:moveTo>
                <a:lnTo>
                  <a:pt x="50651" y="19510"/>
                </a:lnTo>
              </a:path>
              <a:path w="50800" h="19685">
                <a:moveTo>
                  <a:pt x="50651" y="19510"/>
                </a:moveTo>
                <a:lnTo>
                  <a:pt x="50651" y="1951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54334" y="6110142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0" y="0"/>
                </a:moveTo>
                <a:lnTo>
                  <a:pt x="47384" y="12368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05116" y="6097296"/>
            <a:ext cx="49530" cy="13335"/>
          </a:xfrm>
          <a:custGeom>
            <a:avLst/>
            <a:gdLst/>
            <a:ahLst/>
            <a:cxnLst/>
            <a:rect l="l" t="t" r="r" b="b"/>
            <a:pathLst>
              <a:path w="49530" h="13335">
                <a:moveTo>
                  <a:pt x="49217" y="12846"/>
                </a:moveTo>
                <a:lnTo>
                  <a:pt x="49217" y="12846"/>
                </a:lnTo>
              </a:path>
              <a:path w="49530" h="13335">
                <a:moveTo>
                  <a:pt x="0" y="0"/>
                </a:moveTo>
                <a:lnTo>
                  <a:pt x="49217" y="12846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76230" y="6078621"/>
            <a:ext cx="95885" cy="12700"/>
          </a:xfrm>
          <a:custGeom>
            <a:avLst/>
            <a:gdLst/>
            <a:ahLst/>
            <a:cxnLst/>
            <a:rect l="l" t="t" r="r" b="b"/>
            <a:pathLst>
              <a:path w="95885" h="12700">
                <a:moveTo>
                  <a:pt x="0" y="0"/>
                </a:moveTo>
                <a:lnTo>
                  <a:pt x="95406" y="12145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424708" y="6044258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90" h="10160">
                <a:moveTo>
                  <a:pt x="0" y="9802"/>
                </a:moveTo>
                <a:lnTo>
                  <a:pt x="21233" y="0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93915" y="6044258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0" y="0"/>
                </a:moveTo>
                <a:lnTo>
                  <a:pt x="18880" y="7272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46188" y="6060103"/>
            <a:ext cx="95885" cy="13970"/>
          </a:xfrm>
          <a:custGeom>
            <a:avLst/>
            <a:gdLst/>
            <a:ahLst/>
            <a:cxnLst/>
            <a:rect l="l" t="t" r="r" b="b"/>
            <a:pathLst>
              <a:path w="95885" h="13970">
                <a:moveTo>
                  <a:pt x="0" y="0"/>
                </a:moveTo>
                <a:lnTo>
                  <a:pt x="95562" y="13839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14544" y="6013684"/>
            <a:ext cx="29209" cy="11430"/>
          </a:xfrm>
          <a:custGeom>
            <a:avLst/>
            <a:gdLst/>
            <a:ahLst/>
            <a:cxnLst/>
            <a:rect l="l" t="t" r="r" b="b"/>
            <a:pathLst>
              <a:path w="29210" h="11429">
                <a:moveTo>
                  <a:pt x="28719" y="11062"/>
                </a:moveTo>
                <a:lnTo>
                  <a:pt x="28719" y="11062"/>
                </a:lnTo>
              </a:path>
              <a:path w="29210" h="11429">
                <a:moveTo>
                  <a:pt x="0" y="0"/>
                </a:moveTo>
                <a:lnTo>
                  <a:pt x="28719" y="110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55954" y="5991039"/>
            <a:ext cx="95885" cy="8890"/>
          </a:xfrm>
          <a:custGeom>
            <a:avLst/>
            <a:gdLst/>
            <a:ahLst/>
            <a:cxnLst/>
            <a:rect l="l" t="t" r="r" b="b"/>
            <a:pathLst>
              <a:path w="95885" h="8889">
                <a:moveTo>
                  <a:pt x="0" y="8835"/>
                </a:moveTo>
                <a:lnTo>
                  <a:pt x="95744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86422" y="5991966"/>
            <a:ext cx="95885" cy="13335"/>
          </a:xfrm>
          <a:custGeom>
            <a:avLst/>
            <a:gdLst/>
            <a:ahLst/>
            <a:cxnLst/>
            <a:rect l="l" t="t" r="r" b="b"/>
            <a:pathLst>
              <a:path w="95885" h="13335">
                <a:moveTo>
                  <a:pt x="0" y="0"/>
                </a:moveTo>
                <a:lnTo>
                  <a:pt x="95504" y="13226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91533" y="604425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86" y="0"/>
                </a:moveTo>
                <a:lnTo>
                  <a:pt x="9999" y="461"/>
                </a:lnTo>
                <a:lnTo>
                  <a:pt x="897" y="12132"/>
                </a:lnTo>
                <a:lnTo>
                  <a:pt x="0" y="22910"/>
                </a:lnTo>
                <a:lnTo>
                  <a:pt x="11626" y="32877"/>
                </a:lnTo>
                <a:lnTo>
                  <a:pt x="22251" y="34451"/>
                </a:lnTo>
                <a:lnTo>
                  <a:pt x="30083" y="30085"/>
                </a:lnTo>
                <a:lnTo>
                  <a:pt x="35330" y="19122"/>
                </a:lnTo>
                <a:lnTo>
                  <a:pt x="32636" y="7473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91533" y="604425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7" y="30091"/>
                </a:moveTo>
                <a:lnTo>
                  <a:pt x="35334" y="19123"/>
                </a:lnTo>
                <a:lnTo>
                  <a:pt x="32640" y="7479"/>
                </a:lnTo>
                <a:lnTo>
                  <a:pt x="21095" y="0"/>
                </a:lnTo>
                <a:lnTo>
                  <a:pt x="10010" y="459"/>
                </a:lnTo>
                <a:lnTo>
                  <a:pt x="903" y="12129"/>
                </a:lnTo>
                <a:lnTo>
                  <a:pt x="0" y="22904"/>
                </a:lnTo>
                <a:lnTo>
                  <a:pt x="11625" y="32880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21440" y="59842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21093" y="0"/>
                </a:moveTo>
                <a:lnTo>
                  <a:pt x="10008" y="459"/>
                </a:lnTo>
                <a:lnTo>
                  <a:pt x="903" y="12130"/>
                </a:lnTo>
                <a:lnTo>
                  <a:pt x="0" y="22905"/>
                </a:lnTo>
                <a:lnTo>
                  <a:pt x="11624" y="32881"/>
                </a:lnTo>
                <a:lnTo>
                  <a:pt x="22246" y="34462"/>
                </a:lnTo>
                <a:lnTo>
                  <a:pt x="30085" y="30093"/>
                </a:lnTo>
                <a:lnTo>
                  <a:pt x="35332" y="19124"/>
                </a:lnTo>
                <a:lnTo>
                  <a:pt x="32637" y="7480"/>
                </a:lnTo>
                <a:lnTo>
                  <a:pt x="21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21444" y="59842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59" h="34925">
                <a:moveTo>
                  <a:pt x="30087" y="30092"/>
                </a:moveTo>
                <a:lnTo>
                  <a:pt x="35332" y="19123"/>
                </a:lnTo>
                <a:lnTo>
                  <a:pt x="32636" y="7478"/>
                </a:lnTo>
                <a:lnTo>
                  <a:pt x="21092" y="0"/>
                </a:lnTo>
                <a:lnTo>
                  <a:pt x="10007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4" y="32881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51349" y="597229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10" y="459"/>
                </a:lnTo>
                <a:lnTo>
                  <a:pt x="903" y="12130"/>
                </a:lnTo>
                <a:lnTo>
                  <a:pt x="0" y="22905"/>
                </a:lnTo>
                <a:lnTo>
                  <a:pt x="11626" y="32881"/>
                </a:lnTo>
                <a:lnTo>
                  <a:pt x="22248" y="34462"/>
                </a:lnTo>
                <a:lnTo>
                  <a:pt x="30085" y="30093"/>
                </a:lnTo>
                <a:lnTo>
                  <a:pt x="35332" y="19124"/>
                </a:lnTo>
                <a:lnTo>
                  <a:pt x="32638" y="7480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651354" y="597229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82"/>
                </a:moveTo>
                <a:lnTo>
                  <a:pt x="35333" y="19123"/>
                </a:lnTo>
                <a:lnTo>
                  <a:pt x="32637" y="7475"/>
                </a:lnTo>
                <a:lnTo>
                  <a:pt x="21089" y="0"/>
                </a:lnTo>
                <a:lnTo>
                  <a:pt x="10002" y="460"/>
                </a:lnTo>
                <a:lnTo>
                  <a:pt x="898" y="12136"/>
                </a:lnTo>
                <a:lnTo>
                  <a:pt x="0" y="22909"/>
                </a:lnTo>
                <a:lnTo>
                  <a:pt x="11623" y="32882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81260" y="599028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8" y="0"/>
                </a:moveTo>
                <a:lnTo>
                  <a:pt x="10000" y="461"/>
                </a:lnTo>
                <a:lnTo>
                  <a:pt x="897" y="12137"/>
                </a:lnTo>
                <a:lnTo>
                  <a:pt x="0" y="22911"/>
                </a:lnTo>
                <a:lnTo>
                  <a:pt x="11623" y="32883"/>
                </a:lnTo>
                <a:lnTo>
                  <a:pt x="22245" y="34460"/>
                </a:lnTo>
                <a:lnTo>
                  <a:pt x="30083" y="30082"/>
                </a:lnTo>
                <a:lnTo>
                  <a:pt x="35330" y="19123"/>
                </a:lnTo>
                <a:lnTo>
                  <a:pt x="32634" y="7474"/>
                </a:lnTo>
                <a:lnTo>
                  <a:pt x="2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781265" y="599028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2" y="30083"/>
                </a:moveTo>
                <a:lnTo>
                  <a:pt x="35329" y="19122"/>
                </a:lnTo>
                <a:lnTo>
                  <a:pt x="32634" y="7474"/>
                </a:lnTo>
                <a:lnTo>
                  <a:pt x="21087" y="0"/>
                </a:lnTo>
                <a:lnTo>
                  <a:pt x="9999" y="461"/>
                </a:lnTo>
                <a:lnTo>
                  <a:pt x="897" y="12136"/>
                </a:lnTo>
                <a:lnTo>
                  <a:pt x="0" y="22911"/>
                </a:lnTo>
                <a:lnTo>
                  <a:pt x="11622" y="32884"/>
                </a:lnTo>
                <a:lnTo>
                  <a:pt x="22243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11169" y="604032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8" y="0"/>
                </a:moveTo>
                <a:lnTo>
                  <a:pt x="10000" y="462"/>
                </a:lnTo>
                <a:lnTo>
                  <a:pt x="897" y="12137"/>
                </a:lnTo>
                <a:lnTo>
                  <a:pt x="0" y="22912"/>
                </a:lnTo>
                <a:lnTo>
                  <a:pt x="11623" y="32884"/>
                </a:lnTo>
                <a:lnTo>
                  <a:pt x="22244" y="34460"/>
                </a:lnTo>
                <a:lnTo>
                  <a:pt x="30086" y="30083"/>
                </a:lnTo>
                <a:lnTo>
                  <a:pt x="35331" y="19122"/>
                </a:lnTo>
                <a:lnTo>
                  <a:pt x="32635" y="7472"/>
                </a:lnTo>
                <a:lnTo>
                  <a:pt x="2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11174" y="604032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7"/>
                </a:moveTo>
                <a:lnTo>
                  <a:pt x="35323" y="19118"/>
                </a:lnTo>
                <a:lnTo>
                  <a:pt x="32627" y="7467"/>
                </a:lnTo>
                <a:lnTo>
                  <a:pt x="21081" y="0"/>
                </a:lnTo>
                <a:lnTo>
                  <a:pt x="9992" y="468"/>
                </a:lnTo>
                <a:lnTo>
                  <a:pt x="894" y="12138"/>
                </a:lnTo>
                <a:lnTo>
                  <a:pt x="0" y="22916"/>
                </a:lnTo>
                <a:lnTo>
                  <a:pt x="11627" y="32881"/>
                </a:lnTo>
                <a:lnTo>
                  <a:pt x="22251" y="34455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41078" y="605913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79" y="0"/>
                </a:moveTo>
                <a:lnTo>
                  <a:pt x="9988" y="466"/>
                </a:lnTo>
                <a:lnTo>
                  <a:pt x="892" y="12142"/>
                </a:lnTo>
                <a:lnTo>
                  <a:pt x="0" y="22918"/>
                </a:lnTo>
                <a:lnTo>
                  <a:pt x="11617" y="32887"/>
                </a:lnTo>
                <a:lnTo>
                  <a:pt x="22242" y="34463"/>
                </a:lnTo>
                <a:lnTo>
                  <a:pt x="30085" y="30085"/>
                </a:lnTo>
                <a:lnTo>
                  <a:pt x="35324" y="19121"/>
                </a:lnTo>
                <a:lnTo>
                  <a:pt x="32628" y="7469"/>
                </a:lnTo>
                <a:lnTo>
                  <a:pt x="21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41084" y="605913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1" y="30086"/>
                </a:moveTo>
                <a:lnTo>
                  <a:pt x="35317" y="19126"/>
                </a:lnTo>
                <a:lnTo>
                  <a:pt x="32623" y="7477"/>
                </a:lnTo>
                <a:lnTo>
                  <a:pt x="21079" y="0"/>
                </a:lnTo>
                <a:lnTo>
                  <a:pt x="9990" y="462"/>
                </a:lnTo>
                <a:lnTo>
                  <a:pt x="894" y="12140"/>
                </a:lnTo>
                <a:lnTo>
                  <a:pt x="0" y="22917"/>
                </a:lnTo>
                <a:lnTo>
                  <a:pt x="11620" y="32889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70981" y="607568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2" y="0"/>
                </a:moveTo>
                <a:lnTo>
                  <a:pt x="10004" y="458"/>
                </a:lnTo>
                <a:lnTo>
                  <a:pt x="902" y="12133"/>
                </a:lnTo>
                <a:lnTo>
                  <a:pt x="0" y="22911"/>
                </a:lnTo>
                <a:lnTo>
                  <a:pt x="11625" y="32884"/>
                </a:lnTo>
                <a:lnTo>
                  <a:pt x="22250" y="34461"/>
                </a:lnTo>
                <a:lnTo>
                  <a:pt x="30079" y="30093"/>
                </a:lnTo>
                <a:lnTo>
                  <a:pt x="35326" y="19124"/>
                </a:lnTo>
                <a:lnTo>
                  <a:pt x="32631" y="7480"/>
                </a:lnTo>
                <a:lnTo>
                  <a:pt x="21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70991" y="60756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74" y="30092"/>
                </a:moveTo>
                <a:lnTo>
                  <a:pt x="35321" y="19124"/>
                </a:lnTo>
                <a:lnTo>
                  <a:pt x="32627" y="7480"/>
                </a:lnTo>
                <a:lnTo>
                  <a:pt x="21084" y="0"/>
                </a:lnTo>
                <a:lnTo>
                  <a:pt x="9997" y="462"/>
                </a:lnTo>
                <a:lnTo>
                  <a:pt x="898" y="12133"/>
                </a:lnTo>
                <a:lnTo>
                  <a:pt x="0" y="22910"/>
                </a:lnTo>
                <a:lnTo>
                  <a:pt x="11623" y="32884"/>
                </a:lnTo>
                <a:lnTo>
                  <a:pt x="22247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00881" y="610959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7" y="0"/>
                </a:moveTo>
                <a:lnTo>
                  <a:pt x="10012" y="458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0"/>
                </a:lnTo>
                <a:lnTo>
                  <a:pt x="22248" y="34462"/>
                </a:lnTo>
                <a:lnTo>
                  <a:pt x="30088" y="30093"/>
                </a:lnTo>
                <a:lnTo>
                  <a:pt x="35335" y="19124"/>
                </a:lnTo>
                <a:lnTo>
                  <a:pt x="32641" y="7480"/>
                </a:lnTo>
                <a:lnTo>
                  <a:pt x="21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00888" y="610959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93"/>
                </a:moveTo>
                <a:lnTo>
                  <a:pt x="35332" y="19124"/>
                </a:lnTo>
                <a:lnTo>
                  <a:pt x="32638" y="7480"/>
                </a:lnTo>
                <a:lnTo>
                  <a:pt x="21095" y="0"/>
                </a:lnTo>
                <a:lnTo>
                  <a:pt x="10010" y="458"/>
                </a:lnTo>
                <a:lnTo>
                  <a:pt x="904" y="12130"/>
                </a:lnTo>
                <a:lnTo>
                  <a:pt x="0" y="22905"/>
                </a:lnTo>
                <a:lnTo>
                  <a:pt x="11625" y="32882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78784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0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16261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7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486498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98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80" y="29741"/>
                </a:lnTo>
                <a:lnTo>
                  <a:pt x="10584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98"/>
                </a:lnTo>
                <a:lnTo>
                  <a:pt x="10584" y="0"/>
                </a:lnTo>
                <a:lnTo>
                  <a:pt x="19180" y="0"/>
                </a:lnTo>
                <a:lnTo>
                  <a:pt x="24467" y="5298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17114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1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54589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1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024829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98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80" y="24455"/>
                </a:lnTo>
                <a:lnTo>
                  <a:pt x="19180" y="29741"/>
                </a:lnTo>
                <a:lnTo>
                  <a:pt x="10596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98"/>
                </a:lnTo>
                <a:lnTo>
                  <a:pt x="10596" y="0"/>
                </a:lnTo>
                <a:lnTo>
                  <a:pt x="19180" y="0"/>
                </a:lnTo>
                <a:lnTo>
                  <a:pt x="24480" y="5298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94784" y="1326821"/>
            <a:ext cx="908175" cy="18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3789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75371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745611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7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7" y="2446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7" y="5301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968603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006077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976318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6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199338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236793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07053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30020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46752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437735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86" y="5301"/>
                </a:moveTo>
                <a:lnTo>
                  <a:pt x="29792" y="10602"/>
                </a:lnTo>
                <a:lnTo>
                  <a:pt x="29792" y="19163"/>
                </a:lnTo>
                <a:lnTo>
                  <a:pt x="24486" y="24464"/>
                </a:lnTo>
                <a:lnTo>
                  <a:pt x="19180" y="29735"/>
                </a:lnTo>
                <a:lnTo>
                  <a:pt x="10611" y="29735"/>
                </a:lnTo>
                <a:lnTo>
                  <a:pt x="530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305" y="5301"/>
                </a:lnTo>
                <a:lnTo>
                  <a:pt x="10611" y="0"/>
                </a:lnTo>
                <a:lnTo>
                  <a:pt x="19180" y="0"/>
                </a:lnTo>
                <a:lnTo>
                  <a:pt x="24486" y="5301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660764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698229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668479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891477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928933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899192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3789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75371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45611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7" y="5270"/>
                </a:moveTo>
                <a:lnTo>
                  <a:pt x="29764" y="10571"/>
                </a:lnTo>
                <a:lnTo>
                  <a:pt x="29764" y="19133"/>
                </a:lnTo>
                <a:lnTo>
                  <a:pt x="24467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9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70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968603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06077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976318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270"/>
                </a:moveTo>
                <a:lnTo>
                  <a:pt x="29767" y="10571"/>
                </a:lnTo>
                <a:lnTo>
                  <a:pt x="29767" y="1913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199338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236793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207053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430020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46752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437735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86" y="5270"/>
                </a:moveTo>
                <a:lnTo>
                  <a:pt x="29792" y="10571"/>
                </a:lnTo>
                <a:lnTo>
                  <a:pt x="29792" y="19133"/>
                </a:lnTo>
                <a:lnTo>
                  <a:pt x="24486" y="24434"/>
                </a:lnTo>
                <a:lnTo>
                  <a:pt x="19180" y="29735"/>
                </a:lnTo>
                <a:lnTo>
                  <a:pt x="10611" y="29735"/>
                </a:lnTo>
                <a:lnTo>
                  <a:pt x="530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305" y="5270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70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660764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6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98229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668479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891477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928933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899192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737896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775371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45611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67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7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7" y="5301"/>
                </a:lnTo>
              </a:path>
            </a:pathLst>
          </a:custGeom>
          <a:ln w="8214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968603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006077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976318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199338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236793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207053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994784" y="2465269"/>
            <a:ext cx="908176" cy="412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3789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75371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45611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70"/>
                </a:moveTo>
                <a:lnTo>
                  <a:pt x="29764" y="10571"/>
                </a:lnTo>
                <a:lnTo>
                  <a:pt x="29764" y="19163"/>
                </a:lnTo>
                <a:lnTo>
                  <a:pt x="24467" y="24434"/>
                </a:lnTo>
                <a:lnTo>
                  <a:pt x="19168" y="29735"/>
                </a:lnTo>
                <a:lnTo>
                  <a:pt x="10584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9" y="5270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70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68603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006077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976318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70"/>
                </a:moveTo>
                <a:lnTo>
                  <a:pt x="29767" y="10571"/>
                </a:lnTo>
                <a:lnTo>
                  <a:pt x="29767" y="19163"/>
                </a:lnTo>
                <a:lnTo>
                  <a:pt x="24480" y="24434"/>
                </a:lnTo>
                <a:lnTo>
                  <a:pt x="19183" y="29735"/>
                </a:lnTo>
                <a:lnTo>
                  <a:pt x="10596" y="29735"/>
                </a:lnTo>
                <a:lnTo>
                  <a:pt x="5299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99" y="5270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70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199338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36793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207053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30020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6752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437735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70"/>
                </a:moveTo>
                <a:lnTo>
                  <a:pt x="29792" y="10571"/>
                </a:lnTo>
                <a:lnTo>
                  <a:pt x="29792" y="19163"/>
                </a:lnTo>
                <a:lnTo>
                  <a:pt x="24486" y="24434"/>
                </a:lnTo>
                <a:lnTo>
                  <a:pt x="19180" y="29735"/>
                </a:lnTo>
                <a:lnTo>
                  <a:pt x="10611" y="29735"/>
                </a:lnTo>
                <a:lnTo>
                  <a:pt x="530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305" y="5270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70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60764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698229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668479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891477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928933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99192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37896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75371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745611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301"/>
                </a:moveTo>
                <a:lnTo>
                  <a:pt x="29764" y="10602"/>
                </a:lnTo>
                <a:lnTo>
                  <a:pt x="29764" y="19163"/>
                </a:lnTo>
                <a:lnTo>
                  <a:pt x="24467" y="24464"/>
                </a:lnTo>
                <a:lnTo>
                  <a:pt x="19168" y="29765"/>
                </a:lnTo>
                <a:lnTo>
                  <a:pt x="10584" y="2976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84" y="0"/>
                </a:lnTo>
                <a:lnTo>
                  <a:pt x="19168" y="0"/>
                </a:lnTo>
                <a:lnTo>
                  <a:pt x="24467" y="5301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968603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006077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976318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301"/>
                </a:moveTo>
                <a:lnTo>
                  <a:pt x="29767" y="10602"/>
                </a:lnTo>
                <a:lnTo>
                  <a:pt x="29767" y="19163"/>
                </a:lnTo>
                <a:lnTo>
                  <a:pt x="24480" y="24464"/>
                </a:lnTo>
                <a:lnTo>
                  <a:pt x="19183" y="29765"/>
                </a:lnTo>
                <a:lnTo>
                  <a:pt x="10596" y="29765"/>
                </a:lnTo>
                <a:lnTo>
                  <a:pt x="5299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99" y="5301"/>
                </a:lnTo>
                <a:lnTo>
                  <a:pt x="10596" y="0"/>
                </a:lnTo>
                <a:lnTo>
                  <a:pt x="19183" y="0"/>
                </a:lnTo>
                <a:lnTo>
                  <a:pt x="24480" y="5301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994784" y="3548967"/>
            <a:ext cx="915464" cy="210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73789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775371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45611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68603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06077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976318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7" y="10584"/>
                </a:lnTo>
                <a:lnTo>
                  <a:pt x="29767" y="19157"/>
                </a:lnTo>
                <a:lnTo>
                  <a:pt x="24480" y="24455"/>
                </a:lnTo>
                <a:lnTo>
                  <a:pt x="19183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99338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36793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207053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30020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6752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437735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92" y="10584"/>
                </a:lnTo>
                <a:lnTo>
                  <a:pt x="29792" y="19157"/>
                </a:lnTo>
                <a:lnTo>
                  <a:pt x="24486" y="24455"/>
                </a:lnTo>
                <a:lnTo>
                  <a:pt x="19180" y="29741"/>
                </a:lnTo>
                <a:lnTo>
                  <a:pt x="10611" y="29741"/>
                </a:lnTo>
                <a:lnTo>
                  <a:pt x="530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660764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698229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668479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891477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928933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899192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37896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775371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745611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68" y="29741"/>
                </a:lnTo>
                <a:lnTo>
                  <a:pt x="10584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84" y="0"/>
                </a:lnTo>
                <a:lnTo>
                  <a:pt x="19168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968603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7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006077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976318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80" y="5285"/>
                </a:moveTo>
                <a:lnTo>
                  <a:pt x="29767" y="10584"/>
                </a:lnTo>
                <a:lnTo>
                  <a:pt x="29767" y="19157"/>
                </a:lnTo>
                <a:lnTo>
                  <a:pt x="24480" y="24455"/>
                </a:lnTo>
                <a:lnTo>
                  <a:pt x="19183" y="29741"/>
                </a:lnTo>
                <a:lnTo>
                  <a:pt x="10596" y="29741"/>
                </a:lnTo>
                <a:lnTo>
                  <a:pt x="5299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9" y="5285"/>
                </a:lnTo>
                <a:lnTo>
                  <a:pt x="10596" y="0"/>
                </a:lnTo>
                <a:lnTo>
                  <a:pt x="19183" y="0"/>
                </a:lnTo>
                <a:lnTo>
                  <a:pt x="24480" y="5285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99338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6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236793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36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207053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30020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67526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6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37735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92" y="10584"/>
                </a:lnTo>
                <a:lnTo>
                  <a:pt x="29792" y="19157"/>
                </a:lnTo>
                <a:lnTo>
                  <a:pt x="24486" y="24455"/>
                </a:lnTo>
                <a:lnTo>
                  <a:pt x="19180" y="29741"/>
                </a:lnTo>
                <a:lnTo>
                  <a:pt x="10611" y="29741"/>
                </a:lnTo>
                <a:lnTo>
                  <a:pt x="530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020384" y="5121568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43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020384" y="4968312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43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042021" y="4944083"/>
            <a:ext cx="88265" cy="67310"/>
          </a:xfrm>
          <a:custGeom>
            <a:avLst/>
            <a:gdLst/>
            <a:ahLst/>
            <a:cxnLst/>
            <a:rect l="l" t="t" r="r" b="b"/>
            <a:pathLst>
              <a:path w="88264" h="67310">
                <a:moveTo>
                  <a:pt x="0" y="0"/>
                </a:moveTo>
                <a:lnTo>
                  <a:pt x="88189" y="66951"/>
                </a:lnTo>
              </a:path>
            </a:pathLst>
          </a:custGeom>
          <a:ln w="1460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09452" y="4993150"/>
            <a:ext cx="40640" cy="10795"/>
          </a:xfrm>
          <a:custGeom>
            <a:avLst/>
            <a:gdLst/>
            <a:ahLst/>
            <a:cxnLst/>
            <a:rect l="l" t="t" r="r" b="b"/>
            <a:pathLst>
              <a:path w="40639" h="10795">
                <a:moveTo>
                  <a:pt x="0" y="10345"/>
                </a:moveTo>
                <a:lnTo>
                  <a:pt x="40036" y="0"/>
                </a:lnTo>
              </a:path>
              <a:path w="40639" h="10795">
                <a:moveTo>
                  <a:pt x="0" y="10345"/>
                </a:moveTo>
                <a:lnTo>
                  <a:pt x="0" y="10345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347143" y="4965991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4">
                <a:moveTo>
                  <a:pt x="0" y="5561"/>
                </a:moveTo>
                <a:lnTo>
                  <a:pt x="26076" y="0"/>
                </a:lnTo>
              </a:path>
              <a:path w="26670" h="5714">
                <a:moveTo>
                  <a:pt x="0" y="5561"/>
                </a:moveTo>
                <a:lnTo>
                  <a:pt x="0" y="55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53415" y="5011144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9454"/>
                </a:moveTo>
                <a:lnTo>
                  <a:pt x="19461" y="0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159610" y="5003496"/>
            <a:ext cx="50165" cy="13335"/>
          </a:xfrm>
          <a:custGeom>
            <a:avLst/>
            <a:gdLst/>
            <a:ahLst/>
            <a:cxnLst/>
            <a:rect l="l" t="t" r="r" b="b"/>
            <a:pathLst>
              <a:path w="50164" h="13335">
                <a:moveTo>
                  <a:pt x="0" y="12879"/>
                </a:moveTo>
                <a:lnTo>
                  <a:pt x="49843" y="0"/>
                </a:lnTo>
              </a:path>
            </a:pathLst>
          </a:custGeom>
          <a:ln w="14596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591382" y="5006004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0" y="0"/>
                </a:moveTo>
                <a:lnTo>
                  <a:pt x="31443" y="15223"/>
                </a:lnTo>
              </a:path>
            </a:pathLst>
          </a:custGeom>
          <a:ln w="145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672876" y="5006004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0" y="5139"/>
                </a:moveTo>
                <a:lnTo>
                  <a:pt x="0" y="5139"/>
                </a:lnTo>
              </a:path>
              <a:path w="10795" h="5714">
                <a:moveTo>
                  <a:pt x="0" y="5139"/>
                </a:moveTo>
                <a:lnTo>
                  <a:pt x="10579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83432" y="4971553"/>
            <a:ext cx="64135" cy="13970"/>
          </a:xfrm>
          <a:custGeom>
            <a:avLst/>
            <a:gdLst/>
            <a:ahLst/>
            <a:cxnLst/>
            <a:rect l="l" t="t" r="r" b="b"/>
            <a:pathLst>
              <a:path w="64135" h="13970">
                <a:moveTo>
                  <a:pt x="0" y="13588"/>
                </a:moveTo>
                <a:lnTo>
                  <a:pt x="63711" y="0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549527" y="4985741"/>
            <a:ext cx="41910" cy="20320"/>
          </a:xfrm>
          <a:custGeom>
            <a:avLst/>
            <a:gdLst/>
            <a:ahLst/>
            <a:cxnLst/>
            <a:rect l="l" t="t" r="r" b="b"/>
            <a:pathLst>
              <a:path w="41910" h="20320">
                <a:moveTo>
                  <a:pt x="41854" y="20263"/>
                </a:moveTo>
                <a:lnTo>
                  <a:pt x="41854" y="20263"/>
                </a:lnTo>
              </a:path>
              <a:path w="41910" h="20320">
                <a:moveTo>
                  <a:pt x="0" y="0"/>
                </a:moveTo>
                <a:lnTo>
                  <a:pt x="41854" y="2026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683456" y="4985741"/>
            <a:ext cx="41910" cy="20320"/>
          </a:xfrm>
          <a:custGeom>
            <a:avLst/>
            <a:gdLst/>
            <a:ahLst/>
            <a:cxnLst/>
            <a:rect l="l" t="t" r="r" b="b"/>
            <a:pathLst>
              <a:path w="41910" h="20320">
                <a:moveTo>
                  <a:pt x="0" y="20263"/>
                </a:moveTo>
                <a:lnTo>
                  <a:pt x="0" y="20263"/>
                </a:lnTo>
              </a:path>
              <a:path w="41910" h="20320">
                <a:moveTo>
                  <a:pt x="0" y="20263"/>
                </a:moveTo>
                <a:lnTo>
                  <a:pt x="41712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29336" y="497596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20190" y="9774"/>
                </a:moveTo>
                <a:lnTo>
                  <a:pt x="20190" y="9774"/>
                </a:lnTo>
              </a:path>
              <a:path w="20320" h="10160">
                <a:moveTo>
                  <a:pt x="0" y="0"/>
                </a:moveTo>
                <a:lnTo>
                  <a:pt x="20190" y="9774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25169" y="4975662"/>
            <a:ext cx="20955" cy="10160"/>
          </a:xfrm>
          <a:custGeom>
            <a:avLst/>
            <a:gdLst/>
            <a:ahLst/>
            <a:cxnLst/>
            <a:rect l="l" t="t" r="r" b="b"/>
            <a:pathLst>
              <a:path w="20954" h="10160">
                <a:moveTo>
                  <a:pt x="0" y="10079"/>
                </a:moveTo>
                <a:lnTo>
                  <a:pt x="0" y="10079"/>
                </a:lnTo>
              </a:path>
              <a:path w="20954" h="10160">
                <a:moveTo>
                  <a:pt x="0" y="10079"/>
                </a:moveTo>
                <a:lnTo>
                  <a:pt x="20748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78519" y="4959162"/>
            <a:ext cx="89535" cy="7620"/>
          </a:xfrm>
          <a:custGeom>
            <a:avLst/>
            <a:gdLst/>
            <a:ahLst/>
            <a:cxnLst/>
            <a:rect l="l" t="t" r="r" b="b"/>
            <a:pathLst>
              <a:path w="89535" h="7620">
                <a:moveTo>
                  <a:pt x="0" y="7621"/>
                </a:moveTo>
                <a:lnTo>
                  <a:pt x="89449" y="0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408106" y="4963254"/>
            <a:ext cx="89535" cy="4445"/>
          </a:xfrm>
          <a:custGeom>
            <a:avLst/>
            <a:gdLst/>
            <a:ahLst/>
            <a:cxnLst/>
            <a:rect l="l" t="t" r="r" b="b"/>
            <a:pathLst>
              <a:path w="89535" h="4445">
                <a:moveTo>
                  <a:pt x="0" y="0"/>
                </a:moveTo>
                <a:lnTo>
                  <a:pt x="89110" y="4393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33257" y="4937430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8763" y="6652"/>
                </a:moveTo>
                <a:lnTo>
                  <a:pt x="8763" y="6652"/>
                </a:lnTo>
              </a:path>
              <a:path w="8889" h="6985">
                <a:moveTo>
                  <a:pt x="0" y="0"/>
                </a:moveTo>
                <a:lnTo>
                  <a:pt x="8763" y="665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002076" y="490962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7" y="0"/>
                </a:moveTo>
                <a:lnTo>
                  <a:pt x="10012" y="458"/>
                </a:lnTo>
                <a:lnTo>
                  <a:pt x="904" y="12129"/>
                </a:lnTo>
                <a:lnTo>
                  <a:pt x="0" y="22904"/>
                </a:lnTo>
                <a:lnTo>
                  <a:pt x="11625" y="32880"/>
                </a:lnTo>
                <a:lnTo>
                  <a:pt x="22248" y="34462"/>
                </a:lnTo>
                <a:lnTo>
                  <a:pt x="30088" y="30093"/>
                </a:lnTo>
                <a:lnTo>
                  <a:pt x="35335" y="19124"/>
                </a:lnTo>
                <a:lnTo>
                  <a:pt x="32641" y="7480"/>
                </a:lnTo>
                <a:lnTo>
                  <a:pt x="21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002085" y="490962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7" y="30092"/>
                </a:moveTo>
                <a:lnTo>
                  <a:pt x="35332" y="19122"/>
                </a:lnTo>
                <a:lnTo>
                  <a:pt x="32637" y="7477"/>
                </a:lnTo>
                <a:lnTo>
                  <a:pt x="21092" y="0"/>
                </a:lnTo>
                <a:lnTo>
                  <a:pt x="10006" y="460"/>
                </a:lnTo>
                <a:lnTo>
                  <a:pt x="901" y="12130"/>
                </a:lnTo>
                <a:lnTo>
                  <a:pt x="0" y="22906"/>
                </a:lnTo>
                <a:lnTo>
                  <a:pt x="11624" y="32881"/>
                </a:lnTo>
                <a:lnTo>
                  <a:pt x="22247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125730" y="500349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4" y="464"/>
                </a:lnTo>
                <a:lnTo>
                  <a:pt x="895" y="12136"/>
                </a:lnTo>
                <a:lnTo>
                  <a:pt x="0" y="22914"/>
                </a:lnTo>
                <a:lnTo>
                  <a:pt x="11622" y="32886"/>
                </a:lnTo>
                <a:lnTo>
                  <a:pt x="22241" y="34460"/>
                </a:lnTo>
                <a:lnTo>
                  <a:pt x="30076" y="30083"/>
                </a:lnTo>
                <a:lnTo>
                  <a:pt x="35323" y="19121"/>
                </a:lnTo>
                <a:lnTo>
                  <a:pt x="32628" y="7473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25730" y="50034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4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7"/>
                </a:lnTo>
                <a:lnTo>
                  <a:pt x="0" y="22900"/>
                </a:lnTo>
                <a:lnTo>
                  <a:pt x="11627" y="32877"/>
                </a:lnTo>
                <a:lnTo>
                  <a:pt x="22249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249378" y="497155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9" y="0"/>
                </a:moveTo>
                <a:lnTo>
                  <a:pt x="9994" y="454"/>
                </a:lnTo>
                <a:lnTo>
                  <a:pt x="898" y="12135"/>
                </a:lnTo>
                <a:lnTo>
                  <a:pt x="0" y="22919"/>
                </a:lnTo>
                <a:lnTo>
                  <a:pt x="11618" y="32880"/>
                </a:lnTo>
                <a:lnTo>
                  <a:pt x="22249" y="34451"/>
                </a:lnTo>
                <a:lnTo>
                  <a:pt x="30086" y="30083"/>
                </a:lnTo>
                <a:lnTo>
                  <a:pt x="35332" y="19119"/>
                </a:lnTo>
                <a:lnTo>
                  <a:pt x="32638" y="7471"/>
                </a:lnTo>
                <a:lnTo>
                  <a:pt x="21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249381" y="49715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373045" y="494517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68" y="0"/>
                </a:moveTo>
                <a:lnTo>
                  <a:pt x="9984" y="476"/>
                </a:lnTo>
                <a:lnTo>
                  <a:pt x="892" y="12148"/>
                </a:lnTo>
                <a:lnTo>
                  <a:pt x="0" y="22925"/>
                </a:lnTo>
                <a:lnTo>
                  <a:pt x="11626" y="32895"/>
                </a:lnTo>
                <a:lnTo>
                  <a:pt x="22247" y="34469"/>
                </a:lnTo>
                <a:lnTo>
                  <a:pt x="30077" y="30101"/>
                </a:lnTo>
                <a:lnTo>
                  <a:pt x="35302" y="19121"/>
                </a:lnTo>
                <a:lnTo>
                  <a:pt x="32605" y="7468"/>
                </a:lnTo>
                <a:lnTo>
                  <a:pt x="21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373034" y="494517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8"/>
                </a:lnTo>
                <a:lnTo>
                  <a:pt x="32621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2"/>
                </a:lnTo>
                <a:lnTo>
                  <a:pt x="0" y="22917"/>
                </a:lnTo>
                <a:lnTo>
                  <a:pt x="11627" y="32888"/>
                </a:lnTo>
                <a:lnTo>
                  <a:pt x="22250" y="34467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496671" y="495128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496683" y="495128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5"/>
                </a:moveTo>
                <a:lnTo>
                  <a:pt x="35341" y="19122"/>
                </a:lnTo>
                <a:lnTo>
                  <a:pt x="32647" y="7475"/>
                </a:lnTo>
                <a:lnTo>
                  <a:pt x="21097" y="0"/>
                </a:lnTo>
                <a:lnTo>
                  <a:pt x="10010" y="458"/>
                </a:lnTo>
                <a:lnTo>
                  <a:pt x="902" y="12127"/>
                </a:lnTo>
                <a:lnTo>
                  <a:pt x="0" y="22903"/>
                </a:lnTo>
                <a:lnTo>
                  <a:pt x="11628" y="32875"/>
                </a:lnTo>
                <a:lnTo>
                  <a:pt x="22251" y="34454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20327" y="501114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6" y="0"/>
                </a:moveTo>
                <a:lnTo>
                  <a:pt x="10003" y="461"/>
                </a:lnTo>
                <a:lnTo>
                  <a:pt x="900" y="12132"/>
                </a:lnTo>
                <a:lnTo>
                  <a:pt x="0" y="22907"/>
                </a:lnTo>
                <a:lnTo>
                  <a:pt x="11625" y="32882"/>
                </a:lnTo>
                <a:lnTo>
                  <a:pt x="22245" y="34460"/>
                </a:lnTo>
                <a:lnTo>
                  <a:pt x="30078" y="30091"/>
                </a:lnTo>
                <a:lnTo>
                  <a:pt x="35325" y="19123"/>
                </a:lnTo>
                <a:lnTo>
                  <a:pt x="32631" y="7479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620333" y="50111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743952" y="495107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9" y="0"/>
                </a:moveTo>
                <a:lnTo>
                  <a:pt x="10028" y="452"/>
                </a:lnTo>
                <a:lnTo>
                  <a:pt x="911" y="12122"/>
                </a:lnTo>
                <a:lnTo>
                  <a:pt x="0" y="22895"/>
                </a:lnTo>
                <a:lnTo>
                  <a:pt x="11625" y="32873"/>
                </a:lnTo>
                <a:lnTo>
                  <a:pt x="22253" y="34462"/>
                </a:lnTo>
                <a:lnTo>
                  <a:pt x="30111" y="30091"/>
                </a:lnTo>
                <a:lnTo>
                  <a:pt x="35358" y="19122"/>
                </a:lnTo>
                <a:lnTo>
                  <a:pt x="32663" y="7478"/>
                </a:lnTo>
                <a:lnTo>
                  <a:pt x="2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43985" y="495107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867613" y="494053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67637" y="494052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0" y="30092"/>
                </a:moveTo>
                <a:lnTo>
                  <a:pt x="35309" y="19125"/>
                </a:lnTo>
                <a:lnTo>
                  <a:pt x="32614" y="7483"/>
                </a:lnTo>
                <a:lnTo>
                  <a:pt x="21075" y="0"/>
                </a:lnTo>
                <a:lnTo>
                  <a:pt x="9987" y="466"/>
                </a:lnTo>
                <a:lnTo>
                  <a:pt x="893" y="12137"/>
                </a:lnTo>
                <a:lnTo>
                  <a:pt x="0" y="22913"/>
                </a:lnTo>
                <a:lnTo>
                  <a:pt x="11620" y="32887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035659" y="4972926"/>
            <a:ext cx="96520" cy="101600"/>
          </a:xfrm>
          <a:custGeom>
            <a:avLst/>
            <a:gdLst/>
            <a:ahLst/>
            <a:cxnLst/>
            <a:rect l="l" t="t" r="r" b="b"/>
            <a:pathLst>
              <a:path w="96519" h="101600">
                <a:moveTo>
                  <a:pt x="0" y="0"/>
                </a:moveTo>
                <a:lnTo>
                  <a:pt x="96151" y="101288"/>
                </a:lnTo>
              </a:path>
            </a:pathLst>
          </a:custGeom>
          <a:ln w="14602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155338" y="4972926"/>
            <a:ext cx="69215" cy="95885"/>
          </a:xfrm>
          <a:custGeom>
            <a:avLst/>
            <a:gdLst/>
            <a:ahLst/>
            <a:cxnLst/>
            <a:rect l="l" t="t" r="r" b="b"/>
            <a:pathLst>
              <a:path w="69214" h="95885">
                <a:moveTo>
                  <a:pt x="0" y="95803"/>
                </a:moveTo>
                <a:lnTo>
                  <a:pt x="69172" y="0"/>
                </a:lnTo>
              </a:path>
              <a:path w="69214" h="95885">
                <a:moveTo>
                  <a:pt x="0" y="95803"/>
                </a:moveTo>
                <a:lnTo>
                  <a:pt x="0" y="9580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249392" y="4927343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4" h="11429">
                <a:moveTo>
                  <a:pt x="0" y="11122"/>
                </a:moveTo>
                <a:lnTo>
                  <a:pt x="8030" y="0"/>
                </a:lnTo>
              </a:path>
              <a:path w="8254" h="11429">
                <a:moveTo>
                  <a:pt x="0" y="11122"/>
                </a:moveTo>
                <a:lnTo>
                  <a:pt x="0" y="1112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551199" y="493643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4395" y="2032"/>
                </a:lnTo>
              </a:path>
              <a:path w="4445" h="2539">
                <a:moveTo>
                  <a:pt x="4395" y="2032"/>
                </a:moveTo>
                <a:lnTo>
                  <a:pt x="4395" y="203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32427" y="493643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032"/>
                </a:moveTo>
                <a:lnTo>
                  <a:pt x="5094" y="0"/>
                </a:lnTo>
              </a:path>
              <a:path w="5714" h="2539">
                <a:moveTo>
                  <a:pt x="0" y="2032"/>
                </a:moveTo>
                <a:lnTo>
                  <a:pt x="0" y="203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152623" y="506873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761"/>
                </a:moveTo>
                <a:lnTo>
                  <a:pt x="2715" y="0"/>
                </a:lnTo>
              </a:path>
            </a:pathLst>
          </a:custGeom>
          <a:ln w="14603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653710" y="4959145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0" y="10723"/>
                </a:moveTo>
                <a:lnTo>
                  <a:pt x="26881" y="0"/>
                </a:lnTo>
              </a:path>
            </a:pathLst>
          </a:custGeom>
          <a:ln w="14597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031734" y="496879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925" y="4135"/>
                </a:moveTo>
                <a:lnTo>
                  <a:pt x="3925" y="4135"/>
                </a:lnTo>
              </a:path>
              <a:path w="4444" h="4445">
                <a:moveTo>
                  <a:pt x="0" y="0"/>
                </a:moveTo>
                <a:lnTo>
                  <a:pt x="3925" y="413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224511" y="4938466"/>
            <a:ext cx="25400" cy="34925"/>
          </a:xfrm>
          <a:custGeom>
            <a:avLst/>
            <a:gdLst/>
            <a:ahLst/>
            <a:cxnLst/>
            <a:rect l="l" t="t" r="r" b="b"/>
            <a:pathLst>
              <a:path w="25400" h="34925">
                <a:moveTo>
                  <a:pt x="0" y="34460"/>
                </a:moveTo>
                <a:lnTo>
                  <a:pt x="0" y="34459"/>
                </a:lnTo>
              </a:path>
              <a:path w="25400" h="34925">
                <a:moveTo>
                  <a:pt x="0" y="34459"/>
                </a:moveTo>
                <a:lnTo>
                  <a:pt x="24880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555594" y="4938466"/>
            <a:ext cx="67310" cy="31115"/>
          </a:xfrm>
          <a:custGeom>
            <a:avLst/>
            <a:gdLst/>
            <a:ahLst/>
            <a:cxnLst/>
            <a:rect l="l" t="t" r="r" b="b"/>
            <a:pathLst>
              <a:path w="67310" h="31114">
                <a:moveTo>
                  <a:pt x="0" y="0"/>
                </a:moveTo>
                <a:lnTo>
                  <a:pt x="67044" y="31000"/>
                </a:lnTo>
              </a:path>
            </a:pathLst>
          </a:custGeom>
          <a:ln w="14597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680592" y="4938466"/>
            <a:ext cx="52069" cy="20955"/>
          </a:xfrm>
          <a:custGeom>
            <a:avLst/>
            <a:gdLst/>
            <a:ahLst/>
            <a:cxnLst/>
            <a:rect l="l" t="t" r="r" b="b"/>
            <a:pathLst>
              <a:path w="52070" h="20954">
                <a:moveTo>
                  <a:pt x="0" y="20678"/>
                </a:moveTo>
                <a:lnTo>
                  <a:pt x="0" y="20678"/>
                </a:lnTo>
              </a:path>
              <a:path w="52070" h="20954">
                <a:moveTo>
                  <a:pt x="0" y="20678"/>
                </a:moveTo>
                <a:lnTo>
                  <a:pt x="51835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844841" y="4944295"/>
            <a:ext cx="24130" cy="5080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0" y="0"/>
                </a:moveTo>
                <a:lnTo>
                  <a:pt x="23532" y="486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78522" y="4930597"/>
            <a:ext cx="66675" cy="13970"/>
          </a:xfrm>
          <a:custGeom>
            <a:avLst/>
            <a:gdLst/>
            <a:ahLst/>
            <a:cxnLst/>
            <a:rect l="l" t="t" r="r" b="b"/>
            <a:pathLst>
              <a:path w="66675" h="13970">
                <a:moveTo>
                  <a:pt x="66318" y="13698"/>
                </a:moveTo>
                <a:lnTo>
                  <a:pt x="66318" y="13698"/>
                </a:lnTo>
              </a:path>
              <a:path w="66675" h="13970">
                <a:moveTo>
                  <a:pt x="0" y="0"/>
                </a:moveTo>
                <a:lnTo>
                  <a:pt x="66318" y="1369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529464" y="4926384"/>
            <a:ext cx="22225" cy="10160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21734" y="10049"/>
                </a:moveTo>
                <a:lnTo>
                  <a:pt x="21734" y="10049"/>
                </a:lnTo>
              </a:path>
              <a:path w="22225" h="10160">
                <a:moveTo>
                  <a:pt x="0" y="0"/>
                </a:moveTo>
                <a:lnTo>
                  <a:pt x="21734" y="1004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37521" y="4933507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926"/>
                </a:moveTo>
                <a:lnTo>
                  <a:pt x="0" y="2926"/>
                </a:lnTo>
              </a:path>
              <a:path w="7620" h="3175">
                <a:moveTo>
                  <a:pt x="0" y="2926"/>
                </a:moveTo>
                <a:lnTo>
                  <a:pt x="7336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83770" y="4901496"/>
            <a:ext cx="90170" cy="11430"/>
          </a:xfrm>
          <a:custGeom>
            <a:avLst/>
            <a:gdLst/>
            <a:ahLst/>
            <a:cxnLst/>
            <a:rect l="l" t="t" r="r" b="b"/>
            <a:pathLst>
              <a:path w="90170" h="11429">
                <a:moveTo>
                  <a:pt x="0" y="11081"/>
                </a:moveTo>
                <a:lnTo>
                  <a:pt x="89576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407916" y="4902242"/>
            <a:ext cx="89535" cy="14604"/>
          </a:xfrm>
          <a:custGeom>
            <a:avLst/>
            <a:gdLst/>
            <a:ahLst/>
            <a:cxnLst/>
            <a:rect l="l" t="t" r="r" b="b"/>
            <a:pathLst>
              <a:path w="89535" h="14604">
                <a:moveTo>
                  <a:pt x="0" y="0"/>
                </a:moveTo>
                <a:lnTo>
                  <a:pt x="89451" y="14288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002078" y="493846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1" y="0"/>
                </a:moveTo>
                <a:lnTo>
                  <a:pt x="10004" y="459"/>
                </a:lnTo>
                <a:lnTo>
                  <a:pt x="899" y="12135"/>
                </a:lnTo>
                <a:lnTo>
                  <a:pt x="0" y="22909"/>
                </a:lnTo>
                <a:lnTo>
                  <a:pt x="11623" y="32882"/>
                </a:lnTo>
                <a:lnTo>
                  <a:pt x="22245" y="34460"/>
                </a:lnTo>
                <a:lnTo>
                  <a:pt x="30087" y="30084"/>
                </a:lnTo>
                <a:lnTo>
                  <a:pt x="35334" y="19124"/>
                </a:lnTo>
                <a:lnTo>
                  <a:pt x="32639" y="7476"/>
                </a:lnTo>
                <a:lnTo>
                  <a:pt x="21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002087" y="493846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3"/>
                </a:moveTo>
                <a:lnTo>
                  <a:pt x="35330" y="19121"/>
                </a:lnTo>
                <a:lnTo>
                  <a:pt x="32635" y="7473"/>
                </a:lnTo>
                <a:lnTo>
                  <a:pt x="21086" y="0"/>
                </a:lnTo>
                <a:lnTo>
                  <a:pt x="9998" y="462"/>
                </a:lnTo>
                <a:lnTo>
                  <a:pt x="897" y="12137"/>
                </a:lnTo>
                <a:lnTo>
                  <a:pt x="0" y="22911"/>
                </a:lnTo>
                <a:lnTo>
                  <a:pt x="11621" y="32884"/>
                </a:lnTo>
                <a:lnTo>
                  <a:pt x="22243" y="3446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125730" y="506873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2" y="32887"/>
                </a:lnTo>
                <a:lnTo>
                  <a:pt x="22240" y="3446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125732" y="506873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82"/>
                </a:moveTo>
                <a:lnTo>
                  <a:pt x="35340" y="19120"/>
                </a:lnTo>
                <a:lnTo>
                  <a:pt x="32645" y="7473"/>
                </a:lnTo>
                <a:lnTo>
                  <a:pt x="21096" y="0"/>
                </a:lnTo>
                <a:lnTo>
                  <a:pt x="10009" y="459"/>
                </a:lnTo>
                <a:lnTo>
                  <a:pt x="901" y="12128"/>
                </a:lnTo>
                <a:lnTo>
                  <a:pt x="0" y="22904"/>
                </a:lnTo>
                <a:lnTo>
                  <a:pt x="11628" y="32873"/>
                </a:lnTo>
                <a:lnTo>
                  <a:pt x="22251" y="3445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249377" y="489752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04" y="452"/>
                </a:lnTo>
                <a:lnTo>
                  <a:pt x="903" y="12133"/>
                </a:lnTo>
                <a:lnTo>
                  <a:pt x="0" y="22914"/>
                </a:lnTo>
                <a:lnTo>
                  <a:pt x="11617" y="32883"/>
                </a:lnTo>
                <a:lnTo>
                  <a:pt x="22246" y="34459"/>
                </a:lnTo>
                <a:lnTo>
                  <a:pt x="30087" y="30091"/>
                </a:lnTo>
                <a:lnTo>
                  <a:pt x="35334" y="19122"/>
                </a:lnTo>
                <a:lnTo>
                  <a:pt x="32640" y="7478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249380" y="489752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5"/>
                </a:lnTo>
                <a:lnTo>
                  <a:pt x="32649" y="7481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5"/>
                </a:lnTo>
                <a:lnTo>
                  <a:pt x="0" y="22899"/>
                </a:lnTo>
                <a:lnTo>
                  <a:pt x="11626" y="32877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373045" y="488221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67" y="0"/>
                </a:moveTo>
                <a:lnTo>
                  <a:pt x="9981" y="477"/>
                </a:lnTo>
                <a:lnTo>
                  <a:pt x="890" y="12147"/>
                </a:lnTo>
                <a:lnTo>
                  <a:pt x="0" y="22925"/>
                </a:lnTo>
                <a:lnTo>
                  <a:pt x="11626" y="32894"/>
                </a:lnTo>
                <a:lnTo>
                  <a:pt x="22247" y="34467"/>
                </a:lnTo>
                <a:lnTo>
                  <a:pt x="30076" y="30100"/>
                </a:lnTo>
                <a:lnTo>
                  <a:pt x="35302" y="19119"/>
                </a:lnTo>
                <a:lnTo>
                  <a:pt x="32604" y="7466"/>
                </a:lnTo>
                <a:lnTo>
                  <a:pt x="21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373033" y="488221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96671" y="490197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496684" y="490197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82"/>
                </a:moveTo>
                <a:lnTo>
                  <a:pt x="35340" y="19120"/>
                </a:lnTo>
                <a:lnTo>
                  <a:pt x="32645" y="7473"/>
                </a:lnTo>
                <a:lnTo>
                  <a:pt x="21096" y="0"/>
                </a:lnTo>
                <a:lnTo>
                  <a:pt x="10009" y="459"/>
                </a:lnTo>
                <a:lnTo>
                  <a:pt x="901" y="12128"/>
                </a:lnTo>
                <a:lnTo>
                  <a:pt x="0" y="22904"/>
                </a:lnTo>
                <a:lnTo>
                  <a:pt x="11628" y="32873"/>
                </a:lnTo>
                <a:lnTo>
                  <a:pt x="22251" y="3445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620329" y="495914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20333" y="495914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43954" y="490983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3" y="0"/>
                </a:moveTo>
                <a:lnTo>
                  <a:pt x="10018" y="454"/>
                </a:lnTo>
                <a:lnTo>
                  <a:pt x="905" y="12124"/>
                </a:lnTo>
                <a:lnTo>
                  <a:pt x="0" y="22900"/>
                </a:lnTo>
                <a:lnTo>
                  <a:pt x="11622" y="32877"/>
                </a:lnTo>
                <a:lnTo>
                  <a:pt x="22249" y="34463"/>
                </a:lnTo>
                <a:lnTo>
                  <a:pt x="30109" y="30083"/>
                </a:lnTo>
                <a:lnTo>
                  <a:pt x="35356" y="19119"/>
                </a:lnTo>
                <a:lnTo>
                  <a:pt x="32662" y="7471"/>
                </a:lnTo>
                <a:lnTo>
                  <a:pt x="21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43986" y="490981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7"/>
                </a:moveTo>
                <a:lnTo>
                  <a:pt x="35319" y="19122"/>
                </a:lnTo>
                <a:lnTo>
                  <a:pt x="32621" y="7470"/>
                </a:lnTo>
                <a:lnTo>
                  <a:pt x="21084" y="0"/>
                </a:lnTo>
                <a:lnTo>
                  <a:pt x="9998" y="471"/>
                </a:lnTo>
                <a:lnTo>
                  <a:pt x="897" y="12146"/>
                </a:lnTo>
                <a:lnTo>
                  <a:pt x="0" y="22919"/>
                </a:lnTo>
                <a:lnTo>
                  <a:pt x="11623" y="32894"/>
                </a:lnTo>
                <a:lnTo>
                  <a:pt x="22244" y="3447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867611" y="493536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867637" y="493536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0" y="30093"/>
                </a:moveTo>
                <a:lnTo>
                  <a:pt x="35309" y="19124"/>
                </a:lnTo>
                <a:lnTo>
                  <a:pt x="32614" y="7482"/>
                </a:lnTo>
                <a:lnTo>
                  <a:pt x="21074" y="0"/>
                </a:lnTo>
                <a:lnTo>
                  <a:pt x="9986" y="466"/>
                </a:lnTo>
                <a:lnTo>
                  <a:pt x="893" y="12136"/>
                </a:lnTo>
                <a:lnTo>
                  <a:pt x="0" y="22913"/>
                </a:lnTo>
                <a:lnTo>
                  <a:pt x="11620" y="32887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192579" y="5144216"/>
            <a:ext cx="57150" cy="20320"/>
          </a:xfrm>
          <a:custGeom>
            <a:avLst/>
            <a:gdLst/>
            <a:ahLst/>
            <a:cxnLst/>
            <a:rect l="l" t="t" r="r" b="b"/>
            <a:pathLst>
              <a:path w="57150" h="20320">
                <a:moveTo>
                  <a:pt x="0" y="19727"/>
                </a:moveTo>
                <a:lnTo>
                  <a:pt x="56977" y="0"/>
                </a:lnTo>
              </a:path>
              <a:path w="57150" h="20320">
                <a:moveTo>
                  <a:pt x="0" y="19727"/>
                </a:moveTo>
                <a:lnTo>
                  <a:pt x="0" y="19727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276220" y="4932423"/>
            <a:ext cx="106680" cy="189230"/>
          </a:xfrm>
          <a:custGeom>
            <a:avLst/>
            <a:gdLst/>
            <a:ahLst/>
            <a:cxnLst/>
            <a:rect l="l" t="t" r="r" b="b"/>
            <a:pathLst>
              <a:path w="106679" h="189229">
                <a:moveTo>
                  <a:pt x="0" y="188720"/>
                </a:moveTo>
                <a:lnTo>
                  <a:pt x="106217" y="0"/>
                </a:lnTo>
              </a:path>
              <a:path w="106679" h="189229">
                <a:moveTo>
                  <a:pt x="0" y="188720"/>
                </a:moveTo>
                <a:lnTo>
                  <a:pt x="0" y="18872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433600" y="4935913"/>
            <a:ext cx="65405" cy="26034"/>
          </a:xfrm>
          <a:custGeom>
            <a:avLst/>
            <a:gdLst/>
            <a:ahLst/>
            <a:cxnLst/>
            <a:rect l="l" t="t" r="r" b="b"/>
            <a:pathLst>
              <a:path w="65404" h="26035">
                <a:moveTo>
                  <a:pt x="0" y="0"/>
                </a:moveTo>
                <a:lnTo>
                  <a:pt x="64820" y="25796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725810" y="4985119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0" y="0"/>
                </a:moveTo>
                <a:lnTo>
                  <a:pt x="19041" y="5795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036919" y="5181318"/>
            <a:ext cx="89535" cy="1270"/>
          </a:xfrm>
          <a:custGeom>
            <a:avLst/>
            <a:gdLst/>
            <a:ahLst/>
            <a:cxnLst/>
            <a:rect l="l" t="t" r="r" b="b"/>
            <a:pathLst>
              <a:path w="89535" h="1270">
                <a:moveTo>
                  <a:pt x="0" y="969"/>
                </a:moveTo>
                <a:lnTo>
                  <a:pt x="89271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159296" y="5163944"/>
            <a:ext cx="33655" cy="12065"/>
          </a:xfrm>
          <a:custGeom>
            <a:avLst/>
            <a:gdLst/>
            <a:ahLst/>
            <a:cxnLst/>
            <a:rect l="l" t="t" r="r" b="b"/>
            <a:pathLst>
              <a:path w="33655" h="12064">
                <a:moveTo>
                  <a:pt x="0" y="11524"/>
                </a:moveTo>
                <a:lnTo>
                  <a:pt x="33283" y="0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274685" y="512114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728"/>
                </a:moveTo>
                <a:lnTo>
                  <a:pt x="1535" y="0"/>
                </a:lnTo>
              </a:path>
            </a:pathLst>
          </a:custGeom>
          <a:ln w="1460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777168" y="4978686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60">
                <a:moveTo>
                  <a:pt x="0" y="9861"/>
                </a:moveTo>
                <a:lnTo>
                  <a:pt x="21560" y="0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531234" y="4959545"/>
            <a:ext cx="89535" cy="6985"/>
          </a:xfrm>
          <a:custGeom>
            <a:avLst/>
            <a:gdLst/>
            <a:ahLst/>
            <a:cxnLst/>
            <a:rect l="l" t="t" r="r" b="b"/>
            <a:pathLst>
              <a:path w="89535" h="6985">
                <a:moveTo>
                  <a:pt x="0" y="6952"/>
                </a:moveTo>
                <a:lnTo>
                  <a:pt x="89462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694237" y="4975509"/>
            <a:ext cx="31750" cy="10160"/>
          </a:xfrm>
          <a:custGeom>
            <a:avLst/>
            <a:gdLst/>
            <a:ahLst/>
            <a:cxnLst/>
            <a:rect l="l" t="t" r="r" b="b"/>
            <a:pathLst>
              <a:path w="31750" h="10160">
                <a:moveTo>
                  <a:pt x="31573" y="9609"/>
                </a:moveTo>
                <a:lnTo>
                  <a:pt x="31573" y="9609"/>
                </a:lnTo>
              </a:path>
              <a:path w="31750" h="10160">
                <a:moveTo>
                  <a:pt x="0" y="0"/>
                </a:moveTo>
                <a:lnTo>
                  <a:pt x="31573" y="960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798729" y="497550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3177"/>
                </a:moveTo>
                <a:lnTo>
                  <a:pt x="0" y="3177"/>
                </a:lnTo>
              </a:path>
              <a:path w="6985" h="3175">
                <a:moveTo>
                  <a:pt x="0" y="3177"/>
                </a:moveTo>
                <a:lnTo>
                  <a:pt x="6946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54152" y="4963308"/>
            <a:ext cx="40640" cy="12700"/>
          </a:xfrm>
          <a:custGeom>
            <a:avLst/>
            <a:gdLst/>
            <a:ahLst/>
            <a:cxnLst/>
            <a:rect l="l" t="t" r="r" b="b"/>
            <a:pathLst>
              <a:path w="40639" h="12700">
                <a:moveTo>
                  <a:pt x="40085" y="12200"/>
                </a:moveTo>
                <a:lnTo>
                  <a:pt x="40085" y="12200"/>
                </a:lnTo>
              </a:path>
              <a:path w="40639" h="12700">
                <a:moveTo>
                  <a:pt x="0" y="0"/>
                </a:moveTo>
                <a:lnTo>
                  <a:pt x="40085" y="1220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805675" y="4946436"/>
            <a:ext cx="64135" cy="29209"/>
          </a:xfrm>
          <a:custGeom>
            <a:avLst/>
            <a:gdLst/>
            <a:ahLst/>
            <a:cxnLst/>
            <a:rect l="l" t="t" r="r" b="b"/>
            <a:pathLst>
              <a:path w="64135" h="29210">
                <a:moveTo>
                  <a:pt x="0" y="29072"/>
                </a:moveTo>
                <a:lnTo>
                  <a:pt x="0" y="29072"/>
                </a:lnTo>
              </a:path>
              <a:path w="64135" h="29210">
                <a:moveTo>
                  <a:pt x="0" y="29072"/>
                </a:moveTo>
                <a:lnTo>
                  <a:pt x="63563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406227" y="4925019"/>
            <a:ext cx="27940" cy="11430"/>
          </a:xfrm>
          <a:custGeom>
            <a:avLst/>
            <a:gdLst/>
            <a:ahLst/>
            <a:cxnLst/>
            <a:rect l="l" t="t" r="r" b="b"/>
            <a:pathLst>
              <a:path w="27939" h="11429">
                <a:moveTo>
                  <a:pt x="27372" y="10893"/>
                </a:moveTo>
                <a:lnTo>
                  <a:pt x="27372" y="10893"/>
                </a:lnTo>
              </a:path>
              <a:path w="27939" h="11429">
                <a:moveTo>
                  <a:pt x="0" y="0"/>
                </a:moveTo>
                <a:lnTo>
                  <a:pt x="27372" y="10893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002078" y="516529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1" y="0"/>
                </a:moveTo>
                <a:lnTo>
                  <a:pt x="10004" y="459"/>
                </a:lnTo>
                <a:lnTo>
                  <a:pt x="899" y="12135"/>
                </a:lnTo>
                <a:lnTo>
                  <a:pt x="0" y="22909"/>
                </a:lnTo>
                <a:lnTo>
                  <a:pt x="11623" y="32882"/>
                </a:lnTo>
                <a:lnTo>
                  <a:pt x="22245" y="34460"/>
                </a:lnTo>
                <a:lnTo>
                  <a:pt x="30087" y="30084"/>
                </a:lnTo>
                <a:lnTo>
                  <a:pt x="35334" y="19124"/>
                </a:lnTo>
                <a:lnTo>
                  <a:pt x="32639" y="7476"/>
                </a:lnTo>
                <a:lnTo>
                  <a:pt x="21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002087" y="51652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6" y="30087"/>
                </a:moveTo>
                <a:lnTo>
                  <a:pt x="35330" y="19122"/>
                </a:lnTo>
                <a:lnTo>
                  <a:pt x="32636" y="7472"/>
                </a:lnTo>
                <a:lnTo>
                  <a:pt x="21087" y="0"/>
                </a:lnTo>
                <a:lnTo>
                  <a:pt x="9999" y="462"/>
                </a:lnTo>
                <a:lnTo>
                  <a:pt x="897" y="12133"/>
                </a:lnTo>
                <a:lnTo>
                  <a:pt x="0" y="22911"/>
                </a:lnTo>
                <a:lnTo>
                  <a:pt x="11625" y="32879"/>
                </a:lnTo>
                <a:lnTo>
                  <a:pt x="22250" y="34455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125730" y="516394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125732" y="516394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1"/>
                </a:moveTo>
                <a:lnTo>
                  <a:pt x="35340" y="19122"/>
                </a:lnTo>
                <a:lnTo>
                  <a:pt x="32646" y="7475"/>
                </a:lnTo>
                <a:lnTo>
                  <a:pt x="21096" y="0"/>
                </a:lnTo>
                <a:lnTo>
                  <a:pt x="10010" y="458"/>
                </a:lnTo>
                <a:lnTo>
                  <a:pt x="901" y="12131"/>
                </a:lnTo>
                <a:lnTo>
                  <a:pt x="0" y="22904"/>
                </a:lnTo>
                <a:lnTo>
                  <a:pt x="11624" y="32879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249378" y="512114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9996" y="452"/>
                </a:lnTo>
                <a:lnTo>
                  <a:pt x="899" y="12139"/>
                </a:lnTo>
                <a:lnTo>
                  <a:pt x="0" y="22919"/>
                </a:lnTo>
                <a:lnTo>
                  <a:pt x="11614" y="32886"/>
                </a:lnTo>
                <a:lnTo>
                  <a:pt x="22242" y="34460"/>
                </a:lnTo>
                <a:lnTo>
                  <a:pt x="30086" y="30082"/>
                </a:lnTo>
                <a:lnTo>
                  <a:pt x="35332" y="19122"/>
                </a:lnTo>
                <a:lnTo>
                  <a:pt x="32638" y="7474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249382" y="51211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73045" y="49014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68" y="0"/>
                </a:moveTo>
                <a:lnTo>
                  <a:pt x="9984" y="476"/>
                </a:lnTo>
                <a:lnTo>
                  <a:pt x="892" y="12148"/>
                </a:lnTo>
                <a:lnTo>
                  <a:pt x="0" y="22925"/>
                </a:lnTo>
                <a:lnTo>
                  <a:pt x="11626" y="32895"/>
                </a:lnTo>
                <a:lnTo>
                  <a:pt x="22247" y="34469"/>
                </a:lnTo>
                <a:lnTo>
                  <a:pt x="30077" y="30101"/>
                </a:lnTo>
                <a:lnTo>
                  <a:pt x="35302" y="19121"/>
                </a:lnTo>
                <a:lnTo>
                  <a:pt x="32605" y="7468"/>
                </a:lnTo>
                <a:lnTo>
                  <a:pt x="210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373034" y="49014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8"/>
                </a:lnTo>
                <a:lnTo>
                  <a:pt x="32621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2"/>
                </a:lnTo>
                <a:lnTo>
                  <a:pt x="0" y="22917"/>
                </a:lnTo>
                <a:lnTo>
                  <a:pt x="11627" y="32888"/>
                </a:lnTo>
                <a:lnTo>
                  <a:pt x="22250" y="34467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496672" y="495066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4" y="464"/>
                </a:lnTo>
                <a:lnTo>
                  <a:pt x="895" y="12136"/>
                </a:lnTo>
                <a:lnTo>
                  <a:pt x="0" y="22914"/>
                </a:lnTo>
                <a:lnTo>
                  <a:pt x="11627" y="32880"/>
                </a:lnTo>
                <a:lnTo>
                  <a:pt x="22249" y="34451"/>
                </a:lnTo>
                <a:lnTo>
                  <a:pt x="30076" y="30083"/>
                </a:lnTo>
                <a:lnTo>
                  <a:pt x="35323" y="19121"/>
                </a:lnTo>
                <a:lnTo>
                  <a:pt x="32628" y="7473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496682" y="495066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5"/>
                </a:lnTo>
                <a:lnTo>
                  <a:pt x="32649" y="7481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5"/>
                </a:lnTo>
                <a:lnTo>
                  <a:pt x="0" y="22899"/>
                </a:lnTo>
                <a:lnTo>
                  <a:pt x="11626" y="32877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620329" y="494104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620335" y="494105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1"/>
                </a:moveTo>
                <a:lnTo>
                  <a:pt x="35340" y="19122"/>
                </a:lnTo>
                <a:lnTo>
                  <a:pt x="32646" y="7475"/>
                </a:lnTo>
                <a:lnTo>
                  <a:pt x="21096" y="0"/>
                </a:lnTo>
                <a:lnTo>
                  <a:pt x="10010" y="458"/>
                </a:lnTo>
                <a:lnTo>
                  <a:pt x="901" y="12131"/>
                </a:lnTo>
                <a:lnTo>
                  <a:pt x="0" y="22904"/>
                </a:lnTo>
                <a:lnTo>
                  <a:pt x="11624" y="32879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743954" y="497868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4" y="0"/>
                </a:moveTo>
                <a:lnTo>
                  <a:pt x="10020" y="452"/>
                </a:lnTo>
                <a:lnTo>
                  <a:pt x="906" y="12128"/>
                </a:lnTo>
                <a:lnTo>
                  <a:pt x="0" y="22901"/>
                </a:lnTo>
                <a:lnTo>
                  <a:pt x="11627" y="32870"/>
                </a:lnTo>
                <a:lnTo>
                  <a:pt x="22257" y="34453"/>
                </a:lnTo>
                <a:lnTo>
                  <a:pt x="30110" y="30082"/>
                </a:lnTo>
                <a:lnTo>
                  <a:pt x="35356" y="19122"/>
                </a:lnTo>
                <a:lnTo>
                  <a:pt x="32662" y="7474"/>
                </a:lnTo>
                <a:lnTo>
                  <a:pt x="2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743986" y="497867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7"/>
                </a:moveTo>
                <a:lnTo>
                  <a:pt x="35319" y="19121"/>
                </a:lnTo>
                <a:lnTo>
                  <a:pt x="32621" y="7470"/>
                </a:lnTo>
                <a:lnTo>
                  <a:pt x="21084" y="0"/>
                </a:lnTo>
                <a:lnTo>
                  <a:pt x="9997" y="471"/>
                </a:lnTo>
                <a:lnTo>
                  <a:pt x="897" y="12146"/>
                </a:lnTo>
                <a:lnTo>
                  <a:pt x="0" y="22917"/>
                </a:lnTo>
                <a:lnTo>
                  <a:pt x="11623" y="32894"/>
                </a:lnTo>
                <a:lnTo>
                  <a:pt x="22243" y="34475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867613" y="492212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867639" y="492212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59" y="30084"/>
                </a:moveTo>
                <a:lnTo>
                  <a:pt x="35308" y="19125"/>
                </a:lnTo>
                <a:lnTo>
                  <a:pt x="32613" y="7478"/>
                </a:lnTo>
                <a:lnTo>
                  <a:pt x="21069" y="0"/>
                </a:lnTo>
                <a:lnTo>
                  <a:pt x="9979" y="466"/>
                </a:lnTo>
                <a:lnTo>
                  <a:pt x="888" y="12143"/>
                </a:lnTo>
                <a:lnTo>
                  <a:pt x="0" y="22919"/>
                </a:lnTo>
                <a:lnTo>
                  <a:pt x="11618" y="32890"/>
                </a:lnTo>
                <a:lnTo>
                  <a:pt x="22244" y="3445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910931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08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948403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918646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67" y="5285"/>
                </a:moveTo>
                <a:lnTo>
                  <a:pt x="29764" y="10584"/>
                </a:lnTo>
                <a:lnTo>
                  <a:pt x="29764" y="19157"/>
                </a:lnTo>
                <a:lnTo>
                  <a:pt x="24467" y="24455"/>
                </a:lnTo>
                <a:lnTo>
                  <a:pt x="19180" y="29741"/>
                </a:lnTo>
                <a:lnTo>
                  <a:pt x="10584" y="29741"/>
                </a:lnTo>
                <a:lnTo>
                  <a:pt x="5296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96" y="5285"/>
                </a:lnTo>
                <a:lnTo>
                  <a:pt x="10584" y="0"/>
                </a:lnTo>
                <a:lnTo>
                  <a:pt x="19180" y="0"/>
                </a:lnTo>
                <a:lnTo>
                  <a:pt x="24467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314694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6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52159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322409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718427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1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755897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51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726142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86" y="24455"/>
                </a:lnTo>
                <a:lnTo>
                  <a:pt x="19180" y="29741"/>
                </a:lnTo>
                <a:lnTo>
                  <a:pt x="10581" y="29741"/>
                </a:lnTo>
                <a:lnTo>
                  <a:pt x="530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020384" y="5840386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43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020384" y="5687139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43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054164" y="5854885"/>
            <a:ext cx="74295" cy="36830"/>
          </a:xfrm>
          <a:custGeom>
            <a:avLst/>
            <a:gdLst/>
            <a:ahLst/>
            <a:cxnLst/>
            <a:rect l="l" t="t" r="r" b="b"/>
            <a:pathLst>
              <a:path w="74294" h="36829">
                <a:moveTo>
                  <a:pt x="0" y="0"/>
                </a:moveTo>
                <a:lnTo>
                  <a:pt x="74157" y="36707"/>
                </a:lnTo>
              </a:path>
            </a:pathLst>
          </a:custGeom>
          <a:ln w="14597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153178" y="5854885"/>
            <a:ext cx="16510" cy="27305"/>
          </a:xfrm>
          <a:custGeom>
            <a:avLst/>
            <a:gdLst/>
            <a:ahLst/>
            <a:cxnLst/>
            <a:rect l="l" t="t" r="r" b="b"/>
            <a:pathLst>
              <a:path w="16510" h="27304">
                <a:moveTo>
                  <a:pt x="0" y="26743"/>
                </a:moveTo>
                <a:lnTo>
                  <a:pt x="15949" y="0"/>
                </a:lnTo>
              </a:path>
              <a:path w="16510" h="27304">
                <a:moveTo>
                  <a:pt x="0" y="26743"/>
                </a:moveTo>
                <a:lnTo>
                  <a:pt x="0" y="2674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189674" y="5705067"/>
            <a:ext cx="69215" cy="115570"/>
          </a:xfrm>
          <a:custGeom>
            <a:avLst/>
            <a:gdLst/>
            <a:ahLst/>
            <a:cxnLst/>
            <a:rect l="l" t="t" r="r" b="b"/>
            <a:pathLst>
              <a:path w="69214" h="115570">
                <a:moveTo>
                  <a:pt x="0" y="115363"/>
                </a:moveTo>
                <a:lnTo>
                  <a:pt x="68799" y="0"/>
                </a:lnTo>
              </a:path>
              <a:path w="69214" h="115570">
                <a:moveTo>
                  <a:pt x="0" y="115363"/>
                </a:moveTo>
                <a:lnTo>
                  <a:pt x="0" y="11536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334272" y="5708807"/>
            <a:ext cx="40005" cy="10160"/>
          </a:xfrm>
          <a:custGeom>
            <a:avLst/>
            <a:gdLst/>
            <a:ahLst/>
            <a:cxnLst/>
            <a:rect l="l" t="t" r="r" b="b"/>
            <a:pathLst>
              <a:path w="40004" h="10160">
                <a:moveTo>
                  <a:pt x="0" y="0"/>
                </a:moveTo>
                <a:lnTo>
                  <a:pt x="39588" y="10097"/>
                </a:lnTo>
              </a:path>
            </a:pathLst>
          </a:custGeom>
          <a:ln w="14596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404554" y="5740334"/>
            <a:ext cx="66675" cy="80645"/>
          </a:xfrm>
          <a:custGeom>
            <a:avLst/>
            <a:gdLst/>
            <a:ahLst/>
            <a:cxnLst/>
            <a:rect l="l" t="t" r="r" b="b"/>
            <a:pathLst>
              <a:path w="66675" h="80645">
                <a:moveTo>
                  <a:pt x="0" y="0"/>
                </a:moveTo>
                <a:lnTo>
                  <a:pt x="66621" y="80097"/>
                </a:lnTo>
              </a:path>
              <a:path w="66675" h="80645">
                <a:moveTo>
                  <a:pt x="66621" y="80097"/>
                </a:moveTo>
                <a:lnTo>
                  <a:pt x="66621" y="80097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499834" y="5854885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0" y="0"/>
                </a:moveTo>
                <a:lnTo>
                  <a:pt x="3576" y="4299"/>
                </a:lnTo>
              </a:path>
            </a:pathLst>
          </a:custGeom>
          <a:ln w="14602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151404" y="588162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2973"/>
                </a:moveTo>
                <a:lnTo>
                  <a:pt x="1773" y="0"/>
                </a:lnTo>
              </a:path>
            </a:pathLst>
          </a:custGeom>
          <a:ln w="1460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531548" y="587173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56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654200" y="5854543"/>
            <a:ext cx="49530" cy="13335"/>
          </a:xfrm>
          <a:custGeom>
            <a:avLst/>
            <a:gdLst/>
            <a:ahLst/>
            <a:cxnLst/>
            <a:rect l="l" t="t" r="r" b="b"/>
            <a:pathLst>
              <a:path w="49529" h="13335">
                <a:moveTo>
                  <a:pt x="0" y="12845"/>
                </a:moveTo>
                <a:lnTo>
                  <a:pt x="49393" y="0"/>
                </a:lnTo>
              </a:path>
            </a:pathLst>
          </a:custGeom>
          <a:ln w="14596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778185" y="5822398"/>
            <a:ext cx="83185" cy="14604"/>
          </a:xfrm>
          <a:custGeom>
            <a:avLst/>
            <a:gdLst/>
            <a:ahLst/>
            <a:cxnLst/>
            <a:rect l="l" t="t" r="r" b="b"/>
            <a:pathLst>
              <a:path w="83185" h="14604">
                <a:moveTo>
                  <a:pt x="0" y="14257"/>
                </a:moveTo>
                <a:lnTo>
                  <a:pt x="83185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034688" y="5845245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476" y="9640"/>
                </a:moveTo>
                <a:lnTo>
                  <a:pt x="19476" y="9640"/>
                </a:lnTo>
              </a:path>
              <a:path w="19685" h="10160">
                <a:moveTo>
                  <a:pt x="0" y="0"/>
                </a:moveTo>
                <a:lnTo>
                  <a:pt x="19476" y="964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169127" y="5820431"/>
            <a:ext cx="20955" cy="34925"/>
          </a:xfrm>
          <a:custGeom>
            <a:avLst/>
            <a:gdLst/>
            <a:ahLst/>
            <a:cxnLst/>
            <a:rect l="l" t="t" r="r" b="b"/>
            <a:pathLst>
              <a:path w="20955" h="34925">
                <a:moveTo>
                  <a:pt x="0" y="34454"/>
                </a:moveTo>
                <a:lnTo>
                  <a:pt x="0" y="34454"/>
                </a:lnTo>
              </a:path>
              <a:path w="20955" h="34925">
                <a:moveTo>
                  <a:pt x="0" y="34454"/>
                </a:moveTo>
                <a:lnTo>
                  <a:pt x="20547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471176" y="5820431"/>
            <a:ext cx="29209" cy="34925"/>
          </a:xfrm>
          <a:custGeom>
            <a:avLst/>
            <a:gdLst/>
            <a:ahLst/>
            <a:cxnLst/>
            <a:rect l="l" t="t" r="r" b="b"/>
            <a:pathLst>
              <a:path w="29210" h="34925">
                <a:moveTo>
                  <a:pt x="28657" y="34454"/>
                </a:moveTo>
                <a:lnTo>
                  <a:pt x="28657" y="34454"/>
                </a:lnTo>
              </a:path>
              <a:path w="29210" h="34925">
                <a:moveTo>
                  <a:pt x="0" y="0"/>
                </a:moveTo>
                <a:lnTo>
                  <a:pt x="28657" y="34454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703594" y="5844019"/>
            <a:ext cx="40640" cy="10795"/>
          </a:xfrm>
          <a:custGeom>
            <a:avLst/>
            <a:gdLst/>
            <a:ahLst/>
            <a:cxnLst/>
            <a:rect l="l" t="t" r="r" b="b"/>
            <a:pathLst>
              <a:path w="40639" h="10795">
                <a:moveTo>
                  <a:pt x="0" y="10524"/>
                </a:moveTo>
                <a:lnTo>
                  <a:pt x="0" y="10524"/>
                </a:lnTo>
              </a:path>
              <a:path w="40639" h="10795">
                <a:moveTo>
                  <a:pt x="0" y="10524"/>
                </a:moveTo>
                <a:lnTo>
                  <a:pt x="40467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61371" y="5821288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0" y="1109"/>
                </a:moveTo>
                <a:lnTo>
                  <a:pt x="0" y="1109"/>
                </a:lnTo>
              </a:path>
              <a:path w="6985" h="1270">
                <a:moveTo>
                  <a:pt x="0" y="1109"/>
                </a:moveTo>
                <a:lnTo>
                  <a:pt x="6475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401619" y="5736805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934" y="3528"/>
                </a:moveTo>
                <a:lnTo>
                  <a:pt x="2934" y="3528"/>
                </a:lnTo>
              </a:path>
              <a:path w="3175" h="3810">
                <a:moveTo>
                  <a:pt x="0" y="0"/>
                </a:moveTo>
                <a:lnTo>
                  <a:pt x="2934" y="352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283562" y="5695872"/>
            <a:ext cx="50800" cy="13335"/>
          </a:xfrm>
          <a:custGeom>
            <a:avLst/>
            <a:gdLst/>
            <a:ahLst/>
            <a:cxnLst/>
            <a:rect l="l" t="t" r="r" b="b"/>
            <a:pathLst>
              <a:path w="50800" h="13335">
                <a:moveTo>
                  <a:pt x="50710" y="12934"/>
                </a:moveTo>
                <a:lnTo>
                  <a:pt x="50710" y="12934"/>
                </a:lnTo>
              </a:path>
              <a:path w="50800" h="13335">
                <a:moveTo>
                  <a:pt x="0" y="0"/>
                </a:moveTo>
                <a:lnTo>
                  <a:pt x="50710" y="12934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002078" y="582043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1" y="0"/>
                </a:moveTo>
                <a:lnTo>
                  <a:pt x="10003" y="460"/>
                </a:lnTo>
                <a:lnTo>
                  <a:pt x="899" y="12131"/>
                </a:lnTo>
                <a:lnTo>
                  <a:pt x="0" y="22908"/>
                </a:lnTo>
                <a:lnTo>
                  <a:pt x="11626" y="32877"/>
                </a:lnTo>
                <a:lnTo>
                  <a:pt x="22250" y="34454"/>
                </a:lnTo>
                <a:lnTo>
                  <a:pt x="30087" y="30085"/>
                </a:lnTo>
                <a:lnTo>
                  <a:pt x="35333" y="19121"/>
                </a:lnTo>
                <a:lnTo>
                  <a:pt x="32639" y="7473"/>
                </a:lnTo>
                <a:lnTo>
                  <a:pt x="21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002087" y="582043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4"/>
                </a:moveTo>
                <a:lnTo>
                  <a:pt x="35330" y="19119"/>
                </a:lnTo>
                <a:lnTo>
                  <a:pt x="32634" y="7471"/>
                </a:lnTo>
                <a:lnTo>
                  <a:pt x="21086" y="0"/>
                </a:lnTo>
                <a:lnTo>
                  <a:pt x="9997" y="463"/>
                </a:lnTo>
                <a:lnTo>
                  <a:pt x="896" y="12134"/>
                </a:lnTo>
                <a:lnTo>
                  <a:pt x="0" y="22911"/>
                </a:lnTo>
                <a:lnTo>
                  <a:pt x="11625" y="32878"/>
                </a:lnTo>
                <a:lnTo>
                  <a:pt x="22250" y="3445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125730" y="588162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125732" y="588163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1"/>
                </a:moveTo>
                <a:lnTo>
                  <a:pt x="35340" y="19122"/>
                </a:lnTo>
                <a:lnTo>
                  <a:pt x="32646" y="7475"/>
                </a:lnTo>
                <a:lnTo>
                  <a:pt x="21096" y="0"/>
                </a:lnTo>
                <a:lnTo>
                  <a:pt x="10010" y="458"/>
                </a:lnTo>
                <a:lnTo>
                  <a:pt x="901" y="12131"/>
                </a:lnTo>
                <a:lnTo>
                  <a:pt x="0" y="22904"/>
                </a:lnTo>
                <a:lnTo>
                  <a:pt x="11624" y="32879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249377" y="567434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5" y="0"/>
                </a:moveTo>
                <a:lnTo>
                  <a:pt x="10004" y="452"/>
                </a:lnTo>
                <a:lnTo>
                  <a:pt x="903" y="12133"/>
                </a:lnTo>
                <a:lnTo>
                  <a:pt x="0" y="22914"/>
                </a:lnTo>
                <a:lnTo>
                  <a:pt x="11617" y="32883"/>
                </a:lnTo>
                <a:lnTo>
                  <a:pt x="22246" y="34459"/>
                </a:lnTo>
                <a:lnTo>
                  <a:pt x="30087" y="30091"/>
                </a:lnTo>
                <a:lnTo>
                  <a:pt x="35334" y="19122"/>
                </a:lnTo>
                <a:lnTo>
                  <a:pt x="32640" y="7478"/>
                </a:lnTo>
                <a:lnTo>
                  <a:pt x="21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249382" y="567434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5" y="32879"/>
                </a:lnTo>
                <a:lnTo>
                  <a:pt x="22246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373047" y="570587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62" y="0"/>
                </a:moveTo>
                <a:lnTo>
                  <a:pt x="9974" y="479"/>
                </a:lnTo>
                <a:lnTo>
                  <a:pt x="886" y="12150"/>
                </a:lnTo>
                <a:lnTo>
                  <a:pt x="0" y="22930"/>
                </a:lnTo>
                <a:lnTo>
                  <a:pt x="11627" y="32892"/>
                </a:lnTo>
                <a:lnTo>
                  <a:pt x="22250" y="34461"/>
                </a:lnTo>
                <a:lnTo>
                  <a:pt x="30075" y="30094"/>
                </a:lnTo>
                <a:lnTo>
                  <a:pt x="35300" y="19118"/>
                </a:lnTo>
                <a:lnTo>
                  <a:pt x="32603" y="7461"/>
                </a:lnTo>
                <a:lnTo>
                  <a:pt x="21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373033" y="57058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496672" y="58545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5" y="462"/>
                </a:lnTo>
                <a:lnTo>
                  <a:pt x="895" y="12138"/>
                </a:lnTo>
                <a:lnTo>
                  <a:pt x="0" y="22912"/>
                </a:lnTo>
                <a:lnTo>
                  <a:pt x="11622" y="32885"/>
                </a:lnTo>
                <a:lnTo>
                  <a:pt x="22241" y="34460"/>
                </a:lnTo>
                <a:lnTo>
                  <a:pt x="30077" y="30083"/>
                </a:lnTo>
                <a:lnTo>
                  <a:pt x="35323" y="19123"/>
                </a:lnTo>
                <a:lnTo>
                  <a:pt x="32629" y="7475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496683" y="58545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5" y="32879"/>
                </a:lnTo>
                <a:lnTo>
                  <a:pt x="22246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20329" y="58545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5" y="462"/>
                </a:lnTo>
                <a:lnTo>
                  <a:pt x="895" y="12138"/>
                </a:lnTo>
                <a:lnTo>
                  <a:pt x="0" y="22912"/>
                </a:lnTo>
                <a:lnTo>
                  <a:pt x="11622" y="32885"/>
                </a:lnTo>
                <a:lnTo>
                  <a:pt x="22241" y="34460"/>
                </a:lnTo>
                <a:lnTo>
                  <a:pt x="30077" y="30083"/>
                </a:lnTo>
                <a:lnTo>
                  <a:pt x="35323" y="19123"/>
                </a:lnTo>
                <a:lnTo>
                  <a:pt x="32629" y="7475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620334" y="58545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5" y="32879"/>
                </a:lnTo>
                <a:lnTo>
                  <a:pt x="22246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743954" y="582239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1" y="0"/>
                </a:moveTo>
                <a:lnTo>
                  <a:pt x="10017" y="455"/>
                </a:lnTo>
                <a:lnTo>
                  <a:pt x="904" y="12126"/>
                </a:lnTo>
                <a:lnTo>
                  <a:pt x="0" y="22902"/>
                </a:lnTo>
                <a:lnTo>
                  <a:pt x="11627" y="32870"/>
                </a:lnTo>
                <a:lnTo>
                  <a:pt x="22257" y="34451"/>
                </a:lnTo>
                <a:lnTo>
                  <a:pt x="30109" y="30081"/>
                </a:lnTo>
                <a:lnTo>
                  <a:pt x="35356" y="19118"/>
                </a:lnTo>
                <a:lnTo>
                  <a:pt x="32660" y="7470"/>
                </a:lnTo>
                <a:lnTo>
                  <a:pt x="21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743986" y="58223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9"/>
                </a:lnTo>
                <a:lnTo>
                  <a:pt x="32622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1"/>
                </a:lnTo>
                <a:lnTo>
                  <a:pt x="0" y="22916"/>
                </a:lnTo>
                <a:lnTo>
                  <a:pt x="11627" y="32888"/>
                </a:lnTo>
                <a:lnTo>
                  <a:pt x="22250" y="3446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867611" y="580119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6" y="0"/>
                </a:moveTo>
                <a:lnTo>
                  <a:pt x="10003" y="461"/>
                </a:lnTo>
                <a:lnTo>
                  <a:pt x="900" y="12132"/>
                </a:lnTo>
                <a:lnTo>
                  <a:pt x="0" y="22907"/>
                </a:lnTo>
                <a:lnTo>
                  <a:pt x="11625" y="32882"/>
                </a:lnTo>
                <a:lnTo>
                  <a:pt x="22245" y="34460"/>
                </a:lnTo>
                <a:lnTo>
                  <a:pt x="30078" y="30091"/>
                </a:lnTo>
                <a:lnTo>
                  <a:pt x="35325" y="19123"/>
                </a:lnTo>
                <a:lnTo>
                  <a:pt x="32631" y="7479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867637" y="580119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1" y="30095"/>
                </a:moveTo>
                <a:lnTo>
                  <a:pt x="35309" y="19127"/>
                </a:lnTo>
                <a:lnTo>
                  <a:pt x="32616" y="7484"/>
                </a:lnTo>
                <a:lnTo>
                  <a:pt x="21076" y="0"/>
                </a:lnTo>
                <a:lnTo>
                  <a:pt x="9988" y="464"/>
                </a:lnTo>
                <a:lnTo>
                  <a:pt x="894" y="12136"/>
                </a:lnTo>
                <a:lnTo>
                  <a:pt x="0" y="22913"/>
                </a:lnTo>
                <a:lnTo>
                  <a:pt x="11620" y="32888"/>
                </a:lnTo>
                <a:lnTo>
                  <a:pt x="22247" y="3446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778863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29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036964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44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284264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60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160606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54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531548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59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655205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28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407895" y="568616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54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002078" y="566897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1" y="0"/>
                </a:moveTo>
                <a:lnTo>
                  <a:pt x="10004" y="459"/>
                </a:lnTo>
                <a:lnTo>
                  <a:pt x="899" y="12135"/>
                </a:lnTo>
                <a:lnTo>
                  <a:pt x="0" y="22909"/>
                </a:lnTo>
                <a:lnTo>
                  <a:pt x="11623" y="32882"/>
                </a:lnTo>
                <a:lnTo>
                  <a:pt x="22245" y="34460"/>
                </a:lnTo>
                <a:lnTo>
                  <a:pt x="30087" y="30084"/>
                </a:lnTo>
                <a:lnTo>
                  <a:pt x="35334" y="19124"/>
                </a:lnTo>
                <a:lnTo>
                  <a:pt x="32639" y="7476"/>
                </a:lnTo>
                <a:lnTo>
                  <a:pt x="21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002087" y="5668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5" y="30084"/>
                </a:moveTo>
                <a:lnTo>
                  <a:pt x="35330" y="19118"/>
                </a:lnTo>
                <a:lnTo>
                  <a:pt x="32636" y="7473"/>
                </a:lnTo>
                <a:lnTo>
                  <a:pt x="21087" y="0"/>
                </a:lnTo>
                <a:lnTo>
                  <a:pt x="9998" y="461"/>
                </a:lnTo>
                <a:lnTo>
                  <a:pt x="897" y="12134"/>
                </a:lnTo>
                <a:lnTo>
                  <a:pt x="0" y="22906"/>
                </a:lnTo>
                <a:lnTo>
                  <a:pt x="11620" y="32882"/>
                </a:lnTo>
                <a:lnTo>
                  <a:pt x="22242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125730" y="5668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3" y="32885"/>
                </a:lnTo>
                <a:lnTo>
                  <a:pt x="22243" y="34459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125731" y="566897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2"/>
                </a:moveTo>
                <a:lnTo>
                  <a:pt x="35340" y="19118"/>
                </a:lnTo>
                <a:lnTo>
                  <a:pt x="32647" y="7475"/>
                </a:lnTo>
                <a:lnTo>
                  <a:pt x="21096" y="0"/>
                </a:lnTo>
                <a:lnTo>
                  <a:pt x="10009" y="457"/>
                </a:lnTo>
                <a:lnTo>
                  <a:pt x="901" y="12128"/>
                </a:lnTo>
                <a:lnTo>
                  <a:pt x="0" y="22899"/>
                </a:lnTo>
                <a:lnTo>
                  <a:pt x="11623" y="32877"/>
                </a:lnTo>
                <a:lnTo>
                  <a:pt x="22242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249378" y="566897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90" y="0"/>
                </a:moveTo>
                <a:lnTo>
                  <a:pt x="9996" y="452"/>
                </a:lnTo>
                <a:lnTo>
                  <a:pt x="899" y="12139"/>
                </a:lnTo>
                <a:lnTo>
                  <a:pt x="0" y="22919"/>
                </a:lnTo>
                <a:lnTo>
                  <a:pt x="11616" y="32884"/>
                </a:lnTo>
                <a:lnTo>
                  <a:pt x="22244" y="34457"/>
                </a:lnTo>
                <a:lnTo>
                  <a:pt x="30086" y="30082"/>
                </a:lnTo>
                <a:lnTo>
                  <a:pt x="35332" y="19122"/>
                </a:lnTo>
                <a:lnTo>
                  <a:pt x="32638" y="7474"/>
                </a:lnTo>
                <a:lnTo>
                  <a:pt x="21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249382" y="566897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2"/>
                </a:moveTo>
                <a:lnTo>
                  <a:pt x="35340" y="19118"/>
                </a:lnTo>
                <a:lnTo>
                  <a:pt x="32647" y="7475"/>
                </a:lnTo>
                <a:lnTo>
                  <a:pt x="21096" y="0"/>
                </a:lnTo>
                <a:lnTo>
                  <a:pt x="10009" y="457"/>
                </a:lnTo>
                <a:lnTo>
                  <a:pt x="901" y="12128"/>
                </a:lnTo>
                <a:lnTo>
                  <a:pt x="0" y="22899"/>
                </a:lnTo>
                <a:lnTo>
                  <a:pt x="11623" y="32877"/>
                </a:lnTo>
                <a:lnTo>
                  <a:pt x="22242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373046" y="566896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63" y="0"/>
                </a:moveTo>
                <a:lnTo>
                  <a:pt x="9976" y="477"/>
                </a:lnTo>
                <a:lnTo>
                  <a:pt x="887" y="12153"/>
                </a:lnTo>
                <a:lnTo>
                  <a:pt x="0" y="22930"/>
                </a:lnTo>
                <a:lnTo>
                  <a:pt x="11624" y="32897"/>
                </a:lnTo>
                <a:lnTo>
                  <a:pt x="22245" y="34467"/>
                </a:lnTo>
                <a:lnTo>
                  <a:pt x="30075" y="30093"/>
                </a:lnTo>
                <a:lnTo>
                  <a:pt x="35301" y="19121"/>
                </a:lnTo>
                <a:lnTo>
                  <a:pt x="32603" y="7463"/>
                </a:lnTo>
                <a:lnTo>
                  <a:pt x="21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373035" y="56689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0" y="30090"/>
                </a:moveTo>
                <a:lnTo>
                  <a:pt x="35317" y="19114"/>
                </a:lnTo>
                <a:lnTo>
                  <a:pt x="32621" y="7462"/>
                </a:lnTo>
                <a:lnTo>
                  <a:pt x="21077" y="0"/>
                </a:lnTo>
                <a:lnTo>
                  <a:pt x="9987" y="473"/>
                </a:lnTo>
                <a:lnTo>
                  <a:pt x="891" y="12144"/>
                </a:lnTo>
                <a:lnTo>
                  <a:pt x="0" y="22917"/>
                </a:lnTo>
                <a:lnTo>
                  <a:pt x="11624" y="32889"/>
                </a:lnTo>
                <a:lnTo>
                  <a:pt x="22244" y="34468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496671" y="5668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3" y="32885"/>
                </a:lnTo>
                <a:lnTo>
                  <a:pt x="22243" y="34459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496684" y="566897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2"/>
                </a:moveTo>
                <a:lnTo>
                  <a:pt x="35340" y="19118"/>
                </a:lnTo>
                <a:lnTo>
                  <a:pt x="32647" y="7475"/>
                </a:lnTo>
                <a:lnTo>
                  <a:pt x="21096" y="0"/>
                </a:lnTo>
                <a:lnTo>
                  <a:pt x="10009" y="457"/>
                </a:lnTo>
                <a:lnTo>
                  <a:pt x="901" y="12128"/>
                </a:lnTo>
                <a:lnTo>
                  <a:pt x="0" y="22899"/>
                </a:lnTo>
                <a:lnTo>
                  <a:pt x="11623" y="32877"/>
                </a:lnTo>
                <a:lnTo>
                  <a:pt x="22242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620329" y="5668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3" y="32885"/>
                </a:lnTo>
                <a:lnTo>
                  <a:pt x="22243" y="34459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620335" y="566897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2"/>
                </a:moveTo>
                <a:lnTo>
                  <a:pt x="35340" y="19118"/>
                </a:lnTo>
                <a:lnTo>
                  <a:pt x="32647" y="7475"/>
                </a:lnTo>
                <a:lnTo>
                  <a:pt x="21096" y="0"/>
                </a:lnTo>
                <a:lnTo>
                  <a:pt x="10009" y="457"/>
                </a:lnTo>
                <a:lnTo>
                  <a:pt x="901" y="12128"/>
                </a:lnTo>
                <a:lnTo>
                  <a:pt x="0" y="22899"/>
                </a:lnTo>
                <a:lnTo>
                  <a:pt x="11623" y="32877"/>
                </a:lnTo>
                <a:lnTo>
                  <a:pt x="22242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743954" y="566897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4" y="0"/>
                </a:moveTo>
                <a:lnTo>
                  <a:pt x="10020" y="452"/>
                </a:lnTo>
                <a:lnTo>
                  <a:pt x="906" y="12128"/>
                </a:lnTo>
                <a:lnTo>
                  <a:pt x="0" y="22901"/>
                </a:lnTo>
                <a:lnTo>
                  <a:pt x="11623" y="32875"/>
                </a:lnTo>
                <a:lnTo>
                  <a:pt x="22251" y="34460"/>
                </a:lnTo>
                <a:lnTo>
                  <a:pt x="30110" y="30082"/>
                </a:lnTo>
                <a:lnTo>
                  <a:pt x="35356" y="19122"/>
                </a:lnTo>
                <a:lnTo>
                  <a:pt x="32662" y="7474"/>
                </a:lnTo>
                <a:lnTo>
                  <a:pt x="2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743988" y="56689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0" y="30090"/>
                </a:moveTo>
                <a:lnTo>
                  <a:pt x="35317" y="19114"/>
                </a:lnTo>
                <a:lnTo>
                  <a:pt x="32621" y="7462"/>
                </a:lnTo>
                <a:lnTo>
                  <a:pt x="21077" y="0"/>
                </a:lnTo>
                <a:lnTo>
                  <a:pt x="9987" y="473"/>
                </a:lnTo>
                <a:lnTo>
                  <a:pt x="891" y="12144"/>
                </a:lnTo>
                <a:lnTo>
                  <a:pt x="0" y="22917"/>
                </a:lnTo>
                <a:lnTo>
                  <a:pt x="11624" y="32889"/>
                </a:lnTo>
                <a:lnTo>
                  <a:pt x="22244" y="34468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867613" y="56689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3" y="32885"/>
                </a:lnTo>
                <a:lnTo>
                  <a:pt x="22243" y="34459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867639" y="566897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59" y="30084"/>
                </a:moveTo>
                <a:lnTo>
                  <a:pt x="35307" y="19121"/>
                </a:lnTo>
                <a:lnTo>
                  <a:pt x="32614" y="7478"/>
                </a:lnTo>
                <a:lnTo>
                  <a:pt x="21069" y="0"/>
                </a:lnTo>
                <a:lnTo>
                  <a:pt x="9978" y="466"/>
                </a:lnTo>
                <a:lnTo>
                  <a:pt x="888" y="12139"/>
                </a:lnTo>
                <a:lnTo>
                  <a:pt x="0" y="22913"/>
                </a:lnTo>
                <a:lnTo>
                  <a:pt x="11617" y="32888"/>
                </a:lnTo>
                <a:lnTo>
                  <a:pt x="22242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045520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91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082990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053244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4455" y="5298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98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98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583859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621328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591574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98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275" y="5298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98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27242" y="1326821"/>
            <a:ext cx="908182" cy="180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 txBox="1"/>
          <p:nvPr/>
        </p:nvSpPr>
        <p:spPr>
          <a:xfrm>
            <a:off x="1293750" y="1785647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1293750" y="1630580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1293750" y="147550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1293750" y="132042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1725093" y="1245089"/>
            <a:ext cx="30988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oup1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</a:t>
            </a:r>
            <a:endParaRPr sz="350">
              <a:latin typeface="Arial"/>
              <a:cs typeface="Arial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437037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407834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378091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01059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638537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08774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86" y="5301"/>
                </a:moveTo>
                <a:lnTo>
                  <a:pt x="29792" y="10602"/>
                </a:lnTo>
                <a:lnTo>
                  <a:pt x="29792" y="19163"/>
                </a:lnTo>
                <a:lnTo>
                  <a:pt x="24486" y="24464"/>
                </a:lnTo>
                <a:lnTo>
                  <a:pt x="19210" y="29735"/>
                </a:lnTo>
                <a:lnTo>
                  <a:pt x="10611" y="29735"/>
                </a:lnTo>
                <a:lnTo>
                  <a:pt x="530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305" y="5301"/>
                </a:lnTo>
                <a:lnTo>
                  <a:pt x="10611" y="0"/>
                </a:lnTo>
                <a:lnTo>
                  <a:pt x="19210" y="0"/>
                </a:lnTo>
                <a:lnTo>
                  <a:pt x="24486" y="5301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831803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869271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839517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062516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9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099974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070230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293229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330677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300944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80" y="29735"/>
                </a:lnTo>
                <a:lnTo>
                  <a:pt x="10581" y="29735"/>
                </a:lnTo>
                <a:lnTo>
                  <a:pt x="530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30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523942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561411" y="21385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531657" y="212366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80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37037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407834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378091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01059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38537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08774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86" y="5270"/>
                </a:moveTo>
                <a:lnTo>
                  <a:pt x="29792" y="10571"/>
                </a:lnTo>
                <a:lnTo>
                  <a:pt x="29792" y="19133"/>
                </a:lnTo>
                <a:lnTo>
                  <a:pt x="24486" y="24434"/>
                </a:lnTo>
                <a:lnTo>
                  <a:pt x="19210" y="29735"/>
                </a:lnTo>
                <a:lnTo>
                  <a:pt x="10611" y="29735"/>
                </a:lnTo>
                <a:lnTo>
                  <a:pt x="530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305" y="5270"/>
                </a:lnTo>
                <a:lnTo>
                  <a:pt x="10611" y="0"/>
                </a:lnTo>
                <a:lnTo>
                  <a:pt x="19210" y="0"/>
                </a:lnTo>
                <a:lnTo>
                  <a:pt x="24486" y="5270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831803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869271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839517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062516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9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099974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070230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293229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9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330677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300944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30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30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946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523942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561411" y="21932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531657" y="2178413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270"/>
                </a:moveTo>
                <a:lnTo>
                  <a:pt x="29761" y="10571"/>
                </a:lnTo>
                <a:lnTo>
                  <a:pt x="29761" y="1913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3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9F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370376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407834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378091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698F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01059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638537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08774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86" y="5301"/>
                </a:moveTo>
                <a:lnTo>
                  <a:pt x="29792" y="10602"/>
                </a:lnTo>
                <a:lnTo>
                  <a:pt x="29792" y="19163"/>
                </a:lnTo>
                <a:lnTo>
                  <a:pt x="24486" y="24434"/>
                </a:lnTo>
                <a:lnTo>
                  <a:pt x="19210" y="29735"/>
                </a:lnTo>
                <a:lnTo>
                  <a:pt x="10611" y="29735"/>
                </a:lnTo>
                <a:lnTo>
                  <a:pt x="5305" y="24434"/>
                </a:lnTo>
                <a:lnTo>
                  <a:pt x="0" y="19163"/>
                </a:lnTo>
                <a:lnTo>
                  <a:pt x="0" y="10602"/>
                </a:lnTo>
                <a:lnTo>
                  <a:pt x="5305" y="5301"/>
                </a:lnTo>
                <a:lnTo>
                  <a:pt x="10611" y="0"/>
                </a:lnTo>
                <a:lnTo>
                  <a:pt x="19210" y="0"/>
                </a:lnTo>
                <a:lnTo>
                  <a:pt x="24486" y="5301"/>
                </a:lnTo>
              </a:path>
            </a:pathLst>
          </a:custGeom>
          <a:ln w="8214">
            <a:solidFill>
              <a:srgbClr val="91B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831803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869271" y="224799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39517" y="223313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F2C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 txBox="1"/>
          <p:nvPr/>
        </p:nvSpPr>
        <p:spPr>
          <a:xfrm>
            <a:off x="1236528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H35</a:t>
            </a:r>
            <a:endParaRPr sz="350">
              <a:latin typeface="Arial"/>
              <a:cs typeface="Arial"/>
            </a:endParaRPr>
          </a:p>
        </p:txBody>
      </p:sp>
      <p:sp>
        <p:nvSpPr>
          <p:cNvPr id="599" name="object 599"/>
          <p:cNvSpPr txBox="1"/>
          <p:nvPr/>
        </p:nvSpPr>
        <p:spPr>
          <a:xfrm>
            <a:off x="1467244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H01</a:t>
            </a:r>
            <a:endParaRPr sz="350">
              <a:latin typeface="Arial"/>
              <a:cs typeface="Arial"/>
            </a:endParaRPr>
          </a:p>
        </p:txBody>
      </p:sp>
      <p:sp>
        <p:nvSpPr>
          <p:cNvPr id="600" name="object 600"/>
          <p:cNvSpPr txBox="1"/>
          <p:nvPr/>
        </p:nvSpPr>
        <p:spPr>
          <a:xfrm>
            <a:off x="1697953" y="2157609"/>
            <a:ext cx="34353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204" algn="l"/>
              </a:tabLst>
            </a:pPr>
            <a:r>
              <a:rPr sz="350" spc="10" dirty="0">
                <a:latin typeface="Arial"/>
                <a:cs typeface="Arial"/>
              </a:rPr>
              <a:t>H04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H08</a:t>
            </a:r>
            <a:endParaRPr sz="350">
              <a:latin typeface="Arial"/>
              <a:cs typeface="Arial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2159382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H17</a:t>
            </a:r>
            <a:endParaRPr sz="350">
              <a:latin typeface="Arial"/>
              <a:cs typeface="Arial"/>
            </a:endParaRPr>
          </a:p>
        </p:txBody>
      </p:sp>
      <p:sp>
        <p:nvSpPr>
          <p:cNvPr id="602" name="object 602"/>
          <p:cNvSpPr txBox="1"/>
          <p:nvPr/>
        </p:nvSpPr>
        <p:spPr>
          <a:xfrm>
            <a:off x="2390103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H18</a:t>
            </a:r>
            <a:endParaRPr sz="350">
              <a:latin typeface="Arial"/>
              <a:cs typeface="Arial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4627242" y="2465274"/>
            <a:ext cx="908182" cy="20347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 txBox="1"/>
          <p:nvPr/>
        </p:nvSpPr>
        <p:spPr>
          <a:xfrm>
            <a:off x="1271829" y="2924100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606" name="object 606"/>
          <p:cNvSpPr txBox="1"/>
          <p:nvPr/>
        </p:nvSpPr>
        <p:spPr>
          <a:xfrm>
            <a:off x="1271829" y="276902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1271829" y="261394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608" name="object 608"/>
          <p:cNvSpPr txBox="1"/>
          <p:nvPr/>
        </p:nvSpPr>
        <p:spPr>
          <a:xfrm>
            <a:off x="1271829" y="2458865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1717790" y="2383531"/>
            <a:ext cx="30988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oup2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</a:t>
            </a:r>
            <a:endParaRPr sz="350">
              <a:latin typeface="Arial"/>
              <a:cs typeface="Arial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437037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407834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378091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601059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638537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608774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70"/>
                </a:moveTo>
                <a:lnTo>
                  <a:pt x="29792" y="10571"/>
                </a:lnTo>
                <a:lnTo>
                  <a:pt x="29792" y="19163"/>
                </a:lnTo>
                <a:lnTo>
                  <a:pt x="24486" y="24434"/>
                </a:lnTo>
                <a:lnTo>
                  <a:pt x="19210" y="29735"/>
                </a:lnTo>
                <a:lnTo>
                  <a:pt x="10611" y="29735"/>
                </a:lnTo>
                <a:lnTo>
                  <a:pt x="530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305" y="5270"/>
                </a:lnTo>
                <a:lnTo>
                  <a:pt x="10611" y="0"/>
                </a:lnTo>
                <a:lnTo>
                  <a:pt x="19210" y="0"/>
                </a:lnTo>
                <a:lnTo>
                  <a:pt x="24486" y="5270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31803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869271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839517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49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062516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9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099974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070230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293229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330677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300944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30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30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523942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561411" y="327698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531657" y="32621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70"/>
                </a:moveTo>
                <a:lnTo>
                  <a:pt x="29761" y="10571"/>
                </a:lnTo>
                <a:lnTo>
                  <a:pt x="29761" y="19163"/>
                </a:lnTo>
                <a:lnTo>
                  <a:pt x="24455" y="24434"/>
                </a:lnTo>
                <a:lnTo>
                  <a:pt x="19180" y="29735"/>
                </a:lnTo>
                <a:lnTo>
                  <a:pt x="10581" y="29735"/>
                </a:lnTo>
                <a:lnTo>
                  <a:pt x="5275" y="24434"/>
                </a:lnTo>
                <a:lnTo>
                  <a:pt x="0" y="19163"/>
                </a:lnTo>
                <a:lnTo>
                  <a:pt x="0" y="10571"/>
                </a:lnTo>
                <a:lnTo>
                  <a:pt x="5275" y="5270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70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370376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407834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378091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301"/>
                </a:moveTo>
                <a:lnTo>
                  <a:pt x="29761" y="10602"/>
                </a:lnTo>
                <a:lnTo>
                  <a:pt x="29761" y="19163"/>
                </a:lnTo>
                <a:lnTo>
                  <a:pt x="24455" y="24464"/>
                </a:lnTo>
                <a:lnTo>
                  <a:pt x="19149" y="29765"/>
                </a:lnTo>
                <a:lnTo>
                  <a:pt x="10581" y="29765"/>
                </a:lnTo>
                <a:lnTo>
                  <a:pt x="527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275" y="5301"/>
                </a:lnTo>
                <a:lnTo>
                  <a:pt x="10581" y="0"/>
                </a:lnTo>
                <a:lnTo>
                  <a:pt x="19149" y="0"/>
                </a:lnTo>
                <a:lnTo>
                  <a:pt x="24455" y="5301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601059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638537" y="333172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608774" y="331683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301"/>
                </a:moveTo>
                <a:lnTo>
                  <a:pt x="29792" y="10602"/>
                </a:lnTo>
                <a:lnTo>
                  <a:pt x="29792" y="19163"/>
                </a:lnTo>
                <a:lnTo>
                  <a:pt x="24486" y="24464"/>
                </a:lnTo>
                <a:lnTo>
                  <a:pt x="19210" y="29765"/>
                </a:lnTo>
                <a:lnTo>
                  <a:pt x="10611" y="29765"/>
                </a:lnTo>
                <a:lnTo>
                  <a:pt x="5305" y="24464"/>
                </a:lnTo>
                <a:lnTo>
                  <a:pt x="0" y="19163"/>
                </a:lnTo>
                <a:lnTo>
                  <a:pt x="0" y="10602"/>
                </a:lnTo>
                <a:lnTo>
                  <a:pt x="5305" y="5301"/>
                </a:lnTo>
                <a:lnTo>
                  <a:pt x="10611" y="0"/>
                </a:lnTo>
                <a:lnTo>
                  <a:pt x="19210" y="0"/>
                </a:lnTo>
                <a:lnTo>
                  <a:pt x="24486" y="5301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627242" y="3548973"/>
            <a:ext cx="908182" cy="343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37037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407834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378091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601059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638537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608774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92" y="10584"/>
                </a:lnTo>
                <a:lnTo>
                  <a:pt x="29792" y="19157"/>
                </a:lnTo>
                <a:lnTo>
                  <a:pt x="24486" y="24443"/>
                </a:lnTo>
                <a:lnTo>
                  <a:pt x="19210" y="29741"/>
                </a:lnTo>
                <a:lnTo>
                  <a:pt x="10611" y="29741"/>
                </a:lnTo>
                <a:lnTo>
                  <a:pt x="530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611" y="0"/>
                </a:lnTo>
                <a:lnTo>
                  <a:pt x="1921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831803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869271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839517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062516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9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99974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70230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293229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9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330677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300944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80" y="29741"/>
                </a:lnTo>
                <a:lnTo>
                  <a:pt x="10581" y="29741"/>
                </a:lnTo>
                <a:lnTo>
                  <a:pt x="530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8352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23942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61411" y="4360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2" y="0"/>
                </a:lnTo>
              </a:path>
            </a:pathLst>
          </a:custGeom>
          <a:ln w="8210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531657" y="4345817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8F9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370376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9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407834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378091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527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601059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638537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3" y="0"/>
                </a:lnTo>
              </a:path>
            </a:pathLst>
          </a:custGeom>
          <a:ln w="8210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608774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92" y="10584"/>
                </a:lnTo>
                <a:lnTo>
                  <a:pt x="29792" y="19157"/>
                </a:lnTo>
                <a:lnTo>
                  <a:pt x="24486" y="24443"/>
                </a:lnTo>
                <a:lnTo>
                  <a:pt x="19210" y="29741"/>
                </a:lnTo>
                <a:lnTo>
                  <a:pt x="10611" y="29741"/>
                </a:lnTo>
                <a:lnTo>
                  <a:pt x="530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611" y="0"/>
                </a:lnTo>
                <a:lnTo>
                  <a:pt x="1921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7FB0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831803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89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869271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3" y="0"/>
                </a:lnTo>
              </a:path>
            </a:pathLst>
          </a:custGeom>
          <a:ln w="8210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839517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F0BA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062516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9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099974" y="441542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3" y="0"/>
                </a:lnTo>
              </a:path>
            </a:pathLst>
          </a:custGeom>
          <a:ln w="8210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070230" y="440055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80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D2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 txBox="1"/>
          <p:nvPr/>
        </p:nvSpPr>
        <p:spPr>
          <a:xfrm>
            <a:off x="1271829" y="4007805"/>
            <a:ext cx="106743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4100" algn="l"/>
              </a:tabLst>
            </a:pPr>
            <a:r>
              <a:rPr sz="300" spc="5" dirty="0">
                <a:latin typeface="Arial"/>
                <a:cs typeface="Arial"/>
              </a:rPr>
              <a:t>0.550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1271829" y="3852726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1271829" y="3697648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1271829" y="3542569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1717790" y="3467236"/>
            <a:ext cx="30988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oup3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</a:t>
            </a:r>
            <a:endParaRPr sz="350">
              <a:latin typeface="Arial"/>
              <a:cs typeface="Arial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4652867" y="4811411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24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 txBox="1"/>
          <p:nvPr/>
        </p:nvSpPr>
        <p:spPr>
          <a:xfrm>
            <a:off x="1249923" y="5091510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1249923" y="4936431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1249923" y="4781352"/>
            <a:ext cx="10890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5690" algn="l"/>
              </a:tabLst>
            </a:pPr>
            <a:r>
              <a:rPr sz="300" spc="5" dirty="0">
                <a:latin typeface="Arial"/>
                <a:cs typeface="Arial"/>
              </a:rPr>
              <a:t>0.850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1249923" y="4550940"/>
            <a:ext cx="108902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oup4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075690" algn="l"/>
              </a:tabLst>
            </a:pPr>
            <a:r>
              <a:rPr sz="300" spc="5" dirty="0">
                <a:latin typeface="Arial"/>
                <a:cs typeface="Arial"/>
              </a:rPr>
              <a:t>1.000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1409561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H22</a:t>
            </a:r>
            <a:endParaRPr sz="350">
              <a:latin typeface="Arial"/>
              <a:cs typeface="Arial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1813320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H25</a:t>
            </a:r>
            <a:endParaRPr sz="350">
              <a:latin typeface="Arial"/>
              <a:cs typeface="Arial"/>
            </a:endParaRPr>
          </a:p>
        </p:txBody>
      </p:sp>
      <p:sp>
        <p:nvSpPr>
          <p:cNvPr id="680" name="object 680"/>
          <p:cNvSpPr txBox="1"/>
          <p:nvPr/>
        </p:nvSpPr>
        <p:spPr>
          <a:xfrm>
            <a:off x="2217066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H29</a:t>
            </a:r>
            <a:endParaRPr sz="350">
              <a:latin typeface="Arial"/>
              <a:cs typeface="Arial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4679229" y="4723528"/>
            <a:ext cx="82550" cy="51435"/>
          </a:xfrm>
          <a:custGeom>
            <a:avLst/>
            <a:gdLst/>
            <a:ahLst/>
            <a:cxnLst/>
            <a:rect l="l" t="t" r="r" b="b"/>
            <a:pathLst>
              <a:path w="82550" h="51435">
                <a:moveTo>
                  <a:pt x="0" y="51431"/>
                </a:moveTo>
                <a:lnTo>
                  <a:pt x="82345" y="0"/>
                </a:lnTo>
              </a:path>
              <a:path w="82550" h="51435">
                <a:moveTo>
                  <a:pt x="0" y="51431"/>
                </a:moveTo>
                <a:lnTo>
                  <a:pt x="0" y="5143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792875" y="4732176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0" y="0"/>
                </a:moveTo>
                <a:lnTo>
                  <a:pt x="43301" y="42783"/>
                </a:lnTo>
              </a:path>
              <a:path w="43814" h="43179">
                <a:moveTo>
                  <a:pt x="43301" y="42783"/>
                </a:moveTo>
                <a:lnTo>
                  <a:pt x="43301" y="4278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871056" y="4809421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10">
                <a:moveTo>
                  <a:pt x="0" y="0"/>
                </a:moveTo>
                <a:lnTo>
                  <a:pt x="16548" y="1635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948063" y="480942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466"/>
                </a:moveTo>
                <a:lnTo>
                  <a:pt x="29862" y="0"/>
                </a:lnTo>
              </a:path>
              <a:path w="30479" h="10795">
                <a:moveTo>
                  <a:pt x="0" y="10466"/>
                </a:moveTo>
                <a:lnTo>
                  <a:pt x="0" y="10466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046052" y="4732176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79">
                <a:moveTo>
                  <a:pt x="0" y="42783"/>
                </a:moveTo>
                <a:lnTo>
                  <a:pt x="53283" y="0"/>
                </a:lnTo>
              </a:path>
              <a:path w="53339" h="43179">
                <a:moveTo>
                  <a:pt x="0" y="42783"/>
                </a:moveTo>
                <a:lnTo>
                  <a:pt x="0" y="4278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291935" y="4732176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79">
                <a:moveTo>
                  <a:pt x="0" y="0"/>
                </a:moveTo>
                <a:lnTo>
                  <a:pt x="30518" y="42783"/>
                </a:lnTo>
              </a:path>
              <a:path w="31114" h="43179">
                <a:moveTo>
                  <a:pt x="30518" y="42783"/>
                </a:moveTo>
                <a:lnTo>
                  <a:pt x="30518" y="4278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48173" y="481101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6329" y="8873"/>
                </a:lnTo>
              </a:path>
              <a:path w="6350" h="8889">
                <a:moveTo>
                  <a:pt x="6329" y="8873"/>
                </a:moveTo>
                <a:lnTo>
                  <a:pt x="6329" y="887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379080" y="4854342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0" y="0"/>
                </a:moveTo>
                <a:lnTo>
                  <a:pt x="4873" y="6832"/>
                </a:lnTo>
              </a:path>
            </a:pathLst>
          </a:custGeom>
          <a:ln w="14603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11168" y="4871001"/>
            <a:ext cx="89535" cy="3175"/>
          </a:xfrm>
          <a:custGeom>
            <a:avLst/>
            <a:gdLst/>
            <a:ahLst/>
            <a:cxnLst/>
            <a:rect l="l" t="t" r="r" b="b"/>
            <a:pathLst>
              <a:path w="89535" h="3175">
                <a:moveTo>
                  <a:pt x="0" y="3104"/>
                </a:moveTo>
                <a:lnTo>
                  <a:pt x="89351" y="0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915385" y="4819888"/>
            <a:ext cx="33020" cy="12065"/>
          </a:xfrm>
          <a:custGeom>
            <a:avLst/>
            <a:gdLst/>
            <a:ahLst/>
            <a:cxnLst/>
            <a:rect l="l" t="t" r="r" b="b"/>
            <a:pathLst>
              <a:path w="33020" h="12064">
                <a:moveTo>
                  <a:pt x="0" y="11453"/>
                </a:moveTo>
                <a:lnTo>
                  <a:pt x="32677" y="0"/>
                </a:lnTo>
              </a:path>
            </a:pathLst>
          </a:custGeom>
          <a:ln w="14596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354503" y="4819888"/>
            <a:ext cx="24765" cy="34925"/>
          </a:xfrm>
          <a:custGeom>
            <a:avLst/>
            <a:gdLst/>
            <a:ahLst/>
            <a:cxnLst/>
            <a:rect l="l" t="t" r="r" b="b"/>
            <a:pathLst>
              <a:path w="24764" h="34925">
                <a:moveTo>
                  <a:pt x="24576" y="34453"/>
                </a:moveTo>
                <a:lnTo>
                  <a:pt x="24576" y="34453"/>
                </a:lnTo>
              </a:path>
              <a:path w="24764" h="34925">
                <a:moveTo>
                  <a:pt x="0" y="0"/>
                </a:moveTo>
                <a:lnTo>
                  <a:pt x="24576" y="3445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036253" y="477656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6263"/>
                </a:moveTo>
                <a:lnTo>
                  <a:pt x="7801" y="0"/>
                </a:lnTo>
              </a:path>
            </a:pathLst>
          </a:custGeom>
          <a:ln w="1460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323598" y="4776563"/>
            <a:ext cx="24765" cy="34925"/>
          </a:xfrm>
          <a:custGeom>
            <a:avLst/>
            <a:gdLst/>
            <a:ahLst/>
            <a:cxnLst/>
            <a:rect l="l" t="t" r="r" b="b"/>
            <a:pathLst>
              <a:path w="24764" h="34925">
                <a:moveTo>
                  <a:pt x="24575" y="34451"/>
                </a:moveTo>
                <a:lnTo>
                  <a:pt x="24575" y="34451"/>
                </a:lnTo>
              </a:path>
              <a:path w="24764" h="34925">
                <a:moveTo>
                  <a:pt x="0" y="0"/>
                </a:moveTo>
                <a:lnTo>
                  <a:pt x="24575" y="3445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667189" y="4774959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0" y="7519"/>
                </a:moveTo>
                <a:lnTo>
                  <a:pt x="12039" y="0"/>
                </a:lnTo>
              </a:path>
            </a:pathLst>
          </a:custGeom>
          <a:ln w="145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836177" y="4774959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879" y="34461"/>
                </a:moveTo>
                <a:lnTo>
                  <a:pt x="34879" y="34461"/>
                </a:lnTo>
              </a:path>
              <a:path w="34925" h="34925">
                <a:moveTo>
                  <a:pt x="0" y="0"/>
                </a:moveTo>
                <a:lnTo>
                  <a:pt x="34879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977925" y="4799676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0" y="9744"/>
                </a:moveTo>
                <a:lnTo>
                  <a:pt x="0" y="9744"/>
                </a:lnTo>
              </a:path>
              <a:path w="27939" h="10160">
                <a:moveTo>
                  <a:pt x="0" y="9744"/>
                </a:moveTo>
                <a:lnTo>
                  <a:pt x="27801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044055" y="477495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603"/>
                </a:moveTo>
                <a:lnTo>
                  <a:pt x="0" y="1603"/>
                </a:lnTo>
              </a:path>
              <a:path w="2539" h="1904">
                <a:moveTo>
                  <a:pt x="0" y="1603"/>
                </a:moveTo>
                <a:lnTo>
                  <a:pt x="1997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322454" y="477495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43" y="1603"/>
                </a:moveTo>
                <a:lnTo>
                  <a:pt x="1143" y="1603"/>
                </a:lnTo>
              </a:path>
              <a:path w="1270" h="1904">
                <a:moveTo>
                  <a:pt x="0" y="0"/>
                </a:moveTo>
                <a:lnTo>
                  <a:pt x="1143" y="160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788339" y="472769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36" y="4482"/>
                </a:moveTo>
                <a:lnTo>
                  <a:pt x="4536" y="4482"/>
                </a:lnTo>
              </a:path>
              <a:path w="5079" h="5079">
                <a:moveTo>
                  <a:pt x="0" y="0"/>
                </a:moveTo>
                <a:lnTo>
                  <a:pt x="4536" y="448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099335" y="4704340"/>
            <a:ext cx="34925" cy="27940"/>
          </a:xfrm>
          <a:custGeom>
            <a:avLst/>
            <a:gdLst/>
            <a:ahLst/>
            <a:cxnLst/>
            <a:rect l="l" t="t" r="r" b="b"/>
            <a:pathLst>
              <a:path w="34925" h="27939">
                <a:moveTo>
                  <a:pt x="0" y="27835"/>
                </a:moveTo>
                <a:lnTo>
                  <a:pt x="0" y="27835"/>
                </a:lnTo>
              </a:path>
              <a:path w="34925" h="27939">
                <a:moveTo>
                  <a:pt x="0" y="27835"/>
                </a:moveTo>
                <a:lnTo>
                  <a:pt x="34666" y="0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282288" y="471865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9647" y="13523"/>
                </a:moveTo>
                <a:lnTo>
                  <a:pt x="9647" y="13523"/>
                </a:lnTo>
              </a:path>
              <a:path w="10160" h="13970">
                <a:moveTo>
                  <a:pt x="0" y="0"/>
                </a:moveTo>
                <a:lnTo>
                  <a:pt x="9647" y="13523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280225" y="471575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063" y="2892"/>
                </a:moveTo>
                <a:lnTo>
                  <a:pt x="2063" y="2892"/>
                </a:lnTo>
              </a:path>
              <a:path w="2539" h="3175">
                <a:moveTo>
                  <a:pt x="0" y="0"/>
                </a:moveTo>
                <a:lnTo>
                  <a:pt x="2063" y="289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164258" y="4695460"/>
            <a:ext cx="89535" cy="5080"/>
          </a:xfrm>
          <a:custGeom>
            <a:avLst/>
            <a:gdLst/>
            <a:ahLst/>
            <a:cxnLst/>
            <a:rect l="l" t="t" r="r" b="b"/>
            <a:pathLst>
              <a:path w="89535" h="5079">
                <a:moveTo>
                  <a:pt x="0" y="0"/>
                </a:moveTo>
                <a:lnTo>
                  <a:pt x="89076" y="4982"/>
                </a:lnTo>
              </a:path>
            </a:pathLst>
          </a:custGeom>
          <a:ln w="1459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634549" y="477495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634543" y="477496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1"/>
                </a:moveTo>
                <a:lnTo>
                  <a:pt x="35342" y="19126"/>
                </a:lnTo>
                <a:lnTo>
                  <a:pt x="32652" y="7480"/>
                </a:lnTo>
                <a:lnTo>
                  <a:pt x="21102" y="0"/>
                </a:lnTo>
                <a:lnTo>
                  <a:pt x="10017" y="453"/>
                </a:lnTo>
                <a:lnTo>
                  <a:pt x="906" y="12124"/>
                </a:lnTo>
                <a:lnTo>
                  <a:pt x="0" y="22898"/>
                </a:lnTo>
                <a:lnTo>
                  <a:pt x="11626" y="32876"/>
                </a:lnTo>
                <a:lnTo>
                  <a:pt x="22248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758174" y="469771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9" y="0"/>
                </a:moveTo>
                <a:lnTo>
                  <a:pt x="10028" y="452"/>
                </a:lnTo>
                <a:lnTo>
                  <a:pt x="911" y="12122"/>
                </a:lnTo>
                <a:lnTo>
                  <a:pt x="0" y="22895"/>
                </a:lnTo>
                <a:lnTo>
                  <a:pt x="11625" y="32873"/>
                </a:lnTo>
                <a:lnTo>
                  <a:pt x="22253" y="34462"/>
                </a:lnTo>
                <a:lnTo>
                  <a:pt x="30111" y="30091"/>
                </a:lnTo>
                <a:lnTo>
                  <a:pt x="35358" y="19122"/>
                </a:lnTo>
                <a:lnTo>
                  <a:pt x="32663" y="7478"/>
                </a:lnTo>
                <a:lnTo>
                  <a:pt x="2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758195" y="469771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881835" y="481988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881845" y="481988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5"/>
                </a:lnTo>
                <a:lnTo>
                  <a:pt x="32649" y="7481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5"/>
                </a:lnTo>
                <a:lnTo>
                  <a:pt x="0" y="22899"/>
                </a:lnTo>
                <a:lnTo>
                  <a:pt x="11626" y="32877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005493" y="477656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79" y="0"/>
                </a:moveTo>
                <a:lnTo>
                  <a:pt x="9994" y="464"/>
                </a:lnTo>
                <a:lnTo>
                  <a:pt x="894" y="12134"/>
                </a:lnTo>
                <a:lnTo>
                  <a:pt x="0" y="22912"/>
                </a:lnTo>
                <a:lnTo>
                  <a:pt x="11626" y="32879"/>
                </a:lnTo>
                <a:lnTo>
                  <a:pt x="22248" y="34451"/>
                </a:lnTo>
                <a:lnTo>
                  <a:pt x="30076" y="30084"/>
                </a:lnTo>
                <a:lnTo>
                  <a:pt x="35323" y="19119"/>
                </a:lnTo>
                <a:lnTo>
                  <a:pt x="32628" y="7472"/>
                </a:lnTo>
                <a:lnTo>
                  <a:pt x="21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005496" y="477655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9"/>
                </a:lnTo>
                <a:lnTo>
                  <a:pt x="32649" y="7482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8"/>
                </a:lnTo>
                <a:lnTo>
                  <a:pt x="0" y="22904"/>
                </a:lnTo>
                <a:lnTo>
                  <a:pt x="11627" y="32879"/>
                </a:lnTo>
                <a:lnTo>
                  <a:pt x="22249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129148" y="46772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129149" y="467726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8"/>
                </a:lnTo>
                <a:lnTo>
                  <a:pt x="32621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2"/>
                </a:lnTo>
                <a:lnTo>
                  <a:pt x="0" y="22917"/>
                </a:lnTo>
                <a:lnTo>
                  <a:pt x="11627" y="32888"/>
                </a:lnTo>
                <a:lnTo>
                  <a:pt x="22250" y="34467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252773" y="46841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9" y="0"/>
                </a:moveTo>
                <a:lnTo>
                  <a:pt x="10028" y="452"/>
                </a:lnTo>
                <a:lnTo>
                  <a:pt x="911" y="12122"/>
                </a:lnTo>
                <a:lnTo>
                  <a:pt x="0" y="22895"/>
                </a:lnTo>
                <a:lnTo>
                  <a:pt x="11625" y="32873"/>
                </a:lnTo>
                <a:lnTo>
                  <a:pt x="22253" y="34462"/>
                </a:lnTo>
                <a:lnTo>
                  <a:pt x="30111" y="30091"/>
                </a:lnTo>
                <a:lnTo>
                  <a:pt x="35358" y="19122"/>
                </a:lnTo>
                <a:lnTo>
                  <a:pt x="32663" y="7478"/>
                </a:lnTo>
                <a:lnTo>
                  <a:pt x="2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252797" y="468419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3" y="30087"/>
                </a:moveTo>
                <a:lnTo>
                  <a:pt x="35333" y="19131"/>
                </a:lnTo>
                <a:lnTo>
                  <a:pt x="32643" y="7497"/>
                </a:lnTo>
                <a:lnTo>
                  <a:pt x="21104" y="0"/>
                </a:lnTo>
                <a:lnTo>
                  <a:pt x="10024" y="449"/>
                </a:lnTo>
                <a:lnTo>
                  <a:pt x="909" y="12118"/>
                </a:lnTo>
                <a:lnTo>
                  <a:pt x="0" y="22891"/>
                </a:lnTo>
                <a:lnTo>
                  <a:pt x="11632" y="32875"/>
                </a:lnTo>
                <a:lnTo>
                  <a:pt x="22251" y="34454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376432" y="485752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376450" y="485752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500091" y="485323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500103" y="485323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0" y="30093"/>
                </a:moveTo>
                <a:lnTo>
                  <a:pt x="35318" y="19118"/>
                </a:lnTo>
                <a:lnTo>
                  <a:pt x="32621" y="7462"/>
                </a:lnTo>
                <a:lnTo>
                  <a:pt x="21078" y="0"/>
                </a:lnTo>
                <a:lnTo>
                  <a:pt x="9989" y="473"/>
                </a:lnTo>
                <a:lnTo>
                  <a:pt x="892" y="12143"/>
                </a:lnTo>
                <a:lnTo>
                  <a:pt x="0" y="22921"/>
                </a:lnTo>
                <a:lnTo>
                  <a:pt x="11628" y="32887"/>
                </a:lnTo>
                <a:lnTo>
                  <a:pt x="22252" y="34461"/>
                </a:lnTo>
              </a:path>
            </a:pathLst>
          </a:custGeom>
          <a:ln w="1460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666545" y="4759740"/>
            <a:ext cx="99060" cy="114300"/>
          </a:xfrm>
          <a:custGeom>
            <a:avLst/>
            <a:gdLst/>
            <a:ahLst/>
            <a:cxnLst/>
            <a:rect l="l" t="t" r="r" b="b"/>
            <a:pathLst>
              <a:path w="99060" h="114300">
                <a:moveTo>
                  <a:pt x="0" y="114262"/>
                </a:moveTo>
                <a:lnTo>
                  <a:pt x="98682" y="0"/>
                </a:lnTo>
              </a:path>
              <a:path w="99060" h="114300">
                <a:moveTo>
                  <a:pt x="0" y="114262"/>
                </a:moveTo>
                <a:lnTo>
                  <a:pt x="0" y="1142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301560" y="4780108"/>
            <a:ext cx="79375" cy="53340"/>
          </a:xfrm>
          <a:custGeom>
            <a:avLst/>
            <a:gdLst/>
            <a:ahLst/>
            <a:cxnLst/>
            <a:rect l="l" t="t" r="r" b="b"/>
            <a:pathLst>
              <a:path w="79375" h="53339">
                <a:moveTo>
                  <a:pt x="0" y="0"/>
                </a:moveTo>
                <a:lnTo>
                  <a:pt x="78817" y="53336"/>
                </a:lnTo>
              </a:path>
            </a:pathLst>
          </a:custGeom>
          <a:ln w="145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492339" y="4823827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4">
                <a:moveTo>
                  <a:pt x="0" y="1389"/>
                </a:moveTo>
                <a:lnTo>
                  <a:pt x="7981" y="0"/>
                </a:lnTo>
              </a:path>
              <a:path w="8254" h="1904">
                <a:moveTo>
                  <a:pt x="0" y="1389"/>
                </a:moveTo>
                <a:lnTo>
                  <a:pt x="0" y="138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662632" y="4874003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4531"/>
                </a:moveTo>
                <a:lnTo>
                  <a:pt x="3913" y="0"/>
                </a:lnTo>
              </a:path>
            </a:pathLst>
          </a:custGeom>
          <a:ln w="14602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410624" y="4825216"/>
            <a:ext cx="81915" cy="14604"/>
          </a:xfrm>
          <a:custGeom>
            <a:avLst/>
            <a:gdLst/>
            <a:ahLst/>
            <a:cxnLst/>
            <a:rect l="l" t="t" r="r" b="b"/>
            <a:pathLst>
              <a:path w="81914" h="14604">
                <a:moveTo>
                  <a:pt x="0" y="14224"/>
                </a:moveTo>
                <a:lnTo>
                  <a:pt x="81715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163890" y="4759282"/>
            <a:ext cx="89535" cy="3175"/>
          </a:xfrm>
          <a:custGeom>
            <a:avLst/>
            <a:gdLst/>
            <a:ahLst/>
            <a:cxnLst/>
            <a:rect l="l" t="t" r="r" b="b"/>
            <a:pathLst>
              <a:path w="89535" h="3175">
                <a:moveTo>
                  <a:pt x="0" y="2966"/>
                </a:moveTo>
                <a:lnTo>
                  <a:pt x="89318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295493" y="477600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6066" y="4105"/>
                </a:moveTo>
                <a:lnTo>
                  <a:pt x="6066" y="4105"/>
                </a:lnTo>
              </a:path>
              <a:path w="6350" h="4445">
                <a:moveTo>
                  <a:pt x="0" y="0"/>
                </a:moveTo>
                <a:lnTo>
                  <a:pt x="6066" y="410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040492" y="4759654"/>
            <a:ext cx="89535" cy="3175"/>
          </a:xfrm>
          <a:custGeom>
            <a:avLst/>
            <a:gdLst/>
            <a:ahLst/>
            <a:cxnLst/>
            <a:rect l="l" t="t" r="r" b="b"/>
            <a:pathLst>
              <a:path w="89535" h="3175">
                <a:moveTo>
                  <a:pt x="0" y="0"/>
                </a:moveTo>
                <a:lnTo>
                  <a:pt x="89176" y="2678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284388" y="476848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105" y="7515"/>
                </a:moveTo>
                <a:lnTo>
                  <a:pt x="11105" y="7515"/>
                </a:lnTo>
              </a:path>
              <a:path w="11429" h="7620">
                <a:moveTo>
                  <a:pt x="0" y="0"/>
                </a:moveTo>
                <a:lnTo>
                  <a:pt x="11105" y="751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792907" y="4743282"/>
            <a:ext cx="89535" cy="4445"/>
          </a:xfrm>
          <a:custGeom>
            <a:avLst/>
            <a:gdLst/>
            <a:ahLst/>
            <a:cxnLst/>
            <a:rect l="l" t="t" r="r" b="b"/>
            <a:pathLst>
              <a:path w="89535" h="4445">
                <a:moveTo>
                  <a:pt x="0" y="3922"/>
                </a:moveTo>
                <a:lnTo>
                  <a:pt x="89343" y="0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916936" y="4744944"/>
            <a:ext cx="89535" cy="12065"/>
          </a:xfrm>
          <a:custGeom>
            <a:avLst/>
            <a:gdLst/>
            <a:ahLst/>
            <a:cxnLst/>
            <a:rect l="l" t="t" r="r" b="b"/>
            <a:pathLst>
              <a:path w="89535" h="12064">
                <a:moveTo>
                  <a:pt x="0" y="0"/>
                </a:moveTo>
                <a:lnTo>
                  <a:pt x="89218" y="11961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634550" y="487400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7" y="32880"/>
                </a:lnTo>
                <a:lnTo>
                  <a:pt x="22248" y="3445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34546" y="487400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82"/>
                </a:moveTo>
                <a:lnTo>
                  <a:pt x="35340" y="19120"/>
                </a:lnTo>
                <a:lnTo>
                  <a:pt x="32645" y="7473"/>
                </a:lnTo>
                <a:lnTo>
                  <a:pt x="21096" y="0"/>
                </a:lnTo>
                <a:lnTo>
                  <a:pt x="10009" y="459"/>
                </a:lnTo>
                <a:lnTo>
                  <a:pt x="901" y="12128"/>
                </a:lnTo>
                <a:lnTo>
                  <a:pt x="0" y="22904"/>
                </a:lnTo>
                <a:lnTo>
                  <a:pt x="11628" y="32873"/>
                </a:lnTo>
                <a:lnTo>
                  <a:pt x="22251" y="3445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758175" y="473078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4" y="0"/>
                </a:moveTo>
                <a:lnTo>
                  <a:pt x="10020" y="452"/>
                </a:lnTo>
                <a:lnTo>
                  <a:pt x="906" y="12128"/>
                </a:lnTo>
                <a:lnTo>
                  <a:pt x="0" y="22901"/>
                </a:lnTo>
                <a:lnTo>
                  <a:pt x="11622" y="32876"/>
                </a:lnTo>
                <a:lnTo>
                  <a:pt x="22249" y="34462"/>
                </a:lnTo>
                <a:lnTo>
                  <a:pt x="30110" y="30082"/>
                </a:lnTo>
                <a:lnTo>
                  <a:pt x="35356" y="19122"/>
                </a:lnTo>
                <a:lnTo>
                  <a:pt x="32662" y="7474"/>
                </a:lnTo>
                <a:lnTo>
                  <a:pt x="2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758196" y="473078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5" y="32879"/>
                </a:lnTo>
                <a:lnTo>
                  <a:pt x="22246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881835" y="472535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8" y="465"/>
                </a:lnTo>
                <a:lnTo>
                  <a:pt x="896" y="12139"/>
                </a:lnTo>
                <a:lnTo>
                  <a:pt x="0" y="22913"/>
                </a:lnTo>
                <a:lnTo>
                  <a:pt x="11624" y="32884"/>
                </a:lnTo>
                <a:lnTo>
                  <a:pt x="22243" y="34458"/>
                </a:lnTo>
                <a:lnTo>
                  <a:pt x="30077" y="30084"/>
                </a:lnTo>
                <a:lnTo>
                  <a:pt x="35324" y="19121"/>
                </a:lnTo>
                <a:lnTo>
                  <a:pt x="32624" y="7476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881846" y="472535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5" y="32879"/>
                </a:lnTo>
                <a:lnTo>
                  <a:pt x="22246" y="344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005490" y="474193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005496" y="474193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129148" y="474564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129149" y="474564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252773" y="474154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9" y="0"/>
                </a:moveTo>
                <a:lnTo>
                  <a:pt x="10028" y="452"/>
                </a:lnTo>
                <a:lnTo>
                  <a:pt x="911" y="12122"/>
                </a:lnTo>
                <a:lnTo>
                  <a:pt x="0" y="22895"/>
                </a:lnTo>
                <a:lnTo>
                  <a:pt x="11625" y="32873"/>
                </a:lnTo>
                <a:lnTo>
                  <a:pt x="22253" y="34462"/>
                </a:lnTo>
                <a:lnTo>
                  <a:pt x="30111" y="30091"/>
                </a:lnTo>
                <a:lnTo>
                  <a:pt x="35358" y="19122"/>
                </a:lnTo>
                <a:lnTo>
                  <a:pt x="32663" y="7478"/>
                </a:lnTo>
                <a:lnTo>
                  <a:pt x="2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252797" y="474154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3" y="30084"/>
                </a:moveTo>
                <a:lnTo>
                  <a:pt x="35333" y="19130"/>
                </a:lnTo>
                <a:lnTo>
                  <a:pt x="32641" y="7496"/>
                </a:lnTo>
                <a:lnTo>
                  <a:pt x="21103" y="0"/>
                </a:lnTo>
                <a:lnTo>
                  <a:pt x="10022" y="450"/>
                </a:lnTo>
                <a:lnTo>
                  <a:pt x="908" y="12120"/>
                </a:lnTo>
                <a:lnTo>
                  <a:pt x="0" y="22893"/>
                </a:lnTo>
                <a:lnTo>
                  <a:pt x="11633" y="32874"/>
                </a:lnTo>
                <a:lnTo>
                  <a:pt x="22252" y="3445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376433" y="482521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6" y="0"/>
                </a:moveTo>
                <a:lnTo>
                  <a:pt x="10003" y="461"/>
                </a:lnTo>
                <a:lnTo>
                  <a:pt x="900" y="12132"/>
                </a:lnTo>
                <a:lnTo>
                  <a:pt x="0" y="22907"/>
                </a:lnTo>
                <a:lnTo>
                  <a:pt x="11625" y="32882"/>
                </a:lnTo>
                <a:lnTo>
                  <a:pt x="22245" y="34460"/>
                </a:lnTo>
                <a:lnTo>
                  <a:pt x="30078" y="30091"/>
                </a:lnTo>
                <a:lnTo>
                  <a:pt x="35325" y="19123"/>
                </a:lnTo>
                <a:lnTo>
                  <a:pt x="32631" y="7479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376448" y="482521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5"/>
                </a:lnTo>
                <a:lnTo>
                  <a:pt x="32649" y="7481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5"/>
                </a:lnTo>
                <a:lnTo>
                  <a:pt x="0" y="22899"/>
                </a:lnTo>
                <a:lnTo>
                  <a:pt x="11627" y="32876"/>
                </a:lnTo>
                <a:lnTo>
                  <a:pt x="22250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500089" y="48036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500101" y="480368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9"/>
                </a:lnTo>
                <a:lnTo>
                  <a:pt x="32622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1"/>
                </a:lnTo>
                <a:lnTo>
                  <a:pt x="0" y="22916"/>
                </a:lnTo>
                <a:lnTo>
                  <a:pt x="11627" y="32888"/>
                </a:lnTo>
                <a:lnTo>
                  <a:pt x="22250" y="3446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709572" y="4740661"/>
            <a:ext cx="49530" cy="15240"/>
          </a:xfrm>
          <a:custGeom>
            <a:avLst/>
            <a:gdLst/>
            <a:ahLst/>
            <a:cxnLst/>
            <a:rect l="l" t="t" r="r" b="b"/>
            <a:pathLst>
              <a:path w="49529" h="15239">
                <a:moveTo>
                  <a:pt x="0" y="0"/>
                </a:moveTo>
                <a:lnTo>
                  <a:pt x="49495" y="14775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818075" y="4740661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72"/>
                </a:moveTo>
                <a:lnTo>
                  <a:pt x="6145" y="0"/>
                </a:lnTo>
              </a:path>
              <a:path w="6350" h="2539">
                <a:moveTo>
                  <a:pt x="0" y="2472"/>
                </a:moveTo>
                <a:lnTo>
                  <a:pt x="0" y="247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410510" y="4756540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10" h="13970">
                <a:moveTo>
                  <a:pt x="0" y="13734"/>
                </a:moveTo>
                <a:lnTo>
                  <a:pt x="67216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791575" y="4743134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663"/>
                </a:moveTo>
                <a:lnTo>
                  <a:pt x="26499" y="0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318965" y="4745544"/>
            <a:ext cx="59055" cy="22860"/>
          </a:xfrm>
          <a:custGeom>
            <a:avLst/>
            <a:gdLst/>
            <a:ahLst/>
            <a:cxnLst/>
            <a:rect l="l" t="t" r="r" b="b"/>
            <a:pathLst>
              <a:path w="59054" h="22860">
                <a:moveTo>
                  <a:pt x="0" y="0"/>
                </a:moveTo>
                <a:lnTo>
                  <a:pt x="59026" y="22285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477728" y="4751932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60" h="5079">
                <a:moveTo>
                  <a:pt x="0" y="4608"/>
                </a:moveTo>
                <a:lnTo>
                  <a:pt x="0" y="4608"/>
                </a:lnTo>
              </a:path>
              <a:path w="22860" h="5079">
                <a:moveTo>
                  <a:pt x="0" y="4608"/>
                </a:moveTo>
                <a:lnTo>
                  <a:pt x="22551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163985" y="4727209"/>
            <a:ext cx="89535" cy="1270"/>
          </a:xfrm>
          <a:custGeom>
            <a:avLst/>
            <a:gdLst/>
            <a:ahLst/>
            <a:cxnLst/>
            <a:rect l="l" t="t" r="r" b="b"/>
            <a:pathLst>
              <a:path w="89535" h="1270">
                <a:moveTo>
                  <a:pt x="0" y="886"/>
                </a:moveTo>
                <a:lnTo>
                  <a:pt x="89256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315720" y="4744319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244" y="1224"/>
                </a:moveTo>
                <a:lnTo>
                  <a:pt x="3244" y="1224"/>
                </a:lnTo>
              </a:path>
              <a:path w="3810" h="1270">
                <a:moveTo>
                  <a:pt x="0" y="0"/>
                </a:moveTo>
                <a:lnTo>
                  <a:pt x="3244" y="1224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286135" y="4733149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585" y="11169"/>
                </a:moveTo>
                <a:lnTo>
                  <a:pt x="29585" y="11169"/>
                </a:lnTo>
              </a:path>
              <a:path w="29845" h="11429">
                <a:moveTo>
                  <a:pt x="0" y="0"/>
                </a:moveTo>
                <a:lnTo>
                  <a:pt x="29585" y="1116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668416" y="4728375"/>
            <a:ext cx="41275" cy="12700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41155" y="12286"/>
                </a:moveTo>
                <a:lnTo>
                  <a:pt x="41155" y="12286"/>
                </a:lnTo>
              </a:path>
              <a:path w="41275" h="12700">
                <a:moveTo>
                  <a:pt x="0" y="0"/>
                </a:moveTo>
                <a:lnTo>
                  <a:pt x="41155" y="12286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824220" y="4717097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29">
                <a:moveTo>
                  <a:pt x="0" y="23563"/>
                </a:moveTo>
                <a:lnTo>
                  <a:pt x="0" y="23563"/>
                </a:lnTo>
              </a:path>
              <a:path w="59054" h="24129">
                <a:moveTo>
                  <a:pt x="0" y="23563"/>
                </a:moveTo>
                <a:lnTo>
                  <a:pt x="58560" y="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040591" y="4714111"/>
            <a:ext cx="89535" cy="12065"/>
          </a:xfrm>
          <a:custGeom>
            <a:avLst/>
            <a:gdLst/>
            <a:ahLst/>
            <a:cxnLst/>
            <a:rect l="l" t="t" r="r" b="b"/>
            <a:pathLst>
              <a:path w="89535" h="12064">
                <a:moveTo>
                  <a:pt x="0" y="0"/>
                </a:moveTo>
                <a:lnTo>
                  <a:pt x="89220" y="1195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916749" y="4710720"/>
            <a:ext cx="89535" cy="1270"/>
          </a:xfrm>
          <a:custGeom>
            <a:avLst/>
            <a:gdLst/>
            <a:ahLst/>
            <a:cxnLst/>
            <a:rect l="l" t="t" r="r" b="b"/>
            <a:pathLst>
              <a:path w="89535" h="1270">
                <a:moveTo>
                  <a:pt x="0" y="0"/>
                </a:moveTo>
                <a:lnTo>
                  <a:pt x="89232" y="833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634549" y="470620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6" y="0"/>
                </a:moveTo>
                <a:lnTo>
                  <a:pt x="10002" y="458"/>
                </a:lnTo>
                <a:lnTo>
                  <a:pt x="900" y="12131"/>
                </a:lnTo>
                <a:lnTo>
                  <a:pt x="0" y="22906"/>
                </a:lnTo>
                <a:lnTo>
                  <a:pt x="11625" y="32882"/>
                </a:lnTo>
                <a:lnTo>
                  <a:pt x="22245" y="34460"/>
                </a:lnTo>
                <a:lnTo>
                  <a:pt x="30079" y="30092"/>
                </a:lnTo>
                <a:lnTo>
                  <a:pt x="35325" y="19126"/>
                </a:lnTo>
                <a:lnTo>
                  <a:pt x="32635" y="7479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634545" y="470620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758175" y="474313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4" y="0"/>
                </a:moveTo>
                <a:lnTo>
                  <a:pt x="10020" y="452"/>
                </a:lnTo>
                <a:lnTo>
                  <a:pt x="906" y="12128"/>
                </a:lnTo>
                <a:lnTo>
                  <a:pt x="0" y="22901"/>
                </a:lnTo>
                <a:lnTo>
                  <a:pt x="11627" y="32870"/>
                </a:lnTo>
                <a:lnTo>
                  <a:pt x="22257" y="34453"/>
                </a:lnTo>
                <a:lnTo>
                  <a:pt x="30110" y="30082"/>
                </a:lnTo>
                <a:lnTo>
                  <a:pt x="35356" y="19122"/>
                </a:lnTo>
                <a:lnTo>
                  <a:pt x="32662" y="7474"/>
                </a:lnTo>
                <a:lnTo>
                  <a:pt x="2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758196" y="474313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82"/>
                </a:moveTo>
                <a:lnTo>
                  <a:pt x="35340" y="19120"/>
                </a:lnTo>
                <a:lnTo>
                  <a:pt x="32645" y="7473"/>
                </a:lnTo>
                <a:lnTo>
                  <a:pt x="21096" y="0"/>
                </a:lnTo>
                <a:lnTo>
                  <a:pt x="10009" y="459"/>
                </a:lnTo>
                <a:lnTo>
                  <a:pt x="901" y="12128"/>
                </a:lnTo>
                <a:lnTo>
                  <a:pt x="0" y="22904"/>
                </a:lnTo>
                <a:lnTo>
                  <a:pt x="11628" y="32873"/>
                </a:lnTo>
                <a:lnTo>
                  <a:pt x="22251" y="34451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881835" y="469337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79" y="0"/>
                </a:moveTo>
                <a:lnTo>
                  <a:pt x="9994" y="464"/>
                </a:lnTo>
                <a:lnTo>
                  <a:pt x="894" y="12134"/>
                </a:lnTo>
                <a:lnTo>
                  <a:pt x="0" y="22912"/>
                </a:lnTo>
                <a:lnTo>
                  <a:pt x="11626" y="32879"/>
                </a:lnTo>
                <a:lnTo>
                  <a:pt x="22248" y="34451"/>
                </a:lnTo>
                <a:lnTo>
                  <a:pt x="30076" y="30084"/>
                </a:lnTo>
                <a:lnTo>
                  <a:pt x="35323" y="19119"/>
                </a:lnTo>
                <a:lnTo>
                  <a:pt x="32628" y="7472"/>
                </a:lnTo>
                <a:lnTo>
                  <a:pt x="21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881845" y="469336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2"/>
                </a:moveTo>
                <a:lnTo>
                  <a:pt x="35342" y="19125"/>
                </a:lnTo>
                <a:lnTo>
                  <a:pt x="32649" y="7481"/>
                </a:lnTo>
                <a:lnTo>
                  <a:pt x="21103" y="0"/>
                </a:lnTo>
                <a:lnTo>
                  <a:pt x="10020" y="455"/>
                </a:lnTo>
                <a:lnTo>
                  <a:pt x="907" y="12125"/>
                </a:lnTo>
                <a:lnTo>
                  <a:pt x="0" y="22899"/>
                </a:lnTo>
                <a:lnTo>
                  <a:pt x="11626" y="32877"/>
                </a:lnTo>
                <a:lnTo>
                  <a:pt x="22248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005493" y="469451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5" y="463"/>
                </a:lnTo>
                <a:lnTo>
                  <a:pt x="895" y="12138"/>
                </a:lnTo>
                <a:lnTo>
                  <a:pt x="0" y="22913"/>
                </a:lnTo>
                <a:lnTo>
                  <a:pt x="11622" y="32885"/>
                </a:lnTo>
                <a:lnTo>
                  <a:pt x="22241" y="34459"/>
                </a:lnTo>
                <a:lnTo>
                  <a:pt x="30077" y="30083"/>
                </a:lnTo>
                <a:lnTo>
                  <a:pt x="35323" y="19122"/>
                </a:lnTo>
                <a:lnTo>
                  <a:pt x="32628" y="7474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005497" y="469451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129148" y="47110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129149" y="471107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252775" y="470986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3" y="0"/>
                </a:moveTo>
                <a:lnTo>
                  <a:pt x="10018" y="454"/>
                </a:lnTo>
                <a:lnTo>
                  <a:pt x="905" y="12124"/>
                </a:lnTo>
                <a:lnTo>
                  <a:pt x="0" y="22900"/>
                </a:lnTo>
                <a:lnTo>
                  <a:pt x="11627" y="32869"/>
                </a:lnTo>
                <a:lnTo>
                  <a:pt x="22258" y="34452"/>
                </a:lnTo>
                <a:lnTo>
                  <a:pt x="30109" y="30083"/>
                </a:lnTo>
                <a:lnTo>
                  <a:pt x="35356" y="19119"/>
                </a:lnTo>
                <a:lnTo>
                  <a:pt x="32662" y="7471"/>
                </a:lnTo>
                <a:lnTo>
                  <a:pt x="21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252799" y="470987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1" y="30077"/>
                </a:moveTo>
                <a:lnTo>
                  <a:pt x="35331" y="19126"/>
                </a:lnTo>
                <a:lnTo>
                  <a:pt x="32640" y="7489"/>
                </a:lnTo>
                <a:lnTo>
                  <a:pt x="21097" y="0"/>
                </a:lnTo>
                <a:lnTo>
                  <a:pt x="10012" y="452"/>
                </a:lnTo>
                <a:lnTo>
                  <a:pt x="902" y="12121"/>
                </a:lnTo>
                <a:lnTo>
                  <a:pt x="0" y="22897"/>
                </a:lnTo>
                <a:lnTo>
                  <a:pt x="11634" y="32871"/>
                </a:lnTo>
                <a:lnTo>
                  <a:pt x="22254" y="34443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376432" y="475654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376448" y="475654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4" y="30091"/>
                </a:moveTo>
                <a:lnTo>
                  <a:pt x="35342" y="19128"/>
                </a:lnTo>
                <a:lnTo>
                  <a:pt x="32652" y="7481"/>
                </a:lnTo>
                <a:lnTo>
                  <a:pt x="21103" y="0"/>
                </a:lnTo>
                <a:lnTo>
                  <a:pt x="10017" y="453"/>
                </a:lnTo>
                <a:lnTo>
                  <a:pt x="907" y="12125"/>
                </a:lnTo>
                <a:lnTo>
                  <a:pt x="0" y="22899"/>
                </a:lnTo>
                <a:lnTo>
                  <a:pt x="11627" y="32877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500091" y="473128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500101" y="473126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543396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94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580869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8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551110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86" y="24443"/>
                </a:lnTo>
                <a:lnTo>
                  <a:pt x="19180" y="29741"/>
                </a:lnTo>
                <a:lnTo>
                  <a:pt x="10581" y="29741"/>
                </a:lnTo>
                <a:lnTo>
                  <a:pt x="530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581" y="0"/>
                </a:lnTo>
                <a:lnTo>
                  <a:pt x="1918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947129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984637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12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954874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43"/>
                </a:lnTo>
                <a:lnTo>
                  <a:pt x="19149" y="29741"/>
                </a:lnTo>
                <a:lnTo>
                  <a:pt x="10581" y="29741"/>
                </a:lnTo>
                <a:lnTo>
                  <a:pt x="527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275" y="5285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85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350892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4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388376" y="54443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7" y="0"/>
                </a:lnTo>
              </a:path>
            </a:pathLst>
          </a:custGeom>
          <a:ln w="8210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358607" y="542952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85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86" y="24443"/>
                </a:lnTo>
                <a:lnTo>
                  <a:pt x="19180" y="29741"/>
                </a:lnTo>
                <a:lnTo>
                  <a:pt x="10611" y="29741"/>
                </a:lnTo>
                <a:lnTo>
                  <a:pt x="5305" y="24443"/>
                </a:lnTo>
                <a:lnTo>
                  <a:pt x="0" y="19157"/>
                </a:lnTo>
                <a:lnTo>
                  <a:pt x="0" y="10584"/>
                </a:lnTo>
                <a:lnTo>
                  <a:pt x="5305" y="5285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85"/>
                </a:lnTo>
              </a:path>
            </a:pathLst>
          </a:custGeom>
          <a:ln w="8214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652867" y="5997286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5524" y="0"/>
                </a:lnTo>
              </a:path>
            </a:pathLst>
          </a:custGeom>
          <a:ln w="3648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 txBox="1"/>
          <p:nvPr/>
        </p:nvSpPr>
        <p:spPr>
          <a:xfrm>
            <a:off x="1249923" y="6120486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1249923" y="5965407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789" name="object 789"/>
          <p:cNvSpPr txBox="1"/>
          <p:nvPr/>
        </p:nvSpPr>
        <p:spPr>
          <a:xfrm>
            <a:off x="1249923" y="5810329"/>
            <a:ext cx="10890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5690" algn="l"/>
              </a:tabLst>
            </a:pPr>
            <a:r>
              <a:rPr sz="300" spc="5" dirty="0">
                <a:latin typeface="Arial"/>
                <a:cs typeface="Arial"/>
              </a:rPr>
              <a:t>0.850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790" name="object 790"/>
          <p:cNvSpPr txBox="1"/>
          <p:nvPr/>
        </p:nvSpPr>
        <p:spPr>
          <a:xfrm>
            <a:off x="1544156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H36</a:t>
            </a:r>
            <a:endParaRPr sz="350">
              <a:latin typeface="Arial"/>
              <a:cs typeface="Arial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2082484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H37</a:t>
            </a:r>
            <a:endParaRPr sz="350">
              <a:latin typeface="Arial"/>
              <a:cs typeface="Arial"/>
            </a:endParaRPr>
          </a:p>
        </p:txBody>
      </p:sp>
      <p:sp>
        <p:nvSpPr>
          <p:cNvPr id="792" name="object 792"/>
          <p:cNvSpPr txBox="1"/>
          <p:nvPr/>
        </p:nvSpPr>
        <p:spPr>
          <a:xfrm>
            <a:off x="2860474" y="1785647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2860474" y="1630580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794" name="object 794"/>
          <p:cNvSpPr txBox="1"/>
          <p:nvPr/>
        </p:nvSpPr>
        <p:spPr>
          <a:xfrm>
            <a:off x="2860474" y="147550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795" name="object 795"/>
          <p:cNvSpPr txBox="1"/>
          <p:nvPr/>
        </p:nvSpPr>
        <p:spPr>
          <a:xfrm>
            <a:off x="2803260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H35</a:t>
            </a:r>
            <a:endParaRPr sz="350">
              <a:latin typeface="Arial"/>
              <a:cs typeface="Arial"/>
            </a:endParaRPr>
          </a:p>
        </p:txBody>
      </p:sp>
      <p:sp>
        <p:nvSpPr>
          <p:cNvPr id="796" name="object 796"/>
          <p:cNvSpPr txBox="1"/>
          <p:nvPr/>
        </p:nvSpPr>
        <p:spPr>
          <a:xfrm>
            <a:off x="3033968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H01</a:t>
            </a:r>
            <a:endParaRPr sz="350">
              <a:latin typeface="Arial"/>
              <a:cs typeface="Arial"/>
            </a:endParaRPr>
          </a:p>
        </p:txBody>
      </p:sp>
      <p:sp>
        <p:nvSpPr>
          <p:cNvPr id="797" name="object 797"/>
          <p:cNvSpPr txBox="1"/>
          <p:nvPr/>
        </p:nvSpPr>
        <p:spPr>
          <a:xfrm>
            <a:off x="3264689" y="2157609"/>
            <a:ext cx="34353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204" algn="l"/>
              </a:tabLst>
            </a:pPr>
            <a:r>
              <a:rPr sz="350" spc="10" dirty="0">
                <a:latin typeface="Arial"/>
                <a:cs typeface="Arial"/>
              </a:rPr>
              <a:t>H04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H08</a:t>
            </a:r>
            <a:endParaRPr sz="350">
              <a:latin typeface="Arial"/>
              <a:cs typeface="Arial"/>
            </a:endParaRPr>
          </a:p>
        </p:txBody>
      </p:sp>
      <p:sp>
        <p:nvSpPr>
          <p:cNvPr id="798" name="object 798"/>
          <p:cNvSpPr txBox="1"/>
          <p:nvPr/>
        </p:nvSpPr>
        <p:spPr>
          <a:xfrm>
            <a:off x="3726119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H17</a:t>
            </a:r>
            <a:endParaRPr sz="350">
              <a:latin typeface="Arial"/>
              <a:cs typeface="Arial"/>
            </a:endParaRPr>
          </a:p>
        </p:txBody>
      </p:sp>
      <p:sp>
        <p:nvSpPr>
          <p:cNvPr id="799" name="object 799"/>
          <p:cNvSpPr txBox="1"/>
          <p:nvPr/>
        </p:nvSpPr>
        <p:spPr>
          <a:xfrm>
            <a:off x="3956827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H18</a:t>
            </a:r>
            <a:endParaRPr sz="350">
              <a:latin typeface="Arial"/>
              <a:cs typeface="Arial"/>
            </a:endParaRPr>
          </a:p>
        </p:txBody>
      </p:sp>
      <p:sp>
        <p:nvSpPr>
          <p:cNvPr id="800" name="object 800"/>
          <p:cNvSpPr txBox="1"/>
          <p:nvPr/>
        </p:nvSpPr>
        <p:spPr>
          <a:xfrm>
            <a:off x="2860474" y="2924100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0.550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01" name="object 801"/>
          <p:cNvSpPr txBox="1"/>
          <p:nvPr/>
        </p:nvSpPr>
        <p:spPr>
          <a:xfrm>
            <a:off x="2860474" y="276902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02" name="object 802"/>
          <p:cNvSpPr txBox="1"/>
          <p:nvPr/>
        </p:nvSpPr>
        <p:spPr>
          <a:xfrm>
            <a:off x="2860474" y="261394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03" name="object 803"/>
          <p:cNvSpPr txBox="1"/>
          <p:nvPr/>
        </p:nvSpPr>
        <p:spPr>
          <a:xfrm>
            <a:off x="2860474" y="2458865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04" name="object 804"/>
          <p:cNvSpPr txBox="1"/>
          <p:nvPr/>
        </p:nvSpPr>
        <p:spPr>
          <a:xfrm>
            <a:off x="3292249" y="2383531"/>
            <a:ext cx="30861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oup2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15" dirty="0">
                <a:latin typeface="Arial"/>
                <a:cs typeface="Arial"/>
              </a:rPr>
              <a:t>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805" name="object 805"/>
          <p:cNvSpPr txBox="1"/>
          <p:nvPr/>
        </p:nvSpPr>
        <p:spPr>
          <a:xfrm>
            <a:off x="2860474" y="4007805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0.550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06" name="object 806"/>
          <p:cNvSpPr txBox="1"/>
          <p:nvPr/>
        </p:nvSpPr>
        <p:spPr>
          <a:xfrm>
            <a:off x="2860474" y="3852726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07" name="object 807"/>
          <p:cNvSpPr txBox="1"/>
          <p:nvPr/>
        </p:nvSpPr>
        <p:spPr>
          <a:xfrm>
            <a:off x="2860474" y="3697648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08" name="object 808"/>
          <p:cNvSpPr txBox="1"/>
          <p:nvPr/>
        </p:nvSpPr>
        <p:spPr>
          <a:xfrm>
            <a:off x="2860474" y="3542569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09" name="object 809"/>
          <p:cNvSpPr txBox="1"/>
          <p:nvPr/>
        </p:nvSpPr>
        <p:spPr>
          <a:xfrm>
            <a:off x="3295906" y="3467236"/>
            <a:ext cx="30861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oup3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15" dirty="0">
                <a:latin typeface="Arial"/>
                <a:cs typeface="Arial"/>
              </a:rPr>
              <a:t>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810" name="object 810"/>
          <p:cNvSpPr txBox="1"/>
          <p:nvPr/>
        </p:nvSpPr>
        <p:spPr>
          <a:xfrm>
            <a:off x="2860474" y="5091510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11" name="object 811"/>
          <p:cNvSpPr txBox="1"/>
          <p:nvPr/>
        </p:nvSpPr>
        <p:spPr>
          <a:xfrm>
            <a:off x="2860474" y="4936431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12" name="object 812"/>
          <p:cNvSpPr txBox="1"/>
          <p:nvPr/>
        </p:nvSpPr>
        <p:spPr>
          <a:xfrm>
            <a:off x="2860474" y="4781352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0.850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13" name="object 813"/>
          <p:cNvSpPr txBox="1"/>
          <p:nvPr/>
        </p:nvSpPr>
        <p:spPr>
          <a:xfrm>
            <a:off x="2860474" y="4550940"/>
            <a:ext cx="104521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oup4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15" dirty="0">
                <a:latin typeface="Arial"/>
                <a:cs typeface="Arial"/>
              </a:rPr>
              <a:t>BCC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1.000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14" name="object 814"/>
          <p:cNvSpPr txBox="1"/>
          <p:nvPr/>
        </p:nvSpPr>
        <p:spPr>
          <a:xfrm>
            <a:off x="2976298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H22</a:t>
            </a:r>
            <a:endParaRPr sz="350">
              <a:latin typeface="Arial"/>
              <a:cs typeface="Arial"/>
            </a:endParaRPr>
          </a:p>
        </p:txBody>
      </p:sp>
      <p:sp>
        <p:nvSpPr>
          <p:cNvPr id="815" name="object 815"/>
          <p:cNvSpPr txBox="1"/>
          <p:nvPr/>
        </p:nvSpPr>
        <p:spPr>
          <a:xfrm>
            <a:off x="3380031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H25</a:t>
            </a:r>
            <a:endParaRPr sz="350">
              <a:latin typeface="Arial"/>
              <a:cs typeface="Arial"/>
            </a:endParaRPr>
          </a:p>
        </p:txBody>
      </p:sp>
      <p:sp>
        <p:nvSpPr>
          <p:cNvPr id="816" name="object 816"/>
          <p:cNvSpPr txBox="1"/>
          <p:nvPr/>
        </p:nvSpPr>
        <p:spPr>
          <a:xfrm>
            <a:off x="3783790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H29</a:t>
            </a:r>
            <a:endParaRPr sz="350">
              <a:latin typeface="Arial"/>
              <a:cs typeface="Arial"/>
            </a:endParaRPr>
          </a:p>
        </p:txBody>
      </p:sp>
      <p:sp>
        <p:nvSpPr>
          <p:cNvPr id="817" name="object 817"/>
          <p:cNvSpPr txBox="1"/>
          <p:nvPr/>
        </p:nvSpPr>
        <p:spPr>
          <a:xfrm>
            <a:off x="2860474" y="6120486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18" name="object 818"/>
          <p:cNvSpPr txBox="1"/>
          <p:nvPr/>
        </p:nvSpPr>
        <p:spPr>
          <a:xfrm>
            <a:off x="2860474" y="5965407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19" name="object 819"/>
          <p:cNvSpPr txBox="1"/>
          <p:nvPr/>
        </p:nvSpPr>
        <p:spPr>
          <a:xfrm>
            <a:off x="2860474" y="5810329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20" name="object 820"/>
          <p:cNvSpPr txBox="1"/>
          <p:nvPr/>
        </p:nvSpPr>
        <p:spPr>
          <a:xfrm>
            <a:off x="3110867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H36</a:t>
            </a:r>
            <a:endParaRPr sz="350">
              <a:latin typeface="Arial"/>
              <a:cs typeface="Arial"/>
            </a:endParaRPr>
          </a:p>
        </p:txBody>
      </p:sp>
      <p:sp>
        <p:nvSpPr>
          <p:cNvPr id="821" name="object 821"/>
          <p:cNvSpPr txBox="1"/>
          <p:nvPr/>
        </p:nvSpPr>
        <p:spPr>
          <a:xfrm>
            <a:off x="3649208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H37</a:t>
            </a:r>
            <a:endParaRPr sz="350">
              <a:latin typeface="Arial"/>
              <a:cs typeface="Arial"/>
            </a:endParaRPr>
          </a:p>
        </p:txBody>
      </p:sp>
      <p:sp>
        <p:nvSpPr>
          <p:cNvPr id="822" name="object 822"/>
          <p:cNvSpPr txBox="1"/>
          <p:nvPr/>
        </p:nvSpPr>
        <p:spPr>
          <a:xfrm>
            <a:off x="4492933" y="1785647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4492933" y="1630580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24" name="object 824"/>
          <p:cNvSpPr txBox="1"/>
          <p:nvPr/>
        </p:nvSpPr>
        <p:spPr>
          <a:xfrm>
            <a:off x="4492933" y="147550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25" name="object 825"/>
          <p:cNvSpPr txBox="1"/>
          <p:nvPr/>
        </p:nvSpPr>
        <p:spPr>
          <a:xfrm>
            <a:off x="4435719" y="2157609"/>
            <a:ext cx="103568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204" algn="l"/>
                <a:tab pos="473709" algn="l"/>
                <a:tab pos="704215" algn="l"/>
                <a:tab pos="935355" algn="l"/>
              </a:tabLst>
            </a:pPr>
            <a:r>
              <a:rPr sz="350" spc="10" dirty="0">
                <a:latin typeface="Arial"/>
                <a:cs typeface="Arial"/>
              </a:rPr>
              <a:t>H35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H01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H04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H08</a:t>
            </a:r>
            <a:r>
              <a:rPr sz="350" spc="10" dirty="0">
                <a:latin typeface="Times New Roman"/>
                <a:cs typeface="Times New Roman"/>
              </a:rPr>
              <a:t>	</a:t>
            </a:r>
            <a:r>
              <a:rPr sz="350" spc="10" dirty="0">
                <a:latin typeface="Arial"/>
                <a:cs typeface="Arial"/>
              </a:rPr>
              <a:t>H17</a:t>
            </a:r>
            <a:endParaRPr sz="350">
              <a:latin typeface="Arial"/>
              <a:cs typeface="Arial"/>
            </a:endParaRPr>
          </a:p>
        </p:txBody>
      </p:sp>
      <p:sp>
        <p:nvSpPr>
          <p:cNvPr id="826" name="object 826"/>
          <p:cNvSpPr txBox="1"/>
          <p:nvPr/>
        </p:nvSpPr>
        <p:spPr>
          <a:xfrm>
            <a:off x="5589287" y="2157609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H18</a:t>
            </a:r>
            <a:endParaRPr sz="350">
              <a:latin typeface="Arial"/>
              <a:cs typeface="Arial"/>
            </a:endParaRPr>
          </a:p>
        </p:txBody>
      </p:sp>
      <p:sp>
        <p:nvSpPr>
          <p:cNvPr id="827" name="object 827"/>
          <p:cNvSpPr txBox="1"/>
          <p:nvPr/>
        </p:nvSpPr>
        <p:spPr>
          <a:xfrm>
            <a:off x="4492933" y="2924100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0.550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28" name="object 828"/>
          <p:cNvSpPr txBox="1"/>
          <p:nvPr/>
        </p:nvSpPr>
        <p:spPr>
          <a:xfrm>
            <a:off x="4492933" y="2769022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29" name="object 829"/>
          <p:cNvSpPr txBox="1"/>
          <p:nvPr/>
        </p:nvSpPr>
        <p:spPr>
          <a:xfrm>
            <a:off x="4492933" y="261394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0" name="object 830"/>
          <p:cNvSpPr txBox="1"/>
          <p:nvPr/>
        </p:nvSpPr>
        <p:spPr>
          <a:xfrm>
            <a:off x="4492933" y="2458865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1" name="object 831"/>
          <p:cNvSpPr txBox="1"/>
          <p:nvPr/>
        </p:nvSpPr>
        <p:spPr>
          <a:xfrm>
            <a:off x="4863595" y="2383531"/>
            <a:ext cx="43116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oup2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CCR/BCC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832" name="object 832"/>
          <p:cNvSpPr txBox="1"/>
          <p:nvPr/>
        </p:nvSpPr>
        <p:spPr>
          <a:xfrm>
            <a:off x="4492933" y="4007805"/>
            <a:ext cx="103822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</a:tabLst>
            </a:pPr>
            <a:r>
              <a:rPr sz="300" spc="5" dirty="0">
                <a:latin typeface="Arial"/>
                <a:cs typeface="Arial"/>
              </a:rPr>
              <a:t>0.550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33" name="object 833"/>
          <p:cNvSpPr txBox="1"/>
          <p:nvPr/>
        </p:nvSpPr>
        <p:spPr>
          <a:xfrm>
            <a:off x="4492933" y="3852726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0.700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4" name="object 834"/>
          <p:cNvSpPr txBox="1"/>
          <p:nvPr/>
        </p:nvSpPr>
        <p:spPr>
          <a:xfrm>
            <a:off x="4492933" y="3697648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5" name="object 835"/>
          <p:cNvSpPr txBox="1"/>
          <p:nvPr/>
        </p:nvSpPr>
        <p:spPr>
          <a:xfrm>
            <a:off x="4492933" y="3542569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6" name="object 836"/>
          <p:cNvSpPr txBox="1"/>
          <p:nvPr/>
        </p:nvSpPr>
        <p:spPr>
          <a:xfrm>
            <a:off x="4863595" y="3467236"/>
            <a:ext cx="43116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oup3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CCR/BCC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837" name="object 837"/>
          <p:cNvSpPr txBox="1"/>
          <p:nvPr/>
        </p:nvSpPr>
        <p:spPr>
          <a:xfrm>
            <a:off x="4492933" y="5091510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38" name="object 838"/>
          <p:cNvSpPr txBox="1"/>
          <p:nvPr/>
        </p:nvSpPr>
        <p:spPr>
          <a:xfrm>
            <a:off x="4492933" y="4936431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39" name="object 839"/>
          <p:cNvSpPr txBox="1"/>
          <p:nvPr/>
        </p:nvSpPr>
        <p:spPr>
          <a:xfrm>
            <a:off x="4492933" y="4781352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0.850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40" name="object 840"/>
          <p:cNvSpPr txBox="1"/>
          <p:nvPr/>
        </p:nvSpPr>
        <p:spPr>
          <a:xfrm>
            <a:off x="4492933" y="4550940"/>
            <a:ext cx="104521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715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oup4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CCR/BCC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1.000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41" name="object 841"/>
          <p:cNvSpPr txBox="1"/>
          <p:nvPr/>
        </p:nvSpPr>
        <p:spPr>
          <a:xfrm>
            <a:off x="4608757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H22</a:t>
            </a:r>
            <a:endParaRPr sz="350">
              <a:latin typeface="Arial"/>
              <a:cs typeface="Arial"/>
            </a:endParaRPr>
          </a:p>
        </p:txBody>
      </p:sp>
      <p:sp>
        <p:nvSpPr>
          <p:cNvPr id="842" name="object 842"/>
          <p:cNvSpPr txBox="1"/>
          <p:nvPr/>
        </p:nvSpPr>
        <p:spPr>
          <a:xfrm>
            <a:off x="5012503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H25</a:t>
            </a:r>
            <a:endParaRPr sz="350">
              <a:latin typeface="Arial"/>
              <a:cs typeface="Arial"/>
            </a:endParaRPr>
          </a:p>
        </p:txBody>
      </p:sp>
      <p:sp>
        <p:nvSpPr>
          <p:cNvPr id="843" name="object 843"/>
          <p:cNvSpPr txBox="1"/>
          <p:nvPr/>
        </p:nvSpPr>
        <p:spPr>
          <a:xfrm>
            <a:off x="5416262" y="5408736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H29</a:t>
            </a:r>
            <a:endParaRPr sz="350">
              <a:latin typeface="Arial"/>
              <a:cs typeface="Arial"/>
            </a:endParaRPr>
          </a:p>
        </p:txBody>
      </p:sp>
      <p:sp>
        <p:nvSpPr>
          <p:cNvPr id="844" name="object 844"/>
          <p:cNvSpPr txBox="1"/>
          <p:nvPr/>
        </p:nvSpPr>
        <p:spPr>
          <a:xfrm>
            <a:off x="4492933" y="6120486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0.550</a:t>
            </a:r>
            <a:endParaRPr sz="300">
              <a:latin typeface="Arial"/>
              <a:cs typeface="Arial"/>
            </a:endParaRPr>
          </a:p>
        </p:txBody>
      </p:sp>
      <p:sp>
        <p:nvSpPr>
          <p:cNvPr id="845" name="object 845"/>
          <p:cNvSpPr txBox="1"/>
          <p:nvPr/>
        </p:nvSpPr>
        <p:spPr>
          <a:xfrm>
            <a:off x="4492933" y="5965407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0.700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46" name="object 846"/>
          <p:cNvSpPr txBox="1"/>
          <p:nvPr/>
        </p:nvSpPr>
        <p:spPr>
          <a:xfrm>
            <a:off x="4492933" y="5810329"/>
            <a:ext cx="104521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1875" algn="l"/>
              </a:tabLst>
            </a:pPr>
            <a:r>
              <a:rPr sz="300" spc="5" dirty="0">
                <a:latin typeface="Arial"/>
                <a:cs typeface="Arial"/>
              </a:rPr>
              <a:t>0.850</a:t>
            </a:r>
            <a:r>
              <a:rPr sz="300" spc="5" dirty="0">
                <a:latin typeface="Times New Roman"/>
                <a:cs typeface="Times New Roman"/>
              </a:rPr>
              <a:t>    </a:t>
            </a:r>
            <a:r>
              <a:rPr sz="300" spc="-10" dirty="0">
                <a:latin typeface="Times New Roman"/>
                <a:cs typeface="Times New Roman"/>
              </a:rPr>
              <a:t> </a:t>
            </a:r>
            <a:r>
              <a:rPr sz="300" u="sng" dirty="0">
                <a:latin typeface="Times New Roman"/>
                <a:cs typeface="Times New Roman"/>
              </a:rPr>
              <a:t> 	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47" name="object 847"/>
          <p:cNvSpPr/>
          <p:nvPr/>
        </p:nvSpPr>
        <p:spPr>
          <a:xfrm>
            <a:off x="4697768" y="6106138"/>
            <a:ext cx="61594" cy="22860"/>
          </a:xfrm>
          <a:custGeom>
            <a:avLst/>
            <a:gdLst/>
            <a:ahLst/>
            <a:cxnLst/>
            <a:rect l="l" t="t" r="r" b="b"/>
            <a:pathLst>
              <a:path w="61595" h="22860">
                <a:moveTo>
                  <a:pt x="0" y="22760"/>
                </a:moveTo>
                <a:lnTo>
                  <a:pt x="60984" y="0"/>
                </a:lnTo>
              </a:path>
              <a:path w="61595" h="22860">
                <a:moveTo>
                  <a:pt x="0" y="22760"/>
                </a:moveTo>
                <a:lnTo>
                  <a:pt x="0" y="2276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944329" y="6040049"/>
            <a:ext cx="65405" cy="43180"/>
          </a:xfrm>
          <a:custGeom>
            <a:avLst/>
            <a:gdLst/>
            <a:ahLst/>
            <a:cxnLst/>
            <a:rect l="l" t="t" r="r" b="b"/>
            <a:pathLst>
              <a:path w="65404" h="43179">
                <a:moveTo>
                  <a:pt x="0" y="42695"/>
                </a:moveTo>
                <a:lnTo>
                  <a:pt x="64847" y="0"/>
                </a:lnTo>
              </a:path>
              <a:path w="65404" h="43179">
                <a:moveTo>
                  <a:pt x="0" y="42695"/>
                </a:moveTo>
                <a:lnTo>
                  <a:pt x="0" y="4269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043459" y="5938995"/>
            <a:ext cx="90805" cy="75565"/>
          </a:xfrm>
          <a:custGeom>
            <a:avLst/>
            <a:gdLst/>
            <a:ahLst/>
            <a:cxnLst/>
            <a:rect l="l" t="t" r="r" b="b"/>
            <a:pathLst>
              <a:path w="90804" h="75564">
                <a:moveTo>
                  <a:pt x="0" y="74983"/>
                </a:moveTo>
                <a:lnTo>
                  <a:pt x="90707" y="0"/>
                </a:lnTo>
              </a:path>
              <a:path w="90804" h="75564">
                <a:moveTo>
                  <a:pt x="0" y="74983"/>
                </a:moveTo>
                <a:lnTo>
                  <a:pt x="0" y="7498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287929" y="5951659"/>
            <a:ext cx="65405" cy="62865"/>
          </a:xfrm>
          <a:custGeom>
            <a:avLst/>
            <a:gdLst/>
            <a:ahLst/>
            <a:cxnLst/>
            <a:rect l="l" t="t" r="r" b="b"/>
            <a:pathLst>
              <a:path w="65404" h="62864">
                <a:moveTo>
                  <a:pt x="0" y="0"/>
                </a:moveTo>
                <a:lnTo>
                  <a:pt x="64818" y="62319"/>
                </a:lnTo>
              </a:path>
              <a:path w="65404" h="62864">
                <a:moveTo>
                  <a:pt x="64818" y="62319"/>
                </a:moveTo>
                <a:lnTo>
                  <a:pt x="64818" y="6231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18666" y="6070543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0" y="0"/>
                </a:moveTo>
                <a:lnTo>
                  <a:pt x="17695" y="12201"/>
                </a:lnTo>
              </a:path>
              <a:path w="17779" h="12700">
                <a:moveTo>
                  <a:pt x="17695" y="12201"/>
                </a:moveTo>
                <a:lnTo>
                  <a:pt x="17695" y="1220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668019" y="6128898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0" y="11102"/>
                </a:moveTo>
                <a:lnTo>
                  <a:pt x="29748" y="0"/>
                </a:lnTo>
              </a:path>
            </a:pathLst>
          </a:custGeom>
          <a:ln w="14596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914128" y="6095370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7258"/>
                </a:moveTo>
                <a:lnTo>
                  <a:pt x="11025" y="0"/>
                </a:lnTo>
              </a:path>
            </a:pathLst>
          </a:custGeom>
          <a:ln w="145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54672" y="6095370"/>
            <a:ext cx="49530" cy="34290"/>
          </a:xfrm>
          <a:custGeom>
            <a:avLst/>
            <a:gdLst/>
            <a:ahLst/>
            <a:cxnLst/>
            <a:rect l="l" t="t" r="r" b="b"/>
            <a:pathLst>
              <a:path w="49529" h="34289">
                <a:moveTo>
                  <a:pt x="0" y="0"/>
                </a:moveTo>
                <a:lnTo>
                  <a:pt x="49447" y="34095"/>
                </a:lnTo>
              </a:path>
            </a:pathLst>
          </a:custGeom>
          <a:ln w="145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793512" y="6101780"/>
            <a:ext cx="89535" cy="9525"/>
          </a:xfrm>
          <a:custGeom>
            <a:avLst/>
            <a:gdLst/>
            <a:ahLst/>
            <a:cxnLst/>
            <a:rect l="l" t="t" r="r" b="b"/>
            <a:pathLst>
              <a:path w="89535" h="9525">
                <a:moveTo>
                  <a:pt x="0" y="0"/>
                </a:moveTo>
                <a:lnTo>
                  <a:pt x="88939" y="9087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925153" y="6082745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5" h="12700">
                <a:moveTo>
                  <a:pt x="0" y="12625"/>
                </a:moveTo>
                <a:lnTo>
                  <a:pt x="0" y="12625"/>
                </a:lnTo>
              </a:path>
              <a:path w="19685" h="12700">
                <a:moveTo>
                  <a:pt x="0" y="12625"/>
                </a:moveTo>
                <a:lnTo>
                  <a:pt x="19175" y="0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436361" y="6082745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4" h="12700">
                <a:moveTo>
                  <a:pt x="18310" y="12625"/>
                </a:moveTo>
                <a:lnTo>
                  <a:pt x="18310" y="12625"/>
                </a:lnTo>
              </a:path>
              <a:path w="18414" h="12700">
                <a:moveTo>
                  <a:pt x="0" y="0"/>
                </a:moveTo>
                <a:lnTo>
                  <a:pt x="18310" y="1262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407954" y="6063157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711" y="7385"/>
                </a:moveTo>
                <a:lnTo>
                  <a:pt x="10711" y="7385"/>
                </a:lnTo>
              </a:path>
              <a:path w="10795" h="7620">
                <a:moveTo>
                  <a:pt x="0" y="0"/>
                </a:moveTo>
                <a:lnTo>
                  <a:pt x="10711" y="7385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036044" y="60139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129"/>
                </a:moveTo>
                <a:lnTo>
                  <a:pt x="7414" y="0"/>
                </a:lnTo>
              </a:path>
            </a:pathLst>
          </a:custGeom>
          <a:ln w="1460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352748" y="6013979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0" y="0"/>
                </a:moveTo>
                <a:lnTo>
                  <a:pt x="29309" y="2817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283038" y="594695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90" y="4701"/>
                </a:moveTo>
                <a:lnTo>
                  <a:pt x="4890" y="4702"/>
                </a:lnTo>
              </a:path>
              <a:path w="5079" h="5079">
                <a:moveTo>
                  <a:pt x="0" y="0"/>
                </a:moveTo>
                <a:lnTo>
                  <a:pt x="4890" y="4701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64205" y="5929741"/>
            <a:ext cx="89535" cy="4445"/>
          </a:xfrm>
          <a:custGeom>
            <a:avLst/>
            <a:gdLst/>
            <a:ahLst/>
            <a:cxnLst/>
            <a:rect l="l" t="t" r="r" b="b"/>
            <a:pathLst>
              <a:path w="89535" h="4445">
                <a:moveTo>
                  <a:pt x="0" y="0"/>
                </a:moveTo>
                <a:lnTo>
                  <a:pt x="89111" y="3912"/>
                </a:lnTo>
              </a:path>
            </a:pathLst>
          </a:custGeom>
          <a:ln w="1459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634550" y="612889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634545" y="612890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758174" y="6082745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7" y="0"/>
                </a:moveTo>
                <a:lnTo>
                  <a:pt x="10026" y="453"/>
                </a:lnTo>
                <a:lnTo>
                  <a:pt x="909" y="12124"/>
                </a:lnTo>
                <a:lnTo>
                  <a:pt x="0" y="22897"/>
                </a:lnTo>
                <a:lnTo>
                  <a:pt x="11625" y="32872"/>
                </a:lnTo>
                <a:lnTo>
                  <a:pt x="22254" y="34460"/>
                </a:lnTo>
                <a:lnTo>
                  <a:pt x="30111" y="30088"/>
                </a:lnTo>
                <a:lnTo>
                  <a:pt x="35357" y="19121"/>
                </a:lnTo>
                <a:lnTo>
                  <a:pt x="32662" y="7477"/>
                </a:lnTo>
                <a:lnTo>
                  <a:pt x="21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758195" y="608274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4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7"/>
                </a:lnTo>
                <a:lnTo>
                  <a:pt x="0" y="22900"/>
                </a:lnTo>
                <a:lnTo>
                  <a:pt x="11627" y="32877"/>
                </a:lnTo>
                <a:lnTo>
                  <a:pt x="22249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881835" y="609537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881846" y="609537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4"/>
                </a:moveTo>
                <a:lnTo>
                  <a:pt x="35341" y="19125"/>
                </a:lnTo>
                <a:lnTo>
                  <a:pt x="32647" y="7477"/>
                </a:lnTo>
                <a:lnTo>
                  <a:pt x="21098" y="0"/>
                </a:lnTo>
                <a:lnTo>
                  <a:pt x="10012" y="456"/>
                </a:lnTo>
                <a:lnTo>
                  <a:pt x="903" y="12131"/>
                </a:lnTo>
                <a:lnTo>
                  <a:pt x="0" y="22904"/>
                </a:lnTo>
                <a:lnTo>
                  <a:pt x="11624" y="32880"/>
                </a:lnTo>
                <a:lnTo>
                  <a:pt x="22244" y="34462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005492" y="601397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6" y="32880"/>
                </a:lnTo>
                <a:lnTo>
                  <a:pt x="22248" y="34453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005497" y="601398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5"/>
                </a:moveTo>
                <a:lnTo>
                  <a:pt x="35341" y="19122"/>
                </a:lnTo>
                <a:lnTo>
                  <a:pt x="32647" y="7475"/>
                </a:lnTo>
                <a:lnTo>
                  <a:pt x="21097" y="0"/>
                </a:lnTo>
                <a:lnTo>
                  <a:pt x="10010" y="458"/>
                </a:lnTo>
                <a:lnTo>
                  <a:pt x="902" y="12127"/>
                </a:lnTo>
                <a:lnTo>
                  <a:pt x="0" y="22903"/>
                </a:lnTo>
                <a:lnTo>
                  <a:pt x="11628" y="32875"/>
                </a:lnTo>
                <a:lnTo>
                  <a:pt x="22251" y="34454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129150" y="591177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2" y="0"/>
                </a:moveTo>
                <a:lnTo>
                  <a:pt x="9997" y="461"/>
                </a:lnTo>
                <a:lnTo>
                  <a:pt x="896" y="12138"/>
                </a:lnTo>
                <a:lnTo>
                  <a:pt x="0" y="22912"/>
                </a:lnTo>
                <a:lnTo>
                  <a:pt x="11622" y="32886"/>
                </a:lnTo>
                <a:lnTo>
                  <a:pt x="22241" y="34462"/>
                </a:lnTo>
                <a:lnTo>
                  <a:pt x="30077" y="30085"/>
                </a:lnTo>
                <a:lnTo>
                  <a:pt x="35324" y="19125"/>
                </a:lnTo>
                <a:lnTo>
                  <a:pt x="32629" y="7476"/>
                </a:lnTo>
                <a:lnTo>
                  <a:pt x="21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129151" y="591177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9" y="30091"/>
                </a:moveTo>
                <a:lnTo>
                  <a:pt x="35317" y="19115"/>
                </a:lnTo>
                <a:lnTo>
                  <a:pt x="32619" y="7459"/>
                </a:lnTo>
                <a:lnTo>
                  <a:pt x="21077" y="0"/>
                </a:lnTo>
                <a:lnTo>
                  <a:pt x="9987" y="475"/>
                </a:lnTo>
                <a:lnTo>
                  <a:pt x="891" y="12143"/>
                </a:lnTo>
                <a:lnTo>
                  <a:pt x="0" y="22921"/>
                </a:lnTo>
                <a:lnTo>
                  <a:pt x="11629" y="32885"/>
                </a:lnTo>
                <a:lnTo>
                  <a:pt x="22253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252774" y="591719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4" y="0"/>
                </a:moveTo>
                <a:lnTo>
                  <a:pt x="10020" y="452"/>
                </a:lnTo>
                <a:lnTo>
                  <a:pt x="906" y="12128"/>
                </a:lnTo>
                <a:lnTo>
                  <a:pt x="0" y="22901"/>
                </a:lnTo>
                <a:lnTo>
                  <a:pt x="11622" y="32876"/>
                </a:lnTo>
                <a:lnTo>
                  <a:pt x="22249" y="34462"/>
                </a:lnTo>
                <a:lnTo>
                  <a:pt x="30110" y="30082"/>
                </a:lnTo>
                <a:lnTo>
                  <a:pt x="35356" y="19122"/>
                </a:lnTo>
                <a:lnTo>
                  <a:pt x="32662" y="7474"/>
                </a:lnTo>
                <a:lnTo>
                  <a:pt x="21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252799" y="591720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1" y="30077"/>
                </a:moveTo>
                <a:lnTo>
                  <a:pt x="35331" y="19126"/>
                </a:lnTo>
                <a:lnTo>
                  <a:pt x="32640" y="7489"/>
                </a:lnTo>
                <a:lnTo>
                  <a:pt x="21097" y="0"/>
                </a:lnTo>
                <a:lnTo>
                  <a:pt x="10012" y="452"/>
                </a:lnTo>
                <a:lnTo>
                  <a:pt x="902" y="12121"/>
                </a:lnTo>
                <a:lnTo>
                  <a:pt x="0" y="22897"/>
                </a:lnTo>
                <a:lnTo>
                  <a:pt x="11634" y="32871"/>
                </a:lnTo>
                <a:lnTo>
                  <a:pt x="22254" y="34443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376432" y="603608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376449" y="603608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2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6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59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500090" y="612134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6" y="0"/>
                </a:moveTo>
                <a:lnTo>
                  <a:pt x="10004" y="462"/>
                </a:lnTo>
                <a:lnTo>
                  <a:pt x="900" y="12134"/>
                </a:lnTo>
                <a:lnTo>
                  <a:pt x="0" y="22909"/>
                </a:lnTo>
                <a:lnTo>
                  <a:pt x="11625" y="32882"/>
                </a:lnTo>
                <a:lnTo>
                  <a:pt x="22246" y="34459"/>
                </a:lnTo>
                <a:lnTo>
                  <a:pt x="30078" y="30091"/>
                </a:lnTo>
                <a:lnTo>
                  <a:pt x="35325" y="19124"/>
                </a:lnTo>
                <a:lnTo>
                  <a:pt x="32629" y="7479"/>
                </a:lnTo>
                <a:lnTo>
                  <a:pt x="2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500101" y="6121336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1" y="30098"/>
                </a:moveTo>
                <a:lnTo>
                  <a:pt x="35319" y="19119"/>
                </a:lnTo>
                <a:lnTo>
                  <a:pt x="32622" y="7467"/>
                </a:lnTo>
                <a:lnTo>
                  <a:pt x="21083" y="0"/>
                </a:lnTo>
                <a:lnTo>
                  <a:pt x="9996" y="472"/>
                </a:lnTo>
                <a:lnTo>
                  <a:pt x="896" y="12141"/>
                </a:lnTo>
                <a:lnTo>
                  <a:pt x="0" y="22916"/>
                </a:lnTo>
                <a:lnTo>
                  <a:pt x="11627" y="32888"/>
                </a:lnTo>
                <a:lnTo>
                  <a:pt x="22250" y="34468"/>
                </a:lnTo>
              </a:path>
            </a:pathLst>
          </a:custGeom>
          <a:ln w="1460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687162" y="6008872"/>
            <a:ext cx="73025" cy="35560"/>
          </a:xfrm>
          <a:custGeom>
            <a:avLst/>
            <a:gdLst/>
            <a:ahLst/>
            <a:cxnLst/>
            <a:rect l="l" t="t" r="r" b="b"/>
            <a:pathLst>
              <a:path w="73025" h="35560">
                <a:moveTo>
                  <a:pt x="0" y="35385"/>
                </a:moveTo>
                <a:lnTo>
                  <a:pt x="72973" y="0"/>
                </a:lnTo>
              </a:path>
              <a:path w="73025" h="35560">
                <a:moveTo>
                  <a:pt x="0" y="35385"/>
                </a:moveTo>
                <a:lnTo>
                  <a:pt x="0" y="35385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065332" y="6024746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5">
                <a:moveTo>
                  <a:pt x="0" y="0"/>
                </a:moveTo>
                <a:lnTo>
                  <a:pt x="48210" y="19510"/>
                </a:lnTo>
              </a:path>
              <a:path w="48260" h="19685">
                <a:moveTo>
                  <a:pt x="48210" y="19510"/>
                </a:moveTo>
                <a:lnTo>
                  <a:pt x="48210" y="1951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56601" y="6110143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0" y="0"/>
                </a:moveTo>
                <a:lnTo>
                  <a:pt x="44341" y="12160"/>
                </a:lnTo>
              </a:path>
            </a:pathLst>
          </a:custGeom>
          <a:ln w="1459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410473" y="6097493"/>
            <a:ext cx="46355" cy="12700"/>
          </a:xfrm>
          <a:custGeom>
            <a:avLst/>
            <a:gdLst/>
            <a:ahLst/>
            <a:cxnLst/>
            <a:rect l="l" t="t" r="r" b="b"/>
            <a:pathLst>
              <a:path w="46354" h="12700">
                <a:moveTo>
                  <a:pt x="46128" y="12649"/>
                </a:moveTo>
                <a:lnTo>
                  <a:pt x="46128" y="12649"/>
                </a:lnTo>
              </a:path>
              <a:path w="46354" h="12700">
                <a:moveTo>
                  <a:pt x="0" y="0"/>
                </a:moveTo>
                <a:lnTo>
                  <a:pt x="46128" y="1264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287907" y="6078732"/>
            <a:ext cx="89535" cy="12065"/>
          </a:xfrm>
          <a:custGeom>
            <a:avLst/>
            <a:gdLst/>
            <a:ahLst/>
            <a:cxnLst/>
            <a:rect l="l" t="t" r="r" b="b"/>
            <a:pathLst>
              <a:path w="89535" h="12064">
                <a:moveTo>
                  <a:pt x="0" y="0"/>
                </a:moveTo>
                <a:lnTo>
                  <a:pt x="89188" y="11928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667641" y="6044257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5" h="9525">
                <a:moveTo>
                  <a:pt x="0" y="9465"/>
                </a:moveTo>
                <a:lnTo>
                  <a:pt x="19521" y="0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113543" y="6044257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0" y="0"/>
                </a:moveTo>
                <a:lnTo>
                  <a:pt x="17410" y="7045"/>
                </a:lnTo>
              </a:path>
            </a:pathLst>
          </a:custGeom>
          <a:ln w="14597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164103" y="6060226"/>
            <a:ext cx="89535" cy="13970"/>
          </a:xfrm>
          <a:custGeom>
            <a:avLst/>
            <a:gdLst/>
            <a:ahLst/>
            <a:cxnLst/>
            <a:rect l="l" t="t" r="r" b="b"/>
            <a:pathLst>
              <a:path w="89535" h="13970">
                <a:moveTo>
                  <a:pt x="0" y="0"/>
                </a:moveTo>
                <a:lnTo>
                  <a:pt x="89362" y="13596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038645" y="6013946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26687" y="10800"/>
                </a:moveTo>
                <a:lnTo>
                  <a:pt x="26687" y="10800"/>
                </a:lnTo>
              </a:path>
              <a:path w="27304" h="10795">
                <a:moveTo>
                  <a:pt x="0" y="0"/>
                </a:moveTo>
                <a:lnTo>
                  <a:pt x="26687" y="1080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792695" y="5991122"/>
            <a:ext cx="89535" cy="8890"/>
          </a:xfrm>
          <a:custGeom>
            <a:avLst/>
            <a:gdLst/>
            <a:ahLst/>
            <a:cxnLst/>
            <a:rect l="l" t="t" r="r" b="b"/>
            <a:pathLst>
              <a:path w="89535" h="8889">
                <a:moveTo>
                  <a:pt x="0" y="8675"/>
                </a:moveTo>
                <a:lnTo>
                  <a:pt x="89479" y="0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916846" y="5992078"/>
            <a:ext cx="89535" cy="13335"/>
          </a:xfrm>
          <a:custGeom>
            <a:avLst/>
            <a:gdLst/>
            <a:ahLst/>
            <a:cxnLst/>
            <a:rect l="l" t="t" r="r" b="b"/>
            <a:pathLst>
              <a:path w="89535" h="13335">
                <a:moveTo>
                  <a:pt x="0" y="0"/>
                </a:moveTo>
                <a:lnTo>
                  <a:pt x="89321" y="12999"/>
                </a:lnTo>
              </a:path>
            </a:pathLst>
          </a:custGeom>
          <a:ln w="1459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634551" y="604425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1" y="0"/>
                </a:moveTo>
                <a:lnTo>
                  <a:pt x="9996" y="463"/>
                </a:lnTo>
                <a:lnTo>
                  <a:pt x="896" y="12134"/>
                </a:lnTo>
                <a:lnTo>
                  <a:pt x="0" y="22912"/>
                </a:lnTo>
                <a:lnTo>
                  <a:pt x="11627" y="32879"/>
                </a:lnTo>
                <a:lnTo>
                  <a:pt x="22250" y="34451"/>
                </a:lnTo>
                <a:lnTo>
                  <a:pt x="30077" y="30086"/>
                </a:lnTo>
                <a:lnTo>
                  <a:pt x="35324" y="19122"/>
                </a:lnTo>
                <a:lnTo>
                  <a:pt x="32629" y="7474"/>
                </a:lnTo>
                <a:lnTo>
                  <a:pt x="21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634544" y="604425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3"/>
                </a:lnTo>
                <a:lnTo>
                  <a:pt x="32648" y="7480"/>
                </a:lnTo>
                <a:lnTo>
                  <a:pt x="21102" y="0"/>
                </a:lnTo>
                <a:lnTo>
                  <a:pt x="10017" y="456"/>
                </a:lnTo>
                <a:lnTo>
                  <a:pt x="906" y="12125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4758174" y="598429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9" y="0"/>
                </a:moveTo>
                <a:lnTo>
                  <a:pt x="10028" y="452"/>
                </a:lnTo>
                <a:lnTo>
                  <a:pt x="911" y="12122"/>
                </a:lnTo>
                <a:lnTo>
                  <a:pt x="0" y="22895"/>
                </a:lnTo>
                <a:lnTo>
                  <a:pt x="11625" y="32873"/>
                </a:lnTo>
                <a:lnTo>
                  <a:pt x="22253" y="34462"/>
                </a:lnTo>
                <a:lnTo>
                  <a:pt x="30111" y="30091"/>
                </a:lnTo>
                <a:lnTo>
                  <a:pt x="35358" y="19122"/>
                </a:lnTo>
                <a:lnTo>
                  <a:pt x="32663" y="7478"/>
                </a:lnTo>
                <a:lnTo>
                  <a:pt x="2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4758195" y="598429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4"/>
                </a:lnTo>
                <a:lnTo>
                  <a:pt x="32647" y="7480"/>
                </a:lnTo>
                <a:lnTo>
                  <a:pt x="21102" y="0"/>
                </a:lnTo>
                <a:lnTo>
                  <a:pt x="10018" y="457"/>
                </a:lnTo>
                <a:lnTo>
                  <a:pt x="906" y="12127"/>
                </a:lnTo>
                <a:lnTo>
                  <a:pt x="0" y="22900"/>
                </a:lnTo>
                <a:lnTo>
                  <a:pt x="11627" y="32877"/>
                </a:lnTo>
                <a:lnTo>
                  <a:pt x="22249" y="3445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881833" y="597229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4881847" y="597229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1"/>
                </a:moveTo>
                <a:lnTo>
                  <a:pt x="35341" y="19123"/>
                </a:lnTo>
                <a:lnTo>
                  <a:pt x="32646" y="7476"/>
                </a:lnTo>
                <a:lnTo>
                  <a:pt x="21096" y="0"/>
                </a:lnTo>
                <a:lnTo>
                  <a:pt x="10010" y="457"/>
                </a:lnTo>
                <a:lnTo>
                  <a:pt x="901" y="12132"/>
                </a:lnTo>
                <a:lnTo>
                  <a:pt x="0" y="22904"/>
                </a:lnTo>
                <a:lnTo>
                  <a:pt x="11624" y="32879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005493" y="599028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5" y="463"/>
                </a:lnTo>
                <a:lnTo>
                  <a:pt x="895" y="12139"/>
                </a:lnTo>
                <a:lnTo>
                  <a:pt x="0" y="22914"/>
                </a:lnTo>
                <a:lnTo>
                  <a:pt x="11623" y="32885"/>
                </a:lnTo>
                <a:lnTo>
                  <a:pt x="22242" y="34459"/>
                </a:lnTo>
                <a:lnTo>
                  <a:pt x="30077" y="30083"/>
                </a:lnTo>
                <a:lnTo>
                  <a:pt x="35323" y="19123"/>
                </a:lnTo>
                <a:lnTo>
                  <a:pt x="32628" y="7475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005498" y="5990289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081"/>
                </a:moveTo>
                <a:lnTo>
                  <a:pt x="35340" y="19122"/>
                </a:lnTo>
                <a:lnTo>
                  <a:pt x="32646" y="7475"/>
                </a:lnTo>
                <a:lnTo>
                  <a:pt x="21096" y="0"/>
                </a:lnTo>
                <a:lnTo>
                  <a:pt x="10010" y="458"/>
                </a:lnTo>
                <a:lnTo>
                  <a:pt x="901" y="12131"/>
                </a:lnTo>
                <a:lnTo>
                  <a:pt x="0" y="22904"/>
                </a:lnTo>
                <a:lnTo>
                  <a:pt x="11624" y="32879"/>
                </a:lnTo>
                <a:lnTo>
                  <a:pt x="22244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129150" y="6040328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0" y="0"/>
                </a:moveTo>
                <a:lnTo>
                  <a:pt x="9995" y="463"/>
                </a:lnTo>
                <a:lnTo>
                  <a:pt x="895" y="12139"/>
                </a:lnTo>
                <a:lnTo>
                  <a:pt x="0" y="22914"/>
                </a:lnTo>
                <a:lnTo>
                  <a:pt x="11623" y="32885"/>
                </a:lnTo>
                <a:lnTo>
                  <a:pt x="22242" y="34459"/>
                </a:lnTo>
                <a:lnTo>
                  <a:pt x="30077" y="30083"/>
                </a:lnTo>
                <a:lnTo>
                  <a:pt x="35323" y="19123"/>
                </a:lnTo>
                <a:lnTo>
                  <a:pt x="32628" y="7475"/>
                </a:lnTo>
                <a:lnTo>
                  <a:pt x="2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129151" y="604032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89" y="30090"/>
                </a:moveTo>
                <a:lnTo>
                  <a:pt x="35317" y="19116"/>
                </a:lnTo>
                <a:lnTo>
                  <a:pt x="32619" y="7460"/>
                </a:lnTo>
                <a:lnTo>
                  <a:pt x="21077" y="0"/>
                </a:lnTo>
                <a:lnTo>
                  <a:pt x="9987" y="474"/>
                </a:lnTo>
                <a:lnTo>
                  <a:pt x="891" y="12144"/>
                </a:lnTo>
                <a:lnTo>
                  <a:pt x="0" y="22922"/>
                </a:lnTo>
                <a:lnTo>
                  <a:pt x="11629" y="32885"/>
                </a:lnTo>
                <a:lnTo>
                  <a:pt x="22253" y="34459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252775" y="6059143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112" y="0"/>
                </a:moveTo>
                <a:lnTo>
                  <a:pt x="10017" y="453"/>
                </a:lnTo>
                <a:lnTo>
                  <a:pt x="905" y="12128"/>
                </a:lnTo>
                <a:lnTo>
                  <a:pt x="0" y="22901"/>
                </a:lnTo>
                <a:lnTo>
                  <a:pt x="11622" y="32875"/>
                </a:lnTo>
                <a:lnTo>
                  <a:pt x="22250" y="34460"/>
                </a:lnTo>
                <a:lnTo>
                  <a:pt x="30109" y="30080"/>
                </a:lnTo>
                <a:lnTo>
                  <a:pt x="35356" y="19120"/>
                </a:lnTo>
                <a:lnTo>
                  <a:pt x="32662" y="7472"/>
                </a:lnTo>
                <a:lnTo>
                  <a:pt x="21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252799" y="6059147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62" y="30078"/>
                </a:moveTo>
                <a:lnTo>
                  <a:pt x="35332" y="19131"/>
                </a:lnTo>
                <a:lnTo>
                  <a:pt x="32641" y="7493"/>
                </a:lnTo>
                <a:lnTo>
                  <a:pt x="21099" y="0"/>
                </a:lnTo>
                <a:lnTo>
                  <a:pt x="10016" y="449"/>
                </a:lnTo>
                <a:lnTo>
                  <a:pt x="904" y="12124"/>
                </a:lnTo>
                <a:lnTo>
                  <a:pt x="0" y="22897"/>
                </a:lnTo>
                <a:lnTo>
                  <a:pt x="11630" y="32878"/>
                </a:lnTo>
                <a:lnTo>
                  <a:pt x="22247" y="34454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376432" y="6075681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376448" y="607568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3" y="30090"/>
                </a:moveTo>
                <a:lnTo>
                  <a:pt x="35342" y="19123"/>
                </a:lnTo>
                <a:lnTo>
                  <a:pt x="32648" y="7480"/>
                </a:lnTo>
                <a:lnTo>
                  <a:pt x="21102" y="0"/>
                </a:lnTo>
                <a:lnTo>
                  <a:pt x="10017" y="456"/>
                </a:lnTo>
                <a:lnTo>
                  <a:pt x="906" y="12125"/>
                </a:lnTo>
                <a:lnTo>
                  <a:pt x="0" y="22899"/>
                </a:lnTo>
                <a:lnTo>
                  <a:pt x="11626" y="32876"/>
                </a:lnTo>
                <a:lnTo>
                  <a:pt x="22248" y="3446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500089" y="6109590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1087" y="0"/>
                </a:moveTo>
                <a:lnTo>
                  <a:pt x="10005" y="461"/>
                </a:lnTo>
                <a:lnTo>
                  <a:pt x="901" y="12132"/>
                </a:lnTo>
                <a:lnTo>
                  <a:pt x="0" y="22907"/>
                </a:lnTo>
                <a:lnTo>
                  <a:pt x="11625" y="32883"/>
                </a:lnTo>
                <a:lnTo>
                  <a:pt x="22245" y="34461"/>
                </a:lnTo>
                <a:lnTo>
                  <a:pt x="30079" y="30093"/>
                </a:lnTo>
                <a:lnTo>
                  <a:pt x="35325" y="19125"/>
                </a:lnTo>
                <a:lnTo>
                  <a:pt x="32631" y="7481"/>
                </a:lnTo>
                <a:lnTo>
                  <a:pt x="21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500101" y="610958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30092" y="30100"/>
                </a:moveTo>
                <a:lnTo>
                  <a:pt x="35319" y="19121"/>
                </a:lnTo>
                <a:lnTo>
                  <a:pt x="32623" y="7468"/>
                </a:lnTo>
                <a:lnTo>
                  <a:pt x="21084" y="0"/>
                </a:lnTo>
                <a:lnTo>
                  <a:pt x="9998" y="471"/>
                </a:lnTo>
                <a:lnTo>
                  <a:pt x="898" y="12141"/>
                </a:lnTo>
                <a:lnTo>
                  <a:pt x="0" y="22916"/>
                </a:lnTo>
                <a:lnTo>
                  <a:pt x="11627" y="32889"/>
                </a:lnTo>
                <a:lnTo>
                  <a:pt x="22250" y="34470"/>
                </a:lnTo>
              </a:path>
            </a:pathLst>
          </a:custGeom>
          <a:ln w="1460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 txBox="1"/>
          <p:nvPr/>
        </p:nvSpPr>
        <p:spPr>
          <a:xfrm>
            <a:off x="2860474" y="132042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908" name="object 908"/>
          <p:cNvSpPr txBox="1"/>
          <p:nvPr/>
        </p:nvSpPr>
        <p:spPr>
          <a:xfrm>
            <a:off x="3292249" y="1245089"/>
            <a:ext cx="30861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oup1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15" dirty="0">
                <a:latin typeface="Arial"/>
                <a:cs typeface="Arial"/>
              </a:rPr>
              <a:t>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909" name="object 909"/>
          <p:cNvSpPr txBox="1"/>
          <p:nvPr/>
        </p:nvSpPr>
        <p:spPr>
          <a:xfrm>
            <a:off x="4492933" y="1320423"/>
            <a:ext cx="12636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5" dirty="0">
                <a:latin typeface="Arial"/>
                <a:cs typeface="Arial"/>
              </a:rPr>
              <a:t>1.000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910" name="object 910"/>
          <p:cNvSpPr txBox="1"/>
          <p:nvPr/>
        </p:nvSpPr>
        <p:spPr>
          <a:xfrm>
            <a:off x="4863595" y="1245089"/>
            <a:ext cx="43116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spc="10" dirty="0">
                <a:latin typeface="Arial"/>
                <a:cs typeface="Arial"/>
              </a:rPr>
              <a:t>G</a:t>
            </a:r>
            <a:r>
              <a:rPr sz="350" b="1" spc="-5" dirty="0">
                <a:latin typeface="Arial"/>
                <a:cs typeface="Arial"/>
              </a:rPr>
              <a:t>r</a:t>
            </a:r>
            <a:r>
              <a:rPr sz="350" b="1" spc="10" dirty="0">
                <a:latin typeface="Arial"/>
                <a:cs typeface="Arial"/>
              </a:rPr>
              <a:t>oup1</a:t>
            </a:r>
            <a:r>
              <a:rPr sz="350" b="1" spc="15" dirty="0">
                <a:latin typeface="Times New Roman"/>
                <a:cs typeface="Times New Roman"/>
              </a:rPr>
              <a:t> </a:t>
            </a:r>
            <a:r>
              <a:rPr sz="350" b="1" spc="20" dirty="0">
                <a:latin typeface="Arial"/>
                <a:cs typeface="Arial"/>
              </a:rPr>
              <a:t>CCR/BCC</a:t>
            </a:r>
            <a:endParaRPr sz="350">
              <a:latin typeface="Arial"/>
              <a:cs typeface="Arial"/>
            </a:endParaRPr>
          </a:p>
        </p:txBody>
      </p:sp>
      <p:sp>
        <p:nvSpPr>
          <p:cNvPr id="911" name="object 911"/>
          <p:cNvSpPr/>
          <p:nvPr/>
        </p:nvSpPr>
        <p:spPr>
          <a:xfrm>
            <a:off x="4677963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26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715438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6" y="0"/>
                </a:lnTo>
              </a:path>
            </a:pathLst>
          </a:custGeom>
          <a:ln w="8210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685678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86" y="5298"/>
                </a:moveTo>
                <a:lnTo>
                  <a:pt x="29792" y="10584"/>
                </a:lnTo>
                <a:lnTo>
                  <a:pt x="29792" y="19157"/>
                </a:lnTo>
                <a:lnTo>
                  <a:pt x="24486" y="24455"/>
                </a:lnTo>
                <a:lnTo>
                  <a:pt x="19180" y="29741"/>
                </a:lnTo>
                <a:lnTo>
                  <a:pt x="10611" y="29741"/>
                </a:lnTo>
                <a:lnTo>
                  <a:pt x="530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305" y="5298"/>
                </a:lnTo>
                <a:lnTo>
                  <a:pt x="10611" y="0"/>
                </a:lnTo>
                <a:lnTo>
                  <a:pt x="19180" y="0"/>
                </a:lnTo>
                <a:lnTo>
                  <a:pt x="24486" y="5298"/>
                </a:lnTo>
              </a:path>
            </a:pathLst>
          </a:custGeom>
          <a:ln w="821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 txBox="1"/>
          <p:nvPr/>
        </p:nvSpPr>
        <p:spPr>
          <a:xfrm>
            <a:off x="4743339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H36</a:t>
            </a:r>
            <a:endParaRPr sz="350">
              <a:latin typeface="Arial"/>
              <a:cs typeface="Arial"/>
            </a:endParaRPr>
          </a:p>
        </p:txBody>
      </p:sp>
      <p:sp>
        <p:nvSpPr>
          <p:cNvPr id="915" name="object 915"/>
          <p:cNvSpPr/>
          <p:nvPr/>
        </p:nvSpPr>
        <p:spPr>
          <a:xfrm>
            <a:off x="5216325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03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253776" y="64733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39" y="0"/>
                </a:lnTo>
              </a:path>
            </a:pathLst>
          </a:custGeom>
          <a:ln w="8210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224039" y="645849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4455" y="5298"/>
                </a:moveTo>
                <a:lnTo>
                  <a:pt x="29761" y="10584"/>
                </a:lnTo>
                <a:lnTo>
                  <a:pt x="29761" y="19157"/>
                </a:lnTo>
                <a:lnTo>
                  <a:pt x="24455" y="24455"/>
                </a:lnTo>
                <a:lnTo>
                  <a:pt x="19149" y="29741"/>
                </a:lnTo>
                <a:lnTo>
                  <a:pt x="10581" y="29741"/>
                </a:lnTo>
                <a:lnTo>
                  <a:pt x="5305" y="24455"/>
                </a:lnTo>
                <a:lnTo>
                  <a:pt x="0" y="19157"/>
                </a:lnTo>
                <a:lnTo>
                  <a:pt x="0" y="10584"/>
                </a:lnTo>
                <a:lnTo>
                  <a:pt x="5305" y="5298"/>
                </a:lnTo>
                <a:lnTo>
                  <a:pt x="10581" y="0"/>
                </a:lnTo>
                <a:lnTo>
                  <a:pt x="19149" y="0"/>
                </a:lnTo>
                <a:lnTo>
                  <a:pt x="24455" y="5298"/>
                </a:lnTo>
              </a:path>
            </a:pathLst>
          </a:custGeom>
          <a:ln w="821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 txBox="1"/>
          <p:nvPr/>
        </p:nvSpPr>
        <p:spPr>
          <a:xfrm>
            <a:off x="5281667" y="6437717"/>
            <a:ext cx="11303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Arial"/>
                <a:cs typeface="Arial"/>
              </a:rPr>
              <a:t>H37</a:t>
            </a:r>
            <a:endParaRPr sz="350">
              <a:latin typeface="Arial"/>
              <a:cs typeface="Arial"/>
            </a:endParaRPr>
          </a:p>
        </p:txBody>
      </p:sp>
      <p:sp>
        <p:nvSpPr>
          <p:cNvPr id="919" name="object 9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96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u</a:t>
            </a:r>
            <a:r>
              <a:rPr dirty="0"/>
              <a:t>l</a:t>
            </a:r>
            <a:r>
              <a:rPr spc="-15"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25" dirty="0"/>
              <a:t>u</a:t>
            </a:r>
            <a:r>
              <a:rPr dirty="0"/>
              <a:t>s</a:t>
            </a:r>
            <a:r>
              <a:rPr spc="-20" dirty="0"/>
              <a:t>ter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5" dirty="0"/>
              <a:t>A</a:t>
            </a:r>
            <a:r>
              <a:rPr spc="-25" dirty="0"/>
              <a:t>n</a:t>
            </a:r>
            <a:r>
              <a:rPr dirty="0"/>
              <a:t>al</a:t>
            </a:r>
            <a:r>
              <a:rPr spc="-5" dirty="0"/>
              <a:t>y</a:t>
            </a:r>
            <a:r>
              <a:rPr dirty="0"/>
              <a:t>sis</a:t>
            </a:r>
          </a:p>
        </p:txBody>
      </p:sp>
      <p:sp>
        <p:nvSpPr>
          <p:cNvPr id="920" name="object 920"/>
          <p:cNvSpPr txBox="1"/>
          <p:nvPr/>
        </p:nvSpPr>
        <p:spPr>
          <a:xfrm>
            <a:off x="639991" y="1583639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21" name="object 921"/>
          <p:cNvSpPr txBox="1"/>
          <p:nvPr/>
        </p:nvSpPr>
        <p:spPr>
          <a:xfrm>
            <a:off x="639989" y="260640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22" name="object 922"/>
          <p:cNvSpPr txBox="1"/>
          <p:nvPr/>
        </p:nvSpPr>
        <p:spPr>
          <a:xfrm>
            <a:off x="639989" y="3755311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23" name="object 923"/>
          <p:cNvSpPr txBox="1"/>
          <p:nvPr/>
        </p:nvSpPr>
        <p:spPr>
          <a:xfrm>
            <a:off x="639989" y="487626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24" name="object 924"/>
          <p:cNvSpPr txBox="1"/>
          <p:nvPr/>
        </p:nvSpPr>
        <p:spPr>
          <a:xfrm>
            <a:off x="639989" y="5896484"/>
            <a:ext cx="351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90000"/>
                </a:solidFill>
                <a:latin typeface="Century Gothic"/>
                <a:cs typeface="Century Gothic"/>
              </a:rPr>
              <a:t>G5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25" name="object 925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graphicFrame>
        <p:nvGraphicFramePr>
          <p:cNvPr id="546" name="object 546"/>
          <p:cNvGraphicFramePr>
            <a:graphicFrameLocks noGrp="1"/>
          </p:cNvGraphicFramePr>
          <p:nvPr/>
        </p:nvGraphicFramePr>
        <p:xfrm>
          <a:off x="1271525" y="1889926"/>
          <a:ext cx="4316207" cy="20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866"/>
                <a:gridCol w="1599599"/>
                <a:gridCol w="1374742"/>
              </a:tblGrid>
              <a:tr h="10480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04521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tabLst>
                          <a:tab pos="127000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tabLst>
                          <a:tab pos="130302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441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97" name="object 597"/>
          <p:cNvGraphicFramePr>
            <a:graphicFrameLocks noGrp="1"/>
          </p:cNvGraphicFramePr>
          <p:nvPr/>
        </p:nvGraphicFramePr>
        <p:xfrm>
          <a:off x="1214303" y="2052072"/>
          <a:ext cx="4509674" cy="28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19"/>
                <a:gridCol w="230712"/>
                <a:gridCol w="461429"/>
                <a:gridCol w="230714"/>
                <a:gridCol w="321938"/>
                <a:gridCol w="321932"/>
                <a:gridCol w="230714"/>
                <a:gridCol w="461429"/>
                <a:gridCol w="230714"/>
                <a:gridCol w="354800"/>
                <a:gridCol w="354806"/>
                <a:gridCol w="230714"/>
                <a:gridCol w="885953"/>
              </a:tblGrid>
              <a:tr h="11458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H02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H05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  <a:tab pos="532765" algn="l"/>
                          <a:tab pos="763905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H15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H21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H28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4730"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457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H26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04" name="object 604"/>
          <p:cNvGraphicFramePr>
            <a:graphicFrameLocks noGrp="1"/>
          </p:cNvGraphicFramePr>
          <p:nvPr/>
        </p:nvGraphicFramePr>
        <p:xfrm>
          <a:off x="1249604" y="3028368"/>
          <a:ext cx="4338127" cy="20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441"/>
                <a:gridCol w="1595944"/>
                <a:gridCol w="1374742"/>
              </a:tblGrid>
              <a:tr h="10480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07442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tabLst>
                          <a:tab pos="126619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tabLst>
                          <a:tab pos="130302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441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34" name="object 634"/>
          <p:cNvGraphicFramePr>
            <a:graphicFrameLocks noGrp="1"/>
          </p:cNvGraphicFramePr>
          <p:nvPr/>
        </p:nvGraphicFramePr>
        <p:xfrm>
          <a:off x="1214303" y="3190514"/>
          <a:ext cx="4509674" cy="229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19"/>
                <a:gridCol w="230712"/>
                <a:gridCol w="461429"/>
                <a:gridCol w="230714"/>
                <a:gridCol w="321938"/>
                <a:gridCol w="321932"/>
                <a:gridCol w="230714"/>
                <a:gridCol w="461429"/>
                <a:gridCol w="230714"/>
                <a:gridCol w="354800"/>
                <a:gridCol w="354806"/>
                <a:gridCol w="1116667"/>
              </a:tblGrid>
              <a:tr h="11458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H24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H24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H09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  <a:tab pos="532765" algn="l"/>
                          <a:tab pos="763905" algn="l"/>
                          <a:tab pos="99441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H14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H24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H09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458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H23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66" name="object 666"/>
          <p:cNvGraphicFramePr>
            <a:graphicFrameLocks noGrp="1"/>
          </p:cNvGraphicFramePr>
          <p:nvPr/>
        </p:nvGraphicFramePr>
        <p:xfrm>
          <a:off x="1214303" y="4112072"/>
          <a:ext cx="4509675" cy="391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960"/>
                <a:gridCol w="281596"/>
                <a:gridCol w="271057"/>
                <a:gridCol w="321932"/>
                <a:gridCol w="230714"/>
                <a:gridCol w="461429"/>
                <a:gridCol w="281592"/>
                <a:gridCol w="303922"/>
                <a:gridCol w="354806"/>
                <a:gridCol w="230714"/>
                <a:gridCol w="885953"/>
              </a:tblGrid>
              <a:tr h="104804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tabLst>
                          <a:tab pos="110934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tabLst>
                          <a:tab pos="123761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tabLst>
                          <a:tab pos="126301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822">
                <a:tc gridSpan="2"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1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265430" algn="l"/>
                          <a:tab pos="495934" algn="l"/>
                          <a:tab pos="72644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H03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H38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H06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H07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H07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H11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H38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  <a:tab pos="532765" algn="l"/>
                          <a:tab pos="763905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H06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H07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H11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457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265430" algn="l"/>
                          <a:tab pos="495934" algn="l"/>
                          <a:tab pos="72644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H34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H30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H30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tabLst>
                          <a:tab pos="302260" algn="l"/>
                        </a:tabLst>
                      </a:pPr>
                      <a:r>
                        <a:rPr sz="350" dirty="0">
                          <a:latin typeface="Arial"/>
                          <a:cs typeface="Arial"/>
                        </a:rPr>
                        <a:t>H32</a:t>
                      </a:r>
                      <a:r>
                        <a:rPr sz="3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50" dirty="0">
                          <a:latin typeface="Arial"/>
                          <a:cs typeface="Arial"/>
                        </a:rPr>
                        <a:t>H33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73" name="object 673"/>
          <p:cNvGraphicFramePr>
            <a:graphicFrameLocks noGrp="1"/>
          </p:cNvGraphicFramePr>
          <p:nvPr/>
        </p:nvGraphicFramePr>
        <p:xfrm>
          <a:off x="1227698" y="5195777"/>
          <a:ext cx="4367333" cy="200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9348"/>
                <a:gridCol w="1599593"/>
                <a:gridCol w="1378392"/>
              </a:tblGrid>
              <a:tr h="10480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09601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tabLst>
                          <a:tab pos="127381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tabLst>
                          <a:tab pos="130619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454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86" name="object 786"/>
          <p:cNvGraphicFramePr>
            <a:graphicFrameLocks noGrp="1"/>
          </p:cNvGraphicFramePr>
          <p:nvPr/>
        </p:nvGraphicFramePr>
        <p:xfrm>
          <a:off x="1227698" y="6224765"/>
          <a:ext cx="4367333" cy="200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9348"/>
                <a:gridCol w="1599593"/>
                <a:gridCol w="1378392"/>
              </a:tblGrid>
              <a:tr h="10479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09601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tabLst>
                          <a:tab pos="1273810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tabLst>
                          <a:tab pos="130619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0.400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5453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2001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2004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2005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dirty="0">
                          <a:latin typeface="Arial"/>
                          <a:cs typeface="Arial"/>
                        </a:rPr>
                        <a:t>2008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06" name="object 906"/>
          <p:cNvGraphicFramePr>
            <a:graphicFrameLocks noGrp="1"/>
          </p:cNvGraphicFramePr>
          <p:nvPr/>
        </p:nvGraphicFramePr>
        <p:xfrm>
          <a:off x="1227698" y="5529129"/>
          <a:ext cx="4332482" cy="24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915"/>
                <a:gridCol w="541532"/>
                <a:gridCol w="907573"/>
                <a:gridCol w="1511462"/>
              </a:tblGrid>
              <a:tr h="124878">
                <a:tc>
                  <a:txBody>
                    <a:bodyPr/>
                    <a:lstStyle/>
                    <a:p>
                      <a:pPr marR="96520" algn="ctr">
                        <a:lnSpc>
                          <a:spcPct val="100000"/>
                        </a:lnSpc>
                      </a:pPr>
                      <a:r>
                        <a:rPr sz="35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5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oup5</a:t>
                      </a:r>
                      <a:r>
                        <a:rPr sz="3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CCR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35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5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oup5</a:t>
                      </a:r>
                      <a:r>
                        <a:rPr sz="3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BCC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</a:pPr>
                      <a:r>
                        <a:rPr sz="35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5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oup5</a:t>
                      </a:r>
                      <a:r>
                        <a:rPr sz="3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50" b="1" dirty="0">
                          <a:latin typeface="Arial"/>
                          <a:cs typeface="Arial"/>
                        </a:rPr>
                        <a:t>CCR/BCC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1808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09791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1.000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300" dirty="0">
                          <a:latin typeface="Arial"/>
                          <a:cs typeface="Arial"/>
                        </a:rPr>
                        <a:t>1.000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tabLst>
                          <a:tab pos="1476375" algn="l"/>
                        </a:tabLst>
                      </a:pPr>
                      <a:r>
                        <a:rPr sz="300" dirty="0">
                          <a:latin typeface="Arial"/>
                          <a:cs typeface="Arial"/>
                        </a:rPr>
                        <a:t>1.000</a:t>
                      </a:r>
                      <a:r>
                        <a:rPr sz="3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" u="sng" dirty="0">
                          <a:latin typeface="Times New Roman"/>
                          <a:cs typeface="Times New Roman"/>
                        </a:rPr>
                        <a:t> 	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16" y="268285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1645919"/>
                </a:moveTo>
                <a:lnTo>
                  <a:pt x="1645919" y="1645919"/>
                </a:lnTo>
                <a:lnTo>
                  <a:pt x="1645919" y="0"/>
                </a:lnTo>
                <a:lnTo>
                  <a:pt x="0" y="0"/>
                </a:lnTo>
                <a:lnTo>
                  <a:pt x="0" y="1645919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45153"/>
            <a:ext cx="38227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45"/>
              </a:lnSpc>
            </a:pP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4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ch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</a:t>
            </a:r>
            <a:r>
              <a:rPr sz="3600" spc="-20" dirty="0">
                <a:solidFill>
                  <a:srgbClr val="990000"/>
                </a:solidFill>
                <a:latin typeface="Century Gothic"/>
                <a:cs typeface="Century Gothic"/>
              </a:rPr>
              <a:t>nte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01137"/>
            <a:ext cx="6080125" cy="271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Ser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vi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ce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gement,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-B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ne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90000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er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gement,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ger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ial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cisi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2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Modeling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90000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nter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Re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ou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ce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la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ng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90000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Busines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20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4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enturing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90000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ne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ss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aly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ics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Da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ali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z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943100"/>
            <a:ext cx="2425698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2898" y="2007041"/>
            <a:ext cx="2256155" cy="707390"/>
          </a:xfrm>
          <a:custGeom>
            <a:avLst/>
            <a:gdLst/>
            <a:ahLst/>
            <a:cxnLst/>
            <a:rect l="l" t="t" r="r" b="b"/>
            <a:pathLst>
              <a:path w="2256154" h="707389">
                <a:moveTo>
                  <a:pt x="0" y="707111"/>
                </a:moveTo>
                <a:lnTo>
                  <a:pt x="2255794" y="707111"/>
                </a:lnTo>
                <a:lnTo>
                  <a:pt x="2255794" y="0"/>
                </a:lnTo>
                <a:lnTo>
                  <a:pt x="0" y="0"/>
                </a:lnTo>
                <a:lnTo>
                  <a:pt x="0" y="707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657" y="3110423"/>
            <a:ext cx="3327940" cy="60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657" y="4454447"/>
            <a:ext cx="3327940" cy="60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943109"/>
            <a:ext cx="1092198" cy="1079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318" y="2010418"/>
            <a:ext cx="949960" cy="949960"/>
          </a:xfrm>
          <a:custGeom>
            <a:avLst/>
            <a:gdLst/>
            <a:ahLst/>
            <a:cxnLst/>
            <a:rect l="l" t="t" r="r" b="b"/>
            <a:pathLst>
              <a:path w="949960" h="949960">
                <a:moveTo>
                  <a:pt x="0" y="949738"/>
                </a:moveTo>
                <a:lnTo>
                  <a:pt x="949832" y="949738"/>
                </a:lnTo>
                <a:lnTo>
                  <a:pt x="949832" y="0"/>
                </a:lnTo>
                <a:lnTo>
                  <a:pt x="0" y="0"/>
                </a:lnTo>
                <a:lnTo>
                  <a:pt x="0" y="949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615" y="2110313"/>
            <a:ext cx="944879" cy="749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3152" y="2013868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822"/>
                </a:lnTo>
              </a:path>
            </a:pathLst>
          </a:custGeom>
          <a:ln w="6933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317" y="2013868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822"/>
                </a:lnTo>
              </a:path>
            </a:pathLst>
          </a:custGeom>
          <a:ln w="6933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854" y="2960134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4">
                <a:moveTo>
                  <a:pt x="0" y="0"/>
                </a:moveTo>
                <a:lnTo>
                  <a:pt x="956763" y="0"/>
                </a:lnTo>
              </a:path>
            </a:pathLst>
          </a:custGeom>
          <a:ln w="6932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854" y="2010393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4">
                <a:moveTo>
                  <a:pt x="0" y="0"/>
                </a:moveTo>
                <a:lnTo>
                  <a:pt x="956763" y="0"/>
                </a:lnTo>
              </a:path>
            </a:pathLst>
          </a:custGeom>
          <a:ln w="6932">
            <a:solidFill>
              <a:srgbClr val="97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4599" y="4800600"/>
            <a:ext cx="2425698" cy="3682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8764" y="4869275"/>
            <a:ext cx="2256155" cy="229235"/>
          </a:xfrm>
          <a:custGeom>
            <a:avLst/>
            <a:gdLst/>
            <a:ahLst/>
            <a:cxnLst/>
            <a:rect l="l" t="t" r="r" b="b"/>
            <a:pathLst>
              <a:path w="2256154" h="229235">
                <a:moveTo>
                  <a:pt x="0" y="228766"/>
                </a:moveTo>
                <a:lnTo>
                  <a:pt x="2255794" y="228766"/>
                </a:lnTo>
                <a:lnTo>
                  <a:pt x="2255794" y="0"/>
                </a:lnTo>
                <a:lnTo>
                  <a:pt x="0" y="0"/>
                </a:lnTo>
                <a:lnTo>
                  <a:pt x="0" y="228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4599" y="5740398"/>
            <a:ext cx="2425698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8764" y="5812084"/>
            <a:ext cx="2256155" cy="467995"/>
          </a:xfrm>
          <a:custGeom>
            <a:avLst/>
            <a:gdLst/>
            <a:ahLst/>
            <a:cxnLst/>
            <a:rect l="l" t="t" r="r" b="b"/>
            <a:pathLst>
              <a:path w="2256154" h="467995">
                <a:moveTo>
                  <a:pt x="0" y="467938"/>
                </a:moveTo>
                <a:lnTo>
                  <a:pt x="2255794" y="467938"/>
                </a:lnTo>
                <a:lnTo>
                  <a:pt x="2255794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2810" y="2146300"/>
            <a:ext cx="2349498" cy="596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2108" y="2208084"/>
            <a:ext cx="2169795" cy="467995"/>
          </a:xfrm>
          <a:custGeom>
            <a:avLst/>
            <a:gdLst/>
            <a:ahLst/>
            <a:cxnLst/>
            <a:rect l="l" t="t" r="r" b="b"/>
            <a:pathLst>
              <a:path w="2169795" h="467994">
                <a:moveTo>
                  <a:pt x="0" y="467938"/>
                </a:moveTo>
                <a:lnTo>
                  <a:pt x="2169676" y="467938"/>
                </a:lnTo>
                <a:lnTo>
                  <a:pt x="2169676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36354" y="6486638"/>
            <a:ext cx="1105535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AI=Actual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Input,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15" dirty="0">
                <a:latin typeface="Arial"/>
                <a:cs typeface="Arial"/>
              </a:rPr>
              <a:t>TI=</a:t>
            </a:r>
            <a:r>
              <a:rPr sz="600" spc="-85" dirty="0">
                <a:latin typeface="Arial"/>
                <a:cs typeface="Arial"/>
              </a:rPr>
              <a:t>T</a:t>
            </a:r>
            <a:r>
              <a:rPr sz="600" spc="-10" dirty="0">
                <a:latin typeface="Arial"/>
                <a:cs typeface="Arial"/>
              </a:rPr>
              <a:t>a</a:t>
            </a:r>
            <a:r>
              <a:rPr sz="600" spc="-30" dirty="0">
                <a:latin typeface="Arial"/>
                <a:cs typeface="Arial"/>
              </a:rPr>
              <a:t>r</a:t>
            </a:r>
            <a:r>
              <a:rPr sz="600" spc="5" dirty="0">
                <a:latin typeface="Arial"/>
                <a:cs typeface="Arial"/>
              </a:rPr>
              <a:t>get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Input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22810" y="2997211"/>
            <a:ext cx="2349498" cy="596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2108" y="3060762"/>
            <a:ext cx="2169795" cy="467995"/>
          </a:xfrm>
          <a:custGeom>
            <a:avLst/>
            <a:gdLst/>
            <a:ahLst/>
            <a:cxnLst/>
            <a:rect l="l" t="t" r="r" b="b"/>
            <a:pathLst>
              <a:path w="2169795" h="467995">
                <a:moveTo>
                  <a:pt x="0" y="467938"/>
                </a:moveTo>
                <a:lnTo>
                  <a:pt x="2169676" y="467938"/>
                </a:lnTo>
                <a:lnTo>
                  <a:pt x="2169676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22810" y="3898901"/>
            <a:ext cx="2349498" cy="5968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2108" y="3961997"/>
            <a:ext cx="2169795" cy="467995"/>
          </a:xfrm>
          <a:custGeom>
            <a:avLst/>
            <a:gdLst/>
            <a:ahLst/>
            <a:cxnLst/>
            <a:rect l="l" t="t" r="r" b="b"/>
            <a:pathLst>
              <a:path w="2169795" h="467995">
                <a:moveTo>
                  <a:pt x="0" y="467938"/>
                </a:moveTo>
                <a:lnTo>
                  <a:pt x="2169676" y="467938"/>
                </a:lnTo>
                <a:lnTo>
                  <a:pt x="2169676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5992" y="5825502"/>
            <a:ext cx="783590" cy="457834"/>
          </a:xfrm>
          <a:custGeom>
            <a:avLst/>
            <a:gdLst/>
            <a:ahLst/>
            <a:cxnLst/>
            <a:rect l="l" t="t" r="r" b="b"/>
            <a:pathLst>
              <a:path w="783590" h="457835">
                <a:moveTo>
                  <a:pt x="0" y="457532"/>
                </a:moveTo>
                <a:lnTo>
                  <a:pt x="783442" y="457532"/>
                </a:lnTo>
                <a:lnTo>
                  <a:pt x="783442" y="0"/>
                </a:lnTo>
                <a:lnTo>
                  <a:pt x="0" y="0"/>
                </a:lnTo>
                <a:lnTo>
                  <a:pt x="0" y="457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123" y="6167841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442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123" y="6056924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442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123" y="5939063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442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123" y="5828146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442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4658" y="6285689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433" y="0"/>
                </a:lnTo>
              </a:path>
            </a:pathLst>
          </a:custGeom>
          <a:ln w="6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3612" y="6251480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9172" y="6137097"/>
            <a:ext cx="14732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0.250</a:t>
            </a:r>
            <a:endParaRPr sz="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9172" y="6022713"/>
            <a:ext cx="14732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0.500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172" y="5908330"/>
            <a:ext cx="14732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0.750</a:t>
            </a:r>
            <a:endParaRPr sz="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9172" y="5793946"/>
            <a:ext cx="14732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1.000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3572" y="6302209"/>
            <a:ext cx="90170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Arial"/>
                <a:cs typeface="Arial"/>
              </a:rPr>
              <a:t>2001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2002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2003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2004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2005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2006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2007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2008</a:t>
            </a:r>
            <a:endParaRPr sz="3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600" y="5811635"/>
            <a:ext cx="768350" cy="27940"/>
          </a:xfrm>
          <a:custGeom>
            <a:avLst/>
            <a:gdLst/>
            <a:ahLst/>
            <a:cxnLst/>
            <a:rect l="l" t="t" r="r" b="b"/>
            <a:pathLst>
              <a:path w="768350" h="27939">
                <a:moveTo>
                  <a:pt x="0" y="0"/>
                </a:moveTo>
                <a:lnTo>
                  <a:pt x="768227" y="0"/>
                </a:lnTo>
                <a:lnTo>
                  <a:pt x="768227" y="6258"/>
                </a:lnTo>
                <a:lnTo>
                  <a:pt x="0" y="6258"/>
                </a:lnTo>
                <a:lnTo>
                  <a:pt x="0" y="0"/>
                </a:lnTo>
              </a:path>
              <a:path w="768350" h="27939">
                <a:moveTo>
                  <a:pt x="0" y="21473"/>
                </a:moveTo>
                <a:lnTo>
                  <a:pt x="768227" y="21473"/>
                </a:lnTo>
                <a:lnTo>
                  <a:pt x="768227" y="27729"/>
                </a:lnTo>
                <a:lnTo>
                  <a:pt x="0" y="27729"/>
                </a:lnTo>
                <a:lnTo>
                  <a:pt x="0" y="21473"/>
                </a:lnTo>
              </a:path>
              <a:path w="768350" h="27939">
                <a:moveTo>
                  <a:pt x="0" y="6258"/>
                </a:moveTo>
                <a:lnTo>
                  <a:pt x="102120" y="6258"/>
                </a:lnTo>
                <a:lnTo>
                  <a:pt x="96700" y="11674"/>
                </a:lnTo>
                <a:lnTo>
                  <a:pt x="96700" y="16057"/>
                </a:lnTo>
                <a:lnTo>
                  <a:pt x="102120" y="21473"/>
                </a:lnTo>
                <a:lnTo>
                  <a:pt x="0" y="21473"/>
                </a:lnTo>
                <a:lnTo>
                  <a:pt x="0" y="16057"/>
                </a:lnTo>
                <a:lnTo>
                  <a:pt x="0" y="11674"/>
                </a:lnTo>
                <a:lnTo>
                  <a:pt x="0" y="6258"/>
                </a:lnTo>
              </a:path>
              <a:path w="768350" h="27939">
                <a:moveTo>
                  <a:pt x="214039" y="6258"/>
                </a:moveTo>
                <a:lnTo>
                  <a:pt x="106512" y="6258"/>
                </a:lnTo>
                <a:lnTo>
                  <a:pt x="111919" y="11674"/>
                </a:lnTo>
                <a:lnTo>
                  <a:pt x="111919" y="16057"/>
                </a:lnTo>
                <a:lnTo>
                  <a:pt x="106512" y="21473"/>
                </a:lnTo>
                <a:lnTo>
                  <a:pt x="214039" y="21473"/>
                </a:lnTo>
                <a:lnTo>
                  <a:pt x="208620" y="16057"/>
                </a:lnTo>
                <a:lnTo>
                  <a:pt x="208620" y="11674"/>
                </a:lnTo>
                <a:lnTo>
                  <a:pt x="214039" y="6258"/>
                </a:lnTo>
              </a:path>
              <a:path w="768350" h="27939">
                <a:moveTo>
                  <a:pt x="325956" y="6258"/>
                </a:moveTo>
                <a:lnTo>
                  <a:pt x="218431" y="6258"/>
                </a:lnTo>
                <a:lnTo>
                  <a:pt x="223835" y="11674"/>
                </a:lnTo>
                <a:lnTo>
                  <a:pt x="223835" y="16057"/>
                </a:lnTo>
                <a:lnTo>
                  <a:pt x="218431" y="21473"/>
                </a:lnTo>
                <a:lnTo>
                  <a:pt x="325956" y="21473"/>
                </a:lnTo>
                <a:lnTo>
                  <a:pt x="320539" y="16057"/>
                </a:lnTo>
                <a:lnTo>
                  <a:pt x="320539" y="11674"/>
                </a:lnTo>
                <a:lnTo>
                  <a:pt x="325956" y="6258"/>
                </a:lnTo>
              </a:path>
              <a:path w="768350" h="27939">
                <a:moveTo>
                  <a:pt x="437875" y="6258"/>
                </a:moveTo>
                <a:lnTo>
                  <a:pt x="330351" y="6258"/>
                </a:lnTo>
                <a:lnTo>
                  <a:pt x="335767" y="11674"/>
                </a:lnTo>
                <a:lnTo>
                  <a:pt x="335767" y="16057"/>
                </a:lnTo>
                <a:lnTo>
                  <a:pt x="330351" y="21473"/>
                </a:lnTo>
                <a:lnTo>
                  <a:pt x="437875" y="21473"/>
                </a:lnTo>
                <a:lnTo>
                  <a:pt x="432459" y="16057"/>
                </a:lnTo>
                <a:lnTo>
                  <a:pt x="432459" y="11674"/>
                </a:lnTo>
                <a:lnTo>
                  <a:pt x="437875" y="6258"/>
                </a:lnTo>
              </a:path>
              <a:path w="768350" h="27939">
                <a:moveTo>
                  <a:pt x="549795" y="6258"/>
                </a:moveTo>
                <a:lnTo>
                  <a:pt x="442267" y="6258"/>
                </a:lnTo>
                <a:lnTo>
                  <a:pt x="447687" y="11674"/>
                </a:lnTo>
                <a:lnTo>
                  <a:pt x="447687" y="16057"/>
                </a:lnTo>
                <a:lnTo>
                  <a:pt x="442267" y="21473"/>
                </a:lnTo>
                <a:lnTo>
                  <a:pt x="549795" y="21473"/>
                </a:lnTo>
                <a:lnTo>
                  <a:pt x="544375" y="16057"/>
                </a:lnTo>
                <a:lnTo>
                  <a:pt x="544375" y="11674"/>
                </a:lnTo>
                <a:lnTo>
                  <a:pt x="549795" y="6258"/>
                </a:lnTo>
              </a:path>
              <a:path w="768350" h="27939">
                <a:moveTo>
                  <a:pt x="661714" y="6258"/>
                </a:moveTo>
                <a:lnTo>
                  <a:pt x="554187" y="6258"/>
                </a:lnTo>
                <a:lnTo>
                  <a:pt x="559606" y="11674"/>
                </a:lnTo>
                <a:lnTo>
                  <a:pt x="559606" y="16057"/>
                </a:lnTo>
                <a:lnTo>
                  <a:pt x="554187" y="21473"/>
                </a:lnTo>
                <a:lnTo>
                  <a:pt x="661714" y="21473"/>
                </a:lnTo>
                <a:lnTo>
                  <a:pt x="656307" y="16057"/>
                </a:lnTo>
                <a:lnTo>
                  <a:pt x="656307" y="11674"/>
                </a:lnTo>
                <a:lnTo>
                  <a:pt x="661714" y="6258"/>
                </a:lnTo>
              </a:path>
              <a:path w="768350" h="27939">
                <a:moveTo>
                  <a:pt x="768227" y="21473"/>
                </a:moveTo>
                <a:lnTo>
                  <a:pt x="666106" y="21473"/>
                </a:lnTo>
                <a:lnTo>
                  <a:pt x="671523" y="16057"/>
                </a:lnTo>
                <a:lnTo>
                  <a:pt x="671523" y="11674"/>
                </a:lnTo>
                <a:lnTo>
                  <a:pt x="666106" y="6258"/>
                </a:lnTo>
                <a:lnTo>
                  <a:pt x="768227" y="6258"/>
                </a:lnTo>
                <a:lnTo>
                  <a:pt x="768227" y="21473"/>
                </a:lnTo>
              </a:path>
            </a:pathLst>
          </a:custGeom>
          <a:solidFill>
            <a:srgbClr val="EDB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8384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08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08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8385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796" y="0"/>
                </a:lnTo>
                <a:lnTo>
                  <a:pt x="5416" y="0"/>
                </a:lnTo>
                <a:lnTo>
                  <a:pt x="2700" y="2703"/>
                </a:lnTo>
                <a:lnTo>
                  <a:pt x="0" y="5406"/>
                </a:lnTo>
                <a:lnTo>
                  <a:pt x="0" y="9798"/>
                </a:lnTo>
                <a:lnTo>
                  <a:pt x="2700" y="12502"/>
                </a:lnTo>
                <a:lnTo>
                  <a:pt x="5416" y="15217"/>
                </a:lnTo>
                <a:lnTo>
                  <a:pt x="9796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0301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18" y="9799"/>
                </a:lnTo>
                <a:lnTo>
                  <a:pt x="15218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304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00" y="2703"/>
                </a:lnTo>
                <a:lnTo>
                  <a:pt x="0" y="5406"/>
                </a:lnTo>
                <a:lnTo>
                  <a:pt x="0" y="9798"/>
                </a:lnTo>
                <a:lnTo>
                  <a:pt x="2700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220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223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140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11" y="15215"/>
                </a:lnTo>
                <a:lnTo>
                  <a:pt x="15227" y="9799"/>
                </a:lnTo>
                <a:lnTo>
                  <a:pt x="15227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4142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6059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08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08" y="15215"/>
                </a:lnTo>
                <a:lnTo>
                  <a:pt x="15227" y="9799"/>
                </a:lnTo>
                <a:lnTo>
                  <a:pt x="15227" y="5416"/>
                </a:lnTo>
                <a:lnTo>
                  <a:pt x="9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6061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7976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30" y="9799"/>
                </a:lnTo>
                <a:lnTo>
                  <a:pt x="15230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7980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9907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9" y="0"/>
                </a:moveTo>
                <a:lnTo>
                  <a:pt x="5407" y="0"/>
                </a:lnTo>
                <a:lnTo>
                  <a:pt x="0" y="5416"/>
                </a:lnTo>
                <a:lnTo>
                  <a:pt x="0" y="9799"/>
                </a:lnTo>
                <a:lnTo>
                  <a:pt x="5407" y="15215"/>
                </a:lnTo>
                <a:lnTo>
                  <a:pt x="9799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69908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03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03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06"/>
                </a:lnTo>
                <a:lnTo>
                  <a:pt x="0" y="9798"/>
                </a:lnTo>
                <a:lnTo>
                  <a:pt x="2703" y="12502"/>
                </a:lnTo>
                <a:lnTo>
                  <a:pt x="5407" y="15217"/>
                </a:lnTo>
                <a:lnTo>
                  <a:pt x="9799" y="15217"/>
                </a:lnTo>
                <a:lnTo>
                  <a:pt x="12503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1827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9" y="0"/>
                </a:moveTo>
                <a:lnTo>
                  <a:pt x="5404" y="0"/>
                </a:lnTo>
                <a:lnTo>
                  <a:pt x="0" y="5416"/>
                </a:lnTo>
                <a:lnTo>
                  <a:pt x="0" y="9799"/>
                </a:lnTo>
                <a:lnTo>
                  <a:pt x="5404" y="15215"/>
                </a:lnTo>
                <a:lnTo>
                  <a:pt x="9799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81827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5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5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06"/>
                </a:lnTo>
                <a:lnTo>
                  <a:pt x="0" y="9798"/>
                </a:lnTo>
                <a:lnTo>
                  <a:pt x="2703" y="12502"/>
                </a:lnTo>
                <a:lnTo>
                  <a:pt x="5407" y="15217"/>
                </a:lnTo>
                <a:lnTo>
                  <a:pt x="9799" y="15217"/>
                </a:lnTo>
                <a:lnTo>
                  <a:pt x="12515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600" y="5825501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96700" y="0"/>
                </a:lnTo>
              </a:path>
              <a:path w="768350">
                <a:moveTo>
                  <a:pt x="111919" y="0"/>
                </a:moveTo>
                <a:lnTo>
                  <a:pt x="208620" y="0"/>
                </a:lnTo>
              </a:path>
              <a:path w="768350">
                <a:moveTo>
                  <a:pt x="223835" y="0"/>
                </a:moveTo>
                <a:lnTo>
                  <a:pt x="320539" y="0"/>
                </a:lnTo>
              </a:path>
              <a:path w="768350">
                <a:moveTo>
                  <a:pt x="335767" y="0"/>
                </a:moveTo>
                <a:lnTo>
                  <a:pt x="432459" y="0"/>
                </a:lnTo>
              </a:path>
              <a:path w="768350">
                <a:moveTo>
                  <a:pt x="447687" y="0"/>
                </a:moveTo>
                <a:lnTo>
                  <a:pt x="544375" y="0"/>
                </a:lnTo>
              </a:path>
              <a:path w="768350">
                <a:moveTo>
                  <a:pt x="559606" y="0"/>
                </a:moveTo>
                <a:lnTo>
                  <a:pt x="656307" y="0"/>
                </a:lnTo>
              </a:path>
              <a:path w="768350">
                <a:moveTo>
                  <a:pt x="671523" y="0"/>
                </a:moveTo>
                <a:lnTo>
                  <a:pt x="768227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8384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08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08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8385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796" y="0"/>
                </a:lnTo>
                <a:lnTo>
                  <a:pt x="5416" y="0"/>
                </a:lnTo>
                <a:lnTo>
                  <a:pt x="2700" y="2703"/>
                </a:lnTo>
                <a:lnTo>
                  <a:pt x="0" y="5406"/>
                </a:lnTo>
                <a:lnTo>
                  <a:pt x="0" y="9798"/>
                </a:lnTo>
                <a:lnTo>
                  <a:pt x="2700" y="12502"/>
                </a:lnTo>
                <a:lnTo>
                  <a:pt x="5416" y="15217"/>
                </a:lnTo>
                <a:lnTo>
                  <a:pt x="9796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301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18" y="9799"/>
                </a:lnTo>
                <a:lnTo>
                  <a:pt x="15218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0304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00" y="2703"/>
                </a:lnTo>
                <a:lnTo>
                  <a:pt x="0" y="5406"/>
                </a:lnTo>
                <a:lnTo>
                  <a:pt x="0" y="9798"/>
                </a:lnTo>
                <a:lnTo>
                  <a:pt x="2700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220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2223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4140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11" y="15215"/>
                </a:lnTo>
                <a:lnTo>
                  <a:pt x="15227" y="9799"/>
                </a:lnTo>
                <a:lnTo>
                  <a:pt x="15227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4142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6059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08" y="0"/>
                </a:moveTo>
                <a:lnTo>
                  <a:pt x="5416" y="0"/>
                </a:lnTo>
                <a:lnTo>
                  <a:pt x="0" y="5416"/>
                </a:lnTo>
                <a:lnTo>
                  <a:pt x="0" y="9799"/>
                </a:lnTo>
                <a:lnTo>
                  <a:pt x="5416" y="15215"/>
                </a:lnTo>
                <a:lnTo>
                  <a:pt x="9808" y="15215"/>
                </a:lnTo>
                <a:lnTo>
                  <a:pt x="15227" y="9799"/>
                </a:lnTo>
                <a:lnTo>
                  <a:pt x="15227" y="5416"/>
                </a:lnTo>
                <a:lnTo>
                  <a:pt x="9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6061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7976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5419" y="15215"/>
                </a:lnTo>
                <a:lnTo>
                  <a:pt x="9811" y="15215"/>
                </a:lnTo>
                <a:lnTo>
                  <a:pt x="15230" y="9799"/>
                </a:lnTo>
                <a:lnTo>
                  <a:pt x="15230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7980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02"/>
                </a:moveTo>
                <a:lnTo>
                  <a:pt x="15225" y="9798"/>
                </a:lnTo>
                <a:lnTo>
                  <a:pt x="15225" y="5406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69907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9" y="0"/>
                </a:moveTo>
                <a:lnTo>
                  <a:pt x="5407" y="0"/>
                </a:lnTo>
                <a:lnTo>
                  <a:pt x="0" y="5416"/>
                </a:lnTo>
                <a:lnTo>
                  <a:pt x="0" y="9799"/>
                </a:lnTo>
                <a:lnTo>
                  <a:pt x="5407" y="15215"/>
                </a:lnTo>
                <a:lnTo>
                  <a:pt x="9799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69908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03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03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06"/>
                </a:lnTo>
                <a:lnTo>
                  <a:pt x="0" y="9798"/>
                </a:lnTo>
                <a:lnTo>
                  <a:pt x="2703" y="12502"/>
                </a:lnTo>
                <a:lnTo>
                  <a:pt x="5407" y="15217"/>
                </a:lnTo>
                <a:lnTo>
                  <a:pt x="9799" y="15217"/>
                </a:lnTo>
                <a:lnTo>
                  <a:pt x="12503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1827" y="581789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9" y="0"/>
                </a:moveTo>
                <a:lnTo>
                  <a:pt x="5404" y="0"/>
                </a:lnTo>
                <a:lnTo>
                  <a:pt x="0" y="5416"/>
                </a:lnTo>
                <a:lnTo>
                  <a:pt x="0" y="9799"/>
                </a:lnTo>
                <a:lnTo>
                  <a:pt x="5404" y="15215"/>
                </a:lnTo>
                <a:lnTo>
                  <a:pt x="9799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1827" y="58178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5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5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06"/>
                </a:lnTo>
                <a:lnTo>
                  <a:pt x="0" y="9798"/>
                </a:lnTo>
                <a:lnTo>
                  <a:pt x="2703" y="12502"/>
                </a:lnTo>
                <a:lnTo>
                  <a:pt x="5407" y="15217"/>
                </a:lnTo>
                <a:lnTo>
                  <a:pt x="9799" y="15217"/>
                </a:lnTo>
                <a:lnTo>
                  <a:pt x="12515" y="12502"/>
                </a:lnTo>
              </a:path>
            </a:pathLst>
          </a:custGeom>
          <a:ln w="27731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1207" y="5818568"/>
            <a:ext cx="753110" cy="13970"/>
          </a:xfrm>
          <a:custGeom>
            <a:avLst/>
            <a:gdLst/>
            <a:ahLst/>
            <a:cxnLst/>
            <a:rect l="l" t="t" r="r" b="b"/>
            <a:pathLst>
              <a:path w="753110" h="13970">
                <a:moveTo>
                  <a:pt x="0" y="0"/>
                </a:moveTo>
                <a:lnTo>
                  <a:pt x="84027" y="0"/>
                </a:lnTo>
                <a:lnTo>
                  <a:pt x="81485" y="2538"/>
                </a:lnTo>
                <a:lnTo>
                  <a:pt x="81485" y="11325"/>
                </a:lnTo>
                <a:lnTo>
                  <a:pt x="84027" y="13864"/>
                </a:lnTo>
                <a:lnTo>
                  <a:pt x="0" y="13864"/>
                </a:lnTo>
                <a:lnTo>
                  <a:pt x="0" y="11325"/>
                </a:lnTo>
                <a:lnTo>
                  <a:pt x="0" y="2538"/>
                </a:lnTo>
                <a:lnTo>
                  <a:pt x="0" y="0"/>
                </a:lnTo>
              </a:path>
              <a:path w="753110" h="13970">
                <a:moveTo>
                  <a:pt x="109389" y="13864"/>
                </a:moveTo>
                <a:lnTo>
                  <a:pt x="111931" y="11325"/>
                </a:lnTo>
                <a:lnTo>
                  <a:pt x="111931" y="2538"/>
                </a:lnTo>
                <a:lnTo>
                  <a:pt x="109389" y="0"/>
                </a:lnTo>
                <a:lnTo>
                  <a:pt x="195946" y="0"/>
                </a:lnTo>
                <a:lnTo>
                  <a:pt x="193404" y="2538"/>
                </a:lnTo>
                <a:lnTo>
                  <a:pt x="193404" y="11325"/>
                </a:lnTo>
                <a:lnTo>
                  <a:pt x="195946" y="13864"/>
                </a:lnTo>
                <a:lnTo>
                  <a:pt x="109389" y="13864"/>
                </a:lnTo>
              </a:path>
              <a:path w="753110" h="13970">
                <a:moveTo>
                  <a:pt x="221307" y="13864"/>
                </a:moveTo>
                <a:lnTo>
                  <a:pt x="223848" y="11325"/>
                </a:lnTo>
                <a:lnTo>
                  <a:pt x="223848" y="2538"/>
                </a:lnTo>
                <a:lnTo>
                  <a:pt x="221306" y="0"/>
                </a:lnTo>
                <a:lnTo>
                  <a:pt x="307866" y="0"/>
                </a:lnTo>
                <a:lnTo>
                  <a:pt x="305324" y="2538"/>
                </a:lnTo>
                <a:lnTo>
                  <a:pt x="305324" y="11325"/>
                </a:lnTo>
                <a:lnTo>
                  <a:pt x="307866" y="13864"/>
                </a:lnTo>
                <a:lnTo>
                  <a:pt x="221307" y="13864"/>
                </a:lnTo>
              </a:path>
              <a:path w="753110" h="13970">
                <a:moveTo>
                  <a:pt x="333225" y="13864"/>
                </a:moveTo>
                <a:lnTo>
                  <a:pt x="335767" y="11325"/>
                </a:lnTo>
                <a:lnTo>
                  <a:pt x="335767" y="2538"/>
                </a:lnTo>
                <a:lnTo>
                  <a:pt x="333225" y="0"/>
                </a:lnTo>
                <a:lnTo>
                  <a:pt x="419785" y="0"/>
                </a:lnTo>
                <a:lnTo>
                  <a:pt x="417243" y="2538"/>
                </a:lnTo>
                <a:lnTo>
                  <a:pt x="417243" y="11325"/>
                </a:lnTo>
                <a:lnTo>
                  <a:pt x="419784" y="13864"/>
                </a:lnTo>
                <a:lnTo>
                  <a:pt x="333225" y="13864"/>
                </a:lnTo>
              </a:path>
              <a:path w="753110" h="13970">
                <a:moveTo>
                  <a:pt x="445145" y="13864"/>
                </a:moveTo>
                <a:lnTo>
                  <a:pt x="447687" y="11325"/>
                </a:lnTo>
                <a:lnTo>
                  <a:pt x="447687" y="2538"/>
                </a:lnTo>
                <a:lnTo>
                  <a:pt x="445145" y="0"/>
                </a:lnTo>
                <a:lnTo>
                  <a:pt x="531702" y="0"/>
                </a:lnTo>
                <a:lnTo>
                  <a:pt x="529160" y="2538"/>
                </a:lnTo>
                <a:lnTo>
                  <a:pt x="529160" y="11325"/>
                </a:lnTo>
                <a:lnTo>
                  <a:pt x="531702" y="13864"/>
                </a:lnTo>
                <a:lnTo>
                  <a:pt x="445145" y="13864"/>
                </a:lnTo>
              </a:path>
              <a:path w="753110" h="13970">
                <a:moveTo>
                  <a:pt x="557064" y="13864"/>
                </a:moveTo>
                <a:lnTo>
                  <a:pt x="559606" y="11325"/>
                </a:lnTo>
                <a:lnTo>
                  <a:pt x="559606" y="2538"/>
                </a:lnTo>
                <a:lnTo>
                  <a:pt x="557064" y="0"/>
                </a:lnTo>
                <a:lnTo>
                  <a:pt x="643621" y="0"/>
                </a:lnTo>
                <a:lnTo>
                  <a:pt x="641079" y="2538"/>
                </a:lnTo>
                <a:lnTo>
                  <a:pt x="641079" y="11325"/>
                </a:lnTo>
                <a:lnTo>
                  <a:pt x="643621" y="13864"/>
                </a:lnTo>
                <a:lnTo>
                  <a:pt x="557064" y="13864"/>
                </a:lnTo>
              </a:path>
              <a:path w="753110" h="13970">
                <a:moveTo>
                  <a:pt x="668982" y="13864"/>
                </a:moveTo>
                <a:lnTo>
                  <a:pt x="671523" y="11325"/>
                </a:lnTo>
                <a:lnTo>
                  <a:pt x="671523" y="2538"/>
                </a:lnTo>
                <a:lnTo>
                  <a:pt x="668981" y="0"/>
                </a:lnTo>
                <a:lnTo>
                  <a:pt x="752999" y="0"/>
                </a:lnTo>
                <a:lnTo>
                  <a:pt x="752999" y="13864"/>
                </a:lnTo>
                <a:lnTo>
                  <a:pt x="668982" y="13864"/>
                </a:lnTo>
              </a:path>
            </a:pathLst>
          </a:custGeom>
          <a:solidFill>
            <a:srgbClr val="3B6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0776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07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607" y="30431"/>
                </a:lnTo>
                <a:lnTo>
                  <a:pt x="30431" y="19607"/>
                </a:lnTo>
                <a:lnTo>
                  <a:pt x="30431" y="10820"/>
                </a:lnTo>
                <a:lnTo>
                  <a:pt x="19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0776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32" y="19597"/>
                </a:lnTo>
                <a:lnTo>
                  <a:pt x="30432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20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20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2693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10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10" y="30431"/>
                </a:lnTo>
                <a:lnTo>
                  <a:pt x="30446" y="19607"/>
                </a:lnTo>
                <a:lnTo>
                  <a:pt x="30446" y="10820"/>
                </a:lnTo>
                <a:lnTo>
                  <a:pt x="19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2695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44" y="19597"/>
                </a:lnTo>
                <a:lnTo>
                  <a:pt x="30444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33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33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4612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10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10" y="30431"/>
                </a:lnTo>
                <a:lnTo>
                  <a:pt x="30443" y="19607"/>
                </a:lnTo>
                <a:lnTo>
                  <a:pt x="30443" y="10820"/>
                </a:lnTo>
                <a:lnTo>
                  <a:pt x="19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4614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41" y="19597"/>
                </a:lnTo>
                <a:lnTo>
                  <a:pt x="30441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33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33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532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07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07" y="30431"/>
                </a:lnTo>
                <a:lnTo>
                  <a:pt x="30443" y="19607"/>
                </a:lnTo>
                <a:lnTo>
                  <a:pt x="30443" y="10820"/>
                </a:lnTo>
                <a:lnTo>
                  <a:pt x="19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533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5025" y="25013"/>
                </a:moveTo>
                <a:lnTo>
                  <a:pt x="30441" y="19597"/>
                </a:lnTo>
                <a:lnTo>
                  <a:pt x="30441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33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33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38451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07" y="0"/>
                </a:moveTo>
                <a:lnTo>
                  <a:pt x="10832" y="0"/>
                </a:lnTo>
                <a:lnTo>
                  <a:pt x="0" y="10820"/>
                </a:lnTo>
                <a:lnTo>
                  <a:pt x="0" y="19607"/>
                </a:lnTo>
                <a:lnTo>
                  <a:pt x="10832" y="30431"/>
                </a:lnTo>
                <a:lnTo>
                  <a:pt x="19607" y="30431"/>
                </a:lnTo>
                <a:lnTo>
                  <a:pt x="30443" y="19607"/>
                </a:lnTo>
                <a:lnTo>
                  <a:pt x="30443" y="10820"/>
                </a:lnTo>
                <a:lnTo>
                  <a:pt x="19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38452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5025" y="25013"/>
                </a:moveTo>
                <a:lnTo>
                  <a:pt x="30441" y="19597"/>
                </a:lnTo>
                <a:lnTo>
                  <a:pt x="30441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33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33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0368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10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10" y="30431"/>
                </a:lnTo>
                <a:lnTo>
                  <a:pt x="30446" y="19607"/>
                </a:lnTo>
                <a:lnTo>
                  <a:pt x="30446" y="10820"/>
                </a:lnTo>
                <a:lnTo>
                  <a:pt x="19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0372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5025" y="25013"/>
                </a:moveTo>
                <a:lnTo>
                  <a:pt x="30441" y="19597"/>
                </a:lnTo>
                <a:lnTo>
                  <a:pt x="30441" y="10822"/>
                </a:lnTo>
                <a:lnTo>
                  <a:pt x="25025" y="5403"/>
                </a:lnTo>
                <a:lnTo>
                  <a:pt x="19608" y="0"/>
                </a:lnTo>
                <a:lnTo>
                  <a:pt x="10833" y="0"/>
                </a:lnTo>
                <a:lnTo>
                  <a:pt x="5416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6" y="25013"/>
                </a:lnTo>
                <a:lnTo>
                  <a:pt x="10833" y="30432"/>
                </a:lnTo>
                <a:lnTo>
                  <a:pt x="19608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2287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10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10" y="30431"/>
                </a:lnTo>
                <a:lnTo>
                  <a:pt x="30443" y="19607"/>
                </a:lnTo>
                <a:lnTo>
                  <a:pt x="30443" y="10820"/>
                </a:lnTo>
                <a:lnTo>
                  <a:pt x="19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2287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5028" y="25013"/>
                </a:moveTo>
                <a:lnTo>
                  <a:pt x="30444" y="19597"/>
                </a:lnTo>
                <a:lnTo>
                  <a:pt x="30444" y="10822"/>
                </a:lnTo>
                <a:lnTo>
                  <a:pt x="25028" y="5403"/>
                </a:lnTo>
                <a:lnTo>
                  <a:pt x="19611" y="0"/>
                </a:lnTo>
                <a:lnTo>
                  <a:pt x="10836" y="0"/>
                </a:lnTo>
                <a:lnTo>
                  <a:pt x="5419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9" y="25013"/>
                </a:lnTo>
                <a:lnTo>
                  <a:pt x="10836" y="30432"/>
                </a:lnTo>
                <a:lnTo>
                  <a:pt x="19611" y="30432"/>
                </a:lnTo>
                <a:lnTo>
                  <a:pt x="25028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4207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19" y="0"/>
                </a:moveTo>
                <a:lnTo>
                  <a:pt x="10835" y="0"/>
                </a:lnTo>
                <a:lnTo>
                  <a:pt x="0" y="10820"/>
                </a:lnTo>
                <a:lnTo>
                  <a:pt x="0" y="19607"/>
                </a:lnTo>
                <a:lnTo>
                  <a:pt x="10835" y="30431"/>
                </a:lnTo>
                <a:lnTo>
                  <a:pt x="19619" y="30431"/>
                </a:lnTo>
                <a:lnTo>
                  <a:pt x="30443" y="19607"/>
                </a:lnTo>
                <a:lnTo>
                  <a:pt x="30443" y="10820"/>
                </a:lnTo>
                <a:lnTo>
                  <a:pt x="19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74207" y="581028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25028" y="25013"/>
                </a:moveTo>
                <a:lnTo>
                  <a:pt x="30444" y="19597"/>
                </a:lnTo>
                <a:lnTo>
                  <a:pt x="30444" y="10822"/>
                </a:lnTo>
                <a:lnTo>
                  <a:pt x="25028" y="5403"/>
                </a:lnTo>
                <a:lnTo>
                  <a:pt x="19624" y="0"/>
                </a:lnTo>
                <a:lnTo>
                  <a:pt x="10836" y="0"/>
                </a:lnTo>
                <a:lnTo>
                  <a:pt x="5419" y="5403"/>
                </a:lnTo>
                <a:lnTo>
                  <a:pt x="0" y="10822"/>
                </a:lnTo>
                <a:lnTo>
                  <a:pt x="0" y="19597"/>
                </a:lnTo>
                <a:lnTo>
                  <a:pt x="5419" y="25013"/>
                </a:lnTo>
                <a:lnTo>
                  <a:pt x="10836" y="30432"/>
                </a:lnTo>
                <a:lnTo>
                  <a:pt x="19624" y="30432"/>
                </a:lnTo>
                <a:lnTo>
                  <a:pt x="25028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38739" y="5669756"/>
            <a:ext cx="51117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DEA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Result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19242" y="643376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62" y="0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1012" y="6433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8" y="0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3278" y="6414779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0" y="4987"/>
                </a:moveTo>
                <a:lnTo>
                  <a:pt x="38519" y="15864"/>
                </a:lnTo>
                <a:lnTo>
                  <a:pt x="36760" y="27684"/>
                </a:lnTo>
                <a:lnTo>
                  <a:pt x="25079" y="36586"/>
                </a:lnTo>
                <a:lnTo>
                  <a:pt x="14020" y="37932"/>
                </a:lnTo>
                <a:lnTo>
                  <a:pt x="2997" y="26344"/>
                </a:lnTo>
                <a:lnTo>
                  <a:pt x="0" y="15668"/>
                </a:lnTo>
                <a:lnTo>
                  <a:pt x="3419" y="6732"/>
                </a:lnTo>
                <a:lnTo>
                  <a:pt x="14695" y="0"/>
                </a:lnTo>
                <a:lnTo>
                  <a:pt x="26183" y="578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5695" y="643376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52" y="0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7463" y="6433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240" y="0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9721" y="6414782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9" y="4985"/>
                </a:moveTo>
                <a:lnTo>
                  <a:pt x="38529" y="15862"/>
                </a:lnTo>
                <a:lnTo>
                  <a:pt x="36769" y="27682"/>
                </a:lnTo>
                <a:lnTo>
                  <a:pt x="25080" y="36584"/>
                </a:lnTo>
                <a:lnTo>
                  <a:pt x="14021" y="37930"/>
                </a:lnTo>
                <a:lnTo>
                  <a:pt x="2998" y="26344"/>
                </a:lnTo>
                <a:lnTo>
                  <a:pt x="0" y="15670"/>
                </a:lnTo>
                <a:lnTo>
                  <a:pt x="3422" y="6735"/>
                </a:lnTo>
                <a:lnTo>
                  <a:pt x="14691" y="0"/>
                </a:lnTo>
                <a:lnTo>
                  <a:pt x="26180" y="573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72148" y="643376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51" y="0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23915" y="6433769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229" y="0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86174" y="6414782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9" y="4985"/>
                </a:moveTo>
                <a:lnTo>
                  <a:pt x="38529" y="15862"/>
                </a:lnTo>
                <a:lnTo>
                  <a:pt x="36769" y="27682"/>
                </a:lnTo>
                <a:lnTo>
                  <a:pt x="25080" y="36584"/>
                </a:lnTo>
                <a:lnTo>
                  <a:pt x="14021" y="37930"/>
                </a:lnTo>
                <a:lnTo>
                  <a:pt x="2998" y="26344"/>
                </a:lnTo>
                <a:lnTo>
                  <a:pt x="0" y="15670"/>
                </a:lnTo>
                <a:lnTo>
                  <a:pt x="3422" y="6735"/>
                </a:lnTo>
                <a:lnTo>
                  <a:pt x="14691" y="0"/>
                </a:lnTo>
                <a:lnTo>
                  <a:pt x="26180" y="573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21081" y="6387517"/>
            <a:ext cx="1096645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  <a:tab pos="765175" algn="l"/>
              </a:tabLst>
            </a:pPr>
            <a:r>
              <a:rPr sz="550" spc="-15" dirty="0">
                <a:latin typeface="Arial"/>
                <a:cs typeface="Arial"/>
              </a:rPr>
              <a:t>CCR</a:t>
            </a:r>
            <a:r>
              <a:rPr sz="550" spc="-15" dirty="0">
                <a:latin typeface="Times New Roman"/>
                <a:cs typeface="Times New Roman"/>
              </a:rPr>
              <a:t>	</a:t>
            </a:r>
            <a:r>
              <a:rPr sz="550" spc="-15" dirty="0">
                <a:latin typeface="Arial"/>
                <a:cs typeface="Arial"/>
              </a:rPr>
              <a:t>BCC</a:t>
            </a:r>
            <a:r>
              <a:rPr sz="550" spc="-15" dirty="0">
                <a:latin typeface="Times New Roman"/>
                <a:cs typeface="Times New Roman"/>
              </a:rPr>
              <a:t>	</a:t>
            </a:r>
            <a:r>
              <a:rPr sz="550" spc="-15" dirty="0">
                <a:latin typeface="Arial"/>
                <a:cs typeface="Arial"/>
              </a:rPr>
              <a:t>CCR/BCC</a:t>
            </a:r>
            <a:endParaRPr sz="5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13657" y="1887748"/>
            <a:ext cx="6676625" cy="600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750210" y="3806246"/>
            <a:ext cx="128905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latin typeface="Arial"/>
                <a:cs typeface="Arial"/>
              </a:rPr>
              <a:t>Number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spc="5" dirty="0">
                <a:latin typeface="Arial"/>
                <a:cs typeface="Arial"/>
              </a:rPr>
              <a:t>Restaurant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sheets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750210" y="2911967"/>
            <a:ext cx="97663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latin typeface="Arial"/>
                <a:cs typeface="Arial"/>
              </a:rPr>
              <a:t>Number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Employees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50210" y="2038489"/>
            <a:ext cx="80962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latin typeface="Arial"/>
                <a:cs typeface="Arial"/>
              </a:rPr>
              <a:t>Number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Rooms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50210" y="4672814"/>
            <a:ext cx="96520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latin typeface="Arial"/>
                <a:cs typeface="Arial"/>
              </a:rPr>
              <a:t>Number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Bar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sheets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50210" y="5539363"/>
            <a:ext cx="104076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5" dirty="0">
                <a:latin typeface="Arial"/>
                <a:cs typeface="Arial"/>
              </a:rPr>
              <a:t>Number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Party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sheets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408469" y="2860981"/>
            <a:ext cx="159131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45" dirty="0">
                <a:latin typeface="Arial"/>
                <a:cs typeface="Arial"/>
              </a:rPr>
              <a:t>R</a:t>
            </a:r>
            <a:r>
              <a:rPr sz="600" spc="-20" dirty="0">
                <a:latin typeface="Arial"/>
                <a:cs typeface="Arial"/>
              </a:rPr>
              <a:t>TS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=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Arial"/>
                <a:cs typeface="Arial"/>
              </a:rPr>
              <a:t>Retu</a:t>
            </a:r>
            <a:r>
              <a:rPr sz="600" spc="0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ns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15" dirty="0">
                <a:latin typeface="Arial"/>
                <a:cs typeface="Arial"/>
              </a:rPr>
              <a:t>to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Arial"/>
                <a:cs typeface="Arial"/>
              </a:rPr>
              <a:t>Scale,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600" spc="-15" dirty="0">
                <a:latin typeface="Arial"/>
                <a:cs typeface="Arial"/>
              </a:rPr>
              <a:t>I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=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Inc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easing,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C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=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constance,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15" dirty="0">
                <a:latin typeface="Arial"/>
                <a:cs typeface="Arial"/>
              </a:rPr>
              <a:t>D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Arial"/>
                <a:cs typeface="Arial"/>
              </a:rPr>
              <a:t>=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Dec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easing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9863" y="4864071"/>
            <a:ext cx="769620" cy="402590"/>
          </a:xfrm>
          <a:custGeom>
            <a:avLst/>
            <a:gdLst/>
            <a:ahLst/>
            <a:cxnLst/>
            <a:rect l="l" t="t" r="r" b="b"/>
            <a:pathLst>
              <a:path w="769619" h="402589">
                <a:moveTo>
                  <a:pt x="0" y="402086"/>
                </a:moveTo>
                <a:lnTo>
                  <a:pt x="769571" y="402086"/>
                </a:lnTo>
                <a:lnTo>
                  <a:pt x="769571" y="0"/>
                </a:lnTo>
                <a:lnTo>
                  <a:pt x="0" y="0"/>
                </a:lnTo>
                <a:lnTo>
                  <a:pt x="0" y="402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1993" y="5162632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573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1993" y="5065586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573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1993" y="4961596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573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1993" y="4864550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573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8518" y="5266622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573" y="0"/>
                </a:lnTo>
              </a:path>
            </a:pathLst>
          </a:custGeom>
          <a:ln w="6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99172" y="4832516"/>
            <a:ext cx="16065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40000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30000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20000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10000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57430" y="5278393"/>
            <a:ext cx="88773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Arial"/>
                <a:cs typeface="Arial"/>
              </a:rPr>
              <a:t>2001</a:t>
            </a:r>
            <a:r>
              <a:rPr sz="300" spc="15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2002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2003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2004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2005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2006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2007</a:t>
            </a:r>
            <a:r>
              <a:rPr sz="300" dirty="0">
                <a:latin typeface="Times New Roman"/>
                <a:cs typeface="Times New Roman"/>
              </a:rPr>
              <a:t> </a:t>
            </a:r>
            <a:r>
              <a:rPr sz="300" spc="-15" dirty="0">
                <a:latin typeface="Times New Roman"/>
                <a:cs typeface="Times New Roman"/>
              </a:rPr>
              <a:t> </a:t>
            </a:r>
            <a:r>
              <a:rPr sz="300" spc="15" dirty="0">
                <a:latin typeface="Arial"/>
                <a:cs typeface="Arial"/>
              </a:rPr>
              <a:t>2008</a:t>
            </a:r>
            <a:endParaRPr sz="3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81096" y="4993492"/>
            <a:ext cx="41275" cy="5715"/>
          </a:xfrm>
          <a:custGeom>
            <a:avLst/>
            <a:gdLst/>
            <a:ahLst/>
            <a:cxnLst/>
            <a:rect l="l" t="t" r="r" b="b"/>
            <a:pathLst>
              <a:path w="41275" h="5714">
                <a:moveTo>
                  <a:pt x="0" y="0"/>
                </a:moveTo>
                <a:lnTo>
                  <a:pt x="41088" y="5104"/>
                </a:lnTo>
              </a:path>
              <a:path w="41275" h="5714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7342" y="4998076"/>
            <a:ext cx="60325" cy="6985"/>
          </a:xfrm>
          <a:custGeom>
            <a:avLst/>
            <a:gdLst/>
            <a:ahLst/>
            <a:cxnLst/>
            <a:rect l="l" t="t" r="r" b="b"/>
            <a:pathLst>
              <a:path w="60325" h="6985">
                <a:moveTo>
                  <a:pt x="0" y="6753"/>
                </a:moveTo>
                <a:lnTo>
                  <a:pt x="60197" y="0"/>
                </a:lnTo>
              </a:path>
              <a:path w="60325" h="6985">
                <a:moveTo>
                  <a:pt x="60197" y="0"/>
                </a:moveTo>
                <a:lnTo>
                  <a:pt x="60198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72879" y="500509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0" y="0"/>
                </a:moveTo>
                <a:lnTo>
                  <a:pt x="8947" y="1281"/>
                </a:lnTo>
              </a:path>
              <a:path w="9525" h="127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7412" y="4999968"/>
            <a:ext cx="95250" cy="5715"/>
          </a:xfrm>
          <a:custGeom>
            <a:avLst/>
            <a:gdLst/>
            <a:ahLst/>
            <a:cxnLst/>
            <a:rect l="l" t="t" r="r" b="b"/>
            <a:pathLst>
              <a:path w="95250" h="5714">
                <a:moveTo>
                  <a:pt x="0" y="0"/>
                </a:moveTo>
                <a:lnTo>
                  <a:pt x="94713" y="529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7540" y="4994202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0" y="3873"/>
                </a:moveTo>
                <a:lnTo>
                  <a:pt x="34530" y="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77169" y="4992117"/>
            <a:ext cx="95250" cy="5080"/>
          </a:xfrm>
          <a:custGeom>
            <a:avLst/>
            <a:gdLst/>
            <a:ahLst/>
            <a:cxnLst/>
            <a:rect l="l" t="t" r="r" b="b"/>
            <a:pathLst>
              <a:path w="95250" h="5079">
                <a:moveTo>
                  <a:pt x="0" y="4965"/>
                </a:moveTo>
                <a:lnTo>
                  <a:pt x="94716" y="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32626" y="4999326"/>
            <a:ext cx="40640" cy="6350"/>
          </a:xfrm>
          <a:custGeom>
            <a:avLst/>
            <a:gdLst/>
            <a:ahLst/>
            <a:cxnLst/>
            <a:rect l="l" t="t" r="r" b="b"/>
            <a:pathLst>
              <a:path w="40640" h="6350">
                <a:moveTo>
                  <a:pt x="0" y="0"/>
                </a:moveTo>
                <a:lnTo>
                  <a:pt x="40253" y="5763"/>
                </a:lnTo>
              </a:path>
              <a:path w="40640" h="635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67196" y="4996097"/>
            <a:ext cx="95250" cy="1270"/>
          </a:xfrm>
          <a:custGeom>
            <a:avLst/>
            <a:gdLst/>
            <a:ahLst/>
            <a:cxnLst/>
            <a:rect l="l" t="t" r="r" b="b"/>
            <a:pathLst>
              <a:path w="95250" h="1270">
                <a:moveTo>
                  <a:pt x="0" y="0"/>
                </a:moveTo>
                <a:lnTo>
                  <a:pt x="94745" y="1281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7286" y="4993532"/>
            <a:ext cx="95250" cy="2540"/>
          </a:xfrm>
          <a:custGeom>
            <a:avLst/>
            <a:gdLst/>
            <a:ahLst/>
            <a:cxnLst/>
            <a:rect l="l" t="t" r="r" b="b"/>
            <a:pathLst>
              <a:path w="95250" h="2539">
                <a:moveTo>
                  <a:pt x="0" y="0"/>
                </a:moveTo>
                <a:lnTo>
                  <a:pt x="94741" y="2279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87101" y="4992808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19" h="6985">
                <a:moveTo>
                  <a:pt x="0" y="0"/>
                </a:moveTo>
                <a:lnTo>
                  <a:pt x="45524" y="6518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7471" y="4986830"/>
            <a:ext cx="53975" cy="6985"/>
          </a:xfrm>
          <a:custGeom>
            <a:avLst/>
            <a:gdLst/>
            <a:ahLst/>
            <a:cxnLst/>
            <a:rect l="l" t="t" r="r" b="b"/>
            <a:pathLst>
              <a:path w="53975" h="6985">
                <a:moveTo>
                  <a:pt x="0" y="0"/>
                </a:moveTo>
                <a:lnTo>
                  <a:pt x="53624" y="6662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2255" y="497827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6" y="0"/>
                </a:moveTo>
                <a:lnTo>
                  <a:pt x="5404" y="0"/>
                </a:lnTo>
                <a:lnTo>
                  <a:pt x="0" y="5416"/>
                </a:lnTo>
                <a:lnTo>
                  <a:pt x="0" y="9799"/>
                </a:lnTo>
                <a:lnTo>
                  <a:pt x="5404" y="15215"/>
                </a:lnTo>
                <a:lnTo>
                  <a:pt x="9796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2254" y="497827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5" y="12511"/>
                </a:moveTo>
                <a:lnTo>
                  <a:pt x="15216" y="9798"/>
                </a:lnTo>
                <a:lnTo>
                  <a:pt x="15216" y="5416"/>
                </a:lnTo>
                <a:lnTo>
                  <a:pt x="12515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16"/>
                </a:lnTo>
                <a:lnTo>
                  <a:pt x="0" y="9798"/>
                </a:lnTo>
                <a:lnTo>
                  <a:pt x="2703" y="12511"/>
                </a:lnTo>
                <a:lnTo>
                  <a:pt x="5407" y="15214"/>
                </a:lnTo>
                <a:lnTo>
                  <a:pt x="9799" y="15214"/>
                </a:lnTo>
                <a:lnTo>
                  <a:pt x="12515" y="12511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2185" y="499193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6" y="0"/>
                </a:lnTo>
                <a:lnTo>
                  <a:pt x="2715" y="2715"/>
                </a:lnTo>
                <a:lnTo>
                  <a:pt x="0" y="5419"/>
                </a:lnTo>
                <a:lnTo>
                  <a:pt x="0" y="9811"/>
                </a:lnTo>
                <a:lnTo>
                  <a:pt x="5416" y="15218"/>
                </a:lnTo>
                <a:lnTo>
                  <a:pt x="9811" y="15218"/>
                </a:lnTo>
                <a:lnTo>
                  <a:pt x="15227" y="9811"/>
                </a:lnTo>
                <a:lnTo>
                  <a:pt x="15227" y="5419"/>
                </a:lnTo>
                <a:lnTo>
                  <a:pt x="12512" y="2715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2185" y="499193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11"/>
                </a:moveTo>
                <a:lnTo>
                  <a:pt x="15228" y="9807"/>
                </a:lnTo>
                <a:lnTo>
                  <a:pt x="15228" y="5416"/>
                </a:lnTo>
                <a:lnTo>
                  <a:pt x="12512" y="2700"/>
                </a:lnTo>
                <a:lnTo>
                  <a:pt x="9812" y="0"/>
                </a:lnTo>
                <a:lnTo>
                  <a:pt x="5416" y="0"/>
                </a:lnTo>
                <a:lnTo>
                  <a:pt x="2715" y="2700"/>
                </a:lnTo>
                <a:lnTo>
                  <a:pt x="0" y="5416"/>
                </a:lnTo>
                <a:lnTo>
                  <a:pt x="0" y="9807"/>
                </a:lnTo>
                <a:lnTo>
                  <a:pt x="2715" y="12511"/>
                </a:lnTo>
                <a:lnTo>
                  <a:pt x="5416" y="15214"/>
                </a:lnTo>
                <a:lnTo>
                  <a:pt x="9812" y="15214"/>
                </a:lnTo>
                <a:lnTo>
                  <a:pt x="12512" y="12511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2126" y="499807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799"/>
                </a:lnTo>
                <a:lnTo>
                  <a:pt x="2703" y="12515"/>
                </a:lnTo>
                <a:lnTo>
                  <a:pt x="5419" y="15215"/>
                </a:lnTo>
                <a:lnTo>
                  <a:pt x="9811" y="15215"/>
                </a:lnTo>
                <a:lnTo>
                  <a:pt x="15215" y="9799"/>
                </a:lnTo>
                <a:lnTo>
                  <a:pt x="15215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2126" y="499807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5" y="12514"/>
                </a:moveTo>
                <a:lnTo>
                  <a:pt x="15216" y="9798"/>
                </a:lnTo>
                <a:lnTo>
                  <a:pt x="15216" y="5419"/>
                </a:lnTo>
                <a:lnTo>
                  <a:pt x="12515" y="2703"/>
                </a:lnTo>
                <a:lnTo>
                  <a:pt x="9812" y="0"/>
                </a:lnTo>
                <a:lnTo>
                  <a:pt x="5419" y="0"/>
                </a:lnTo>
                <a:lnTo>
                  <a:pt x="2703" y="2703"/>
                </a:lnTo>
                <a:lnTo>
                  <a:pt x="0" y="5419"/>
                </a:lnTo>
                <a:lnTo>
                  <a:pt x="0" y="9798"/>
                </a:lnTo>
                <a:lnTo>
                  <a:pt x="2703" y="12514"/>
                </a:lnTo>
                <a:lnTo>
                  <a:pt x="5419" y="15217"/>
                </a:lnTo>
                <a:lnTo>
                  <a:pt x="9812" y="15217"/>
                </a:lnTo>
                <a:lnTo>
                  <a:pt x="12515" y="12514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2070" y="49857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6" y="0"/>
                </a:moveTo>
                <a:lnTo>
                  <a:pt x="5416" y="0"/>
                </a:lnTo>
                <a:lnTo>
                  <a:pt x="0" y="5419"/>
                </a:lnTo>
                <a:lnTo>
                  <a:pt x="0" y="9811"/>
                </a:lnTo>
                <a:lnTo>
                  <a:pt x="5416" y="15215"/>
                </a:lnTo>
                <a:lnTo>
                  <a:pt x="9796" y="15215"/>
                </a:lnTo>
                <a:lnTo>
                  <a:pt x="15215" y="9811"/>
                </a:lnTo>
                <a:lnTo>
                  <a:pt x="15215" y="5419"/>
                </a:lnTo>
                <a:lnTo>
                  <a:pt x="9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2070" y="49857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14"/>
                </a:moveTo>
                <a:lnTo>
                  <a:pt x="15216" y="9798"/>
                </a:lnTo>
                <a:lnTo>
                  <a:pt x="15216" y="5419"/>
                </a:lnTo>
                <a:lnTo>
                  <a:pt x="12512" y="2703"/>
                </a:lnTo>
                <a:lnTo>
                  <a:pt x="9799" y="0"/>
                </a:lnTo>
                <a:lnTo>
                  <a:pt x="5416" y="0"/>
                </a:lnTo>
                <a:lnTo>
                  <a:pt x="2703" y="2703"/>
                </a:lnTo>
                <a:lnTo>
                  <a:pt x="0" y="5419"/>
                </a:lnTo>
                <a:lnTo>
                  <a:pt x="0" y="9798"/>
                </a:lnTo>
                <a:lnTo>
                  <a:pt x="2703" y="12514"/>
                </a:lnTo>
                <a:lnTo>
                  <a:pt x="5416" y="15217"/>
                </a:lnTo>
                <a:lnTo>
                  <a:pt x="9799" y="15217"/>
                </a:lnTo>
                <a:lnTo>
                  <a:pt x="12512" y="12514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2000" y="498838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6" y="0"/>
                </a:lnTo>
                <a:lnTo>
                  <a:pt x="2715" y="2715"/>
                </a:lnTo>
                <a:lnTo>
                  <a:pt x="0" y="5419"/>
                </a:lnTo>
                <a:lnTo>
                  <a:pt x="0" y="9811"/>
                </a:lnTo>
                <a:lnTo>
                  <a:pt x="5416" y="15218"/>
                </a:lnTo>
                <a:lnTo>
                  <a:pt x="9811" y="15218"/>
                </a:lnTo>
                <a:lnTo>
                  <a:pt x="15227" y="9811"/>
                </a:lnTo>
                <a:lnTo>
                  <a:pt x="15227" y="5419"/>
                </a:lnTo>
                <a:lnTo>
                  <a:pt x="12512" y="2715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52002" y="498838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14"/>
                </a:moveTo>
                <a:lnTo>
                  <a:pt x="15228" y="9811"/>
                </a:lnTo>
                <a:lnTo>
                  <a:pt x="15228" y="5419"/>
                </a:lnTo>
                <a:lnTo>
                  <a:pt x="12512" y="2703"/>
                </a:lnTo>
                <a:lnTo>
                  <a:pt x="9808" y="0"/>
                </a:lnTo>
                <a:lnTo>
                  <a:pt x="5416" y="0"/>
                </a:lnTo>
                <a:lnTo>
                  <a:pt x="2712" y="2703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16" y="15217"/>
                </a:lnTo>
                <a:lnTo>
                  <a:pt x="9808" y="15217"/>
                </a:lnTo>
                <a:lnTo>
                  <a:pt x="12512" y="12514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61941" y="49898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811" y="0"/>
                </a:moveTo>
                <a:lnTo>
                  <a:pt x="5419" y="0"/>
                </a:lnTo>
                <a:lnTo>
                  <a:pt x="0" y="5416"/>
                </a:lnTo>
                <a:lnTo>
                  <a:pt x="0" y="9808"/>
                </a:lnTo>
                <a:lnTo>
                  <a:pt x="5419" y="15215"/>
                </a:lnTo>
                <a:lnTo>
                  <a:pt x="9811" y="15215"/>
                </a:lnTo>
                <a:lnTo>
                  <a:pt x="15227" y="9808"/>
                </a:lnTo>
                <a:lnTo>
                  <a:pt x="15227" y="5416"/>
                </a:lnTo>
                <a:lnTo>
                  <a:pt x="9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61942" y="49898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11"/>
                </a:moveTo>
                <a:lnTo>
                  <a:pt x="15228" y="9798"/>
                </a:lnTo>
                <a:lnTo>
                  <a:pt x="15228" y="5416"/>
                </a:lnTo>
                <a:lnTo>
                  <a:pt x="12512" y="2700"/>
                </a:lnTo>
                <a:lnTo>
                  <a:pt x="9812" y="0"/>
                </a:lnTo>
                <a:lnTo>
                  <a:pt x="5416" y="0"/>
                </a:lnTo>
                <a:lnTo>
                  <a:pt x="2715" y="2700"/>
                </a:lnTo>
                <a:lnTo>
                  <a:pt x="0" y="5416"/>
                </a:lnTo>
                <a:lnTo>
                  <a:pt x="0" y="9798"/>
                </a:lnTo>
                <a:lnTo>
                  <a:pt x="2715" y="12511"/>
                </a:lnTo>
                <a:lnTo>
                  <a:pt x="5416" y="15214"/>
                </a:lnTo>
                <a:lnTo>
                  <a:pt x="9812" y="15214"/>
                </a:lnTo>
                <a:lnTo>
                  <a:pt x="12512" y="12511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71885" y="498411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6" y="0"/>
                </a:moveTo>
                <a:lnTo>
                  <a:pt x="5416" y="0"/>
                </a:lnTo>
                <a:lnTo>
                  <a:pt x="0" y="5404"/>
                </a:lnTo>
                <a:lnTo>
                  <a:pt x="0" y="9799"/>
                </a:lnTo>
                <a:lnTo>
                  <a:pt x="5416" y="15215"/>
                </a:lnTo>
                <a:lnTo>
                  <a:pt x="9796" y="15215"/>
                </a:lnTo>
                <a:lnTo>
                  <a:pt x="15215" y="9799"/>
                </a:lnTo>
                <a:lnTo>
                  <a:pt x="15215" y="5404"/>
                </a:lnTo>
                <a:lnTo>
                  <a:pt x="9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71886" y="498409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2" y="12514"/>
                </a:moveTo>
                <a:lnTo>
                  <a:pt x="15216" y="9811"/>
                </a:lnTo>
                <a:lnTo>
                  <a:pt x="15216" y="5419"/>
                </a:lnTo>
                <a:lnTo>
                  <a:pt x="12512" y="2715"/>
                </a:lnTo>
                <a:lnTo>
                  <a:pt x="9796" y="0"/>
                </a:lnTo>
                <a:lnTo>
                  <a:pt x="5416" y="0"/>
                </a:lnTo>
                <a:lnTo>
                  <a:pt x="2700" y="2715"/>
                </a:lnTo>
                <a:lnTo>
                  <a:pt x="0" y="5419"/>
                </a:lnTo>
                <a:lnTo>
                  <a:pt x="0" y="9811"/>
                </a:lnTo>
                <a:lnTo>
                  <a:pt x="2700" y="12514"/>
                </a:lnTo>
                <a:lnTo>
                  <a:pt x="5416" y="15227"/>
                </a:lnTo>
                <a:lnTo>
                  <a:pt x="9796" y="15227"/>
                </a:lnTo>
                <a:lnTo>
                  <a:pt x="12512" y="12514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81827" y="499985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9799" y="0"/>
                </a:moveTo>
                <a:lnTo>
                  <a:pt x="5404" y="0"/>
                </a:lnTo>
                <a:lnTo>
                  <a:pt x="0" y="5407"/>
                </a:lnTo>
                <a:lnTo>
                  <a:pt x="0" y="9799"/>
                </a:lnTo>
                <a:lnTo>
                  <a:pt x="5404" y="15215"/>
                </a:lnTo>
                <a:lnTo>
                  <a:pt x="9799" y="15215"/>
                </a:lnTo>
                <a:lnTo>
                  <a:pt x="15215" y="9799"/>
                </a:lnTo>
                <a:lnTo>
                  <a:pt x="15215" y="5407"/>
                </a:lnTo>
                <a:lnTo>
                  <a:pt x="9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81827" y="499985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515" y="12502"/>
                </a:moveTo>
                <a:lnTo>
                  <a:pt x="15216" y="9798"/>
                </a:lnTo>
                <a:lnTo>
                  <a:pt x="15216" y="5406"/>
                </a:lnTo>
                <a:lnTo>
                  <a:pt x="12515" y="2703"/>
                </a:lnTo>
                <a:lnTo>
                  <a:pt x="9799" y="0"/>
                </a:lnTo>
                <a:lnTo>
                  <a:pt x="5407" y="0"/>
                </a:lnTo>
                <a:lnTo>
                  <a:pt x="2703" y="2703"/>
                </a:lnTo>
                <a:lnTo>
                  <a:pt x="0" y="5406"/>
                </a:lnTo>
                <a:lnTo>
                  <a:pt x="0" y="9798"/>
                </a:lnTo>
                <a:lnTo>
                  <a:pt x="2703" y="12502"/>
                </a:lnTo>
                <a:lnTo>
                  <a:pt x="5407" y="15217"/>
                </a:lnTo>
                <a:lnTo>
                  <a:pt x="9799" y="15217"/>
                </a:lnTo>
                <a:lnTo>
                  <a:pt x="12515" y="12502"/>
                </a:lnTo>
              </a:path>
            </a:pathLst>
          </a:custGeom>
          <a:ln w="27731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715653" y="4708341"/>
            <a:ext cx="37147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Output1</a:t>
            </a:r>
            <a:endParaRPr sz="7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662324" y="2823636"/>
            <a:ext cx="3327958" cy="600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62324" y="3690183"/>
            <a:ext cx="3327958" cy="600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62324" y="4584463"/>
            <a:ext cx="3327958" cy="600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3657" y="5451012"/>
            <a:ext cx="6676625" cy="16573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2324" y="6338361"/>
            <a:ext cx="3327958" cy="600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3657" y="6534171"/>
            <a:ext cx="3327940" cy="6004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2386027" y="6310724"/>
            <a:ext cx="119126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0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770" dirty="0">
                <a:latin typeface="Symbol"/>
                <a:cs typeface="Symbol"/>
              </a:rPr>
              <a:t>≦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Arial"/>
                <a:cs typeface="Arial"/>
              </a:rPr>
              <a:t>CCR,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BCC,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CCR/BCC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spc="770" dirty="0">
                <a:latin typeface="Symbol"/>
                <a:cs typeface="Symbol"/>
              </a:rPr>
              <a:t>≦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Arial"/>
                <a:cs typeface="Arial"/>
              </a:rPr>
              <a:t>1.000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218002" y="5159948"/>
            <a:ext cx="3587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万円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601348" y="2687675"/>
            <a:ext cx="2825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室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601348" y="3554225"/>
            <a:ext cx="2825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人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601348" y="4455434"/>
            <a:ext cx="2825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席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601348" y="5315055"/>
            <a:ext cx="2825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席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601348" y="6181616"/>
            <a:ext cx="2825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席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66864" y="4718729"/>
            <a:ext cx="63182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80" dirty="0">
                <a:latin typeface="Arial"/>
                <a:cs typeface="Arial"/>
              </a:rPr>
              <a:t>T</a:t>
            </a:r>
            <a:r>
              <a:rPr sz="700" b="1" spc="5" dirty="0">
                <a:latin typeface="Arial"/>
                <a:cs typeface="Arial"/>
              </a:rPr>
              <a:t>otal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Revenue</a:t>
            </a:r>
            <a:endParaRPr sz="7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812389" y="2199033"/>
            <a:ext cx="888803" cy="46447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3721877" y="2629386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667906" y="2515003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640926" y="2400619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640926" y="2286236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640926" y="2171853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763752" y="2681381"/>
            <a:ext cx="97916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2001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2002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2003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2004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2005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2006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2007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2008</a:t>
            </a:r>
            <a:endParaRPr sz="3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092908" y="2040729"/>
            <a:ext cx="3213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Input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811731" y="3058649"/>
            <a:ext cx="890148" cy="4644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3721877" y="3489037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667906" y="3336530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640926" y="3184011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640926" y="3031504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763752" y="3541032"/>
            <a:ext cx="97916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2001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2002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2003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2004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2005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2006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2007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2008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092908" y="2900380"/>
            <a:ext cx="3213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Input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3833896" y="3957377"/>
            <a:ext cx="845819" cy="457834"/>
          </a:xfrm>
          <a:custGeom>
            <a:avLst/>
            <a:gdLst/>
            <a:ahLst/>
            <a:cxnLst/>
            <a:rect l="l" t="t" r="r" b="b"/>
            <a:pathLst>
              <a:path w="845820" h="457835">
                <a:moveTo>
                  <a:pt x="0" y="457532"/>
                </a:moveTo>
                <a:lnTo>
                  <a:pt x="845832" y="457532"/>
                </a:lnTo>
                <a:lnTo>
                  <a:pt x="845832" y="0"/>
                </a:lnTo>
                <a:lnTo>
                  <a:pt x="0" y="0"/>
                </a:lnTo>
                <a:lnTo>
                  <a:pt x="0" y="457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36008" y="4261426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36008" y="4108917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36008" y="3956400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32533" y="4413931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3721877" y="4383347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667906" y="4230827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640926" y="4078320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640926" y="3925801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763752" y="4435342"/>
            <a:ext cx="97916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2001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2002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2003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2004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2005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2006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2007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2008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917553" y="4019981"/>
            <a:ext cx="29845" cy="3175"/>
          </a:xfrm>
          <a:custGeom>
            <a:avLst/>
            <a:gdLst/>
            <a:ahLst/>
            <a:cxnLst/>
            <a:rect l="l" t="t" r="r" b="b"/>
            <a:pathLst>
              <a:path w="29845" h="3175">
                <a:moveTo>
                  <a:pt x="0" y="2686"/>
                </a:moveTo>
                <a:lnTo>
                  <a:pt x="29545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00069" y="3984097"/>
            <a:ext cx="88900" cy="27940"/>
          </a:xfrm>
          <a:custGeom>
            <a:avLst/>
            <a:gdLst/>
            <a:ahLst/>
            <a:cxnLst/>
            <a:rect l="l" t="t" r="r" b="b"/>
            <a:pathLst>
              <a:path w="88900" h="27939">
                <a:moveTo>
                  <a:pt x="0" y="27582"/>
                </a:moveTo>
                <a:lnTo>
                  <a:pt x="88828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42059" y="3962909"/>
            <a:ext cx="67945" cy="11430"/>
          </a:xfrm>
          <a:custGeom>
            <a:avLst/>
            <a:gdLst/>
            <a:ahLst/>
            <a:cxnLst/>
            <a:rect l="l" t="t" r="r" b="b"/>
            <a:pathLst>
              <a:path w="67945" h="11429">
                <a:moveTo>
                  <a:pt x="0" y="11252"/>
                </a:moveTo>
                <a:lnTo>
                  <a:pt x="67538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70805" y="396925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0"/>
                </a:moveTo>
                <a:lnTo>
                  <a:pt x="7678" y="4904"/>
                </a:lnTo>
              </a:path>
              <a:path w="8254" h="5079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02310" y="3989380"/>
            <a:ext cx="34925" cy="22860"/>
          </a:xfrm>
          <a:custGeom>
            <a:avLst/>
            <a:gdLst/>
            <a:ahLst/>
            <a:cxnLst/>
            <a:rect l="l" t="t" r="r" b="b"/>
            <a:pathLst>
              <a:path w="34925" h="22860">
                <a:moveTo>
                  <a:pt x="0" y="0"/>
                </a:moveTo>
                <a:lnTo>
                  <a:pt x="34912" y="22299"/>
                </a:lnTo>
              </a:path>
              <a:path w="34925" h="22860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41485" y="4022668"/>
            <a:ext cx="76200" cy="6985"/>
          </a:xfrm>
          <a:custGeom>
            <a:avLst/>
            <a:gdLst/>
            <a:ahLst/>
            <a:cxnLst/>
            <a:rect l="l" t="t" r="r" b="b"/>
            <a:pathLst>
              <a:path w="76200" h="6985">
                <a:moveTo>
                  <a:pt x="76066" y="0"/>
                </a:moveTo>
                <a:lnTo>
                  <a:pt x="76068" y="0"/>
                </a:lnTo>
              </a:path>
              <a:path w="76200" h="6985">
                <a:moveTo>
                  <a:pt x="0" y="6917"/>
                </a:moveTo>
                <a:lnTo>
                  <a:pt x="76066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61045" y="4026895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4">
                <a:moveTo>
                  <a:pt x="0" y="0"/>
                </a:moveTo>
                <a:lnTo>
                  <a:pt x="12681" y="8099"/>
                </a:lnTo>
              </a:path>
              <a:path w="12700" h="8254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62338" y="4019289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13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3034" y="4011679"/>
            <a:ext cx="17145" cy="5715"/>
          </a:xfrm>
          <a:custGeom>
            <a:avLst/>
            <a:gdLst/>
            <a:ahLst/>
            <a:cxnLst/>
            <a:rect l="l" t="t" r="r" b="b"/>
            <a:pathLst>
              <a:path w="17145" h="5714">
                <a:moveTo>
                  <a:pt x="17034" y="0"/>
                </a:moveTo>
                <a:lnTo>
                  <a:pt x="17035" y="0"/>
                </a:lnTo>
              </a:path>
              <a:path w="17145" h="5714">
                <a:moveTo>
                  <a:pt x="0" y="5289"/>
                </a:moveTo>
                <a:lnTo>
                  <a:pt x="17034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37223" y="4011679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29" h="15239">
                <a:moveTo>
                  <a:pt x="0" y="0"/>
                </a:moveTo>
                <a:lnTo>
                  <a:pt x="0" y="0"/>
                </a:lnTo>
              </a:path>
              <a:path w="24129" h="15239">
                <a:moveTo>
                  <a:pt x="0" y="0"/>
                </a:moveTo>
                <a:lnTo>
                  <a:pt x="23822" y="15215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03984" y="3974162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074" y="0"/>
                </a:moveTo>
                <a:lnTo>
                  <a:pt x="38075" y="0"/>
                </a:lnTo>
              </a:path>
              <a:path w="38100" h="6350">
                <a:moveTo>
                  <a:pt x="0" y="6343"/>
                </a:moveTo>
                <a:lnTo>
                  <a:pt x="38074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78483" y="3974162"/>
            <a:ext cx="24130" cy="15240"/>
          </a:xfrm>
          <a:custGeom>
            <a:avLst/>
            <a:gdLst/>
            <a:ahLst/>
            <a:cxnLst/>
            <a:rect l="l" t="t" r="r" b="b"/>
            <a:pathLst>
              <a:path w="24129" h="15239">
                <a:moveTo>
                  <a:pt x="0" y="0"/>
                </a:moveTo>
                <a:lnTo>
                  <a:pt x="0" y="0"/>
                </a:lnTo>
              </a:path>
              <a:path w="24129" h="15239">
                <a:moveTo>
                  <a:pt x="0" y="0"/>
                </a:moveTo>
                <a:lnTo>
                  <a:pt x="23827" y="15218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4837" y="3958213"/>
            <a:ext cx="106045" cy="3810"/>
          </a:xfrm>
          <a:custGeom>
            <a:avLst/>
            <a:gdLst/>
            <a:ahLst/>
            <a:cxnLst/>
            <a:rect l="l" t="t" r="r" b="b"/>
            <a:pathLst>
              <a:path w="106045" h="3810">
                <a:moveTo>
                  <a:pt x="0" y="3195"/>
                </a:moveTo>
                <a:lnTo>
                  <a:pt x="105582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4865" y="396546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5939" y="3793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45660" y="3958212"/>
            <a:ext cx="106045" cy="3810"/>
          </a:xfrm>
          <a:custGeom>
            <a:avLst/>
            <a:gdLst/>
            <a:ahLst/>
            <a:cxnLst/>
            <a:rect l="l" t="t" r="r" b="b"/>
            <a:pathLst>
              <a:path w="106045" h="3810">
                <a:moveTo>
                  <a:pt x="0" y="0"/>
                </a:moveTo>
                <a:lnTo>
                  <a:pt x="105613" y="3196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26276" y="402266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2712" y="2703"/>
                </a:lnTo>
                <a:lnTo>
                  <a:pt x="0" y="5407"/>
                </a:lnTo>
                <a:lnTo>
                  <a:pt x="0" y="9799"/>
                </a:lnTo>
                <a:lnTo>
                  <a:pt x="2712" y="12502"/>
                </a:lnTo>
                <a:lnTo>
                  <a:pt x="5394" y="15218"/>
                </a:lnTo>
                <a:lnTo>
                  <a:pt x="9784" y="15218"/>
                </a:lnTo>
                <a:lnTo>
                  <a:pt x="15209" y="9799"/>
                </a:lnTo>
                <a:lnTo>
                  <a:pt x="15209" y="5407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826254" y="402266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02"/>
                </a:moveTo>
                <a:lnTo>
                  <a:pt x="15240" y="9798"/>
                </a:lnTo>
                <a:lnTo>
                  <a:pt x="15240" y="5403"/>
                </a:lnTo>
                <a:lnTo>
                  <a:pt x="12527" y="2703"/>
                </a:lnTo>
                <a:lnTo>
                  <a:pt x="9815" y="0"/>
                </a:lnTo>
                <a:lnTo>
                  <a:pt x="5425" y="0"/>
                </a:lnTo>
                <a:lnTo>
                  <a:pt x="2743" y="2703"/>
                </a:lnTo>
                <a:lnTo>
                  <a:pt x="0" y="5403"/>
                </a:lnTo>
                <a:lnTo>
                  <a:pt x="0" y="9798"/>
                </a:lnTo>
                <a:lnTo>
                  <a:pt x="2743" y="12502"/>
                </a:lnTo>
                <a:lnTo>
                  <a:pt x="5425" y="15214"/>
                </a:lnTo>
                <a:lnTo>
                  <a:pt x="9815" y="15214"/>
                </a:lnTo>
                <a:lnTo>
                  <a:pt x="12527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947098" y="401167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811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811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47113" y="401167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497" y="2715"/>
                </a:lnTo>
                <a:lnTo>
                  <a:pt x="9815" y="0"/>
                </a:lnTo>
                <a:lnTo>
                  <a:pt x="539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395" y="15217"/>
                </a:lnTo>
                <a:lnTo>
                  <a:pt x="9815" y="15217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67952" y="401167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0" y="5416"/>
                </a:lnTo>
                <a:lnTo>
                  <a:pt x="0" y="9811"/>
                </a:lnTo>
                <a:lnTo>
                  <a:pt x="2682" y="12512"/>
                </a:lnTo>
                <a:lnTo>
                  <a:pt x="5394" y="15215"/>
                </a:lnTo>
                <a:lnTo>
                  <a:pt x="9784" y="15215"/>
                </a:lnTo>
                <a:lnTo>
                  <a:pt x="15209" y="9811"/>
                </a:lnTo>
                <a:lnTo>
                  <a:pt x="15209" y="5416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67942" y="401167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17"/>
                </a:lnTo>
                <a:lnTo>
                  <a:pt x="9815" y="15217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88774" y="397416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425" y="0"/>
                </a:lnTo>
                <a:lnTo>
                  <a:pt x="0" y="5419"/>
                </a:lnTo>
                <a:lnTo>
                  <a:pt x="0" y="9811"/>
                </a:lnTo>
                <a:lnTo>
                  <a:pt x="5425" y="15218"/>
                </a:lnTo>
                <a:lnTo>
                  <a:pt x="9784" y="15218"/>
                </a:lnTo>
                <a:lnTo>
                  <a:pt x="12527" y="12515"/>
                </a:lnTo>
                <a:lnTo>
                  <a:pt x="15209" y="9811"/>
                </a:lnTo>
                <a:lnTo>
                  <a:pt x="15209" y="5419"/>
                </a:lnTo>
                <a:lnTo>
                  <a:pt x="12527" y="2715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88771" y="397416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17"/>
                </a:lnTo>
                <a:lnTo>
                  <a:pt x="9815" y="15217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09597" y="395403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811"/>
                </a:lnTo>
                <a:lnTo>
                  <a:pt x="5425" y="15227"/>
                </a:lnTo>
                <a:lnTo>
                  <a:pt x="9814" y="15227"/>
                </a:lnTo>
                <a:lnTo>
                  <a:pt x="15239" y="9811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309599" y="395402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811"/>
                </a:lnTo>
                <a:lnTo>
                  <a:pt x="1524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17"/>
                </a:lnTo>
                <a:lnTo>
                  <a:pt x="9815" y="15217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30420" y="395037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2743" y="2700"/>
                </a:lnTo>
                <a:lnTo>
                  <a:pt x="0" y="5416"/>
                </a:lnTo>
                <a:lnTo>
                  <a:pt x="0" y="9799"/>
                </a:lnTo>
                <a:lnTo>
                  <a:pt x="2743" y="12512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30428" y="39503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798"/>
                </a:lnTo>
                <a:lnTo>
                  <a:pt x="15240" y="5416"/>
                </a:lnTo>
                <a:lnTo>
                  <a:pt x="12527" y="2703"/>
                </a:lnTo>
                <a:lnTo>
                  <a:pt x="9815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16"/>
                </a:lnTo>
                <a:lnTo>
                  <a:pt x="0" y="9798"/>
                </a:lnTo>
                <a:lnTo>
                  <a:pt x="2712" y="12514"/>
                </a:lnTo>
                <a:lnTo>
                  <a:pt x="5425" y="15214"/>
                </a:lnTo>
                <a:lnTo>
                  <a:pt x="9815" y="15214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51273" y="395403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811"/>
                </a:lnTo>
                <a:lnTo>
                  <a:pt x="5425" y="15227"/>
                </a:lnTo>
                <a:lnTo>
                  <a:pt x="9814" y="15227"/>
                </a:lnTo>
                <a:lnTo>
                  <a:pt x="12496" y="12512"/>
                </a:lnTo>
                <a:lnTo>
                  <a:pt x="15209" y="9811"/>
                </a:lnTo>
                <a:lnTo>
                  <a:pt x="15209" y="5416"/>
                </a:lnTo>
                <a:lnTo>
                  <a:pt x="12496" y="2715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51287" y="395402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497" y="2715"/>
                </a:lnTo>
                <a:lnTo>
                  <a:pt x="9784" y="0"/>
                </a:lnTo>
                <a:lnTo>
                  <a:pt x="539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395" y="15217"/>
                </a:lnTo>
                <a:lnTo>
                  <a:pt x="9784" y="15217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72096" y="403120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9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19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72116" y="403120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798"/>
                </a:lnTo>
                <a:lnTo>
                  <a:pt x="15210" y="5416"/>
                </a:lnTo>
                <a:lnTo>
                  <a:pt x="12497" y="2703"/>
                </a:lnTo>
                <a:lnTo>
                  <a:pt x="9784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16"/>
                </a:lnTo>
                <a:lnTo>
                  <a:pt x="0" y="9798"/>
                </a:lnTo>
                <a:lnTo>
                  <a:pt x="2712" y="12514"/>
                </a:lnTo>
                <a:lnTo>
                  <a:pt x="5425" y="15214"/>
                </a:lnTo>
                <a:lnTo>
                  <a:pt x="9784" y="15214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124570" y="3986422"/>
            <a:ext cx="57150" cy="17780"/>
          </a:xfrm>
          <a:custGeom>
            <a:avLst/>
            <a:gdLst/>
            <a:ahLst/>
            <a:cxnLst/>
            <a:rect l="l" t="t" r="r" b="b"/>
            <a:pathLst>
              <a:path w="57150" h="17779">
                <a:moveTo>
                  <a:pt x="0" y="17649"/>
                </a:moveTo>
                <a:lnTo>
                  <a:pt x="56840" y="0"/>
                </a:lnTo>
              </a:path>
            </a:pathLst>
          </a:custGeom>
          <a:ln w="1386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87722" y="396417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75"/>
                </a:moveTo>
                <a:lnTo>
                  <a:pt x="14255" y="0"/>
                </a:lnTo>
              </a:path>
            </a:pathLst>
          </a:custGeom>
          <a:ln w="1386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14240" y="3997000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0"/>
                </a:moveTo>
                <a:lnTo>
                  <a:pt x="11071" y="7071"/>
                </a:lnTo>
              </a:path>
              <a:path w="11429" h="762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849105" y="4019289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90373" y="0"/>
                </a:lnTo>
              </a:path>
              <a:path w="211454">
                <a:moveTo>
                  <a:pt x="120822" y="0"/>
                </a:moveTo>
                <a:lnTo>
                  <a:pt x="211226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090496" y="4004072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89" h="10795">
                <a:moveTo>
                  <a:pt x="34073" y="0"/>
                </a:moveTo>
                <a:lnTo>
                  <a:pt x="34074" y="0"/>
                </a:lnTo>
              </a:path>
              <a:path w="34289" h="10795">
                <a:moveTo>
                  <a:pt x="0" y="10580"/>
                </a:moveTo>
                <a:lnTo>
                  <a:pt x="34073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25312" y="4004072"/>
            <a:ext cx="42545" cy="27305"/>
          </a:xfrm>
          <a:custGeom>
            <a:avLst/>
            <a:gdLst/>
            <a:ahLst/>
            <a:cxnLst/>
            <a:rect l="l" t="t" r="r" b="b"/>
            <a:pathLst>
              <a:path w="42545" h="27304">
                <a:moveTo>
                  <a:pt x="0" y="0"/>
                </a:moveTo>
                <a:lnTo>
                  <a:pt x="0" y="0"/>
                </a:lnTo>
              </a:path>
              <a:path w="42545" h="27304">
                <a:moveTo>
                  <a:pt x="0" y="0"/>
                </a:moveTo>
                <a:lnTo>
                  <a:pt x="42444" y="27109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211604" y="3966554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117" y="0"/>
                </a:moveTo>
                <a:lnTo>
                  <a:pt x="76117" y="0"/>
                </a:lnTo>
              </a:path>
              <a:path w="76200" h="12700">
                <a:moveTo>
                  <a:pt x="0" y="12681"/>
                </a:moveTo>
                <a:lnTo>
                  <a:pt x="76117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82716" y="397686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0" y="0"/>
                </a:moveTo>
                <a:lnTo>
                  <a:pt x="31524" y="20135"/>
                </a:lnTo>
              </a:path>
              <a:path w="31750" h="2032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332427" y="3958442"/>
            <a:ext cx="90805" cy="3175"/>
          </a:xfrm>
          <a:custGeom>
            <a:avLst/>
            <a:gdLst/>
            <a:ahLst/>
            <a:cxnLst/>
            <a:rect l="l" t="t" r="r" b="b"/>
            <a:pathLst>
              <a:path w="90804" h="3175">
                <a:moveTo>
                  <a:pt x="0" y="2736"/>
                </a:moveTo>
                <a:lnTo>
                  <a:pt x="90403" y="0"/>
                </a:lnTo>
              </a:path>
            </a:pathLst>
          </a:custGeom>
          <a:ln w="1386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850" y="3969286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0" y="0"/>
                </a:moveTo>
                <a:lnTo>
                  <a:pt x="11865" y="7578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53280" y="3958443"/>
            <a:ext cx="90805" cy="3175"/>
          </a:xfrm>
          <a:custGeom>
            <a:avLst/>
            <a:gdLst/>
            <a:ahLst/>
            <a:cxnLst/>
            <a:rect l="l" t="t" r="r" b="b"/>
            <a:pathLst>
              <a:path w="90804" h="3175">
                <a:moveTo>
                  <a:pt x="0" y="0"/>
                </a:moveTo>
                <a:lnTo>
                  <a:pt x="90373" y="2735"/>
                </a:lnTo>
              </a:path>
            </a:pathLst>
          </a:custGeom>
          <a:ln w="13864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18656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07"/>
                </a:lnTo>
                <a:lnTo>
                  <a:pt x="10820" y="30443"/>
                </a:lnTo>
                <a:lnTo>
                  <a:pt x="19598" y="30443"/>
                </a:lnTo>
                <a:lnTo>
                  <a:pt x="30449" y="19607"/>
                </a:lnTo>
                <a:lnTo>
                  <a:pt x="3044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818664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939478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5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939493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060332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07"/>
                </a:lnTo>
                <a:lnTo>
                  <a:pt x="10820" y="30443"/>
                </a:lnTo>
                <a:lnTo>
                  <a:pt x="19598" y="30443"/>
                </a:lnTo>
                <a:lnTo>
                  <a:pt x="30419" y="19607"/>
                </a:lnTo>
                <a:lnTo>
                  <a:pt x="3041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60321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181154" y="396655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6"/>
                </a:lnTo>
                <a:lnTo>
                  <a:pt x="19629" y="30446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181181" y="396655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32"/>
                </a:lnTo>
                <a:lnTo>
                  <a:pt x="19599" y="30432"/>
                </a:lnTo>
                <a:lnTo>
                  <a:pt x="24994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301977" y="39464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2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2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302009" y="394642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9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22830" y="39427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22838" y="39427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43653" y="39464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2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2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43667" y="394642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64506" y="402359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610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610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64496" y="402359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124570" y="3986422"/>
            <a:ext cx="57150" cy="17780"/>
          </a:xfrm>
          <a:custGeom>
            <a:avLst/>
            <a:gdLst/>
            <a:ahLst/>
            <a:cxnLst/>
            <a:rect l="l" t="t" r="r" b="b"/>
            <a:pathLst>
              <a:path w="57150" h="17779">
                <a:moveTo>
                  <a:pt x="0" y="17649"/>
                </a:moveTo>
                <a:lnTo>
                  <a:pt x="56840" y="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87722" y="396417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375"/>
                </a:moveTo>
                <a:lnTo>
                  <a:pt x="14255" y="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614240" y="3997000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0"/>
                </a:moveTo>
                <a:lnTo>
                  <a:pt x="11071" y="7071"/>
                </a:lnTo>
              </a:path>
              <a:path w="11429" h="762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49105" y="4019289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90373" y="0"/>
                </a:lnTo>
              </a:path>
              <a:path w="211454">
                <a:moveTo>
                  <a:pt x="120822" y="0"/>
                </a:moveTo>
                <a:lnTo>
                  <a:pt x="211226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090496" y="4004072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89" h="10795">
                <a:moveTo>
                  <a:pt x="34073" y="0"/>
                </a:moveTo>
                <a:lnTo>
                  <a:pt x="34074" y="0"/>
                </a:lnTo>
              </a:path>
              <a:path w="34289" h="10795">
                <a:moveTo>
                  <a:pt x="0" y="10580"/>
                </a:moveTo>
                <a:lnTo>
                  <a:pt x="34073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625312" y="4004072"/>
            <a:ext cx="42545" cy="27305"/>
          </a:xfrm>
          <a:custGeom>
            <a:avLst/>
            <a:gdLst/>
            <a:ahLst/>
            <a:cxnLst/>
            <a:rect l="l" t="t" r="r" b="b"/>
            <a:pathLst>
              <a:path w="42545" h="27304">
                <a:moveTo>
                  <a:pt x="0" y="0"/>
                </a:moveTo>
                <a:lnTo>
                  <a:pt x="0" y="0"/>
                </a:lnTo>
              </a:path>
              <a:path w="42545" h="27304">
                <a:moveTo>
                  <a:pt x="0" y="0"/>
                </a:moveTo>
                <a:lnTo>
                  <a:pt x="42444" y="27109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211604" y="3966554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76117" y="0"/>
                </a:moveTo>
                <a:lnTo>
                  <a:pt x="76117" y="0"/>
                </a:lnTo>
              </a:path>
              <a:path w="76200" h="12700">
                <a:moveTo>
                  <a:pt x="0" y="12681"/>
                </a:moveTo>
                <a:lnTo>
                  <a:pt x="76117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82716" y="397686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0" y="0"/>
                </a:moveTo>
                <a:lnTo>
                  <a:pt x="31524" y="20135"/>
                </a:lnTo>
              </a:path>
              <a:path w="31750" h="20320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332427" y="3958442"/>
            <a:ext cx="90805" cy="3175"/>
          </a:xfrm>
          <a:custGeom>
            <a:avLst/>
            <a:gdLst/>
            <a:ahLst/>
            <a:cxnLst/>
            <a:rect l="l" t="t" r="r" b="b"/>
            <a:pathLst>
              <a:path w="90804" h="3175">
                <a:moveTo>
                  <a:pt x="0" y="2736"/>
                </a:moveTo>
                <a:lnTo>
                  <a:pt x="90403" y="0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0850" y="3969286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0" y="0"/>
                </a:moveTo>
                <a:lnTo>
                  <a:pt x="11865" y="7578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53280" y="3958443"/>
            <a:ext cx="90805" cy="3175"/>
          </a:xfrm>
          <a:custGeom>
            <a:avLst/>
            <a:gdLst/>
            <a:ahLst/>
            <a:cxnLst/>
            <a:rect l="l" t="t" r="r" b="b"/>
            <a:pathLst>
              <a:path w="90804" h="3175">
                <a:moveTo>
                  <a:pt x="0" y="0"/>
                </a:moveTo>
                <a:lnTo>
                  <a:pt x="90373" y="2735"/>
                </a:lnTo>
              </a:path>
            </a:pathLst>
          </a:custGeom>
          <a:ln w="13864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18656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07"/>
                </a:lnTo>
                <a:lnTo>
                  <a:pt x="10820" y="30443"/>
                </a:lnTo>
                <a:lnTo>
                  <a:pt x="19598" y="30443"/>
                </a:lnTo>
                <a:lnTo>
                  <a:pt x="30449" y="19607"/>
                </a:lnTo>
                <a:lnTo>
                  <a:pt x="3044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818664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939478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5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939493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60332" y="400407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07"/>
                </a:lnTo>
                <a:lnTo>
                  <a:pt x="10820" y="30443"/>
                </a:lnTo>
                <a:lnTo>
                  <a:pt x="19598" y="30443"/>
                </a:lnTo>
                <a:lnTo>
                  <a:pt x="30419" y="19607"/>
                </a:lnTo>
                <a:lnTo>
                  <a:pt x="3041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060321" y="400407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81154" y="396655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6"/>
                </a:lnTo>
                <a:lnTo>
                  <a:pt x="19629" y="30446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181181" y="396655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32"/>
                </a:lnTo>
                <a:lnTo>
                  <a:pt x="19599" y="30432"/>
                </a:lnTo>
                <a:lnTo>
                  <a:pt x="24994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301977" y="39464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2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2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02009" y="394642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9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422830" y="39427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422838" y="39427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543653" y="394642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2"/>
                </a:lnTo>
                <a:lnTo>
                  <a:pt x="0" y="19607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07"/>
                </a:lnTo>
                <a:lnTo>
                  <a:pt x="30449" y="10832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543667" y="394642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664506" y="402359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610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610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664496" y="402359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4092908" y="3794702"/>
            <a:ext cx="3213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Input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4622810" y="4762500"/>
            <a:ext cx="2349498" cy="5968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42108" y="4828544"/>
            <a:ext cx="2169795" cy="467995"/>
          </a:xfrm>
          <a:custGeom>
            <a:avLst/>
            <a:gdLst/>
            <a:ahLst/>
            <a:cxnLst/>
            <a:rect l="l" t="t" r="r" b="b"/>
            <a:pathLst>
              <a:path w="2169795" h="467995">
                <a:moveTo>
                  <a:pt x="0" y="467938"/>
                </a:moveTo>
                <a:lnTo>
                  <a:pt x="2169676" y="467938"/>
                </a:lnTo>
                <a:lnTo>
                  <a:pt x="2169676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4191284" y="4951230"/>
            <a:ext cx="510540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sz="550" b="1" u="heavy" spc="5" dirty="0">
                <a:latin typeface="Gill Sans MT"/>
                <a:cs typeface="Gill Sans MT"/>
              </a:rPr>
              <a:t> </a:t>
            </a:r>
            <a:r>
              <a:rPr sz="550" b="1" u="heavy" spc="5" dirty="0">
                <a:latin typeface="Times New Roman"/>
                <a:cs typeface="Times New Roman"/>
              </a:rPr>
              <a:t>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3833896" y="4823926"/>
            <a:ext cx="845819" cy="457834"/>
          </a:xfrm>
          <a:custGeom>
            <a:avLst/>
            <a:gdLst/>
            <a:ahLst/>
            <a:cxnLst/>
            <a:rect l="l" t="t" r="r" b="b"/>
            <a:pathLst>
              <a:path w="845820" h="457835">
                <a:moveTo>
                  <a:pt x="0" y="457544"/>
                </a:moveTo>
                <a:lnTo>
                  <a:pt x="845832" y="457544"/>
                </a:lnTo>
                <a:lnTo>
                  <a:pt x="845832" y="0"/>
                </a:lnTo>
                <a:lnTo>
                  <a:pt x="0" y="0"/>
                </a:lnTo>
                <a:lnTo>
                  <a:pt x="0" y="457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836008" y="5169575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36008" y="5051715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836008" y="4940795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836008" y="4822947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832533" y="5280493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3721877" y="5249907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667906" y="5135523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250</a:t>
            </a:r>
            <a:endParaRPr sz="3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3667906" y="5021140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500</a:t>
            </a:r>
            <a:endParaRPr sz="3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667906" y="4906756"/>
            <a:ext cx="10668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750</a:t>
            </a:r>
            <a:endParaRPr sz="3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640926" y="4792373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3763752" y="5301901"/>
            <a:ext cx="97916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2001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2002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2003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2004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2005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2006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2007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2008</a:t>
            </a:r>
            <a:endParaRPr sz="35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3862612" y="4943176"/>
            <a:ext cx="85090" cy="22860"/>
          </a:xfrm>
          <a:custGeom>
            <a:avLst/>
            <a:gdLst/>
            <a:ahLst/>
            <a:cxnLst/>
            <a:rect l="l" t="t" r="r" b="b"/>
            <a:pathLst>
              <a:path w="85089" h="22860">
                <a:moveTo>
                  <a:pt x="0" y="0"/>
                </a:moveTo>
                <a:lnTo>
                  <a:pt x="84486" y="22393"/>
                </a:lnTo>
              </a:path>
              <a:path w="85089" h="22860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091530" y="4975204"/>
            <a:ext cx="98425" cy="46990"/>
          </a:xfrm>
          <a:custGeom>
            <a:avLst/>
            <a:gdLst/>
            <a:ahLst/>
            <a:cxnLst/>
            <a:rect l="l" t="t" r="r" b="b"/>
            <a:pathLst>
              <a:path w="98425" h="46989">
                <a:moveTo>
                  <a:pt x="0" y="0"/>
                </a:moveTo>
                <a:lnTo>
                  <a:pt x="98220" y="46863"/>
                </a:lnTo>
              </a:path>
              <a:path w="98425" h="46989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962338" y="4967585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613" y="0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082196" y="4970751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5">
                <a:moveTo>
                  <a:pt x="0" y="0"/>
                </a:moveTo>
                <a:lnTo>
                  <a:pt x="9333" y="4453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841485" y="4937576"/>
            <a:ext cx="21590" cy="5715"/>
          </a:xfrm>
          <a:custGeom>
            <a:avLst/>
            <a:gdLst/>
            <a:ahLst/>
            <a:cxnLst/>
            <a:rect l="l" t="t" r="r" b="b"/>
            <a:pathLst>
              <a:path w="21589" h="5714">
                <a:moveTo>
                  <a:pt x="0" y="0"/>
                </a:moveTo>
                <a:lnTo>
                  <a:pt x="21126" y="5599"/>
                </a:lnTo>
              </a:path>
            </a:pathLst>
          </a:custGeom>
          <a:ln w="20797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826276" y="492796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2712" y="2703"/>
                </a:lnTo>
                <a:lnTo>
                  <a:pt x="0" y="5407"/>
                </a:lnTo>
                <a:lnTo>
                  <a:pt x="0" y="9799"/>
                </a:lnTo>
                <a:lnTo>
                  <a:pt x="2712" y="12502"/>
                </a:lnTo>
                <a:lnTo>
                  <a:pt x="5394" y="15215"/>
                </a:lnTo>
                <a:lnTo>
                  <a:pt x="9784" y="15215"/>
                </a:lnTo>
                <a:lnTo>
                  <a:pt x="15209" y="9799"/>
                </a:lnTo>
                <a:lnTo>
                  <a:pt x="15209" y="5407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826254" y="492794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811"/>
                </a:lnTo>
                <a:lnTo>
                  <a:pt x="1524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43" y="2715"/>
                </a:lnTo>
                <a:lnTo>
                  <a:pt x="0" y="5419"/>
                </a:lnTo>
                <a:lnTo>
                  <a:pt x="0" y="9811"/>
                </a:lnTo>
                <a:lnTo>
                  <a:pt x="2743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947098" y="495997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811"/>
                </a:lnTo>
                <a:lnTo>
                  <a:pt x="5425" y="15227"/>
                </a:lnTo>
                <a:lnTo>
                  <a:pt x="9814" y="15227"/>
                </a:lnTo>
                <a:lnTo>
                  <a:pt x="15239" y="9811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947113" y="495997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1"/>
                </a:moveTo>
                <a:lnTo>
                  <a:pt x="15210" y="9811"/>
                </a:lnTo>
                <a:lnTo>
                  <a:pt x="15210" y="5416"/>
                </a:lnTo>
                <a:lnTo>
                  <a:pt x="12497" y="2712"/>
                </a:lnTo>
                <a:lnTo>
                  <a:pt x="9815" y="0"/>
                </a:lnTo>
                <a:lnTo>
                  <a:pt x="5395" y="0"/>
                </a:lnTo>
                <a:lnTo>
                  <a:pt x="2712" y="2712"/>
                </a:lnTo>
                <a:lnTo>
                  <a:pt x="0" y="5416"/>
                </a:lnTo>
                <a:lnTo>
                  <a:pt x="0" y="9811"/>
                </a:lnTo>
                <a:lnTo>
                  <a:pt x="2712" y="12511"/>
                </a:lnTo>
                <a:lnTo>
                  <a:pt x="5395" y="15227"/>
                </a:lnTo>
                <a:lnTo>
                  <a:pt x="9815" y="15227"/>
                </a:lnTo>
                <a:lnTo>
                  <a:pt x="12497" y="12511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067952" y="495997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0" y="5416"/>
                </a:lnTo>
                <a:lnTo>
                  <a:pt x="0" y="9811"/>
                </a:lnTo>
                <a:lnTo>
                  <a:pt x="5394" y="15227"/>
                </a:lnTo>
                <a:lnTo>
                  <a:pt x="9784" y="15227"/>
                </a:lnTo>
                <a:lnTo>
                  <a:pt x="15209" y="9811"/>
                </a:lnTo>
                <a:lnTo>
                  <a:pt x="15209" y="5416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067942" y="495997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1"/>
                </a:moveTo>
                <a:lnTo>
                  <a:pt x="15210" y="9811"/>
                </a:lnTo>
                <a:lnTo>
                  <a:pt x="15210" y="5416"/>
                </a:lnTo>
                <a:lnTo>
                  <a:pt x="12527" y="2712"/>
                </a:lnTo>
                <a:lnTo>
                  <a:pt x="9815" y="0"/>
                </a:lnTo>
                <a:lnTo>
                  <a:pt x="5425" y="0"/>
                </a:lnTo>
                <a:lnTo>
                  <a:pt x="2712" y="2712"/>
                </a:lnTo>
                <a:lnTo>
                  <a:pt x="0" y="5416"/>
                </a:lnTo>
                <a:lnTo>
                  <a:pt x="0" y="9811"/>
                </a:lnTo>
                <a:lnTo>
                  <a:pt x="2712" y="12511"/>
                </a:lnTo>
                <a:lnTo>
                  <a:pt x="5425" y="15227"/>
                </a:lnTo>
                <a:lnTo>
                  <a:pt x="9815" y="15227"/>
                </a:lnTo>
                <a:lnTo>
                  <a:pt x="12527" y="12511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188774" y="50176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811"/>
                </a:lnTo>
                <a:lnTo>
                  <a:pt x="5425" y="15227"/>
                </a:lnTo>
                <a:lnTo>
                  <a:pt x="9784" y="15227"/>
                </a:lnTo>
                <a:lnTo>
                  <a:pt x="12527" y="12515"/>
                </a:lnTo>
                <a:lnTo>
                  <a:pt x="15209" y="9811"/>
                </a:lnTo>
                <a:lnTo>
                  <a:pt x="15209" y="5416"/>
                </a:lnTo>
                <a:lnTo>
                  <a:pt x="12527" y="2715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188771" y="501762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1"/>
                </a:moveTo>
                <a:lnTo>
                  <a:pt x="15210" y="9811"/>
                </a:lnTo>
                <a:lnTo>
                  <a:pt x="15210" y="5416"/>
                </a:lnTo>
                <a:lnTo>
                  <a:pt x="12527" y="2712"/>
                </a:lnTo>
                <a:lnTo>
                  <a:pt x="9815" y="0"/>
                </a:lnTo>
                <a:lnTo>
                  <a:pt x="5425" y="0"/>
                </a:lnTo>
                <a:lnTo>
                  <a:pt x="2712" y="2712"/>
                </a:lnTo>
                <a:lnTo>
                  <a:pt x="0" y="5416"/>
                </a:lnTo>
                <a:lnTo>
                  <a:pt x="0" y="9811"/>
                </a:lnTo>
                <a:lnTo>
                  <a:pt x="2712" y="12511"/>
                </a:lnTo>
                <a:lnTo>
                  <a:pt x="5425" y="15227"/>
                </a:lnTo>
                <a:lnTo>
                  <a:pt x="9815" y="15227"/>
                </a:lnTo>
                <a:lnTo>
                  <a:pt x="12527" y="12511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309597" y="501717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09599" y="50171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798"/>
                </a:lnTo>
                <a:lnTo>
                  <a:pt x="15240" y="5419"/>
                </a:lnTo>
                <a:lnTo>
                  <a:pt x="12527" y="2703"/>
                </a:lnTo>
                <a:lnTo>
                  <a:pt x="9815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19"/>
                </a:lnTo>
                <a:lnTo>
                  <a:pt x="0" y="9798"/>
                </a:lnTo>
                <a:lnTo>
                  <a:pt x="2712" y="12514"/>
                </a:lnTo>
                <a:lnTo>
                  <a:pt x="5425" y="15217"/>
                </a:lnTo>
                <a:lnTo>
                  <a:pt x="9815" y="15217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430420" y="501717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2743" y="2700"/>
                </a:lnTo>
                <a:lnTo>
                  <a:pt x="0" y="5416"/>
                </a:lnTo>
                <a:lnTo>
                  <a:pt x="0" y="9799"/>
                </a:lnTo>
                <a:lnTo>
                  <a:pt x="2743" y="12512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430428" y="50171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798"/>
                </a:lnTo>
                <a:lnTo>
                  <a:pt x="15240" y="5419"/>
                </a:lnTo>
                <a:lnTo>
                  <a:pt x="12527" y="2703"/>
                </a:lnTo>
                <a:lnTo>
                  <a:pt x="9815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19"/>
                </a:lnTo>
                <a:lnTo>
                  <a:pt x="0" y="9798"/>
                </a:lnTo>
                <a:lnTo>
                  <a:pt x="2712" y="12514"/>
                </a:lnTo>
                <a:lnTo>
                  <a:pt x="5425" y="15217"/>
                </a:lnTo>
                <a:lnTo>
                  <a:pt x="9815" y="15217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51273" y="501717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09" y="9799"/>
                </a:lnTo>
                <a:lnTo>
                  <a:pt x="1520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551287" y="50171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798"/>
                </a:lnTo>
                <a:lnTo>
                  <a:pt x="15210" y="5419"/>
                </a:lnTo>
                <a:lnTo>
                  <a:pt x="12497" y="2703"/>
                </a:lnTo>
                <a:lnTo>
                  <a:pt x="9784" y="0"/>
                </a:lnTo>
                <a:lnTo>
                  <a:pt x="5395" y="0"/>
                </a:lnTo>
                <a:lnTo>
                  <a:pt x="2712" y="2703"/>
                </a:lnTo>
                <a:lnTo>
                  <a:pt x="0" y="5419"/>
                </a:lnTo>
                <a:lnTo>
                  <a:pt x="0" y="9798"/>
                </a:lnTo>
                <a:lnTo>
                  <a:pt x="2712" y="12514"/>
                </a:lnTo>
                <a:lnTo>
                  <a:pt x="5395" y="15217"/>
                </a:lnTo>
                <a:lnTo>
                  <a:pt x="9784" y="15217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672096" y="501717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6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16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672116" y="50171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798"/>
                </a:lnTo>
                <a:lnTo>
                  <a:pt x="15210" y="5419"/>
                </a:lnTo>
                <a:lnTo>
                  <a:pt x="12497" y="2703"/>
                </a:lnTo>
                <a:lnTo>
                  <a:pt x="9784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19"/>
                </a:lnTo>
                <a:lnTo>
                  <a:pt x="0" y="9798"/>
                </a:lnTo>
                <a:lnTo>
                  <a:pt x="2712" y="12514"/>
                </a:lnTo>
                <a:lnTo>
                  <a:pt x="5425" y="15217"/>
                </a:lnTo>
                <a:lnTo>
                  <a:pt x="9784" y="15217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107476" y="4982812"/>
            <a:ext cx="76200" cy="36195"/>
          </a:xfrm>
          <a:custGeom>
            <a:avLst/>
            <a:gdLst/>
            <a:ahLst/>
            <a:cxnLst/>
            <a:rect l="l" t="t" r="r" b="b"/>
            <a:pathLst>
              <a:path w="76200" h="36195">
                <a:moveTo>
                  <a:pt x="0" y="0"/>
                </a:moveTo>
                <a:lnTo>
                  <a:pt x="75632" y="36085"/>
                </a:lnTo>
              </a:path>
              <a:path w="76200" h="36195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11604" y="5024895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90373" y="0"/>
                </a:lnTo>
              </a:path>
              <a:path w="453389">
                <a:moveTo>
                  <a:pt x="120822" y="0"/>
                </a:moveTo>
                <a:lnTo>
                  <a:pt x="211226" y="0"/>
                </a:lnTo>
              </a:path>
              <a:path w="453389">
                <a:moveTo>
                  <a:pt x="241676" y="0"/>
                </a:moveTo>
                <a:lnTo>
                  <a:pt x="332049" y="0"/>
                </a:lnTo>
              </a:path>
              <a:path w="453389">
                <a:moveTo>
                  <a:pt x="362498" y="0"/>
                </a:moveTo>
                <a:lnTo>
                  <a:pt x="452902" y="0"/>
                </a:lnTo>
              </a:path>
            </a:pathLst>
          </a:custGeom>
          <a:ln w="14092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849105" y="496758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90373" y="0"/>
                </a:lnTo>
              </a:path>
              <a:path w="211454">
                <a:moveTo>
                  <a:pt x="120822" y="0"/>
                </a:moveTo>
                <a:lnTo>
                  <a:pt x="211226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088821" y="4973911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0"/>
                </a:moveTo>
                <a:lnTo>
                  <a:pt x="18654" y="890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818656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598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18664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939478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5"/>
                </a:lnTo>
                <a:lnTo>
                  <a:pt x="0" y="19610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939493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060332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598" y="30443"/>
                </a:lnTo>
                <a:lnTo>
                  <a:pt x="30419" y="19610"/>
                </a:lnTo>
                <a:lnTo>
                  <a:pt x="3041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060321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181154" y="501001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629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181181" y="501001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8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9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9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8"/>
                </a:lnTo>
                <a:lnTo>
                  <a:pt x="10820" y="30444"/>
                </a:lnTo>
                <a:lnTo>
                  <a:pt x="19599" y="30444"/>
                </a:lnTo>
                <a:lnTo>
                  <a:pt x="24994" y="25028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301977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0"/>
                </a:lnTo>
                <a:lnTo>
                  <a:pt x="0" y="19607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302009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20" y="19609"/>
                </a:lnTo>
                <a:lnTo>
                  <a:pt x="30420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422830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422838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543653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0"/>
                </a:lnTo>
                <a:lnTo>
                  <a:pt x="0" y="19607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543667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664506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607"/>
                </a:lnTo>
                <a:lnTo>
                  <a:pt x="3041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664496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107476" y="4982812"/>
            <a:ext cx="76200" cy="36195"/>
          </a:xfrm>
          <a:custGeom>
            <a:avLst/>
            <a:gdLst/>
            <a:ahLst/>
            <a:cxnLst/>
            <a:rect l="l" t="t" r="r" b="b"/>
            <a:pathLst>
              <a:path w="76200" h="36195">
                <a:moveTo>
                  <a:pt x="0" y="0"/>
                </a:moveTo>
                <a:lnTo>
                  <a:pt x="75632" y="36085"/>
                </a:lnTo>
              </a:path>
              <a:path w="76200" h="36195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211604" y="5024895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90373" y="0"/>
                </a:lnTo>
              </a:path>
              <a:path w="453389">
                <a:moveTo>
                  <a:pt x="120822" y="0"/>
                </a:moveTo>
                <a:lnTo>
                  <a:pt x="211226" y="0"/>
                </a:lnTo>
              </a:path>
              <a:path w="453389">
                <a:moveTo>
                  <a:pt x="241676" y="0"/>
                </a:moveTo>
                <a:lnTo>
                  <a:pt x="332049" y="0"/>
                </a:lnTo>
              </a:path>
              <a:path w="453389">
                <a:moveTo>
                  <a:pt x="362498" y="0"/>
                </a:moveTo>
                <a:lnTo>
                  <a:pt x="452902" y="0"/>
                </a:lnTo>
              </a:path>
            </a:pathLst>
          </a:custGeom>
          <a:ln w="14092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849105" y="496758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90373" y="0"/>
                </a:lnTo>
              </a:path>
              <a:path w="211454">
                <a:moveTo>
                  <a:pt x="120822" y="0"/>
                </a:moveTo>
                <a:lnTo>
                  <a:pt x="211226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088821" y="4973911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0"/>
                </a:moveTo>
                <a:lnTo>
                  <a:pt x="18654" y="890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18656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598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818664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939478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35"/>
                </a:lnTo>
                <a:lnTo>
                  <a:pt x="0" y="19610"/>
                </a:lnTo>
                <a:lnTo>
                  <a:pt x="10850" y="30443"/>
                </a:lnTo>
                <a:lnTo>
                  <a:pt x="19629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39493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060332" y="495236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598" y="30443"/>
                </a:lnTo>
                <a:lnTo>
                  <a:pt x="30419" y="19610"/>
                </a:lnTo>
                <a:lnTo>
                  <a:pt x="30419" y="10835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060321" y="49523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8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9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9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8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8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81154" y="501001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35"/>
                </a:lnTo>
                <a:lnTo>
                  <a:pt x="0" y="19610"/>
                </a:lnTo>
                <a:lnTo>
                  <a:pt x="10820" y="30443"/>
                </a:lnTo>
                <a:lnTo>
                  <a:pt x="19629" y="30443"/>
                </a:lnTo>
                <a:lnTo>
                  <a:pt x="30449" y="19610"/>
                </a:lnTo>
                <a:lnTo>
                  <a:pt x="30449" y="10835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181181" y="501001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8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9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9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8"/>
                </a:lnTo>
                <a:lnTo>
                  <a:pt x="10820" y="30444"/>
                </a:lnTo>
                <a:lnTo>
                  <a:pt x="19599" y="30444"/>
                </a:lnTo>
                <a:lnTo>
                  <a:pt x="24994" y="25028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301977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0"/>
                </a:lnTo>
                <a:lnTo>
                  <a:pt x="0" y="19607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302009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20" y="19609"/>
                </a:lnTo>
                <a:lnTo>
                  <a:pt x="30420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22830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22838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22"/>
                </a:lnTo>
                <a:lnTo>
                  <a:pt x="0" y="19609"/>
                </a:lnTo>
                <a:lnTo>
                  <a:pt x="539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543653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0"/>
                </a:lnTo>
                <a:lnTo>
                  <a:pt x="0" y="19607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607"/>
                </a:lnTo>
                <a:lnTo>
                  <a:pt x="30449" y="10820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543667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599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664506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0"/>
                </a:lnTo>
                <a:lnTo>
                  <a:pt x="0" y="19607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607"/>
                </a:lnTo>
                <a:lnTo>
                  <a:pt x="30419" y="10820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664496" y="500956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3"/>
                </a:moveTo>
                <a:lnTo>
                  <a:pt x="30451" y="19609"/>
                </a:lnTo>
                <a:lnTo>
                  <a:pt x="30451" y="10822"/>
                </a:lnTo>
                <a:lnTo>
                  <a:pt x="25025" y="541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22"/>
                </a:lnTo>
                <a:lnTo>
                  <a:pt x="0" y="19609"/>
                </a:lnTo>
                <a:lnTo>
                  <a:pt x="5425" y="25013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3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 txBox="1"/>
          <p:nvPr/>
        </p:nvSpPr>
        <p:spPr>
          <a:xfrm>
            <a:off x="4092908" y="4661249"/>
            <a:ext cx="3213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Input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4622810" y="5638800"/>
            <a:ext cx="2349498" cy="596898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742108" y="5702036"/>
            <a:ext cx="2169795" cy="467995"/>
          </a:xfrm>
          <a:custGeom>
            <a:avLst/>
            <a:gdLst/>
            <a:ahLst/>
            <a:cxnLst/>
            <a:rect l="l" t="t" r="r" b="b"/>
            <a:pathLst>
              <a:path w="2169795" h="467995">
                <a:moveTo>
                  <a:pt x="0" y="467938"/>
                </a:moveTo>
                <a:lnTo>
                  <a:pt x="2169676" y="467938"/>
                </a:lnTo>
                <a:lnTo>
                  <a:pt x="2169676" y="0"/>
                </a:lnTo>
                <a:lnTo>
                  <a:pt x="0" y="0"/>
                </a:lnTo>
                <a:lnTo>
                  <a:pt x="0" y="467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833896" y="5697416"/>
            <a:ext cx="845819" cy="457834"/>
          </a:xfrm>
          <a:custGeom>
            <a:avLst/>
            <a:gdLst/>
            <a:ahLst/>
            <a:cxnLst/>
            <a:rect l="l" t="t" r="r" b="b"/>
            <a:pathLst>
              <a:path w="845820" h="457835">
                <a:moveTo>
                  <a:pt x="0" y="457532"/>
                </a:moveTo>
                <a:lnTo>
                  <a:pt x="845832" y="457532"/>
                </a:lnTo>
                <a:lnTo>
                  <a:pt x="845832" y="0"/>
                </a:lnTo>
                <a:lnTo>
                  <a:pt x="0" y="0"/>
                </a:lnTo>
                <a:lnTo>
                  <a:pt x="0" y="457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836008" y="6001465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36008" y="5848944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836008" y="5696439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832533" y="6153970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31" y="0"/>
                </a:lnTo>
              </a:path>
            </a:pathLst>
          </a:custGeom>
          <a:ln w="6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3721877" y="6123393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640926" y="5970873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3640926" y="5818366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4566808" y="5755349"/>
            <a:ext cx="107950" cy="103505"/>
          </a:xfrm>
          <a:custGeom>
            <a:avLst/>
            <a:gdLst/>
            <a:ahLst/>
            <a:cxnLst/>
            <a:rect l="l" t="t" r="r" b="b"/>
            <a:pathLst>
              <a:path w="107950" h="103504">
                <a:moveTo>
                  <a:pt x="0" y="0"/>
                </a:moveTo>
                <a:lnTo>
                  <a:pt x="107896" y="103503"/>
                </a:lnTo>
              </a:path>
              <a:path w="107950" h="103504">
                <a:moveTo>
                  <a:pt x="0" y="0"/>
                </a:moveTo>
                <a:lnTo>
                  <a:pt x="0" y="0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563874" y="575253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934" y="2815"/>
                </a:lnTo>
              </a:path>
            </a:pathLst>
          </a:custGeom>
          <a:ln w="20798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826276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2712" y="2703"/>
                </a:lnTo>
                <a:lnTo>
                  <a:pt x="0" y="5407"/>
                </a:lnTo>
                <a:lnTo>
                  <a:pt x="0" y="9799"/>
                </a:lnTo>
                <a:lnTo>
                  <a:pt x="2712" y="12502"/>
                </a:lnTo>
                <a:lnTo>
                  <a:pt x="5394" y="15215"/>
                </a:lnTo>
                <a:lnTo>
                  <a:pt x="9784" y="15215"/>
                </a:lnTo>
                <a:lnTo>
                  <a:pt x="15209" y="9799"/>
                </a:lnTo>
                <a:lnTo>
                  <a:pt x="15209" y="5407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826254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811"/>
                </a:lnTo>
                <a:lnTo>
                  <a:pt x="1524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43" y="2715"/>
                </a:lnTo>
                <a:lnTo>
                  <a:pt x="0" y="5419"/>
                </a:lnTo>
                <a:lnTo>
                  <a:pt x="0" y="9811"/>
                </a:lnTo>
                <a:lnTo>
                  <a:pt x="2743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947098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07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07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947113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497" y="2715"/>
                </a:lnTo>
                <a:lnTo>
                  <a:pt x="9815" y="0"/>
                </a:lnTo>
                <a:lnTo>
                  <a:pt x="539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395" y="15230"/>
                </a:lnTo>
                <a:lnTo>
                  <a:pt x="9815" y="15230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067952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394" y="0"/>
                </a:lnTo>
                <a:lnTo>
                  <a:pt x="2682" y="2703"/>
                </a:lnTo>
                <a:lnTo>
                  <a:pt x="0" y="5407"/>
                </a:lnTo>
                <a:lnTo>
                  <a:pt x="0" y="9799"/>
                </a:lnTo>
                <a:lnTo>
                  <a:pt x="5394" y="15215"/>
                </a:lnTo>
                <a:lnTo>
                  <a:pt x="9784" y="15215"/>
                </a:lnTo>
                <a:lnTo>
                  <a:pt x="15209" y="9799"/>
                </a:lnTo>
                <a:lnTo>
                  <a:pt x="15209" y="5407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067942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188774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784" y="0"/>
                </a:moveTo>
                <a:lnTo>
                  <a:pt x="5425" y="0"/>
                </a:lnTo>
                <a:lnTo>
                  <a:pt x="0" y="5407"/>
                </a:lnTo>
                <a:lnTo>
                  <a:pt x="0" y="9799"/>
                </a:lnTo>
                <a:lnTo>
                  <a:pt x="5425" y="15215"/>
                </a:lnTo>
                <a:lnTo>
                  <a:pt x="9784" y="15215"/>
                </a:lnTo>
                <a:lnTo>
                  <a:pt x="12527" y="12502"/>
                </a:lnTo>
                <a:lnTo>
                  <a:pt x="15209" y="9799"/>
                </a:lnTo>
                <a:lnTo>
                  <a:pt x="15209" y="5407"/>
                </a:lnTo>
                <a:lnTo>
                  <a:pt x="12527" y="2703"/>
                </a:lnTo>
                <a:lnTo>
                  <a:pt x="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188771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309597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07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07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309599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811"/>
                </a:lnTo>
                <a:lnTo>
                  <a:pt x="1524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430420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2743" y="2703"/>
                </a:lnTo>
                <a:lnTo>
                  <a:pt x="0" y="5407"/>
                </a:lnTo>
                <a:lnTo>
                  <a:pt x="0" y="9799"/>
                </a:lnTo>
                <a:lnTo>
                  <a:pt x="2743" y="12502"/>
                </a:lnTo>
                <a:lnTo>
                  <a:pt x="5425" y="15215"/>
                </a:lnTo>
                <a:lnTo>
                  <a:pt x="9814" y="15215"/>
                </a:lnTo>
                <a:lnTo>
                  <a:pt x="15239" y="9799"/>
                </a:lnTo>
                <a:lnTo>
                  <a:pt x="15239" y="5407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30428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527" y="12514"/>
                </a:moveTo>
                <a:lnTo>
                  <a:pt x="15240" y="9811"/>
                </a:lnTo>
                <a:lnTo>
                  <a:pt x="15240" y="5419"/>
                </a:lnTo>
                <a:lnTo>
                  <a:pt x="12527" y="2715"/>
                </a:lnTo>
                <a:lnTo>
                  <a:pt x="9815" y="0"/>
                </a:lnTo>
                <a:lnTo>
                  <a:pt x="542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425" y="15230"/>
                </a:lnTo>
                <a:lnTo>
                  <a:pt x="9815" y="15230"/>
                </a:lnTo>
                <a:lnTo>
                  <a:pt x="1252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51273" y="574013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07"/>
                </a:lnTo>
                <a:lnTo>
                  <a:pt x="0" y="9799"/>
                </a:lnTo>
                <a:lnTo>
                  <a:pt x="5425" y="15215"/>
                </a:lnTo>
                <a:lnTo>
                  <a:pt x="9814" y="15215"/>
                </a:lnTo>
                <a:lnTo>
                  <a:pt x="12496" y="12502"/>
                </a:lnTo>
                <a:lnTo>
                  <a:pt x="15209" y="9799"/>
                </a:lnTo>
                <a:lnTo>
                  <a:pt x="15209" y="5407"/>
                </a:lnTo>
                <a:lnTo>
                  <a:pt x="12496" y="2703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551287" y="574012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14"/>
                </a:moveTo>
                <a:lnTo>
                  <a:pt x="15210" y="9811"/>
                </a:lnTo>
                <a:lnTo>
                  <a:pt x="15210" y="5419"/>
                </a:lnTo>
                <a:lnTo>
                  <a:pt x="12497" y="2715"/>
                </a:lnTo>
                <a:lnTo>
                  <a:pt x="9784" y="0"/>
                </a:lnTo>
                <a:lnTo>
                  <a:pt x="5395" y="0"/>
                </a:lnTo>
                <a:lnTo>
                  <a:pt x="2712" y="2715"/>
                </a:lnTo>
                <a:lnTo>
                  <a:pt x="0" y="5419"/>
                </a:lnTo>
                <a:lnTo>
                  <a:pt x="0" y="9811"/>
                </a:lnTo>
                <a:lnTo>
                  <a:pt x="2712" y="12514"/>
                </a:lnTo>
                <a:lnTo>
                  <a:pt x="5395" y="15230"/>
                </a:lnTo>
                <a:lnTo>
                  <a:pt x="9784" y="15230"/>
                </a:lnTo>
                <a:lnTo>
                  <a:pt x="12497" y="12514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672096" y="585604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814" y="0"/>
                </a:moveTo>
                <a:lnTo>
                  <a:pt x="5425" y="0"/>
                </a:lnTo>
                <a:lnTo>
                  <a:pt x="0" y="5419"/>
                </a:lnTo>
                <a:lnTo>
                  <a:pt x="0" y="9799"/>
                </a:lnTo>
                <a:lnTo>
                  <a:pt x="5425" y="15218"/>
                </a:lnTo>
                <a:lnTo>
                  <a:pt x="9814" y="15218"/>
                </a:lnTo>
                <a:lnTo>
                  <a:pt x="15239" y="9799"/>
                </a:lnTo>
                <a:lnTo>
                  <a:pt x="15239" y="5419"/>
                </a:lnTo>
                <a:lnTo>
                  <a:pt x="9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672116" y="585604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2497" y="12502"/>
                </a:moveTo>
                <a:lnTo>
                  <a:pt x="15210" y="9798"/>
                </a:lnTo>
                <a:lnTo>
                  <a:pt x="15210" y="5406"/>
                </a:lnTo>
                <a:lnTo>
                  <a:pt x="12497" y="2703"/>
                </a:lnTo>
                <a:lnTo>
                  <a:pt x="9784" y="0"/>
                </a:lnTo>
                <a:lnTo>
                  <a:pt x="5425" y="0"/>
                </a:lnTo>
                <a:lnTo>
                  <a:pt x="2712" y="2703"/>
                </a:lnTo>
                <a:lnTo>
                  <a:pt x="0" y="5406"/>
                </a:lnTo>
                <a:lnTo>
                  <a:pt x="0" y="9798"/>
                </a:lnTo>
                <a:lnTo>
                  <a:pt x="2712" y="12502"/>
                </a:lnTo>
                <a:lnTo>
                  <a:pt x="5425" y="15217"/>
                </a:lnTo>
                <a:lnTo>
                  <a:pt x="9784" y="15217"/>
                </a:lnTo>
                <a:lnTo>
                  <a:pt x="12497" y="12502"/>
                </a:lnTo>
              </a:path>
            </a:pathLst>
          </a:custGeom>
          <a:ln w="27731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74739" y="5762957"/>
            <a:ext cx="95250" cy="91440"/>
          </a:xfrm>
          <a:custGeom>
            <a:avLst/>
            <a:gdLst/>
            <a:ahLst/>
            <a:cxnLst/>
            <a:rect l="l" t="t" r="r" b="b"/>
            <a:pathLst>
              <a:path w="95250" h="91439">
                <a:moveTo>
                  <a:pt x="0" y="0"/>
                </a:moveTo>
                <a:lnTo>
                  <a:pt x="94965" y="91098"/>
                </a:lnTo>
              </a:path>
              <a:path w="95250" h="91439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849105" y="5747741"/>
            <a:ext cx="694690" cy="0"/>
          </a:xfrm>
          <a:custGeom>
            <a:avLst/>
            <a:gdLst/>
            <a:ahLst/>
            <a:cxnLst/>
            <a:rect l="l" t="t" r="r" b="b"/>
            <a:pathLst>
              <a:path w="694689">
                <a:moveTo>
                  <a:pt x="0" y="0"/>
                </a:moveTo>
                <a:lnTo>
                  <a:pt x="90373" y="0"/>
                </a:lnTo>
              </a:path>
              <a:path w="694689">
                <a:moveTo>
                  <a:pt x="120822" y="0"/>
                </a:moveTo>
                <a:lnTo>
                  <a:pt x="211226" y="0"/>
                </a:lnTo>
              </a:path>
              <a:path w="694689">
                <a:moveTo>
                  <a:pt x="241645" y="0"/>
                </a:moveTo>
                <a:lnTo>
                  <a:pt x="332049" y="0"/>
                </a:lnTo>
              </a:path>
              <a:path w="694689">
                <a:moveTo>
                  <a:pt x="362498" y="0"/>
                </a:moveTo>
                <a:lnTo>
                  <a:pt x="452871" y="0"/>
                </a:lnTo>
              </a:path>
              <a:path w="694689">
                <a:moveTo>
                  <a:pt x="483321" y="0"/>
                </a:moveTo>
                <a:lnTo>
                  <a:pt x="573725" y="0"/>
                </a:lnTo>
              </a:path>
              <a:path w="694689">
                <a:moveTo>
                  <a:pt x="604174" y="0"/>
                </a:moveTo>
                <a:lnTo>
                  <a:pt x="694547" y="0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68888" y="575734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5850" y="5612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18656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18664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39478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939493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060332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598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060321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181154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181181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4994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301977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302009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422830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422838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543653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543667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664506" y="58484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610"/>
                </a:lnTo>
                <a:lnTo>
                  <a:pt x="10820" y="30434"/>
                </a:lnTo>
                <a:lnTo>
                  <a:pt x="19598" y="30434"/>
                </a:lnTo>
                <a:lnTo>
                  <a:pt x="30419" y="19610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664496" y="58484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6"/>
                </a:moveTo>
                <a:lnTo>
                  <a:pt x="30451" y="19597"/>
                </a:lnTo>
                <a:lnTo>
                  <a:pt x="30451" y="10822"/>
                </a:lnTo>
                <a:lnTo>
                  <a:pt x="25025" y="540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06"/>
                </a:lnTo>
                <a:lnTo>
                  <a:pt x="0" y="10822"/>
                </a:lnTo>
                <a:lnTo>
                  <a:pt x="0" y="19597"/>
                </a:lnTo>
                <a:lnTo>
                  <a:pt x="5425" y="25016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6"/>
                </a:lnTo>
              </a:path>
            </a:pathLst>
          </a:custGeom>
          <a:ln w="1386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574739" y="5762957"/>
            <a:ext cx="95250" cy="91440"/>
          </a:xfrm>
          <a:custGeom>
            <a:avLst/>
            <a:gdLst/>
            <a:ahLst/>
            <a:cxnLst/>
            <a:rect l="l" t="t" r="r" b="b"/>
            <a:pathLst>
              <a:path w="95250" h="91439">
                <a:moveTo>
                  <a:pt x="0" y="0"/>
                </a:moveTo>
                <a:lnTo>
                  <a:pt x="94965" y="91098"/>
                </a:lnTo>
              </a:path>
              <a:path w="95250" h="91439">
                <a:moveTo>
                  <a:pt x="0" y="0"/>
                </a:moveTo>
                <a:lnTo>
                  <a:pt x="0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849105" y="5747741"/>
            <a:ext cx="694690" cy="0"/>
          </a:xfrm>
          <a:custGeom>
            <a:avLst/>
            <a:gdLst/>
            <a:ahLst/>
            <a:cxnLst/>
            <a:rect l="l" t="t" r="r" b="b"/>
            <a:pathLst>
              <a:path w="694689">
                <a:moveTo>
                  <a:pt x="0" y="0"/>
                </a:moveTo>
                <a:lnTo>
                  <a:pt x="90373" y="0"/>
                </a:lnTo>
              </a:path>
              <a:path w="694689">
                <a:moveTo>
                  <a:pt x="120822" y="0"/>
                </a:moveTo>
                <a:lnTo>
                  <a:pt x="211226" y="0"/>
                </a:lnTo>
              </a:path>
              <a:path w="694689">
                <a:moveTo>
                  <a:pt x="241645" y="0"/>
                </a:moveTo>
                <a:lnTo>
                  <a:pt x="332049" y="0"/>
                </a:lnTo>
              </a:path>
              <a:path w="694689">
                <a:moveTo>
                  <a:pt x="362498" y="0"/>
                </a:moveTo>
                <a:lnTo>
                  <a:pt x="452871" y="0"/>
                </a:lnTo>
              </a:path>
              <a:path w="694689">
                <a:moveTo>
                  <a:pt x="483321" y="0"/>
                </a:moveTo>
                <a:lnTo>
                  <a:pt x="573725" y="0"/>
                </a:lnTo>
              </a:path>
              <a:path w="694689">
                <a:moveTo>
                  <a:pt x="604174" y="0"/>
                </a:moveTo>
                <a:lnTo>
                  <a:pt x="694547" y="0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568888" y="575734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0" y="0"/>
                </a:moveTo>
                <a:lnTo>
                  <a:pt x="5850" y="5612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818656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818664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39478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939493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51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060332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19" y="19598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060321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630" y="0"/>
                </a:lnTo>
                <a:lnTo>
                  <a:pt x="10851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51" y="30444"/>
                </a:lnTo>
                <a:lnTo>
                  <a:pt x="19630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181154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181181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4994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4994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4994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301977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302009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20" y="19609"/>
                </a:lnTo>
                <a:lnTo>
                  <a:pt x="30420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422830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598"/>
                </a:lnTo>
                <a:lnTo>
                  <a:pt x="10820" y="30431"/>
                </a:lnTo>
                <a:lnTo>
                  <a:pt x="19598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422838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395" y="5416"/>
                </a:lnTo>
                <a:lnTo>
                  <a:pt x="0" y="10835"/>
                </a:lnTo>
                <a:lnTo>
                  <a:pt x="0" y="19609"/>
                </a:lnTo>
                <a:lnTo>
                  <a:pt x="539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543653" y="573252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629" y="0"/>
                </a:moveTo>
                <a:lnTo>
                  <a:pt x="10850" y="0"/>
                </a:lnTo>
                <a:lnTo>
                  <a:pt x="0" y="10823"/>
                </a:lnTo>
                <a:lnTo>
                  <a:pt x="0" y="19598"/>
                </a:lnTo>
                <a:lnTo>
                  <a:pt x="10850" y="30431"/>
                </a:lnTo>
                <a:lnTo>
                  <a:pt x="19629" y="30431"/>
                </a:lnTo>
                <a:lnTo>
                  <a:pt x="30449" y="19598"/>
                </a:lnTo>
                <a:lnTo>
                  <a:pt x="30449" y="10823"/>
                </a:lnTo>
                <a:lnTo>
                  <a:pt x="19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543667" y="573251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25"/>
                </a:moveTo>
                <a:lnTo>
                  <a:pt x="30451" y="19609"/>
                </a:lnTo>
                <a:lnTo>
                  <a:pt x="30451" y="10835"/>
                </a:lnTo>
                <a:lnTo>
                  <a:pt x="25025" y="5416"/>
                </a:lnTo>
                <a:lnTo>
                  <a:pt x="19599" y="0"/>
                </a:lnTo>
                <a:lnTo>
                  <a:pt x="10820" y="0"/>
                </a:lnTo>
                <a:lnTo>
                  <a:pt x="5425" y="5416"/>
                </a:lnTo>
                <a:lnTo>
                  <a:pt x="0" y="10835"/>
                </a:lnTo>
                <a:lnTo>
                  <a:pt x="0" y="19609"/>
                </a:lnTo>
                <a:lnTo>
                  <a:pt x="5425" y="25025"/>
                </a:lnTo>
                <a:lnTo>
                  <a:pt x="10820" y="30444"/>
                </a:lnTo>
                <a:lnTo>
                  <a:pt x="19599" y="30444"/>
                </a:lnTo>
                <a:lnTo>
                  <a:pt x="25025" y="25025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664506" y="58484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9598" y="0"/>
                </a:moveTo>
                <a:lnTo>
                  <a:pt x="10820" y="0"/>
                </a:lnTo>
                <a:lnTo>
                  <a:pt x="0" y="10823"/>
                </a:lnTo>
                <a:lnTo>
                  <a:pt x="0" y="19610"/>
                </a:lnTo>
                <a:lnTo>
                  <a:pt x="10820" y="30434"/>
                </a:lnTo>
                <a:lnTo>
                  <a:pt x="19598" y="30434"/>
                </a:lnTo>
                <a:lnTo>
                  <a:pt x="30419" y="19610"/>
                </a:lnTo>
                <a:lnTo>
                  <a:pt x="30419" y="10823"/>
                </a:lnTo>
                <a:lnTo>
                  <a:pt x="19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664496" y="58484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5025" y="25016"/>
                </a:moveTo>
                <a:lnTo>
                  <a:pt x="30451" y="19597"/>
                </a:lnTo>
                <a:lnTo>
                  <a:pt x="30451" y="10822"/>
                </a:lnTo>
                <a:lnTo>
                  <a:pt x="25025" y="5406"/>
                </a:lnTo>
                <a:lnTo>
                  <a:pt x="19630" y="0"/>
                </a:lnTo>
                <a:lnTo>
                  <a:pt x="10820" y="0"/>
                </a:lnTo>
                <a:lnTo>
                  <a:pt x="5425" y="5406"/>
                </a:lnTo>
                <a:lnTo>
                  <a:pt x="0" y="10822"/>
                </a:lnTo>
                <a:lnTo>
                  <a:pt x="0" y="19597"/>
                </a:lnTo>
                <a:lnTo>
                  <a:pt x="5425" y="25016"/>
                </a:lnTo>
                <a:lnTo>
                  <a:pt x="10820" y="30432"/>
                </a:lnTo>
                <a:lnTo>
                  <a:pt x="19630" y="30432"/>
                </a:lnTo>
                <a:lnTo>
                  <a:pt x="25025" y="25016"/>
                </a:lnTo>
              </a:path>
            </a:pathLst>
          </a:custGeom>
          <a:ln w="1386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 txBox="1"/>
          <p:nvPr/>
        </p:nvSpPr>
        <p:spPr>
          <a:xfrm>
            <a:off x="3640926" y="5534738"/>
            <a:ext cx="93345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184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Input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920115" algn="l"/>
              </a:tabLst>
            </a:pPr>
            <a:r>
              <a:rPr sz="350" spc="15" dirty="0">
                <a:latin typeface="Arial"/>
                <a:cs typeface="Arial"/>
              </a:rPr>
              <a:t>3000</a:t>
            </a:r>
            <a:r>
              <a:rPr sz="350" spc="15" dirty="0">
                <a:latin typeface="Times New Roman"/>
                <a:cs typeface="Times New Roman"/>
              </a:rPr>
              <a:t>       </a:t>
            </a:r>
            <a:r>
              <a:rPr sz="350" u="heavy" spc="5" dirty="0">
                <a:latin typeface="Arial"/>
                <a:cs typeface="Arial"/>
              </a:rPr>
              <a:t> </a:t>
            </a:r>
            <a:r>
              <a:rPr sz="350" u="heavy" dirty="0">
                <a:latin typeface="Times New Roman"/>
                <a:cs typeface="Times New Roman"/>
              </a:rPr>
              <a:t>	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3763752" y="6175388"/>
            <a:ext cx="979169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2001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2002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2003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2004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2005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2006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2007</a:t>
            </a:r>
            <a:r>
              <a:rPr sz="350" spc="10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Arial"/>
                <a:cs typeface="Arial"/>
              </a:rPr>
              <a:t>2008</a:t>
            </a:r>
            <a:endParaRPr sz="350">
              <a:latin typeface="Arial"/>
              <a:cs typeface="Arial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3729566" y="6563463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83" y="0"/>
                </a:lnTo>
              </a:path>
            </a:pathLst>
          </a:custGeom>
          <a:ln w="107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775462" y="656346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3" y="0"/>
                </a:lnTo>
              </a:path>
            </a:pathLst>
          </a:custGeom>
          <a:ln w="107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42774" y="65467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9100" y="4079"/>
                </a:moveTo>
                <a:lnTo>
                  <a:pt x="34241" y="15075"/>
                </a:lnTo>
                <a:lnTo>
                  <a:pt x="31263" y="26663"/>
                </a:lnTo>
                <a:lnTo>
                  <a:pt x="19763" y="33704"/>
                </a:lnTo>
                <a:lnTo>
                  <a:pt x="8671" y="32667"/>
                </a:lnTo>
                <a:lnTo>
                  <a:pt x="206" y="21006"/>
                </a:lnTo>
                <a:lnTo>
                  <a:pt x="0" y="10193"/>
                </a:lnTo>
                <a:lnTo>
                  <a:pt x="11643" y="881"/>
                </a:lnTo>
                <a:lnTo>
                  <a:pt x="22304" y="0"/>
                </a:lnTo>
              </a:path>
            </a:pathLst>
          </a:custGeom>
          <a:ln w="107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 txBox="1"/>
          <p:nvPr/>
        </p:nvSpPr>
        <p:spPr>
          <a:xfrm>
            <a:off x="3817864" y="6520567"/>
            <a:ext cx="82550" cy="8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Arial"/>
                <a:cs typeface="Arial"/>
              </a:rPr>
              <a:t>AI</a:t>
            </a:r>
            <a:endParaRPr sz="500">
              <a:latin typeface="Arial"/>
              <a:cs typeface="Arial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3963116" y="6563463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2" y="0"/>
                </a:lnTo>
              </a:path>
            </a:pathLst>
          </a:custGeom>
          <a:ln w="107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008997" y="656346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96" y="0"/>
                </a:lnTo>
              </a:path>
            </a:pathLst>
          </a:custGeom>
          <a:ln w="107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976299" y="654677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9095" y="4080"/>
                </a:moveTo>
                <a:lnTo>
                  <a:pt x="34256" y="15063"/>
                </a:lnTo>
                <a:lnTo>
                  <a:pt x="31281" y="26642"/>
                </a:lnTo>
                <a:lnTo>
                  <a:pt x="19788" y="33699"/>
                </a:lnTo>
                <a:lnTo>
                  <a:pt x="8699" y="32669"/>
                </a:lnTo>
                <a:lnTo>
                  <a:pt x="215" y="21019"/>
                </a:lnTo>
                <a:lnTo>
                  <a:pt x="0" y="10214"/>
                </a:lnTo>
                <a:lnTo>
                  <a:pt x="11657" y="888"/>
                </a:lnTo>
                <a:lnTo>
                  <a:pt x="22313" y="0"/>
                </a:lnTo>
              </a:path>
            </a:pathLst>
          </a:custGeom>
          <a:ln w="107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 txBox="1"/>
          <p:nvPr/>
        </p:nvSpPr>
        <p:spPr>
          <a:xfrm>
            <a:off x="4051392" y="6520567"/>
            <a:ext cx="227965" cy="8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15" dirty="0">
                <a:latin typeface="Arial"/>
                <a:cs typeface="Arial"/>
              </a:rPr>
              <a:t>CCR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Arial"/>
                <a:cs typeface="Arial"/>
              </a:rPr>
              <a:t>TI</a:t>
            </a:r>
            <a:endParaRPr sz="500">
              <a:latin typeface="Arial"/>
              <a:cs typeface="Arial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4342215" y="6563463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60" y="0"/>
                </a:lnTo>
              </a:path>
            </a:pathLst>
          </a:custGeom>
          <a:ln w="107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388103" y="656346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19" y="0"/>
                </a:lnTo>
              </a:path>
            </a:pathLst>
          </a:custGeom>
          <a:ln w="107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55398" y="654677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9125" y="4084"/>
                </a:moveTo>
                <a:lnTo>
                  <a:pt x="34265" y="15079"/>
                </a:lnTo>
                <a:lnTo>
                  <a:pt x="31287" y="26667"/>
                </a:lnTo>
                <a:lnTo>
                  <a:pt x="19787" y="33708"/>
                </a:lnTo>
                <a:lnTo>
                  <a:pt x="8695" y="32672"/>
                </a:lnTo>
                <a:lnTo>
                  <a:pt x="213" y="21022"/>
                </a:lnTo>
                <a:lnTo>
                  <a:pt x="0" y="10216"/>
                </a:lnTo>
                <a:lnTo>
                  <a:pt x="11651" y="894"/>
                </a:lnTo>
                <a:lnTo>
                  <a:pt x="22311" y="0"/>
                </a:lnTo>
              </a:path>
            </a:pathLst>
          </a:custGeom>
          <a:ln w="107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 txBox="1"/>
          <p:nvPr/>
        </p:nvSpPr>
        <p:spPr>
          <a:xfrm>
            <a:off x="4430512" y="6520567"/>
            <a:ext cx="227965" cy="8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BCC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Arial"/>
                <a:cs typeface="Arial"/>
              </a:rPr>
              <a:t>TI</a:t>
            </a:r>
            <a:endParaRPr sz="500">
              <a:latin typeface="Arial"/>
              <a:cs typeface="Arial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1244599" y="3416298"/>
            <a:ext cx="2425698" cy="723900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358764" y="3478457"/>
            <a:ext cx="2256155" cy="588010"/>
          </a:xfrm>
          <a:custGeom>
            <a:avLst/>
            <a:gdLst/>
            <a:ahLst/>
            <a:cxnLst/>
            <a:rect l="l" t="t" r="r" b="b"/>
            <a:pathLst>
              <a:path w="2256154" h="588010">
                <a:moveTo>
                  <a:pt x="0" y="587526"/>
                </a:moveTo>
                <a:lnTo>
                  <a:pt x="2255794" y="587526"/>
                </a:lnTo>
                <a:lnTo>
                  <a:pt x="2255794" y="0"/>
                </a:lnTo>
                <a:lnTo>
                  <a:pt x="0" y="0"/>
                </a:lnTo>
                <a:lnTo>
                  <a:pt x="0" y="587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7701" y="3488457"/>
            <a:ext cx="827755" cy="519937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 txBox="1"/>
          <p:nvPr/>
        </p:nvSpPr>
        <p:spPr>
          <a:xfrm>
            <a:off x="407102" y="3973314"/>
            <a:ext cx="5270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326151" y="3845072"/>
            <a:ext cx="133350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5000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99172" y="3716817"/>
            <a:ext cx="16065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10000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299172" y="3588562"/>
            <a:ext cx="16065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15000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99172" y="3460320"/>
            <a:ext cx="16065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Arial"/>
                <a:cs typeface="Arial"/>
              </a:rPr>
              <a:t>20000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457430" y="4024038"/>
            <a:ext cx="90170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spc="15" dirty="0">
                <a:latin typeface="Arial"/>
                <a:cs typeface="Arial"/>
              </a:rPr>
              <a:t>2001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2002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2003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2004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2005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2006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2007</a:t>
            </a:r>
            <a:r>
              <a:rPr sz="300" spc="15" dirty="0">
                <a:latin typeface="Times New Roman"/>
                <a:cs typeface="Times New Roman"/>
              </a:rPr>
              <a:t>  </a:t>
            </a:r>
            <a:r>
              <a:rPr sz="300" spc="15" dirty="0">
                <a:latin typeface="Arial"/>
                <a:cs typeface="Arial"/>
              </a:rPr>
              <a:t>2008</a:t>
            </a:r>
            <a:endParaRPr sz="30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708402" y="3336143"/>
            <a:ext cx="40005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Revenue</a:t>
            </a:r>
            <a:endParaRPr sz="700">
              <a:latin typeface="Arial"/>
              <a:cs typeface="Arial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379583" y="42223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651" y="0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31347" y="422232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1" y="0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93606" y="4203346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0" y="4977"/>
                </a:moveTo>
                <a:lnTo>
                  <a:pt x="38527" y="15859"/>
                </a:lnTo>
                <a:lnTo>
                  <a:pt x="36770" y="27672"/>
                </a:lnTo>
                <a:lnTo>
                  <a:pt x="25084" y="36574"/>
                </a:lnTo>
                <a:lnTo>
                  <a:pt x="14025" y="37922"/>
                </a:lnTo>
                <a:lnTo>
                  <a:pt x="2999" y="26343"/>
                </a:lnTo>
                <a:lnTo>
                  <a:pt x="0" y="15668"/>
                </a:lnTo>
                <a:lnTo>
                  <a:pt x="3417" y="6725"/>
                </a:lnTo>
                <a:lnTo>
                  <a:pt x="14698" y="0"/>
                </a:lnTo>
                <a:lnTo>
                  <a:pt x="26191" y="578"/>
                </a:lnTo>
              </a:path>
            </a:pathLst>
          </a:custGeom>
          <a:ln w="11999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1106" y="422232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62" y="0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92880" y="422232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3" y="0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5141" y="4203346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0" y="4977"/>
                </a:moveTo>
                <a:lnTo>
                  <a:pt x="38527" y="15859"/>
                </a:lnTo>
                <a:lnTo>
                  <a:pt x="36770" y="27672"/>
                </a:lnTo>
                <a:lnTo>
                  <a:pt x="25084" y="36574"/>
                </a:lnTo>
                <a:lnTo>
                  <a:pt x="14025" y="37922"/>
                </a:lnTo>
                <a:lnTo>
                  <a:pt x="2999" y="26343"/>
                </a:lnTo>
                <a:lnTo>
                  <a:pt x="0" y="15668"/>
                </a:lnTo>
                <a:lnTo>
                  <a:pt x="3417" y="6725"/>
                </a:lnTo>
                <a:lnTo>
                  <a:pt x="14698" y="0"/>
                </a:lnTo>
                <a:lnTo>
                  <a:pt x="26191" y="578"/>
                </a:lnTo>
              </a:path>
            </a:pathLst>
          </a:custGeom>
          <a:ln w="11999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47381" y="422232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62" y="0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99158" y="422232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231" y="0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61417" y="4203346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0" y="4977"/>
                </a:moveTo>
                <a:lnTo>
                  <a:pt x="38527" y="15859"/>
                </a:lnTo>
                <a:lnTo>
                  <a:pt x="36770" y="27672"/>
                </a:lnTo>
                <a:lnTo>
                  <a:pt x="25084" y="36574"/>
                </a:lnTo>
                <a:lnTo>
                  <a:pt x="14025" y="37922"/>
                </a:lnTo>
                <a:lnTo>
                  <a:pt x="2999" y="26343"/>
                </a:lnTo>
                <a:lnTo>
                  <a:pt x="0" y="15668"/>
                </a:lnTo>
                <a:lnTo>
                  <a:pt x="3417" y="6725"/>
                </a:lnTo>
                <a:lnTo>
                  <a:pt x="14698" y="0"/>
                </a:lnTo>
                <a:lnTo>
                  <a:pt x="26191" y="578"/>
                </a:lnTo>
              </a:path>
            </a:pathLst>
          </a:custGeom>
          <a:ln w="11999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 txBox="1"/>
          <p:nvPr/>
        </p:nvSpPr>
        <p:spPr>
          <a:xfrm>
            <a:off x="481410" y="4176067"/>
            <a:ext cx="855344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  <a:tab pos="680085" algn="l"/>
              </a:tabLst>
            </a:pPr>
            <a:r>
              <a:rPr sz="550" spc="-5" dirty="0">
                <a:latin typeface="Arial"/>
                <a:cs typeface="Arial"/>
              </a:rPr>
              <a:t>Room</a:t>
            </a:r>
            <a:r>
              <a:rPr sz="550" spc="-5" dirty="0">
                <a:latin typeface="Times New Roman"/>
                <a:cs typeface="Times New Roman"/>
              </a:rPr>
              <a:t>	</a:t>
            </a:r>
            <a:r>
              <a:rPr sz="550" spc="-15" dirty="0">
                <a:latin typeface="Arial"/>
                <a:cs typeface="Arial"/>
              </a:rPr>
              <a:t>F&amp;B</a:t>
            </a:r>
            <a:r>
              <a:rPr sz="550" spc="-15" dirty="0">
                <a:latin typeface="Times New Roman"/>
                <a:cs typeface="Times New Roman"/>
              </a:rPr>
              <a:t>	</a:t>
            </a:r>
            <a:r>
              <a:rPr sz="550" spc="-5" dirty="0">
                <a:latin typeface="Arial"/>
                <a:cs typeface="Arial"/>
              </a:rPr>
              <a:t>Party</a:t>
            </a:r>
            <a:endParaRPr sz="550">
              <a:latin typeface="Arial"/>
              <a:cs typeface="Arial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384449" y="422232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51" y="0"/>
                </a:lnTo>
              </a:path>
            </a:pathLst>
          </a:custGeom>
          <a:ln w="11999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436215" y="422232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230" y="0"/>
                </a:lnTo>
              </a:path>
            </a:pathLst>
          </a:custGeom>
          <a:ln w="11999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398475" y="4203347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32979" y="4975"/>
                </a:moveTo>
                <a:lnTo>
                  <a:pt x="38529" y="15862"/>
                </a:lnTo>
                <a:lnTo>
                  <a:pt x="36769" y="27679"/>
                </a:lnTo>
                <a:lnTo>
                  <a:pt x="25079" y="36577"/>
                </a:lnTo>
                <a:lnTo>
                  <a:pt x="14019" y="37920"/>
                </a:lnTo>
                <a:lnTo>
                  <a:pt x="2997" y="26343"/>
                </a:lnTo>
                <a:lnTo>
                  <a:pt x="0" y="15669"/>
                </a:lnTo>
                <a:lnTo>
                  <a:pt x="3422" y="6727"/>
                </a:lnTo>
                <a:lnTo>
                  <a:pt x="14696" y="0"/>
                </a:lnTo>
                <a:lnTo>
                  <a:pt x="26190" y="576"/>
                </a:lnTo>
              </a:path>
            </a:pathLst>
          </a:custGeom>
          <a:ln w="11999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 txBox="1"/>
          <p:nvPr/>
        </p:nvSpPr>
        <p:spPr>
          <a:xfrm>
            <a:off x="1486282" y="4176067"/>
            <a:ext cx="199390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-5" dirty="0">
                <a:latin typeface="Arial"/>
                <a:cs typeface="Arial"/>
              </a:rPr>
              <a:t>Other</a:t>
            </a:r>
            <a:endParaRPr sz="55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3218004" y="4092348"/>
            <a:ext cx="3587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Arial"/>
                <a:cs typeface="Arial"/>
              </a:rPr>
              <a:t>Unit:</a:t>
            </a:r>
            <a:r>
              <a:rPr sz="600" spc="1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MS Gothic"/>
                <a:cs typeface="MS Gothic"/>
              </a:rPr>
              <a:t>万円</a:t>
            </a:r>
            <a:endParaRPr sz="600">
              <a:latin typeface="MS Gothic"/>
              <a:cs typeface="MS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389386" y="421253"/>
            <a:ext cx="41681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990000"/>
                </a:solidFill>
                <a:latin typeface="Century Gothic"/>
                <a:cs typeface="Century Gothic"/>
              </a:rPr>
              <a:t>of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DE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344984" y="2098956"/>
            <a:ext cx="980895" cy="752295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79434" y="2003582"/>
          <a:ext cx="2255798" cy="707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84"/>
                <a:gridCol w="230364"/>
                <a:gridCol w="230361"/>
                <a:gridCol w="230373"/>
                <a:gridCol w="230364"/>
                <a:gridCol w="230361"/>
                <a:gridCol w="230364"/>
                <a:gridCol w="230348"/>
                <a:gridCol w="230379"/>
              </a:tblGrid>
              <a:tr h="1005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RANKING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6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00" b="1" dirty="0">
                          <a:latin typeface="Gill Sans MT"/>
                          <a:cs typeface="Gill Sans MT"/>
                        </a:rPr>
                        <a:t>REVENUE</a:t>
                      </a:r>
                      <a:endParaRPr sz="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9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6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9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CCR/BCC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RTS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355299" y="4865808"/>
          <a:ext cx="2255792" cy="228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855"/>
                <a:gridCol w="233393"/>
                <a:gridCol w="230361"/>
                <a:gridCol w="230364"/>
                <a:gridCol w="230361"/>
                <a:gridCol w="230364"/>
                <a:gridCol w="230367"/>
                <a:gridCol w="230379"/>
                <a:gridCol w="230348"/>
              </a:tblGrid>
              <a:tr h="10051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500" b="1" dirty="0">
                          <a:latin typeface="Gill Sans MT"/>
                          <a:cs typeface="Gill Sans MT"/>
                        </a:rPr>
                        <a:t>TOTAL</a:t>
                      </a:r>
                      <a:endParaRPr sz="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824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00" b="1" dirty="0">
                          <a:latin typeface="Gill Sans MT"/>
                          <a:cs typeface="Gill Sans MT"/>
                        </a:rPr>
                        <a:t>REVENUE</a:t>
                      </a:r>
                      <a:endParaRPr sz="5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27882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26523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25912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27139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26876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26728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27302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25736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355299" y="5808618"/>
          <a:ext cx="2255792" cy="467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87"/>
                <a:gridCol w="230361"/>
                <a:gridCol w="230361"/>
                <a:gridCol w="230364"/>
                <a:gridCol w="230361"/>
                <a:gridCol w="230364"/>
                <a:gridCol w="230367"/>
                <a:gridCol w="230379"/>
                <a:gridCol w="230348"/>
              </a:tblGrid>
              <a:tr h="10051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350" b="1" dirty="0">
                          <a:latin typeface="Gill Sans MT"/>
                          <a:cs typeface="Gill Sans MT"/>
                        </a:rPr>
                        <a:t>DEA</a:t>
                      </a:r>
                      <a:r>
                        <a:rPr sz="35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50" b="1" dirty="0">
                          <a:latin typeface="Gill Sans MT"/>
                          <a:cs typeface="Gill Sans MT"/>
                        </a:rPr>
                        <a:t>RESULT</a:t>
                      </a:r>
                      <a:endParaRPr sz="3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59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8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CCR/BCC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1.000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738666" y="2204641"/>
          <a:ext cx="2169638" cy="467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61"/>
                <a:gridCol w="230348"/>
                <a:gridCol w="230379"/>
                <a:gridCol w="230348"/>
                <a:gridCol w="230379"/>
                <a:gridCol w="230348"/>
                <a:gridCol w="230348"/>
                <a:gridCol w="230379"/>
                <a:gridCol w="230348"/>
              </a:tblGrid>
              <a:tr h="100504">
                <a:tc>
                  <a:txBody>
                    <a:bodyPr/>
                    <a:lstStyle/>
                    <a:p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4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AI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9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989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738666" y="3057310"/>
          <a:ext cx="2169638" cy="46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61"/>
                <a:gridCol w="230348"/>
                <a:gridCol w="230379"/>
                <a:gridCol w="230348"/>
                <a:gridCol w="230379"/>
                <a:gridCol w="230348"/>
                <a:gridCol w="230348"/>
                <a:gridCol w="230379"/>
                <a:gridCol w="230348"/>
              </a:tblGrid>
              <a:tr h="100515"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6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AI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1182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1190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1240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1050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6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1182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1190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1240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1050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1269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1182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1190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1240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1050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4738666" y="3958530"/>
          <a:ext cx="2169638" cy="467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61"/>
                <a:gridCol w="230348"/>
                <a:gridCol w="230379"/>
                <a:gridCol w="230348"/>
                <a:gridCol w="230379"/>
                <a:gridCol w="230348"/>
                <a:gridCol w="230348"/>
                <a:gridCol w="230379"/>
                <a:gridCol w="230348"/>
              </a:tblGrid>
              <a:tr h="100512">
                <a:tc>
                  <a:txBody>
                    <a:bodyPr/>
                    <a:lstStyle/>
                    <a:p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5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AI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1420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1498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1233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8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1420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1498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1233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1297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1420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1498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1486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1233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object 274"/>
          <p:cNvGraphicFramePr>
            <a:graphicFrameLocks noGrp="1"/>
          </p:cNvGraphicFramePr>
          <p:nvPr/>
        </p:nvGraphicFramePr>
        <p:xfrm>
          <a:off x="4738666" y="4825077"/>
          <a:ext cx="2169638" cy="474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61"/>
                <a:gridCol w="230348"/>
                <a:gridCol w="230379"/>
                <a:gridCol w="230348"/>
                <a:gridCol w="230379"/>
                <a:gridCol w="230348"/>
                <a:gridCol w="230348"/>
                <a:gridCol w="230379"/>
                <a:gridCol w="230348"/>
              </a:tblGrid>
              <a:tr h="100521"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5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AI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8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8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756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686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561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2" name="object 352"/>
          <p:cNvGraphicFramePr>
            <a:graphicFrameLocks noGrp="1"/>
          </p:cNvGraphicFramePr>
          <p:nvPr/>
        </p:nvGraphicFramePr>
        <p:xfrm>
          <a:off x="4738666" y="5698569"/>
          <a:ext cx="2169638" cy="474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61"/>
                <a:gridCol w="230348"/>
                <a:gridCol w="230379"/>
                <a:gridCol w="230348"/>
                <a:gridCol w="230379"/>
                <a:gridCol w="230348"/>
                <a:gridCol w="230348"/>
                <a:gridCol w="230379"/>
                <a:gridCol w="230348"/>
              </a:tblGrid>
              <a:tr h="100512">
                <a:tc>
                  <a:txBody>
                    <a:bodyPr/>
                    <a:lstStyle/>
                    <a:p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5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AI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1910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7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CCR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1910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91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BCC</a:t>
                      </a:r>
                      <a:r>
                        <a:rPr sz="5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50" b="1" dirty="0">
                          <a:latin typeface="Gill Sans MT"/>
                          <a:cs typeface="Gill Sans MT"/>
                        </a:rPr>
                        <a:t>TI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2670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1910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3" name="object 433"/>
          <p:cNvGraphicFramePr>
            <a:graphicFrameLocks noGrp="1"/>
          </p:cNvGraphicFramePr>
          <p:nvPr/>
        </p:nvGraphicFramePr>
        <p:xfrm>
          <a:off x="1355299" y="3474985"/>
          <a:ext cx="2255792" cy="587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87"/>
                <a:gridCol w="230361"/>
                <a:gridCol w="230361"/>
                <a:gridCol w="230364"/>
                <a:gridCol w="230361"/>
                <a:gridCol w="230364"/>
                <a:gridCol w="230367"/>
                <a:gridCol w="230379"/>
                <a:gridCol w="230348"/>
              </a:tblGrid>
              <a:tr h="100518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REVENUE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6932">
                      <a:solidFill>
                        <a:srgbClr val="979999"/>
                      </a:solidFill>
                      <a:prstDash val="solid"/>
                    </a:lnT>
                    <a:lnB w="13864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12566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Room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4122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3819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3573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3684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3523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3746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3894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3512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3864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8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F&amp;B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7877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7367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7045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7264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7108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7148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7003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6474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957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Party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9795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9118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8957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8969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8721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8313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8868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8384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1733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2194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550" b="1" dirty="0">
                          <a:latin typeface="Gill Sans MT"/>
                          <a:cs typeface="Gill Sans MT"/>
                        </a:rPr>
                        <a:t>Other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933">
                      <a:solidFill>
                        <a:srgbClr val="979999"/>
                      </a:solidFill>
                      <a:prstDash val="solid"/>
                    </a:lnL>
                    <a:lnR w="13866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16203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3866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15872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15184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15063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15408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15704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16191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17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50" dirty="0">
                          <a:latin typeface="Gill Sans MT"/>
                          <a:cs typeface="Gill Sans MT"/>
                        </a:rPr>
                        <a:t>15841</a:t>
                      </a:r>
                      <a:endParaRPr sz="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733">
                      <a:solidFill>
                        <a:srgbClr val="979999"/>
                      </a:solidFill>
                      <a:prstDash val="solid"/>
                    </a:lnL>
                    <a:lnR w="6933">
                      <a:solidFill>
                        <a:srgbClr val="979999"/>
                      </a:solidFill>
                      <a:prstDash val="solid"/>
                    </a:lnR>
                    <a:lnT w="1733">
                      <a:solidFill>
                        <a:srgbClr val="979999"/>
                      </a:solidFill>
                      <a:prstDash val="solid"/>
                    </a:lnT>
                    <a:lnB w="6932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646" y="1904738"/>
            <a:ext cx="7016750" cy="4756150"/>
          </a:xfrm>
          <a:custGeom>
            <a:avLst/>
            <a:gdLst/>
            <a:ahLst/>
            <a:cxnLst/>
            <a:rect l="l" t="t" r="r" b="b"/>
            <a:pathLst>
              <a:path w="7016750" h="4756150">
                <a:moveTo>
                  <a:pt x="0" y="4756129"/>
                </a:moveTo>
                <a:lnTo>
                  <a:pt x="7016404" y="4756129"/>
                </a:lnTo>
                <a:lnTo>
                  <a:pt x="7016404" y="0"/>
                </a:lnTo>
                <a:lnTo>
                  <a:pt x="0" y="0"/>
                </a:lnTo>
                <a:lnTo>
                  <a:pt x="0" y="4756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899" y="1955800"/>
            <a:ext cx="4825989" cy="1701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1662" y="2075038"/>
            <a:ext cx="4603115" cy="1443355"/>
          </a:xfrm>
          <a:custGeom>
            <a:avLst/>
            <a:gdLst/>
            <a:ahLst/>
            <a:cxnLst/>
            <a:rect l="l" t="t" r="r" b="b"/>
            <a:pathLst>
              <a:path w="4603115" h="1443354">
                <a:moveTo>
                  <a:pt x="0" y="1442871"/>
                </a:moveTo>
                <a:lnTo>
                  <a:pt x="4603119" y="1442871"/>
                </a:lnTo>
                <a:lnTo>
                  <a:pt x="4603119" y="0"/>
                </a:lnTo>
                <a:lnTo>
                  <a:pt x="0" y="0"/>
                </a:lnTo>
                <a:lnTo>
                  <a:pt x="0" y="1442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94" y="4326514"/>
            <a:ext cx="6785074" cy="122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901" y="1968499"/>
            <a:ext cx="2197098" cy="2184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731" y="2081869"/>
            <a:ext cx="1938655" cy="1938020"/>
          </a:xfrm>
          <a:custGeom>
            <a:avLst/>
            <a:gdLst/>
            <a:ahLst/>
            <a:cxnLst/>
            <a:rect l="l" t="t" r="r" b="b"/>
            <a:pathLst>
              <a:path w="1938655" h="1938020">
                <a:moveTo>
                  <a:pt x="0" y="1937979"/>
                </a:moveTo>
                <a:lnTo>
                  <a:pt x="1938207" y="1937979"/>
                </a:lnTo>
                <a:lnTo>
                  <a:pt x="1938207" y="0"/>
                </a:lnTo>
                <a:lnTo>
                  <a:pt x="0" y="0"/>
                </a:lnTo>
                <a:lnTo>
                  <a:pt x="0" y="19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376" y="2285765"/>
            <a:ext cx="1927323" cy="153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8943" y="2088953"/>
            <a:ext cx="0" cy="1924050"/>
          </a:xfrm>
          <a:custGeom>
            <a:avLst/>
            <a:gdLst/>
            <a:ahLst/>
            <a:cxnLst/>
            <a:rect l="l" t="t" r="r" b="b"/>
            <a:pathLst>
              <a:path h="1924050">
                <a:moveTo>
                  <a:pt x="0" y="0"/>
                </a:moveTo>
                <a:lnTo>
                  <a:pt x="0" y="1923820"/>
                </a:lnTo>
              </a:path>
            </a:pathLst>
          </a:custGeom>
          <a:ln w="14147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731" y="2088953"/>
            <a:ext cx="0" cy="1924050"/>
          </a:xfrm>
          <a:custGeom>
            <a:avLst/>
            <a:gdLst/>
            <a:ahLst/>
            <a:cxnLst/>
            <a:rect l="l" t="t" r="r" b="b"/>
            <a:pathLst>
              <a:path h="1924050">
                <a:moveTo>
                  <a:pt x="0" y="0"/>
                </a:moveTo>
                <a:lnTo>
                  <a:pt x="0" y="1923820"/>
                </a:lnTo>
              </a:path>
            </a:pathLst>
          </a:custGeom>
          <a:ln w="14147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660" y="4019848"/>
            <a:ext cx="1952625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355" y="0"/>
                </a:lnTo>
              </a:path>
            </a:pathLst>
          </a:custGeom>
          <a:ln w="14145">
            <a:solidFill>
              <a:srgbClr val="9E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660" y="2081883"/>
            <a:ext cx="1952625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355" y="0"/>
                </a:lnTo>
              </a:path>
            </a:pathLst>
          </a:custGeom>
          <a:ln w="14145">
            <a:solidFill>
              <a:srgbClr val="97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87042" y="3830721"/>
            <a:ext cx="322008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latin typeface="Arial"/>
                <a:cs typeface="Arial"/>
              </a:rPr>
              <a:t>R</a:t>
            </a:r>
            <a:r>
              <a:rPr sz="1200" spc="-25" dirty="0">
                <a:latin typeface="Arial"/>
                <a:cs typeface="Arial"/>
              </a:rPr>
              <a:t>TS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Arial"/>
                <a:cs typeface="Arial"/>
              </a:rPr>
              <a:t>=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Arial"/>
                <a:cs typeface="Arial"/>
              </a:rPr>
              <a:t>Retu</a:t>
            </a:r>
            <a:r>
              <a:rPr sz="1200" spc="20" dirty="0">
                <a:latin typeface="Arial"/>
                <a:cs typeface="Arial"/>
              </a:rPr>
              <a:t>r</a:t>
            </a:r>
            <a:r>
              <a:rPr sz="1200" spc="10" dirty="0">
                <a:latin typeface="Arial"/>
                <a:cs typeface="Arial"/>
              </a:rPr>
              <a:t>ns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Arial"/>
                <a:cs typeface="Arial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Arial"/>
                <a:cs typeface="Arial"/>
              </a:rPr>
              <a:t>Scale,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20" dirty="0">
                <a:latin typeface="Arial"/>
                <a:cs typeface="Arial"/>
              </a:rPr>
              <a:t>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Arial"/>
                <a:cs typeface="Arial"/>
              </a:rPr>
              <a:t>=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Arial"/>
                <a:cs typeface="Arial"/>
              </a:rPr>
              <a:t>Inc</a:t>
            </a:r>
            <a:r>
              <a:rPr sz="1200" spc="-1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easing,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Arial"/>
                <a:cs typeface="Arial"/>
              </a:rPr>
              <a:t>C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Arial"/>
                <a:cs typeface="Arial"/>
              </a:rPr>
              <a:t>=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constance,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Arial"/>
                <a:cs typeface="Arial"/>
              </a:rPr>
              <a:t>=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Arial"/>
                <a:cs typeface="Arial"/>
              </a:rPr>
              <a:t>Dec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easing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794" y="1904738"/>
            <a:ext cx="6784945" cy="49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1100" y="4965701"/>
            <a:ext cx="4876800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2416" y="5077492"/>
            <a:ext cx="4603115" cy="1198880"/>
          </a:xfrm>
          <a:custGeom>
            <a:avLst/>
            <a:gdLst/>
            <a:ahLst/>
            <a:cxnLst/>
            <a:rect l="l" t="t" r="r" b="b"/>
            <a:pathLst>
              <a:path w="4603115" h="1198879">
                <a:moveTo>
                  <a:pt x="0" y="1198851"/>
                </a:moveTo>
                <a:lnTo>
                  <a:pt x="4603089" y="1198851"/>
                </a:lnTo>
                <a:lnTo>
                  <a:pt x="4603089" y="0"/>
                </a:lnTo>
                <a:lnTo>
                  <a:pt x="0" y="0"/>
                </a:lnTo>
                <a:lnTo>
                  <a:pt x="0" y="1198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6743" y="5097900"/>
            <a:ext cx="1686316" cy="1060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3438" y="5053690"/>
            <a:ext cx="300990" cy="117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20000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15000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10000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5000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750" spc="10" dirty="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4309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98" y="0"/>
                </a:lnTo>
              </a:path>
            </a:pathLst>
          </a:custGeom>
          <a:ln w="2448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323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0" y="0"/>
                </a:lnTo>
              </a:path>
            </a:pathLst>
          </a:custGeom>
          <a:ln w="2448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615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42524" y="0"/>
                </a:moveTo>
                <a:lnTo>
                  <a:pt x="2418" y="25334"/>
                </a:lnTo>
                <a:lnTo>
                  <a:pt x="0" y="36719"/>
                </a:lnTo>
                <a:lnTo>
                  <a:pt x="1062" y="48544"/>
                </a:lnTo>
                <a:lnTo>
                  <a:pt x="5702" y="60149"/>
                </a:lnTo>
                <a:lnTo>
                  <a:pt x="14019" y="70877"/>
                </a:lnTo>
                <a:lnTo>
                  <a:pt x="24377" y="77190"/>
                </a:lnTo>
                <a:lnTo>
                  <a:pt x="35888" y="80034"/>
                </a:lnTo>
                <a:lnTo>
                  <a:pt x="47805" y="79356"/>
                </a:lnTo>
                <a:lnTo>
                  <a:pt x="59379" y="75104"/>
                </a:lnTo>
                <a:lnTo>
                  <a:pt x="69861" y="67224"/>
                </a:lnTo>
                <a:lnTo>
                  <a:pt x="76778" y="56804"/>
                </a:lnTo>
                <a:lnTo>
                  <a:pt x="80112" y="45143"/>
                </a:lnTo>
                <a:lnTo>
                  <a:pt x="79862" y="33109"/>
                </a:lnTo>
                <a:lnTo>
                  <a:pt x="53809" y="2066"/>
                </a:lnTo>
                <a:lnTo>
                  <a:pt x="42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616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68610" y="11391"/>
                </a:moveTo>
                <a:lnTo>
                  <a:pt x="76027" y="21570"/>
                </a:lnTo>
                <a:lnTo>
                  <a:pt x="79861" y="33109"/>
                </a:lnTo>
                <a:lnTo>
                  <a:pt x="80111" y="45143"/>
                </a:lnTo>
                <a:lnTo>
                  <a:pt x="76777" y="56803"/>
                </a:lnTo>
                <a:lnTo>
                  <a:pt x="69860" y="67223"/>
                </a:lnTo>
                <a:lnTo>
                  <a:pt x="59378" y="75104"/>
                </a:lnTo>
                <a:lnTo>
                  <a:pt x="47804" y="79356"/>
                </a:lnTo>
                <a:lnTo>
                  <a:pt x="35888" y="80034"/>
                </a:lnTo>
                <a:lnTo>
                  <a:pt x="24376" y="77190"/>
                </a:lnTo>
                <a:lnTo>
                  <a:pt x="14018" y="70878"/>
                </a:lnTo>
                <a:lnTo>
                  <a:pt x="5702" y="60150"/>
                </a:lnTo>
                <a:lnTo>
                  <a:pt x="1062" y="48544"/>
                </a:lnTo>
                <a:lnTo>
                  <a:pt x="0" y="36719"/>
                </a:lnTo>
                <a:lnTo>
                  <a:pt x="2418" y="25333"/>
                </a:lnTo>
                <a:lnTo>
                  <a:pt x="8219" y="15046"/>
                </a:lnTo>
                <a:lnTo>
                  <a:pt x="19141" y="6357"/>
                </a:lnTo>
                <a:lnTo>
                  <a:pt x="30772" y="1386"/>
                </a:lnTo>
                <a:lnTo>
                  <a:pt x="42523" y="0"/>
                </a:lnTo>
                <a:lnTo>
                  <a:pt x="53808" y="2067"/>
                </a:lnTo>
                <a:lnTo>
                  <a:pt x="64038" y="7456"/>
                </a:lnTo>
              </a:path>
            </a:pathLst>
          </a:custGeom>
          <a:ln w="24486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2046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98" y="0"/>
                </a:lnTo>
              </a:path>
            </a:pathLst>
          </a:custGeom>
          <a:ln w="2448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9056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673" y="0"/>
                </a:lnTo>
              </a:path>
            </a:pathLst>
          </a:custGeom>
          <a:ln w="24485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9352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42526" y="0"/>
                </a:moveTo>
                <a:lnTo>
                  <a:pt x="2418" y="25332"/>
                </a:lnTo>
                <a:lnTo>
                  <a:pt x="0" y="36718"/>
                </a:lnTo>
                <a:lnTo>
                  <a:pt x="1062" y="48543"/>
                </a:lnTo>
                <a:lnTo>
                  <a:pt x="5702" y="60149"/>
                </a:lnTo>
                <a:lnTo>
                  <a:pt x="14017" y="70878"/>
                </a:lnTo>
                <a:lnTo>
                  <a:pt x="24375" y="77190"/>
                </a:lnTo>
                <a:lnTo>
                  <a:pt x="35886" y="80033"/>
                </a:lnTo>
                <a:lnTo>
                  <a:pt x="47803" y="79354"/>
                </a:lnTo>
                <a:lnTo>
                  <a:pt x="59375" y="75099"/>
                </a:lnTo>
                <a:lnTo>
                  <a:pt x="69855" y="67215"/>
                </a:lnTo>
                <a:lnTo>
                  <a:pt x="76773" y="56795"/>
                </a:lnTo>
                <a:lnTo>
                  <a:pt x="80107" y="45136"/>
                </a:lnTo>
                <a:lnTo>
                  <a:pt x="79855" y="33105"/>
                </a:lnTo>
                <a:lnTo>
                  <a:pt x="53810" y="2069"/>
                </a:lnTo>
                <a:lnTo>
                  <a:pt x="42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9353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68598" y="11391"/>
                </a:moveTo>
                <a:lnTo>
                  <a:pt x="76020" y="21567"/>
                </a:lnTo>
                <a:lnTo>
                  <a:pt x="79857" y="33105"/>
                </a:lnTo>
                <a:lnTo>
                  <a:pt x="80109" y="45136"/>
                </a:lnTo>
                <a:lnTo>
                  <a:pt x="76775" y="56795"/>
                </a:lnTo>
                <a:lnTo>
                  <a:pt x="69857" y="67214"/>
                </a:lnTo>
                <a:lnTo>
                  <a:pt x="59375" y="75099"/>
                </a:lnTo>
                <a:lnTo>
                  <a:pt x="47801" y="79354"/>
                </a:lnTo>
                <a:lnTo>
                  <a:pt x="35883" y="80033"/>
                </a:lnTo>
                <a:lnTo>
                  <a:pt x="24372" y="77190"/>
                </a:lnTo>
                <a:lnTo>
                  <a:pt x="14017" y="70879"/>
                </a:lnTo>
                <a:lnTo>
                  <a:pt x="5702" y="60150"/>
                </a:lnTo>
                <a:lnTo>
                  <a:pt x="1062" y="48544"/>
                </a:lnTo>
                <a:lnTo>
                  <a:pt x="0" y="36719"/>
                </a:lnTo>
                <a:lnTo>
                  <a:pt x="2418" y="25333"/>
                </a:lnTo>
                <a:lnTo>
                  <a:pt x="8219" y="15046"/>
                </a:lnTo>
                <a:lnTo>
                  <a:pt x="19138" y="6356"/>
                </a:lnTo>
                <a:lnTo>
                  <a:pt x="30769" y="1385"/>
                </a:lnTo>
                <a:lnTo>
                  <a:pt x="42522" y="0"/>
                </a:lnTo>
                <a:lnTo>
                  <a:pt x="53807" y="2069"/>
                </a:lnTo>
                <a:lnTo>
                  <a:pt x="64035" y="7461"/>
                </a:lnTo>
              </a:path>
            </a:pathLst>
          </a:custGeom>
          <a:ln w="24486">
            <a:solidFill>
              <a:srgbClr val="6EA4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7030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94" y="0"/>
                </a:lnTo>
              </a:path>
            </a:pathLst>
          </a:custGeom>
          <a:ln w="2448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4039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4" y="0"/>
                </a:lnTo>
              </a:path>
            </a:pathLst>
          </a:custGeom>
          <a:ln w="24485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4333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42522" y="0"/>
                </a:moveTo>
                <a:lnTo>
                  <a:pt x="2418" y="25334"/>
                </a:lnTo>
                <a:lnTo>
                  <a:pt x="0" y="36719"/>
                </a:lnTo>
                <a:lnTo>
                  <a:pt x="1062" y="48544"/>
                </a:lnTo>
                <a:lnTo>
                  <a:pt x="5702" y="60150"/>
                </a:lnTo>
                <a:lnTo>
                  <a:pt x="14018" y="70878"/>
                </a:lnTo>
                <a:lnTo>
                  <a:pt x="24372" y="77190"/>
                </a:lnTo>
                <a:lnTo>
                  <a:pt x="35883" y="80033"/>
                </a:lnTo>
                <a:lnTo>
                  <a:pt x="47801" y="79354"/>
                </a:lnTo>
                <a:lnTo>
                  <a:pt x="59375" y="75099"/>
                </a:lnTo>
                <a:lnTo>
                  <a:pt x="69857" y="67215"/>
                </a:lnTo>
                <a:lnTo>
                  <a:pt x="76776" y="56795"/>
                </a:lnTo>
                <a:lnTo>
                  <a:pt x="80109" y="45136"/>
                </a:lnTo>
                <a:lnTo>
                  <a:pt x="79858" y="33105"/>
                </a:lnTo>
                <a:lnTo>
                  <a:pt x="53807" y="2069"/>
                </a:lnTo>
                <a:lnTo>
                  <a:pt x="42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4337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68598" y="11391"/>
                </a:moveTo>
                <a:lnTo>
                  <a:pt x="76020" y="21567"/>
                </a:lnTo>
                <a:lnTo>
                  <a:pt x="79857" y="33105"/>
                </a:lnTo>
                <a:lnTo>
                  <a:pt x="80109" y="45136"/>
                </a:lnTo>
                <a:lnTo>
                  <a:pt x="76775" y="56795"/>
                </a:lnTo>
                <a:lnTo>
                  <a:pt x="69857" y="67214"/>
                </a:lnTo>
                <a:lnTo>
                  <a:pt x="59375" y="75099"/>
                </a:lnTo>
                <a:lnTo>
                  <a:pt x="47801" y="79354"/>
                </a:lnTo>
                <a:lnTo>
                  <a:pt x="35883" y="80033"/>
                </a:lnTo>
                <a:lnTo>
                  <a:pt x="24372" y="77190"/>
                </a:lnTo>
                <a:lnTo>
                  <a:pt x="14017" y="70879"/>
                </a:lnTo>
                <a:lnTo>
                  <a:pt x="5702" y="60150"/>
                </a:lnTo>
                <a:lnTo>
                  <a:pt x="1062" y="48544"/>
                </a:lnTo>
                <a:lnTo>
                  <a:pt x="0" y="36719"/>
                </a:lnTo>
                <a:lnTo>
                  <a:pt x="2418" y="25333"/>
                </a:lnTo>
                <a:lnTo>
                  <a:pt x="8219" y="15046"/>
                </a:lnTo>
                <a:lnTo>
                  <a:pt x="19138" y="6356"/>
                </a:lnTo>
                <a:lnTo>
                  <a:pt x="30769" y="1385"/>
                </a:lnTo>
                <a:lnTo>
                  <a:pt x="42522" y="0"/>
                </a:lnTo>
                <a:lnTo>
                  <a:pt x="53807" y="2069"/>
                </a:lnTo>
                <a:lnTo>
                  <a:pt x="64035" y="7461"/>
                </a:lnTo>
              </a:path>
            </a:pathLst>
          </a:custGeom>
          <a:ln w="24486">
            <a:solidFill>
              <a:srgbClr val="EDB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6396" y="6203989"/>
            <a:ext cx="181292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5" dirty="0">
                <a:latin typeface="Arial"/>
                <a:cs typeface="Arial"/>
              </a:rPr>
              <a:t>2001</a:t>
            </a:r>
            <a:r>
              <a:rPr sz="650" spc="5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2002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2003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2004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2005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2006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2007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Arial"/>
                <a:cs typeface="Arial"/>
              </a:rPr>
              <a:t>2008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75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  <a:tabLst>
                <a:tab pos="798830" algn="l"/>
                <a:tab pos="1423670" algn="l"/>
              </a:tabLst>
            </a:pPr>
            <a:r>
              <a:rPr sz="1100" spc="5" dirty="0">
                <a:latin typeface="Arial"/>
                <a:cs typeface="Arial"/>
              </a:rPr>
              <a:t>Room</a:t>
            </a:r>
            <a:r>
              <a:rPr sz="1100" spc="5" dirty="0">
                <a:latin typeface="Times New Roman"/>
                <a:cs typeface="Times New Roman"/>
              </a:rPr>
              <a:t>	</a:t>
            </a:r>
            <a:r>
              <a:rPr sz="1100" spc="-15" dirty="0">
                <a:latin typeface="Arial"/>
                <a:cs typeface="Arial"/>
              </a:rPr>
              <a:t>F&amp;B</a:t>
            </a:r>
            <a:r>
              <a:rPr sz="1100" spc="-15" dirty="0">
                <a:latin typeface="Times New Roman"/>
                <a:cs typeface="Times New Roman"/>
              </a:rPr>
              <a:t>	</a:t>
            </a:r>
            <a:r>
              <a:rPr sz="1100" spc="5" dirty="0">
                <a:latin typeface="Arial"/>
                <a:cs typeface="Arial"/>
              </a:rPr>
              <a:t>Party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58507" y="4800294"/>
            <a:ext cx="78867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-10" dirty="0">
                <a:latin typeface="Arial"/>
                <a:cs typeface="Arial"/>
              </a:rPr>
              <a:t>Revenue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24819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96" y="0"/>
                </a:lnTo>
              </a:path>
            </a:pathLst>
          </a:custGeom>
          <a:ln w="24485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1827" y="65953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75" y="0"/>
                </a:lnTo>
              </a:path>
            </a:pathLst>
          </a:custGeom>
          <a:ln w="24485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2123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42526" y="0"/>
                </a:moveTo>
                <a:lnTo>
                  <a:pt x="2419" y="25332"/>
                </a:lnTo>
                <a:lnTo>
                  <a:pt x="0" y="36718"/>
                </a:lnTo>
                <a:lnTo>
                  <a:pt x="1061" y="48543"/>
                </a:lnTo>
                <a:lnTo>
                  <a:pt x="5701" y="60148"/>
                </a:lnTo>
                <a:lnTo>
                  <a:pt x="14017" y="70876"/>
                </a:lnTo>
                <a:lnTo>
                  <a:pt x="24374" y="77189"/>
                </a:lnTo>
                <a:lnTo>
                  <a:pt x="35885" y="80033"/>
                </a:lnTo>
                <a:lnTo>
                  <a:pt x="47801" y="79355"/>
                </a:lnTo>
                <a:lnTo>
                  <a:pt x="59374" y="75101"/>
                </a:lnTo>
                <a:lnTo>
                  <a:pt x="69855" y="67217"/>
                </a:lnTo>
                <a:lnTo>
                  <a:pt x="76773" y="56797"/>
                </a:lnTo>
                <a:lnTo>
                  <a:pt x="80107" y="45138"/>
                </a:lnTo>
                <a:lnTo>
                  <a:pt x="79856" y="33106"/>
                </a:lnTo>
                <a:lnTo>
                  <a:pt x="53810" y="2069"/>
                </a:lnTo>
                <a:lnTo>
                  <a:pt x="42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2126" y="655541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68610" y="11391"/>
                </a:moveTo>
                <a:lnTo>
                  <a:pt x="76027" y="21570"/>
                </a:lnTo>
                <a:lnTo>
                  <a:pt x="79861" y="33109"/>
                </a:lnTo>
                <a:lnTo>
                  <a:pt x="80111" y="45143"/>
                </a:lnTo>
                <a:lnTo>
                  <a:pt x="76777" y="56803"/>
                </a:lnTo>
                <a:lnTo>
                  <a:pt x="69860" y="67223"/>
                </a:lnTo>
                <a:lnTo>
                  <a:pt x="59378" y="75104"/>
                </a:lnTo>
                <a:lnTo>
                  <a:pt x="47804" y="79356"/>
                </a:lnTo>
                <a:lnTo>
                  <a:pt x="35888" y="80034"/>
                </a:lnTo>
                <a:lnTo>
                  <a:pt x="24376" y="77190"/>
                </a:lnTo>
                <a:lnTo>
                  <a:pt x="14018" y="70878"/>
                </a:lnTo>
                <a:lnTo>
                  <a:pt x="5702" y="60150"/>
                </a:lnTo>
                <a:lnTo>
                  <a:pt x="1062" y="48544"/>
                </a:lnTo>
                <a:lnTo>
                  <a:pt x="0" y="36719"/>
                </a:lnTo>
                <a:lnTo>
                  <a:pt x="2418" y="25333"/>
                </a:lnTo>
                <a:lnTo>
                  <a:pt x="8219" y="15046"/>
                </a:lnTo>
                <a:lnTo>
                  <a:pt x="19141" y="6357"/>
                </a:lnTo>
                <a:lnTo>
                  <a:pt x="30772" y="1386"/>
                </a:lnTo>
                <a:lnTo>
                  <a:pt x="42523" y="0"/>
                </a:lnTo>
                <a:lnTo>
                  <a:pt x="53808" y="2067"/>
                </a:lnTo>
                <a:lnTo>
                  <a:pt x="64038" y="7456"/>
                </a:lnTo>
              </a:path>
            </a:pathLst>
          </a:custGeom>
          <a:ln w="24486">
            <a:solidFill>
              <a:srgbClr val="CA4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45843" y="6514214"/>
            <a:ext cx="37973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Arial"/>
                <a:cs typeface="Arial"/>
              </a:rPr>
              <a:t>Other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79532" y="6343384"/>
            <a:ext cx="70612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Unit: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MS Gothic"/>
                <a:cs typeface="MS Gothic"/>
              </a:rPr>
              <a:t>万円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9386" y="421253"/>
            <a:ext cx="51136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990000"/>
                </a:solidFill>
                <a:latin typeface="Century Gothic"/>
                <a:cs typeface="Century Gothic"/>
              </a:rPr>
              <a:t>of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DE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H02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8517" y="2265224"/>
            <a:ext cx="1982577" cy="1575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14590" y="2067982"/>
          <a:ext cx="4600882" cy="1442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532"/>
                <a:gridCol w="470073"/>
                <a:gridCol w="470060"/>
                <a:gridCol w="470090"/>
                <a:gridCol w="470060"/>
                <a:gridCol w="470060"/>
                <a:gridCol w="470090"/>
                <a:gridCol w="470090"/>
                <a:gridCol w="467827"/>
              </a:tblGrid>
              <a:tr h="20508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RANKING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256413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Gill Sans MT"/>
                          <a:cs typeface="Gill Sans MT"/>
                        </a:rPr>
                        <a:t>REVENUE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CCR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BCC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3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CCR/BCC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9311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RTS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C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9682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665347" y="5070418"/>
          <a:ext cx="4603099" cy="1198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518"/>
                <a:gridCol w="470071"/>
                <a:gridCol w="470060"/>
                <a:gridCol w="470090"/>
                <a:gridCol w="470060"/>
                <a:gridCol w="470090"/>
                <a:gridCol w="470060"/>
                <a:gridCol w="470090"/>
                <a:gridCol w="470060"/>
              </a:tblGrid>
              <a:tr h="20510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REVENUE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2005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2006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2007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2008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14147">
                      <a:solidFill>
                        <a:srgbClr val="979999"/>
                      </a:solidFill>
                      <a:prstDash val="solid"/>
                    </a:lnR>
                    <a:lnT w="14145">
                      <a:solidFill>
                        <a:srgbClr val="979999"/>
                      </a:solidFill>
                      <a:prstDash val="solid"/>
                    </a:lnT>
                    <a:lnB w="28291">
                      <a:solidFill>
                        <a:srgbClr val="979999"/>
                      </a:solidFill>
                      <a:prstDash val="solid"/>
                    </a:lnB>
                    <a:solidFill>
                      <a:srgbClr val="B8D0B3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Room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4122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3819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3573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3684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3523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3746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3894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3512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14147">
                      <a:solidFill>
                        <a:srgbClr val="979999"/>
                      </a:solidFill>
                      <a:prstDash val="solid"/>
                    </a:lnR>
                    <a:lnT w="28291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F&amp;B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7877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7367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7045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7264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7108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7148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7003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6474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14147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1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Party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9795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9118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8957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8969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8721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8313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8868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8384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14147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3536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931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Gill Sans MT"/>
                          <a:cs typeface="Gill Sans MT"/>
                        </a:rPr>
                        <a:t>Other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4147">
                      <a:solidFill>
                        <a:srgbClr val="979999"/>
                      </a:solidFill>
                      <a:prstDash val="solid"/>
                    </a:lnL>
                    <a:lnR w="28295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E4EEE0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16203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28295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15872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15184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15063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15408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15704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16191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3536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ill Sans MT"/>
                          <a:cs typeface="Gill Sans MT"/>
                        </a:rPr>
                        <a:t>15841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3536">
                      <a:solidFill>
                        <a:srgbClr val="979999"/>
                      </a:solidFill>
                      <a:prstDash val="solid"/>
                    </a:lnL>
                    <a:lnR w="14147">
                      <a:solidFill>
                        <a:srgbClr val="979999"/>
                      </a:solidFill>
                      <a:prstDash val="solid"/>
                    </a:lnR>
                    <a:lnT w="3536">
                      <a:solidFill>
                        <a:srgbClr val="979999"/>
                      </a:solidFill>
                      <a:prstDash val="solid"/>
                    </a:lnT>
                    <a:lnB w="14145">
                      <a:solidFill>
                        <a:srgbClr val="9799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386" y="421253"/>
            <a:ext cx="51136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R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990000"/>
                </a:solidFill>
                <a:latin typeface="Century Gothic"/>
                <a:cs typeface="Century Gothic"/>
              </a:rPr>
              <a:t>of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DE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15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9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H37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113" y="1565997"/>
            <a:ext cx="6592823" cy="5097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048" y="2024140"/>
            <a:ext cx="1828799" cy="14422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4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Conclusion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DE</a:t>
            </a:r>
            <a:r>
              <a:rPr dirty="0"/>
              <a:t>A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5" dirty="0"/>
              <a:t>Model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/>
              <a:t>Method</a:t>
            </a:r>
          </a:p>
          <a:p>
            <a:pPr marL="12700" marR="2656840">
              <a:lnSpc>
                <a:spcPct val="199100"/>
              </a:lnSpc>
            </a:pPr>
            <a:r>
              <a:rPr spc="-105" dirty="0"/>
              <a:t>W</a:t>
            </a:r>
            <a:r>
              <a:rPr spc="-15" dirty="0"/>
              <a:t>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0" dirty="0"/>
              <a:t>et: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Input</a:t>
            </a:r>
          </a:p>
          <a:p>
            <a:pPr marL="12700">
              <a:lnSpc>
                <a:spcPts val="2100"/>
              </a:lnSpc>
            </a:pPr>
            <a:r>
              <a:rPr dirty="0">
                <a:latin typeface="PMingLiU"/>
                <a:cs typeface="PMingLiU"/>
              </a:rPr>
              <a:t>ˬ</a:t>
            </a:r>
            <a:r>
              <a:rPr spc="-20" dirty="0"/>
              <a:t>N</a:t>
            </a:r>
            <a:r>
              <a:rPr spc="-15" dirty="0"/>
              <a:t>u</a:t>
            </a:r>
            <a:r>
              <a:rPr dirty="0"/>
              <a:t>mb</a:t>
            </a:r>
            <a:r>
              <a:rPr spc="-10" dirty="0"/>
              <a:t>er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/>
              <a:t>R</a:t>
            </a:r>
            <a:r>
              <a:rPr spc="-15" dirty="0"/>
              <a:t>oom</a:t>
            </a:r>
            <a:r>
              <a:rPr dirty="0">
                <a:latin typeface="PMingLiU"/>
                <a:cs typeface="PMingLiU"/>
              </a:rPr>
              <a:t>˭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>
                <a:latin typeface="PMingLiU"/>
                <a:cs typeface="PMingLiU"/>
              </a:rPr>
              <a:t>ˬ</a:t>
            </a:r>
            <a:r>
              <a:rPr spc="-20" dirty="0"/>
              <a:t>N</a:t>
            </a:r>
            <a:r>
              <a:rPr spc="-15" dirty="0"/>
              <a:t>u</a:t>
            </a:r>
            <a:r>
              <a:rPr dirty="0"/>
              <a:t>mb</a:t>
            </a:r>
            <a:r>
              <a:rPr spc="-10" dirty="0"/>
              <a:t>er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Empl</a:t>
            </a:r>
            <a:r>
              <a:rPr spc="-15" dirty="0"/>
              <a:t>o</a:t>
            </a:r>
            <a:r>
              <a:rPr dirty="0"/>
              <a:t>y</a:t>
            </a:r>
            <a:r>
              <a:rPr spc="-15" dirty="0"/>
              <a:t>ee</a:t>
            </a:r>
            <a:r>
              <a:rPr dirty="0">
                <a:latin typeface="PMingLiU"/>
                <a:cs typeface="PMingLiU"/>
              </a:rPr>
              <a:t>˭</a:t>
            </a: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dirty="0">
                <a:latin typeface="PMingLiU"/>
                <a:cs typeface="PMingLiU"/>
              </a:rPr>
              <a:t>ˬ</a:t>
            </a:r>
            <a:r>
              <a:rPr spc="-20" dirty="0"/>
              <a:t>N</a:t>
            </a:r>
            <a:r>
              <a:rPr spc="-15" dirty="0"/>
              <a:t>u</a:t>
            </a:r>
            <a:r>
              <a:rPr dirty="0"/>
              <a:t>mb</a:t>
            </a:r>
            <a:r>
              <a:rPr spc="-10" dirty="0"/>
              <a:t>er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dirty="0"/>
              <a:t>s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ur</a:t>
            </a:r>
            <a:r>
              <a:rPr dirty="0"/>
              <a:t>a</a:t>
            </a:r>
            <a:r>
              <a:rPr spc="-10" dirty="0"/>
              <a:t>nt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/>
              <a:t>Se</a:t>
            </a:r>
            <a:r>
              <a:rPr dirty="0"/>
              <a:t>a</a:t>
            </a:r>
            <a:r>
              <a:rPr spc="-15" dirty="0"/>
              <a:t>t</a:t>
            </a:r>
            <a:r>
              <a:rPr dirty="0">
                <a:latin typeface="PMingLiU"/>
                <a:cs typeface="PMingLiU"/>
              </a:rPr>
              <a:t>˭</a:t>
            </a:r>
          </a:p>
          <a:p>
            <a:pPr marL="12700">
              <a:lnSpc>
                <a:spcPts val="2130"/>
              </a:lnSpc>
            </a:pPr>
            <a:r>
              <a:rPr dirty="0">
                <a:latin typeface="PMingLiU"/>
                <a:cs typeface="PMingLiU"/>
              </a:rPr>
              <a:t>ˬ</a:t>
            </a:r>
            <a:r>
              <a:rPr spc="-20" dirty="0"/>
              <a:t>N</a:t>
            </a:r>
            <a:r>
              <a:rPr spc="-15" dirty="0"/>
              <a:t>u</a:t>
            </a:r>
            <a:r>
              <a:rPr dirty="0"/>
              <a:t>mb</a:t>
            </a:r>
            <a:r>
              <a:rPr spc="-10" dirty="0"/>
              <a:t>er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Ba</a:t>
            </a:r>
            <a:r>
              <a:rPr spc="-10" dirty="0"/>
              <a:t>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/>
              <a:t>Se</a:t>
            </a:r>
            <a:r>
              <a:rPr dirty="0"/>
              <a:t>a</a:t>
            </a:r>
            <a:r>
              <a:rPr spc="-15" dirty="0"/>
              <a:t>t</a:t>
            </a:r>
            <a:r>
              <a:rPr dirty="0">
                <a:latin typeface="PMingLiU"/>
                <a:cs typeface="PMingLiU"/>
              </a:rPr>
              <a:t>˭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pc="-20" dirty="0"/>
              <a:t>Output</a:t>
            </a:r>
          </a:p>
          <a:p>
            <a:pPr marL="12700">
              <a:lnSpc>
                <a:spcPts val="2130"/>
              </a:lnSpc>
            </a:pPr>
            <a:r>
              <a:rPr dirty="0">
                <a:latin typeface="PMingLiU"/>
                <a:cs typeface="PMingLiU"/>
              </a:rPr>
              <a:t>ˬ</a:t>
            </a:r>
            <a:r>
              <a:rPr spc="-20" dirty="0"/>
              <a:t>N</a:t>
            </a:r>
            <a:r>
              <a:rPr spc="-15" dirty="0"/>
              <a:t>u</a:t>
            </a:r>
            <a:r>
              <a:rPr dirty="0"/>
              <a:t>mb</a:t>
            </a:r>
            <a:r>
              <a:rPr spc="-10" dirty="0"/>
              <a:t>er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dirty="0"/>
              <a:t>a</a:t>
            </a:r>
            <a:r>
              <a:rPr spc="-10" dirty="0"/>
              <a:t>rt</a:t>
            </a:r>
            <a:r>
              <a:rPr dirty="0"/>
              <a:t>y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e</a:t>
            </a:r>
            <a:r>
              <a:rPr dirty="0"/>
              <a:t>a</a:t>
            </a:r>
            <a:r>
              <a:rPr spc="-15" dirty="0"/>
              <a:t>t</a:t>
            </a:r>
            <a:r>
              <a:rPr dirty="0">
                <a:latin typeface="PMingLiU"/>
                <a:cs typeface="PMingLiU"/>
              </a:rPr>
              <a:t>˭</a:t>
            </a: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dirty="0">
              <a:latin typeface="PMingLiU"/>
              <a:cs typeface="PMingLiU"/>
            </a:endParaRPr>
          </a:p>
          <a:p>
            <a:pPr marL="12700" marR="304165">
              <a:lnSpc>
                <a:spcPct val="101899"/>
              </a:lnSpc>
            </a:pPr>
            <a:r>
              <a:rPr spc="-100" dirty="0"/>
              <a:t>T</a:t>
            </a:r>
            <a:r>
              <a:rPr spc="-10" dirty="0"/>
              <a:t>ot</a:t>
            </a:r>
            <a:r>
              <a:rPr spc="-5" dirty="0"/>
              <a:t>a</a:t>
            </a:r>
            <a:r>
              <a:rPr dirty="0"/>
              <a:t>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38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0" dirty="0"/>
              <a:t>nte</a:t>
            </a:r>
            <a:r>
              <a:rPr spc="25" dirty="0"/>
              <a:t>r</a:t>
            </a:r>
            <a:r>
              <a:rPr spc="-15" dirty="0"/>
              <a:t>n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</a:t>
            </a:r>
            <a:r>
              <a:rPr spc="-15" dirty="0"/>
              <a:t>on</a:t>
            </a:r>
            <a:r>
              <a:rPr dirty="0"/>
              <a:t>al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0" dirty="0"/>
              <a:t>T</a:t>
            </a:r>
            <a:r>
              <a:rPr spc="-10" dirty="0"/>
              <a:t>our</a:t>
            </a:r>
            <a:r>
              <a:rPr dirty="0"/>
              <a:t>is</a:t>
            </a:r>
            <a:r>
              <a:rPr spc="-20" dirty="0"/>
              <a:t>m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Hotels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4622" y="2478744"/>
            <a:ext cx="1165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5" dirty="0">
                <a:latin typeface="Century Gothic"/>
                <a:cs typeface="Century Gothic"/>
              </a:rPr>
              <a:t>W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foun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5" dirty="0"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4620" y="3024836"/>
            <a:ext cx="3556000" cy="217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-5" dirty="0">
                <a:latin typeface="Century Gothic"/>
                <a:cs typeface="Century Gothic"/>
              </a:rPr>
              <a:t>Bes</a:t>
            </a:r>
            <a:r>
              <a:rPr sz="1800" dirty="0">
                <a:latin typeface="Century Gothic"/>
                <a:cs typeface="Century Gothic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DMU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dirty="0">
                <a:latin typeface="Century Gothic"/>
                <a:cs typeface="Century Gothic"/>
              </a:rPr>
              <a:t>H02</a:t>
            </a:r>
            <a:r>
              <a:rPr sz="1800" dirty="0">
                <a:latin typeface="PMingLiU"/>
                <a:cs typeface="PMingLiU"/>
              </a:rPr>
              <a:t>˭ˬ</a:t>
            </a:r>
            <a:r>
              <a:rPr sz="1800" dirty="0">
                <a:latin typeface="Century Gothic"/>
                <a:cs typeface="Century Gothic"/>
              </a:rPr>
              <a:t>H05</a:t>
            </a:r>
            <a:r>
              <a:rPr sz="1800" dirty="0">
                <a:latin typeface="PMingLiU"/>
                <a:cs typeface="PMingLiU"/>
              </a:rPr>
              <a:t>˭ˬ</a:t>
            </a:r>
            <a:r>
              <a:rPr sz="1800" dirty="0">
                <a:latin typeface="Century Gothic"/>
                <a:cs typeface="Century Gothic"/>
              </a:rPr>
              <a:t>H12</a:t>
            </a:r>
            <a:r>
              <a:rPr sz="1800" dirty="0">
                <a:latin typeface="PMingLiU"/>
                <a:cs typeface="PMingLiU"/>
              </a:rPr>
              <a:t>˭ˬ</a:t>
            </a:r>
            <a:r>
              <a:rPr sz="1800" spc="-5" dirty="0">
                <a:latin typeface="Century Gothic"/>
                <a:cs typeface="Century Gothic"/>
              </a:rPr>
              <a:t>H1</a:t>
            </a:r>
            <a:r>
              <a:rPr sz="1800" dirty="0">
                <a:latin typeface="Century Gothic"/>
                <a:cs typeface="Century Gothic"/>
              </a:rPr>
              <a:t>5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dirty="0">
                <a:latin typeface="Century Gothic"/>
                <a:cs typeface="Century Gothic"/>
              </a:rPr>
              <a:t>H21</a:t>
            </a:r>
            <a:r>
              <a:rPr sz="1800" dirty="0">
                <a:latin typeface="PMingLiU"/>
                <a:cs typeface="PMingLiU"/>
              </a:rPr>
              <a:t>˭ˬ</a:t>
            </a:r>
            <a:r>
              <a:rPr sz="1800" dirty="0">
                <a:latin typeface="Century Gothic"/>
                <a:cs typeface="Century Gothic"/>
              </a:rPr>
              <a:t>H28</a:t>
            </a:r>
            <a:r>
              <a:rPr sz="1800" dirty="0">
                <a:latin typeface="PMingLiU"/>
                <a:cs typeface="PMingLiU"/>
              </a:rPr>
              <a:t>˭ˬ</a:t>
            </a:r>
            <a:r>
              <a:rPr sz="1800" dirty="0">
                <a:latin typeface="Century Gothic"/>
                <a:cs typeface="Century Gothic"/>
              </a:rPr>
              <a:t>H35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Imp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dirty="0">
                <a:latin typeface="Century Gothic"/>
                <a:cs typeface="Century Gothic"/>
              </a:rPr>
              <a:t>v</a:t>
            </a:r>
            <a:r>
              <a:rPr sz="1800" spc="-15" dirty="0">
                <a:latin typeface="Century Gothic"/>
                <a:cs typeface="Century Gothic"/>
              </a:rPr>
              <a:t>ement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q</a:t>
            </a:r>
            <a:r>
              <a:rPr sz="1800" spc="-15" dirty="0">
                <a:latin typeface="Century Gothic"/>
                <a:cs typeface="Century Gothic"/>
              </a:rPr>
              <a:t>u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D</a:t>
            </a:r>
            <a:r>
              <a:rPr sz="1800" spc="-15" dirty="0">
                <a:latin typeface="Century Gothic"/>
                <a:cs typeface="Century Gothic"/>
              </a:rPr>
              <a:t>MU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PMingLiU"/>
                <a:cs typeface="PMingLiU"/>
              </a:rPr>
              <a:t>ˬ</a:t>
            </a:r>
            <a:r>
              <a:rPr sz="1800" dirty="0">
                <a:latin typeface="Century Gothic"/>
                <a:cs typeface="Century Gothic"/>
              </a:rPr>
              <a:t>H37</a:t>
            </a:r>
            <a:r>
              <a:rPr sz="1800" dirty="0">
                <a:latin typeface="PMingLiU"/>
                <a:cs typeface="PMingLiU"/>
              </a:rPr>
              <a:t>˭</a:t>
            </a:r>
            <a:endParaRPr sz="1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5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</a:t>
            </a:r>
            <a:r>
              <a:rPr sz="1800" dirty="0">
                <a:latin typeface="Century Gothic"/>
                <a:cs typeface="Century Gothic"/>
              </a:rPr>
              <a:t>yp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of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Century Gothic"/>
                <a:cs typeface="Century Gothic"/>
              </a:rPr>
              <a:t>f</a:t>
            </a:r>
            <a:r>
              <a:rPr sz="1800" dirty="0">
                <a:latin typeface="Century Gothic"/>
                <a:cs typeface="Century Gothic"/>
              </a:rPr>
              <a:t>fici</a:t>
            </a:r>
            <a:r>
              <a:rPr sz="1800" spc="-15" dirty="0">
                <a:latin typeface="Century Gothic"/>
                <a:cs typeface="Century Gothic"/>
              </a:rPr>
              <a:t>en</a:t>
            </a:r>
            <a:r>
              <a:rPr sz="1800" dirty="0">
                <a:latin typeface="Century Gothic"/>
                <a:cs typeface="Century Gothic"/>
              </a:rPr>
              <a:t>cy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g</a:t>
            </a:r>
            <a:r>
              <a:rPr sz="1800" spc="-20" dirty="0">
                <a:latin typeface="Century Gothic"/>
                <a:cs typeface="Century Gothic"/>
              </a:rPr>
              <a:t>r</a:t>
            </a:r>
            <a:r>
              <a:rPr sz="1800" spc="-15" dirty="0">
                <a:latin typeface="Century Gothic"/>
                <a:cs typeface="Century Gothic"/>
              </a:rPr>
              <a:t>ou</a:t>
            </a:r>
            <a:r>
              <a:rPr sz="1800" dirty="0">
                <a:latin typeface="Century Gothic"/>
                <a:cs typeface="Century Gothic"/>
              </a:rPr>
              <a:t>ps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8919" y="1255067"/>
            <a:ext cx="128079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4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5807" y="696568"/>
            <a:ext cx="1302385" cy="50800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8" y="268279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3900312"/>
                </a:moveTo>
                <a:lnTo>
                  <a:pt x="5669279" y="3900312"/>
                </a:lnTo>
                <a:lnTo>
                  <a:pt x="5669279" y="0"/>
                </a:lnTo>
                <a:lnTo>
                  <a:pt x="0" y="0"/>
                </a:lnTo>
                <a:lnTo>
                  <a:pt x="0" y="3900312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8" y="268297"/>
            <a:ext cx="182880" cy="3886835"/>
          </a:xfrm>
          <a:custGeom>
            <a:avLst/>
            <a:gdLst/>
            <a:ahLst/>
            <a:cxnLst/>
            <a:rect l="l" t="t" r="r" b="b"/>
            <a:pathLst>
              <a:path w="182879" h="3886835">
                <a:moveTo>
                  <a:pt x="0" y="3886839"/>
                </a:moveTo>
                <a:lnTo>
                  <a:pt x="182879" y="3886839"/>
                </a:lnTo>
                <a:lnTo>
                  <a:pt x="182879" y="0"/>
                </a:lnTo>
                <a:lnTo>
                  <a:pt x="0" y="0"/>
                </a:lnTo>
                <a:lnTo>
                  <a:pt x="0" y="3886839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205" y="261865"/>
            <a:ext cx="8358435" cy="3994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9944" y="935985"/>
            <a:ext cx="717169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00"/>
              </a:lnSpc>
            </a:pP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4100" spc="17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100" spc="-2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4100" spc="9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val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4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apa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ote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ls</a:t>
            </a:r>
            <a:r>
              <a:rPr sz="4100" spc="-1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4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944" y="2180586"/>
            <a:ext cx="722820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00"/>
              </a:lnSpc>
            </a:pPr>
            <a:r>
              <a:rPr sz="4100" spc="-4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4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pplica</a:t>
            </a:r>
            <a:r>
              <a:rPr sz="41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ment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4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00"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4100" spc="-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sis</a:t>
            </a:r>
            <a:r>
              <a:rPr sz="41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spc="-4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100" spc="-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1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4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3673" y="5935982"/>
            <a:ext cx="651764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27779">
              <a:lnSpc>
                <a:spcPts val="2800"/>
              </a:lnSpc>
            </a:pP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Yua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n</a:t>
            </a:r>
            <a:r>
              <a:rPr sz="2400" b="1" spc="7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Ze</a:t>
            </a:r>
            <a:r>
              <a:rPr sz="2400" b="1" spc="7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90000"/>
                </a:solidFill>
                <a:latin typeface="Century Gothic"/>
                <a:cs typeface="Century Gothic"/>
              </a:rPr>
              <a:t>University</a:t>
            </a:r>
            <a:r>
              <a:rPr sz="2400" b="1" spc="-1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90000"/>
                </a:solidFill>
                <a:latin typeface="Century Gothic"/>
                <a:cs typeface="Century Gothic"/>
              </a:rPr>
              <a:t>H</a:t>
            </a:r>
            <a:r>
              <a:rPr sz="2400" b="1" spc="-15" dirty="0">
                <a:solidFill>
                  <a:srgbClr val="990000"/>
                </a:solidFill>
                <a:latin typeface="Century Gothic"/>
                <a:cs typeface="Century Gothic"/>
              </a:rPr>
              <a:t>il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ar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y</a:t>
            </a:r>
            <a:r>
              <a:rPr sz="2400" b="1" spc="7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Cheng,</a:t>
            </a:r>
            <a:r>
              <a:rPr sz="2400" b="1" spc="6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90000"/>
                </a:solidFill>
                <a:latin typeface="Century Gothic"/>
                <a:cs typeface="Century Gothic"/>
              </a:rPr>
              <a:t>Yi</a:t>
            </a:r>
            <a:r>
              <a:rPr sz="2400" b="1" spc="6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Chuan</a:t>
            </a:r>
            <a:r>
              <a:rPr sz="2400" b="1" spc="7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90000"/>
                </a:solidFill>
                <a:latin typeface="Century Gothic"/>
                <a:cs typeface="Century Gothic"/>
              </a:rPr>
              <a:t>Lu</a:t>
            </a:r>
            <a:r>
              <a:rPr sz="2400" b="1" spc="-10" dirty="0">
                <a:solidFill>
                  <a:srgbClr val="990000"/>
                </a:solidFill>
                <a:latin typeface="Century Gothic"/>
                <a:cs typeface="Century Gothic"/>
              </a:rPr>
              <a:t>,</a:t>
            </a:r>
            <a:r>
              <a:rPr sz="2400" b="1" spc="7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90000"/>
                </a:solidFill>
                <a:latin typeface="Century Gothic"/>
                <a:cs typeface="Century Gothic"/>
              </a:rPr>
              <a:t>Hitosh</a:t>
            </a:r>
            <a:r>
              <a:rPr sz="2400" b="1" spc="-10" dirty="0">
                <a:solidFill>
                  <a:srgbClr val="990000"/>
                </a:solidFill>
                <a:latin typeface="Century Gothic"/>
                <a:cs typeface="Century Gothic"/>
              </a:rPr>
              <a:t>i</a:t>
            </a:r>
            <a:r>
              <a:rPr sz="2400" b="1" spc="8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Katsukura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854" y="261865"/>
            <a:ext cx="211967" cy="399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3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e</a:t>
            </a:r>
            <a:r>
              <a:rPr dirty="0"/>
              <a:t>a</a:t>
            </a:r>
            <a:r>
              <a:rPr spc="-40" dirty="0"/>
              <a:t>r</a:t>
            </a:r>
            <a:r>
              <a:rPr spc="-25" dirty="0"/>
              <a:t>ch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Ba</a:t>
            </a:r>
            <a:r>
              <a:rPr spc="-25" dirty="0"/>
              <a:t>ckg</a:t>
            </a:r>
            <a:r>
              <a:rPr spc="-30" dirty="0"/>
              <a:t>r</a:t>
            </a:r>
            <a:r>
              <a:rPr spc="-25" dirty="0"/>
              <a:t>oun</a:t>
            </a:r>
            <a:r>
              <a:rPr dirty="0"/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8736756" y="576200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06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811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947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083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219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355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91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627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7636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4851" y="5762006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46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6211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7574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8934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94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1654" y="57620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174" y="576200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6756" y="550016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06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811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3947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083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219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9355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491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627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47636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4851" y="5500164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46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6211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7574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48934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0294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1654" y="550016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174" y="550016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36756" y="523830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06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8811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947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9083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4219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355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4491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9627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636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4851" y="5238308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46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46211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97574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48934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0294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1654" y="523830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174" y="523830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88116" y="497645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0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3947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9083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219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9355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491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9627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47636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94851" y="4976454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46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46211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7574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8934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00294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1654" y="497645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0174" y="497645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88116" y="4714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0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3947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9083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219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9355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4491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9627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47636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94851" y="4714600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46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6211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48934" y="4714600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00294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1654" y="47146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174" y="471460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88116" y="445275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0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39476" y="44527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90836" y="44527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42196" y="44527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93556" y="44527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44916" y="44527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6211" y="4452759"/>
            <a:ext cx="1924685" cy="0"/>
          </a:xfrm>
          <a:custGeom>
            <a:avLst/>
            <a:gdLst/>
            <a:ahLst/>
            <a:cxnLst/>
            <a:rect l="l" t="t" r="r" b="b"/>
            <a:pathLst>
              <a:path w="1924685">
                <a:moveTo>
                  <a:pt x="0" y="0"/>
                </a:moveTo>
                <a:lnTo>
                  <a:pt x="192438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00294" y="4452759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174" y="445275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88116" y="419505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0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90836" y="4195059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42196" y="41950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93556" y="419505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0294" y="4195059"/>
            <a:ext cx="4119245" cy="0"/>
          </a:xfrm>
          <a:custGeom>
            <a:avLst/>
            <a:gdLst/>
            <a:ahLst/>
            <a:cxnLst/>
            <a:rect l="l" t="t" r="r" b="b"/>
            <a:pathLst>
              <a:path w="4119245">
                <a:moveTo>
                  <a:pt x="0" y="0"/>
                </a:moveTo>
                <a:lnTo>
                  <a:pt x="4118942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0174" y="419505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188116" y="3933206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0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90836" y="3933206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42196" y="393320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0174" y="3933206"/>
            <a:ext cx="5628005" cy="0"/>
          </a:xfrm>
          <a:custGeom>
            <a:avLst/>
            <a:gdLst/>
            <a:ahLst/>
            <a:cxnLst/>
            <a:rect l="l" t="t" r="r" b="b"/>
            <a:pathLst>
              <a:path w="5628005">
                <a:moveTo>
                  <a:pt x="0" y="0"/>
                </a:moveTo>
                <a:lnTo>
                  <a:pt x="5627702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90836" y="3671377"/>
            <a:ext cx="1783080" cy="0"/>
          </a:xfrm>
          <a:custGeom>
            <a:avLst/>
            <a:gdLst/>
            <a:ahLst/>
            <a:cxnLst/>
            <a:rect l="l" t="t" r="r" b="b"/>
            <a:pathLst>
              <a:path w="1783079">
                <a:moveTo>
                  <a:pt x="0" y="0"/>
                </a:moveTo>
                <a:lnTo>
                  <a:pt x="178298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0174" y="3671377"/>
            <a:ext cx="6176645" cy="0"/>
          </a:xfrm>
          <a:custGeom>
            <a:avLst/>
            <a:gdLst/>
            <a:ahLst/>
            <a:cxnLst/>
            <a:rect l="l" t="t" r="r" b="b"/>
            <a:pathLst>
              <a:path w="6176645">
                <a:moveTo>
                  <a:pt x="0" y="0"/>
                </a:moveTo>
                <a:lnTo>
                  <a:pt x="6176342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0174" y="3409523"/>
            <a:ext cx="8234045" cy="0"/>
          </a:xfrm>
          <a:custGeom>
            <a:avLst/>
            <a:gdLst/>
            <a:ahLst/>
            <a:cxnLst/>
            <a:rect l="l" t="t" r="r" b="b"/>
            <a:pathLst>
              <a:path w="8234045">
                <a:moveTo>
                  <a:pt x="0" y="0"/>
                </a:moveTo>
                <a:lnTo>
                  <a:pt x="8233650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0174" y="3147669"/>
            <a:ext cx="8234045" cy="0"/>
          </a:xfrm>
          <a:custGeom>
            <a:avLst/>
            <a:gdLst/>
            <a:ahLst/>
            <a:cxnLst/>
            <a:rect l="l" t="t" r="r" b="b"/>
            <a:pathLst>
              <a:path w="8234045">
                <a:moveTo>
                  <a:pt x="0" y="0"/>
                </a:moveTo>
                <a:lnTo>
                  <a:pt x="8233650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7334" y="4531720"/>
            <a:ext cx="274320" cy="1488440"/>
          </a:xfrm>
          <a:custGeom>
            <a:avLst/>
            <a:gdLst/>
            <a:ahLst/>
            <a:cxnLst/>
            <a:rect l="l" t="t" r="r" b="b"/>
            <a:pathLst>
              <a:path w="274319" h="1488439">
                <a:moveTo>
                  <a:pt x="274319" y="0"/>
                </a:moveTo>
                <a:lnTo>
                  <a:pt x="0" y="0"/>
                </a:lnTo>
                <a:lnTo>
                  <a:pt x="0" y="1487984"/>
                </a:lnTo>
                <a:lnTo>
                  <a:pt x="274319" y="1487984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25974" y="3983080"/>
            <a:ext cx="274320" cy="2037080"/>
          </a:xfrm>
          <a:custGeom>
            <a:avLst/>
            <a:gdLst/>
            <a:ahLst/>
            <a:cxnLst/>
            <a:rect l="l" t="t" r="r" b="b"/>
            <a:pathLst>
              <a:path w="274319" h="2037079">
                <a:moveTo>
                  <a:pt x="274319" y="0"/>
                </a:moveTo>
                <a:lnTo>
                  <a:pt x="0" y="0"/>
                </a:lnTo>
                <a:lnTo>
                  <a:pt x="0" y="2036624"/>
                </a:lnTo>
                <a:lnTo>
                  <a:pt x="274319" y="2036624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74614" y="4440280"/>
            <a:ext cx="274320" cy="1579880"/>
          </a:xfrm>
          <a:custGeom>
            <a:avLst/>
            <a:gdLst/>
            <a:ahLst/>
            <a:cxnLst/>
            <a:rect l="l" t="t" r="r" b="b"/>
            <a:pathLst>
              <a:path w="274319" h="1579879">
                <a:moveTo>
                  <a:pt x="274319" y="0"/>
                </a:moveTo>
                <a:lnTo>
                  <a:pt x="0" y="0"/>
                </a:lnTo>
                <a:lnTo>
                  <a:pt x="0" y="1579424"/>
                </a:lnTo>
                <a:lnTo>
                  <a:pt x="274319" y="1579424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23254" y="4714600"/>
            <a:ext cx="274320" cy="1305560"/>
          </a:xfrm>
          <a:custGeom>
            <a:avLst/>
            <a:gdLst/>
            <a:ahLst/>
            <a:cxnLst/>
            <a:rect l="l" t="t" r="r" b="b"/>
            <a:pathLst>
              <a:path w="274319" h="1305560">
                <a:moveTo>
                  <a:pt x="274319" y="0"/>
                </a:moveTo>
                <a:lnTo>
                  <a:pt x="0" y="0"/>
                </a:lnTo>
                <a:lnTo>
                  <a:pt x="0" y="1305104"/>
                </a:lnTo>
                <a:lnTo>
                  <a:pt x="274319" y="1305104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71894" y="4390406"/>
            <a:ext cx="274320" cy="1629410"/>
          </a:xfrm>
          <a:custGeom>
            <a:avLst/>
            <a:gdLst/>
            <a:ahLst/>
            <a:cxnLst/>
            <a:rect l="l" t="t" r="r" b="b"/>
            <a:pathLst>
              <a:path w="274319" h="1629410">
                <a:moveTo>
                  <a:pt x="274316" y="0"/>
                </a:moveTo>
                <a:lnTo>
                  <a:pt x="0" y="0"/>
                </a:lnTo>
                <a:lnTo>
                  <a:pt x="0" y="1629299"/>
                </a:lnTo>
                <a:lnTo>
                  <a:pt x="274316" y="1629299"/>
                </a:lnTo>
                <a:lnTo>
                  <a:pt x="27431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20531" y="4506788"/>
            <a:ext cx="274320" cy="1513205"/>
          </a:xfrm>
          <a:custGeom>
            <a:avLst/>
            <a:gdLst/>
            <a:ahLst/>
            <a:cxnLst/>
            <a:rect l="l" t="t" r="r" b="b"/>
            <a:pathLst>
              <a:path w="274320" h="1513204">
                <a:moveTo>
                  <a:pt x="274319" y="0"/>
                </a:moveTo>
                <a:lnTo>
                  <a:pt x="0" y="0"/>
                </a:lnTo>
                <a:lnTo>
                  <a:pt x="0" y="1512917"/>
                </a:lnTo>
                <a:lnTo>
                  <a:pt x="274319" y="1512917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73316" y="4481846"/>
            <a:ext cx="274320" cy="1537970"/>
          </a:xfrm>
          <a:custGeom>
            <a:avLst/>
            <a:gdLst/>
            <a:ahLst/>
            <a:cxnLst/>
            <a:rect l="l" t="t" r="r" b="b"/>
            <a:pathLst>
              <a:path w="274320" h="1537970">
                <a:moveTo>
                  <a:pt x="274319" y="0"/>
                </a:moveTo>
                <a:lnTo>
                  <a:pt x="0" y="0"/>
                </a:lnTo>
                <a:lnTo>
                  <a:pt x="0" y="1537859"/>
                </a:lnTo>
                <a:lnTo>
                  <a:pt x="274319" y="1537859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21956" y="4544199"/>
            <a:ext cx="274320" cy="1475740"/>
          </a:xfrm>
          <a:custGeom>
            <a:avLst/>
            <a:gdLst/>
            <a:ahLst/>
            <a:cxnLst/>
            <a:rect l="l" t="t" r="r" b="b"/>
            <a:pathLst>
              <a:path w="274320" h="1475739">
                <a:moveTo>
                  <a:pt x="274319" y="0"/>
                </a:moveTo>
                <a:lnTo>
                  <a:pt x="0" y="0"/>
                </a:lnTo>
                <a:lnTo>
                  <a:pt x="0" y="1475506"/>
                </a:lnTo>
                <a:lnTo>
                  <a:pt x="274319" y="1475506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70596" y="4415347"/>
            <a:ext cx="274320" cy="1604645"/>
          </a:xfrm>
          <a:custGeom>
            <a:avLst/>
            <a:gdLst/>
            <a:ahLst/>
            <a:cxnLst/>
            <a:rect l="l" t="t" r="r" b="b"/>
            <a:pathLst>
              <a:path w="274320" h="1604645">
                <a:moveTo>
                  <a:pt x="274319" y="0"/>
                </a:moveTo>
                <a:lnTo>
                  <a:pt x="0" y="0"/>
                </a:lnTo>
                <a:lnTo>
                  <a:pt x="0" y="1604357"/>
                </a:lnTo>
                <a:lnTo>
                  <a:pt x="274319" y="1604357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19236" y="4178439"/>
            <a:ext cx="274320" cy="1841500"/>
          </a:xfrm>
          <a:custGeom>
            <a:avLst/>
            <a:gdLst/>
            <a:ahLst/>
            <a:cxnLst/>
            <a:rect l="l" t="t" r="r" b="b"/>
            <a:pathLst>
              <a:path w="274320" h="1841500">
                <a:moveTo>
                  <a:pt x="274319" y="0"/>
                </a:moveTo>
                <a:lnTo>
                  <a:pt x="0" y="0"/>
                </a:lnTo>
                <a:lnTo>
                  <a:pt x="0" y="1841266"/>
                </a:lnTo>
                <a:lnTo>
                  <a:pt x="274319" y="1841266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7876" y="3775283"/>
            <a:ext cx="274320" cy="2244725"/>
          </a:xfrm>
          <a:custGeom>
            <a:avLst/>
            <a:gdLst/>
            <a:ahLst/>
            <a:cxnLst/>
            <a:rect l="l" t="t" r="r" b="b"/>
            <a:pathLst>
              <a:path w="274320" h="2244725">
                <a:moveTo>
                  <a:pt x="274319" y="0"/>
                </a:moveTo>
                <a:lnTo>
                  <a:pt x="0" y="0"/>
                </a:lnTo>
                <a:lnTo>
                  <a:pt x="0" y="2244422"/>
                </a:lnTo>
                <a:lnTo>
                  <a:pt x="274319" y="2244422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16516" y="3500963"/>
            <a:ext cx="274320" cy="2519045"/>
          </a:xfrm>
          <a:custGeom>
            <a:avLst/>
            <a:gdLst/>
            <a:ahLst/>
            <a:cxnLst/>
            <a:rect l="l" t="t" r="r" b="b"/>
            <a:pathLst>
              <a:path w="274320" h="2519045">
                <a:moveTo>
                  <a:pt x="274319" y="0"/>
                </a:moveTo>
                <a:lnTo>
                  <a:pt x="0" y="0"/>
                </a:lnTo>
                <a:lnTo>
                  <a:pt x="0" y="2518742"/>
                </a:lnTo>
                <a:lnTo>
                  <a:pt x="274319" y="2518742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65156" y="4220004"/>
            <a:ext cx="274320" cy="1800225"/>
          </a:xfrm>
          <a:custGeom>
            <a:avLst/>
            <a:gdLst/>
            <a:ahLst/>
            <a:cxnLst/>
            <a:rect l="l" t="t" r="r" b="b"/>
            <a:pathLst>
              <a:path w="274320" h="1800225">
                <a:moveTo>
                  <a:pt x="274319" y="0"/>
                </a:moveTo>
                <a:lnTo>
                  <a:pt x="0" y="0"/>
                </a:lnTo>
                <a:lnTo>
                  <a:pt x="0" y="1799700"/>
                </a:lnTo>
                <a:lnTo>
                  <a:pt x="274319" y="1799700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913796" y="3866708"/>
            <a:ext cx="274320" cy="2153285"/>
          </a:xfrm>
          <a:custGeom>
            <a:avLst/>
            <a:gdLst/>
            <a:ahLst/>
            <a:cxnLst/>
            <a:rect l="l" t="t" r="r" b="b"/>
            <a:pathLst>
              <a:path w="274320" h="2153285">
                <a:moveTo>
                  <a:pt x="274319" y="0"/>
                </a:moveTo>
                <a:lnTo>
                  <a:pt x="0" y="0"/>
                </a:lnTo>
                <a:lnTo>
                  <a:pt x="0" y="2152997"/>
                </a:lnTo>
                <a:lnTo>
                  <a:pt x="274319" y="2152997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462436" y="5030486"/>
            <a:ext cx="274320" cy="989330"/>
          </a:xfrm>
          <a:custGeom>
            <a:avLst/>
            <a:gdLst/>
            <a:ahLst/>
            <a:cxnLst/>
            <a:rect l="l" t="t" r="r" b="b"/>
            <a:pathLst>
              <a:path w="274320" h="989329">
                <a:moveTo>
                  <a:pt x="274319" y="0"/>
                </a:moveTo>
                <a:lnTo>
                  <a:pt x="0" y="0"/>
                </a:lnTo>
                <a:lnTo>
                  <a:pt x="0" y="989219"/>
                </a:lnTo>
                <a:lnTo>
                  <a:pt x="274319" y="989219"/>
                </a:lnTo>
                <a:lnTo>
                  <a:pt x="274319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0628" y="3148309"/>
            <a:ext cx="0" cy="2873375"/>
          </a:xfrm>
          <a:custGeom>
            <a:avLst/>
            <a:gdLst/>
            <a:ahLst/>
            <a:cxnLst/>
            <a:rect l="l" t="t" r="r" b="b"/>
            <a:pathLst>
              <a:path h="2873375">
                <a:moveTo>
                  <a:pt x="0" y="2873370"/>
                </a:moveTo>
                <a:lnTo>
                  <a:pt x="0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0628" y="6021680"/>
            <a:ext cx="8233409" cy="0"/>
          </a:xfrm>
          <a:custGeom>
            <a:avLst/>
            <a:gdLst/>
            <a:ahLst/>
            <a:cxnLst/>
            <a:rect l="l" t="t" r="r" b="b"/>
            <a:pathLst>
              <a:path w="8233409">
                <a:moveTo>
                  <a:pt x="0" y="0"/>
                </a:moveTo>
                <a:lnTo>
                  <a:pt x="823319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39235" y="3082224"/>
            <a:ext cx="383540" cy="302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11200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11000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10800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10600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10400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10200</a:t>
            </a:r>
            <a:endParaRPr sz="1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10000</a:t>
            </a:r>
            <a:endParaRPr sz="1000">
              <a:latin typeface="Century Gothic"/>
              <a:cs typeface="Century Gothic"/>
            </a:endParaRPr>
          </a:p>
          <a:p>
            <a:pPr marL="76200"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9800</a:t>
            </a:r>
            <a:endParaRPr sz="1000">
              <a:latin typeface="Century Gothic"/>
              <a:cs typeface="Century Gothic"/>
            </a:endParaRPr>
          </a:p>
          <a:p>
            <a:pPr marL="76200"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9600</a:t>
            </a:r>
            <a:endParaRPr sz="1000">
              <a:latin typeface="Century Gothic"/>
              <a:cs typeface="Century Gothic"/>
            </a:endParaRPr>
          </a:p>
          <a:p>
            <a:pPr marL="76200"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9400</a:t>
            </a:r>
            <a:endParaRPr sz="1000">
              <a:latin typeface="Century Gothic"/>
              <a:cs typeface="Century Gothic"/>
            </a:endParaRPr>
          </a:p>
          <a:p>
            <a:pPr marL="76200"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9200</a:t>
            </a:r>
            <a:endParaRPr sz="1000">
              <a:latin typeface="Century Gothic"/>
              <a:cs typeface="Century Gothic"/>
            </a:endParaRPr>
          </a:p>
          <a:p>
            <a:pPr marL="76200" algn="ctr">
              <a:lnSpc>
                <a:spcPct val="100000"/>
              </a:lnSpc>
              <a:spcBef>
                <a:spcPts val="855"/>
              </a:spcBef>
            </a:pPr>
            <a:r>
              <a:rPr sz="1000" spc="-5" dirty="0">
                <a:latin typeface="Century Gothic"/>
                <a:cs typeface="Century Gothic"/>
              </a:rPr>
              <a:t>9000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2852" y="6116925"/>
            <a:ext cx="1863089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tabLst>
                <a:tab pos="1567815" algn="l"/>
              </a:tabLst>
            </a:pPr>
            <a:r>
              <a:rPr sz="1000" spc="-5" dirty="0">
                <a:latin typeface="Century Gothic"/>
                <a:cs typeface="Century Gothic"/>
              </a:rPr>
              <a:t>199</a:t>
            </a:r>
            <a:r>
              <a:rPr sz="1000" dirty="0">
                <a:latin typeface="Century Gothic"/>
                <a:cs typeface="Century Gothic"/>
              </a:rPr>
              <a:t>6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000" spc="-5" dirty="0">
                <a:latin typeface="Century Gothic"/>
                <a:cs typeface="Century Gothic"/>
              </a:rPr>
              <a:t>1998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entury Gothic"/>
                <a:cs typeface="Century Gothic"/>
              </a:rPr>
              <a:t>Uni</a:t>
            </a:r>
            <a:r>
              <a:rPr sz="1000" spc="-5" dirty="0">
                <a:latin typeface="Century Gothic"/>
                <a:cs typeface="Century Gothic"/>
              </a:rPr>
              <a:t>t: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entury Gothic"/>
                <a:cs typeface="Century Gothic"/>
              </a:rPr>
              <a:t>a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entury Gothic"/>
                <a:cs typeface="Century Gothic"/>
              </a:rPr>
              <a:t>hun</a:t>
            </a:r>
            <a:r>
              <a:rPr sz="1000" dirty="0">
                <a:latin typeface="Century Gothic"/>
                <a:cs typeface="Century Gothic"/>
              </a:rPr>
              <a:t>d</a:t>
            </a:r>
            <a:r>
              <a:rPr sz="1000" spc="-10" dirty="0">
                <a:latin typeface="Century Gothic"/>
                <a:cs typeface="Century Gothic"/>
              </a:rPr>
              <a:t>re</a:t>
            </a:r>
            <a:r>
              <a:rPr sz="1000" dirty="0">
                <a:latin typeface="Century Gothic"/>
                <a:cs typeface="Century Gothic"/>
              </a:rPr>
              <a:t>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entury Gothic"/>
                <a:cs typeface="Century Gothic"/>
              </a:rPr>
              <a:t>milli</a:t>
            </a:r>
            <a:r>
              <a:rPr sz="1000" spc="-10" dirty="0">
                <a:latin typeface="Century Gothic"/>
                <a:cs typeface="Century Gothic"/>
              </a:rPr>
              <a:t>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entury Gothic"/>
                <a:cs typeface="Century Gothic"/>
              </a:rPr>
              <a:t>y</a:t>
            </a:r>
            <a:r>
              <a:rPr sz="1000" spc="-10" dirty="0">
                <a:latin typeface="Century Gothic"/>
                <a:cs typeface="Century Gothic"/>
              </a:rPr>
              <a:t>en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960702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058529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50006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54183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352010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449837" y="6116925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2010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819670" y="2600112"/>
            <a:ext cx="62490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10" dirty="0">
                <a:latin typeface="MS Mincho"/>
                <a:cs typeface="MS Mincho"/>
              </a:rPr>
              <a:t>Scale of Hotel industry in Japan</a:t>
            </a:r>
            <a:r>
              <a:rPr sz="2000" b="1" dirty="0">
                <a:latin typeface="MS Mincho"/>
                <a:cs typeface="MS Mincho"/>
              </a:rPr>
              <a:t>㸯</a:t>
            </a:r>
            <a:r>
              <a:rPr sz="2000" b="1" spc="-20" dirty="0">
                <a:latin typeface="MS Mincho"/>
                <a:cs typeface="MS Mincho"/>
              </a:rPr>
              <a:t>９</a:t>
            </a:r>
            <a:r>
              <a:rPr sz="2000" b="1" spc="-25" dirty="0">
                <a:latin typeface="MS Mincho"/>
                <a:cs typeface="MS Mincho"/>
              </a:rPr>
              <a:t>９</a:t>
            </a:r>
            <a:r>
              <a:rPr sz="2000" b="1" spc="-15" dirty="0">
                <a:latin typeface="MS Mincho"/>
                <a:cs typeface="MS Mincho"/>
              </a:rPr>
              <a:t>６−</a:t>
            </a:r>
            <a:r>
              <a:rPr sz="2000" b="1" dirty="0">
                <a:latin typeface="MS Mincho"/>
                <a:cs typeface="MS Mincho"/>
              </a:rPr>
              <a:t>㸰㸮</a:t>
            </a:r>
            <a:r>
              <a:rPr sz="2000" b="1" spc="-5" dirty="0">
                <a:latin typeface="MS Mincho"/>
                <a:cs typeface="MS Mincho"/>
              </a:rPr>
              <a:t>㸯</a:t>
            </a:r>
            <a:r>
              <a:rPr sz="2000" b="1" dirty="0">
                <a:latin typeface="MS Mincho"/>
                <a:cs typeface="MS Mincho"/>
              </a:rPr>
              <a:t>㸮</a:t>
            </a:r>
            <a:endParaRPr sz="2000">
              <a:latin typeface="MS Mincho"/>
              <a:cs typeface="MS Minch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604326" y="3386511"/>
            <a:ext cx="4361815" cy="898525"/>
          </a:xfrm>
          <a:custGeom>
            <a:avLst/>
            <a:gdLst/>
            <a:ahLst/>
            <a:cxnLst/>
            <a:rect l="l" t="t" r="r" b="b"/>
            <a:pathLst>
              <a:path w="4361815" h="898525">
                <a:moveTo>
                  <a:pt x="0" y="897940"/>
                </a:moveTo>
                <a:lnTo>
                  <a:pt x="4361236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6761" y="604457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1748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6705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1723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6680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1668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6655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5787" y="6044577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0775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5759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0735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5710" y="604457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959" y="604457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4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6761" y="574946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1748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6705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1723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6680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1668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6655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5787" y="5749469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0775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5759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0735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5710" y="574946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6959" y="574946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4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16761" y="545021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1748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6705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1723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56680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91668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6655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5787" y="5450217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0775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5759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0735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5710" y="545021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6959" y="5450217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4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16761" y="515510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51748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6705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21723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6680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1668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6655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5787" y="5155109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00775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35759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70735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5710" y="515510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6959" y="515510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4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16761" y="486001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51748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86705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1723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56680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91668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26655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5787" y="4860011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0775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35759" y="4860011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9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6959" y="4860011"/>
            <a:ext cx="1496695" cy="0"/>
          </a:xfrm>
          <a:custGeom>
            <a:avLst/>
            <a:gdLst/>
            <a:ahLst/>
            <a:cxnLst/>
            <a:rect l="l" t="t" r="r" b="b"/>
            <a:pathLst>
              <a:path w="1496695">
                <a:moveTo>
                  <a:pt x="0" y="0"/>
                </a:moveTo>
                <a:lnTo>
                  <a:pt x="149628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16761" y="456490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835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51748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86705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3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21723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56680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91668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26655" y="456490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65787" y="4564904"/>
            <a:ext cx="328930" cy="0"/>
          </a:xfrm>
          <a:custGeom>
            <a:avLst/>
            <a:gdLst/>
            <a:ahLst/>
            <a:cxnLst/>
            <a:rect l="l" t="t" r="r" b="b"/>
            <a:pathLst>
              <a:path w="328929">
                <a:moveTo>
                  <a:pt x="0" y="0"/>
                </a:moveTo>
                <a:lnTo>
                  <a:pt x="32836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6959" y="4564904"/>
            <a:ext cx="2826385" cy="0"/>
          </a:xfrm>
          <a:custGeom>
            <a:avLst/>
            <a:gdLst/>
            <a:ahLst/>
            <a:cxnLst/>
            <a:rect l="l" t="t" r="r" b="b"/>
            <a:pathLst>
              <a:path w="2826385">
                <a:moveTo>
                  <a:pt x="0" y="0"/>
                </a:moveTo>
                <a:lnTo>
                  <a:pt x="282632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51748" y="4269806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84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21723" y="4269806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4">
                <a:moveTo>
                  <a:pt x="0" y="0"/>
                </a:moveTo>
                <a:lnTo>
                  <a:pt x="997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56680" y="426980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91668" y="426980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06959" y="4269806"/>
            <a:ext cx="4152265" cy="0"/>
          </a:xfrm>
          <a:custGeom>
            <a:avLst/>
            <a:gdLst/>
            <a:ahLst/>
            <a:cxnLst/>
            <a:rect l="l" t="t" r="r" b="b"/>
            <a:pathLst>
              <a:path w="4152265">
                <a:moveTo>
                  <a:pt x="0" y="0"/>
                </a:moveTo>
                <a:lnTo>
                  <a:pt x="4152201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51748" y="3974698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84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21723" y="3974698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4">
                <a:moveTo>
                  <a:pt x="0" y="0"/>
                </a:moveTo>
                <a:lnTo>
                  <a:pt x="997518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56680" y="3974698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506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06959" y="3974698"/>
            <a:ext cx="4817745" cy="0"/>
          </a:xfrm>
          <a:custGeom>
            <a:avLst/>
            <a:gdLst/>
            <a:ahLst/>
            <a:cxnLst/>
            <a:rect l="l" t="t" r="r" b="b"/>
            <a:pathLst>
              <a:path w="4817745">
                <a:moveTo>
                  <a:pt x="0" y="0"/>
                </a:moveTo>
                <a:lnTo>
                  <a:pt x="4817214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6959" y="3679606"/>
            <a:ext cx="7974965" cy="0"/>
          </a:xfrm>
          <a:custGeom>
            <a:avLst/>
            <a:gdLst/>
            <a:ahLst/>
            <a:cxnLst/>
            <a:rect l="l" t="t" r="r" b="b"/>
            <a:pathLst>
              <a:path w="7974965">
                <a:moveTo>
                  <a:pt x="0" y="0"/>
                </a:moveTo>
                <a:lnTo>
                  <a:pt x="797463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06959" y="3384499"/>
            <a:ext cx="7974965" cy="0"/>
          </a:xfrm>
          <a:custGeom>
            <a:avLst/>
            <a:gdLst/>
            <a:ahLst/>
            <a:cxnLst/>
            <a:rect l="l" t="t" r="r" b="b"/>
            <a:pathLst>
              <a:path w="7974965">
                <a:moveTo>
                  <a:pt x="0" y="0"/>
                </a:moveTo>
                <a:lnTo>
                  <a:pt x="7974637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3206" y="4934818"/>
            <a:ext cx="332740" cy="1403350"/>
          </a:xfrm>
          <a:custGeom>
            <a:avLst/>
            <a:gdLst/>
            <a:ahLst/>
            <a:cxnLst/>
            <a:rect l="l" t="t" r="r" b="b"/>
            <a:pathLst>
              <a:path w="332740" h="1403350">
                <a:moveTo>
                  <a:pt x="332503" y="0"/>
                </a:moveTo>
                <a:lnTo>
                  <a:pt x="0" y="0"/>
                </a:lnTo>
                <a:lnTo>
                  <a:pt x="0" y="1403296"/>
                </a:lnTo>
                <a:lnTo>
                  <a:pt x="332503" y="1403296"/>
                </a:lnTo>
                <a:lnTo>
                  <a:pt x="33250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38228" y="4930664"/>
            <a:ext cx="332740" cy="1407795"/>
          </a:xfrm>
          <a:custGeom>
            <a:avLst/>
            <a:gdLst/>
            <a:ahLst/>
            <a:cxnLst/>
            <a:rect l="l" t="t" r="r" b="b"/>
            <a:pathLst>
              <a:path w="332739" h="1407795">
                <a:moveTo>
                  <a:pt x="332506" y="0"/>
                </a:moveTo>
                <a:lnTo>
                  <a:pt x="0" y="0"/>
                </a:lnTo>
                <a:lnTo>
                  <a:pt x="0" y="1407450"/>
                </a:lnTo>
                <a:lnTo>
                  <a:pt x="332506" y="1407450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03241" y="4789349"/>
            <a:ext cx="332740" cy="1548765"/>
          </a:xfrm>
          <a:custGeom>
            <a:avLst/>
            <a:gdLst/>
            <a:ahLst/>
            <a:cxnLst/>
            <a:rect l="l" t="t" r="r" b="b"/>
            <a:pathLst>
              <a:path w="332739" h="1548764">
                <a:moveTo>
                  <a:pt x="332518" y="0"/>
                </a:moveTo>
                <a:lnTo>
                  <a:pt x="0" y="0"/>
                </a:lnTo>
                <a:lnTo>
                  <a:pt x="0" y="1548764"/>
                </a:lnTo>
                <a:lnTo>
                  <a:pt x="332518" y="1548764"/>
                </a:lnTo>
                <a:lnTo>
                  <a:pt x="332518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68269" y="4797658"/>
            <a:ext cx="332740" cy="1540510"/>
          </a:xfrm>
          <a:custGeom>
            <a:avLst/>
            <a:gdLst/>
            <a:ahLst/>
            <a:cxnLst/>
            <a:rect l="l" t="t" r="r" b="b"/>
            <a:pathLst>
              <a:path w="332739" h="1540510">
                <a:moveTo>
                  <a:pt x="332506" y="0"/>
                </a:moveTo>
                <a:lnTo>
                  <a:pt x="0" y="0"/>
                </a:lnTo>
                <a:lnTo>
                  <a:pt x="0" y="1540456"/>
                </a:lnTo>
                <a:lnTo>
                  <a:pt x="332506" y="1540456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33281" y="4527493"/>
            <a:ext cx="332740" cy="1811020"/>
          </a:xfrm>
          <a:custGeom>
            <a:avLst/>
            <a:gdLst/>
            <a:ahLst/>
            <a:cxnLst/>
            <a:rect l="l" t="t" r="r" b="b"/>
            <a:pathLst>
              <a:path w="332739" h="1811020">
                <a:moveTo>
                  <a:pt x="332506" y="0"/>
                </a:moveTo>
                <a:lnTo>
                  <a:pt x="0" y="0"/>
                </a:lnTo>
                <a:lnTo>
                  <a:pt x="0" y="1810621"/>
                </a:lnTo>
                <a:lnTo>
                  <a:pt x="332506" y="1810621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94149" y="4352937"/>
            <a:ext cx="332740" cy="1985645"/>
          </a:xfrm>
          <a:custGeom>
            <a:avLst/>
            <a:gdLst/>
            <a:ahLst/>
            <a:cxnLst/>
            <a:rect l="l" t="t" r="r" b="b"/>
            <a:pathLst>
              <a:path w="332739" h="1985645">
                <a:moveTo>
                  <a:pt x="332506" y="0"/>
                </a:moveTo>
                <a:lnTo>
                  <a:pt x="0" y="0"/>
                </a:lnTo>
                <a:lnTo>
                  <a:pt x="0" y="1985177"/>
                </a:lnTo>
                <a:lnTo>
                  <a:pt x="332506" y="1985177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9161" y="4174211"/>
            <a:ext cx="332740" cy="2164080"/>
          </a:xfrm>
          <a:custGeom>
            <a:avLst/>
            <a:gdLst/>
            <a:ahLst/>
            <a:cxnLst/>
            <a:rect l="l" t="t" r="r" b="b"/>
            <a:pathLst>
              <a:path w="332739" h="2164079">
                <a:moveTo>
                  <a:pt x="332506" y="0"/>
                </a:moveTo>
                <a:lnTo>
                  <a:pt x="0" y="0"/>
                </a:lnTo>
                <a:lnTo>
                  <a:pt x="0" y="2163903"/>
                </a:lnTo>
                <a:lnTo>
                  <a:pt x="332506" y="2163903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24174" y="3874949"/>
            <a:ext cx="332740" cy="2463165"/>
          </a:xfrm>
          <a:custGeom>
            <a:avLst/>
            <a:gdLst/>
            <a:ahLst/>
            <a:cxnLst/>
            <a:rect l="l" t="t" r="r" b="b"/>
            <a:pathLst>
              <a:path w="332739" h="2463165">
                <a:moveTo>
                  <a:pt x="332506" y="0"/>
                </a:moveTo>
                <a:lnTo>
                  <a:pt x="0" y="0"/>
                </a:lnTo>
                <a:lnTo>
                  <a:pt x="0" y="2463164"/>
                </a:lnTo>
                <a:lnTo>
                  <a:pt x="332506" y="2463164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89187" y="3870792"/>
            <a:ext cx="332740" cy="2467610"/>
          </a:xfrm>
          <a:custGeom>
            <a:avLst/>
            <a:gdLst/>
            <a:ahLst/>
            <a:cxnLst/>
            <a:rect l="l" t="t" r="r" b="b"/>
            <a:pathLst>
              <a:path w="332740" h="2467610">
                <a:moveTo>
                  <a:pt x="332536" y="0"/>
                </a:moveTo>
                <a:lnTo>
                  <a:pt x="0" y="0"/>
                </a:lnTo>
                <a:lnTo>
                  <a:pt x="0" y="2467322"/>
                </a:lnTo>
                <a:lnTo>
                  <a:pt x="332536" y="2467322"/>
                </a:lnTo>
                <a:lnTo>
                  <a:pt x="33253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54229" y="4332149"/>
            <a:ext cx="332740" cy="2005964"/>
          </a:xfrm>
          <a:custGeom>
            <a:avLst/>
            <a:gdLst/>
            <a:ahLst/>
            <a:cxnLst/>
            <a:rect l="l" t="t" r="r" b="b"/>
            <a:pathLst>
              <a:path w="332740" h="2005964">
                <a:moveTo>
                  <a:pt x="332475" y="0"/>
                </a:moveTo>
                <a:lnTo>
                  <a:pt x="0" y="0"/>
                </a:lnTo>
                <a:lnTo>
                  <a:pt x="0" y="2005964"/>
                </a:lnTo>
                <a:lnTo>
                  <a:pt x="332475" y="2005964"/>
                </a:lnTo>
                <a:lnTo>
                  <a:pt x="332475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19242" y="3795979"/>
            <a:ext cx="332740" cy="2542540"/>
          </a:xfrm>
          <a:custGeom>
            <a:avLst/>
            <a:gdLst/>
            <a:ahLst/>
            <a:cxnLst/>
            <a:rect l="l" t="t" r="r" b="b"/>
            <a:pathLst>
              <a:path w="332740" h="2542540">
                <a:moveTo>
                  <a:pt x="332506" y="0"/>
                </a:moveTo>
                <a:lnTo>
                  <a:pt x="0" y="0"/>
                </a:lnTo>
                <a:lnTo>
                  <a:pt x="0" y="2542135"/>
                </a:lnTo>
                <a:lnTo>
                  <a:pt x="332506" y="2542135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84255" y="4502563"/>
            <a:ext cx="332740" cy="1835785"/>
          </a:xfrm>
          <a:custGeom>
            <a:avLst/>
            <a:gdLst/>
            <a:ahLst/>
            <a:cxnLst/>
            <a:rect l="l" t="t" r="r" b="b"/>
            <a:pathLst>
              <a:path w="332740" h="1835785">
                <a:moveTo>
                  <a:pt x="332506" y="0"/>
                </a:moveTo>
                <a:lnTo>
                  <a:pt x="0" y="0"/>
                </a:lnTo>
                <a:lnTo>
                  <a:pt x="0" y="1835551"/>
                </a:lnTo>
                <a:lnTo>
                  <a:pt x="332506" y="1835551"/>
                </a:lnTo>
                <a:lnTo>
                  <a:pt x="332506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7255" y="3385200"/>
            <a:ext cx="0" cy="2953385"/>
          </a:xfrm>
          <a:custGeom>
            <a:avLst/>
            <a:gdLst/>
            <a:ahLst/>
            <a:cxnLst/>
            <a:rect l="l" t="t" r="r" b="b"/>
            <a:pathLst>
              <a:path h="2953385">
                <a:moveTo>
                  <a:pt x="0" y="2952914"/>
                </a:moveTo>
                <a:lnTo>
                  <a:pt x="0" y="0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7255" y="6338114"/>
            <a:ext cx="7974330" cy="0"/>
          </a:xfrm>
          <a:custGeom>
            <a:avLst/>
            <a:gdLst/>
            <a:ahLst/>
            <a:cxnLst/>
            <a:rect l="l" t="t" r="r" b="b"/>
            <a:pathLst>
              <a:path w="7974330">
                <a:moveTo>
                  <a:pt x="0" y="0"/>
                </a:moveTo>
                <a:lnTo>
                  <a:pt x="7974342" y="9"/>
                </a:lnTo>
              </a:path>
            </a:pathLst>
          </a:custGeom>
          <a:ln w="12700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77264" y="3319105"/>
            <a:ext cx="622300" cy="310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10000000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9000000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8000000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7000000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6000000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5000000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4000000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3000000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algn="ctr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1000000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dirty="0"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94486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759027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23542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2002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88083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2003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49398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2004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417139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2005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81667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742995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410723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2008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075251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2009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739792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2010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404307" y="6433357"/>
            <a:ext cx="307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2011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484401" y="2771981"/>
            <a:ext cx="52330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10" dirty="0">
                <a:latin typeface="MS Mincho"/>
                <a:cs typeface="MS Mincho"/>
              </a:rPr>
              <a:t>The number of foreign visitors after 2000</a:t>
            </a:r>
            <a:endParaRPr sz="2000">
              <a:latin typeface="MS Mincho"/>
              <a:cs typeface="MS Minch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3222" y="6680102"/>
            <a:ext cx="7423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entury Gothic"/>
                <a:cs typeface="Century Gothic"/>
              </a:rPr>
              <a:t>Unit: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entury Gothic"/>
                <a:cs typeface="Century Gothic"/>
              </a:rPr>
              <a:t>person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761289" y="957120"/>
            <a:ext cx="2690905" cy="148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95257" y="957120"/>
            <a:ext cx="1114065" cy="148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3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e</a:t>
            </a:r>
            <a:r>
              <a:rPr dirty="0"/>
              <a:t>a</a:t>
            </a:r>
            <a:r>
              <a:rPr spc="-40" dirty="0"/>
              <a:t>r</a:t>
            </a:r>
            <a:r>
              <a:rPr spc="-25" dirty="0"/>
              <a:t>ch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Ba</a:t>
            </a:r>
            <a:r>
              <a:rPr spc="-25" dirty="0"/>
              <a:t>ckg</a:t>
            </a:r>
            <a:r>
              <a:rPr spc="-30" dirty="0"/>
              <a:t>r</a:t>
            </a:r>
            <a:r>
              <a:rPr spc="-25" dirty="0"/>
              <a:t>oun</a:t>
            </a:r>
            <a:r>
              <a:rPr dirty="0"/>
              <a:t>d</a:t>
            </a:r>
          </a:p>
        </p:txBody>
      </p:sp>
      <p:sp>
        <p:nvSpPr>
          <p:cNvPr id="117" name="object 117"/>
          <p:cNvSpPr/>
          <p:nvPr/>
        </p:nvSpPr>
        <p:spPr>
          <a:xfrm>
            <a:off x="573584" y="939332"/>
            <a:ext cx="939332" cy="1508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62192" y="3950921"/>
            <a:ext cx="7858759" cy="0"/>
          </a:xfrm>
          <a:custGeom>
            <a:avLst/>
            <a:gdLst/>
            <a:ahLst/>
            <a:cxnLst/>
            <a:rect l="l" t="t" r="r" b="b"/>
            <a:pathLst>
              <a:path w="7858759">
                <a:moveTo>
                  <a:pt x="0" y="0"/>
                </a:moveTo>
                <a:lnTo>
                  <a:pt x="7858627" y="0"/>
                </a:lnTo>
              </a:path>
            </a:pathLst>
          </a:custGeom>
          <a:ln w="25399">
            <a:solidFill>
              <a:srgbClr val="F1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21740" y="3450640"/>
            <a:ext cx="4683125" cy="1219200"/>
          </a:xfrm>
          <a:custGeom>
            <a:avLst/>
            <a:gdLst/>
            <a:ahLst/>
            <a:cxnLst/>
            <a:rect l="l" t="t" r="r" b="b"/>
            <a:pathLst>
              <a:path w="4683125" h="1219200">
                <a:moveTo>
                  <a:pt x="0" y="1218633"/>
                </a:moveTo>
                <a:lnTo>
                  <a:pt x="4682660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57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e</a:t>
            </a:r>
            <a:r>
              <a:rPr dirty="0"/>
              <a:t>a</a:t>
            </a:r>
            <a:r>
              <a:rPr spc="-40" dirty="0"/>
              <a:t>r</a:t>
            </a:r>
            <a:r>
              <a:rPr spc="-25" dirty="0"/>
              <a:t>ch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40" dirty="0"/>
              <a:t>M</a:t>
            </a:r>
            <a:r>
              <a:rPr spc="-20" dirty="0"/>
              <a:t>ot</a:t>
            </a:r>
            <a:r>
              <a:rPr dirty="0"/>
              <a:t>iva</a:t>
            </a:r>
            <a:r>
              <a:rPr spc="-15" dirty="0"/>
              <a:t>t</a:t>
            </a:r>
            <a:r>
              <a:rPr dirty="0"/>
              <a:t>i</a:t>
            </a:r>
            <a:r>
              <a:rPr spc="-25"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8835">
              <a:lnSpc>
                <a:spcPts val="3300"/>
              </a:lnSpc>
            </a:pPr>
            <a:r>
              <a:rPr dirty="0"/>
              <a:t>I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not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y</a:t>
            </a:r>
            <a:r>
              <a:rPr spc="-15" dirty="0"/>
              <a:t>et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rt</a:t>
            </a:r>
            <a:r>
              <a:rPr dirty="0"/>
              <a:t>i</a:t>
            </a:r>
            <a:r>
              <a:rPr spc="-20" dirty="0"/>
              <a:t>ng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co</a:t>
            </a:r>
            <a:r>
              <a:rPr dirty="0"/>
              <a:t>ll</a:t>
            </a:r>
            <a:r>
              <a:rPr spc="-20" dirty="0"/>
              <a:t>ect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da</a:t>
            </a:r>
            <a:r>
              <a:rPr spc="-10" dirty="0"/>
              <a:t>t</a:t>
            </a:r>
            <a:r>
              <a:rPr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hote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</a:t>
            </a:r>
            <a:r>
              <a:rPr dirty="0"/>
              <a:t>d</a:t>
            </a:r>
            <a:r>
              <a:rPr spc="-20" dirty="0"/>
              <a:t>u</a:t>
            </a:r>
            <a:r>
              <a:rPr dirty="0"/>
              <a:t>s</a:t>
            </a:r>
            <a:r>
              <a:rPr spc="-10" dirty="0"/>
              <a:t>tr</a:t>
            </a:r>
            <a:r>
              <a:rPr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by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J</a:t>
            </a:r>
            <a:r>
              <a:rPr dirty="0"/>
              <a:t>apa</a:t>
            </a:r>
            <a:r>
              <a:rPr spc="-20" dirty="0"/>
              <a:t>ne</a:t>
            </a:r>
            <a:r>
              <a:rPr dirty="0"/>
              <a:t>s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go</a:t>
            </a:r>
            <a:r>
              <a:rPr dirty="0"/>
              <a:t>v</a:t>
            </a:r>
            <a:r>
              <a:rPr spc="-20" dirty="0"/>
              <a:t>e</a:t>
            </a:r>
            <a:r>
              <a:rPr spc="45" dirty="0"/>
              <a:t>r</a:t>
            </a:r>
            <a:r>
              <a:rPr spc="-20" dirty="0"/>
              <a:t>nment.</a:t>
            </a: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spc="-165" dirty="0"/>
              <a:t>W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ca</a:t>
            </a:r>
            <a:r>
              <a:rPr spc="-2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dirty="0"/>
              <a:t>al</a:t>
            </a:r>
            <a:r>
              <a:rPr spc="-20" dirty="0"/>
              <a:t>e</a:t>
            </a:r>
            <a:r>
              <a:rPr dirty="0"/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dirty="0"/>
              <a:t>a</a:t>
            </a:r>
            <a:r>
              <a:rPr spc="-20" dirty="0"/>
              <a:t>n</a:t>
            </a:r>
            <a:r>
              <a:rPr dirty="0"/>
              <a:t>ki</a:t>
            </a:r>
            <a:r>
              <a:rPr spc="-20" dirty="0"/>
              <a:t>ng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ote</a:t>
            </a:r>
            <a:r>
              <a:rPr dirty="0"/>
              <a:t>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70" dirty="0"/>
              <a:t>R</a:t>
            </a:r>
            <a:r>
              <a:rPr dirty="0"/>
              <a:t>y</a:t>
            </a:r>
            <a:r>
              <a:rPr spc="-20" dirty="0"/>
              <a:t>o</a:t>
            </a:r>
            <a:r>
              <a:rPr dirty="0"/>
              <a:t>ka</a:t>
            </a:r>
            <a:r>
              <a:rPr spc="-2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15" dirty="0"/>
              <a:t>J</a:t>
            </a:r>
            <a:r>
              <a:rPr dirty="0"/>
              <a:t>apa</a:t>
            </a:r>
            <a:r>
              <a:rPr spc="-20" dirty="0"/>
              <a:t>ne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-s</a:t>
            </a:r>
            <a:r>
              <a:rPr spc="-10" dirty="0"/>
              <a:t>t</a:t>
            </a:r>
            <a:r>
              <a:rPr dirty="0"/>
              <a:t>yl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hote</a:t>
            </a:r>
            <a:r>
              <a:rPr spc="-5" dirty="0"/>
              <a:t>l</a:t>
            </a:r>
            <a:r>
              <a:rPr spc="-20" dirty="0"/>
              <a:t>)</a:t>
            </a:r>
            <a:r>
              <a:rPr spc="-10" dirty="0"/>
              <a:t>,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bu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not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support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for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hote</a:t>
            </a:r>
            <a:r>
              <a:rPr dirty="0"/>
              <a:t>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</a:t>
            </a:r>
            <a:r>
              <a:rPr dirty="0"/>
              <a:t>d</a:t>
            </a:r>
            <a:r>
              <a:rPr spc="-20" dirty="0"/>
              <a:t>u</a:t>
            </a:r>
            <a:r>
              <a:rPr dirty="0"/>
              <a:t>s</a:t>
            </a:r>
            <a:r>
              <a:rPr spc="-10" dirty="0"/>
              <a:t>tr</a:t>
            </a:r>
            <a:r>
              <a:rPr dirty="0"/>
              <a:t>ial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-20" dirty="0"/>
              <a:t>n</a:t>
            </a:r>
            <a:r>
              <a:rPr dirty="0"/>
              <a:t>a</a:t>
            </a:r>
            <a:r>
              <a:rPr spc="-20" dirty="0"/>
              <a:t>gement.</a:t>
            </a: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167640">
              <a:lnSpc>
                <a:spcPct val="100200"/>
              </a:lnSpc>
            </a:pPr>
            <a:r>
              <a:rPr spc="-20" dirty="0"/>
              <a:t>Koike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(2012)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a</a:t>
            </a:r>
            <a:r>
              <a:rPr spc="-30" dirty="0"/>
              <a:t>r</a:t>
            </a:r>
            <a:r>
              <a:rPr spc="-20" dirty="0"/>
              <a:t>ch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ab</a:t>
            </a:r>
            <a:r>
              <a:rPr spc="-15" dirty="0"/>
              <a:t>out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25" dirty="0"/>
              <a:t>ccommo</a:t>
            </a:r>
            <a:r>
              <a:rPr dirty="0"/>
              <a:t>da</a:t>
            </a:r>
            <a:r>
              <a:rPr spc="-10" dirty="0"/>
              <a:t>t</a:t>
            </a:r>
            <a:r>
              <a:rPr dirty="0"/>
              <a:t>i</a:t>
            </a:r>
            <a:r>
              <a:rPr spc="-20" dirty="0"/>
              <a:t>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en</a:t>
            </a:r>
            <a:r>
              <a:rPr dirty="0"/>
              <a:t>vi</a:t>
            </a:r>
            <a:r>
              <a:rPr spc="-25" dirty="0"/>
              <a:t>r</a:t>
            </a:r>
            <a:r>
              <a:rPr spc="-20" dirty="0"/>
              <a:t>onment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J</a:t>
            </a:r>
            <a:r>
              <a:rPr dirty="0"/>
              <a:t>apa</a:t>
            </a:r>
            <a:r>
              <a:rPr spc="-15" dirty="0"/>
              <a:t>n.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B</a:t>
            </a:r>
            <a:r>
              <a:rPr spc="-15" dirty="0"/>
              <a:t>ut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not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y</a:t>
            </a:r>
            <a:r>
              <a:rPr spc="-15" dirty="0"/>
              <a:t>et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dirty="0"/>
              <a:t>a</a:t>
            </a:r>
            <a:r>
              <a:rPr spc="-15" dirty="0"/>
              <a:t>rte</a:t>
            </a:r>
            <a:r>
              <a:rPr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discl</a:t>
            </a:r>
            <a:r>
              <a:rPr spc="-20" dirty="0"/>
              <a:t>o</a:t>
            </a:r>
            <a:r>
              <a:rPr dirty="0"/>
              <a:t>s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ab</a:t>
            </a:r>
            <a:r>
              <a:rPr spc="-15" dirty="0"/>
              <a:t>out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5" dirty="0"/>
              <a:t>f</a:t>
            </a:r>
            <a:r>
              <a:rPr dirty="0"/>
              <a:t>fici</a:t>
            </a:r>
            <a:r>
              <a:rPr spc="-20" dirty="0"/>
              <a:t>en</a:t>
            </a:r>
            <a:r>
              <a:rPr dirty="0"/>
              <a:t>cy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0000"/>
                </a:solidFill>
              </a:rPr>
              <a:t>Inte</a:t>
            </a:r>
            <a:r>
              <a:rPr spc="50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national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5" dirty="0">
                <a:solidFill>
                  <a:srgbClr val="FF0000"/>
                </a:solidFill>
              </a:rPr>
              <a:t>T</a:t>
            </a:r>
            <a:r>
              <a:rPr spc="-15" dirty="0">
                <a:solidFill>
                  <a:srgbClr val="FF0000"/>
                </a:solidFill>
              </a:rPr>
              <a:t>our</a:t>
            </a:r>
            <a:r>
              <a:rPr dirty="0">
                <a:solidFill>
                  <a:srgbClr val="FF0000"/>
                </a:solidFill>
              </a:rPr>
              <a:t>is</a:t>
            </a:r>
            <a:r>
              <a:rPr spc="-30" dirty="0">
                <a:solidFill>
                  <a:srgbClr val="FF0000"/>
                </a:solidFill>
              </a:rPr>
              <a:t>m</a:t>
            </a:r>
            <a:r>
              <a:rPr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</a:rPr>
              <a:t>H</a:t>
            </a:r>
            <a:r>
              <a:rPr spc="-20" dirty="0">
                <a:solidFill>
                  <a:srgbClr val="FF0000"/>
                </a:solidFill>
              </a:rPr>
              <a:t>ote</a:t>
            </a:r>
            <a:r>
              <a:rPr spc="-5" dirty="0">
                <a:solidFill>
                  <a:srgbClr val="FF0000"/>
                </a:solidFill>
              </a:rPr>
              <a:t>l</a:t>
            </a:r>
            <a:r>
              <a:rPr spc="-10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446"/>
            <a:ext cx="6535420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spc="-210" dirty="0">
                <a:solidFill>
                  <a:srgbClr val="990000"/>
                </a:solidFill>
                <a:latin typeface="Century Gothic"/>
                <a:cs typeface="Century Gothic"/>
              </a:rPr>
              <a:t>T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20" dirty="0">
                <a:solidFill>
                  <a:srgbClr val="990000"/>
                </a:solidFill>
                <a:latin typeface="Century Gothic"/>
                <a:cs typeface="Century Gothic"/>
              </a:rPr>
              <a:t>rget: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4310"/>
              </a:lnSpc>
              <a:tabLst>
                <a:tab pos="4018915" algn="l"/>
              </a:tabLst>
            </a:pPr>
            <a:r>
              <a:rPr sz="3600" b="1" spc="-2485" dirty="0">
                <a:solidFill>
                  <a:srgbClr val="990000"/>
                </a:solidFill>
                <a:latin typeface="PMingLiU"/>
                <a:cs typeface="PMingLiU"/>
              </a:rPr>
              <a:t>Ŋ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ů</a:t>
            </a:r>
            <a:r>
              <a:rPr sz="3600" b="1" spc="-2670" dirty="0">
                <a:solidFill>
                  <a:srgbClr val="990000"/>
                </a:solidFill>
                <a:latin typeface="PMingLiU"/>
                <a:cs typeface="PMingLiU"/>
              </a:rPr>
              <a:t>ŵ</a:t>
            </a:r>
            <a:r>
              <a:rPr sz="3600" b="1" spc="-2125" dirty="0">
                <a:solidFill>
                  <a:srgbClr val="990000"/>
                </a:solidFill>
                <a:latin typeface="PMingLiU"/>
                <a:cs typeface="PMingLiU"/>
              </a:rPr>
              <a:t>Ŧ</a:t>
            </a:r>
            <a:r>
              <a:rPr sz="3600" b="1" spc="-2485" dirty="0">
                <a:solidFill>
                  <a:srgbClr val="990000"/>
                </a:solidFill>
                <a:latin typeface="PMingLiU"/>
                <a:cs typeface="PMingLiU"/>
              </a:rPr>
              <a:t>ų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ů</a:t>
            </a:r>
            <a:r>
              <a:rPr sz="3600" b="1" spc="-15" dirty="0">
                <a:solidFill>
                  <a:srgbClr val="990000"/>
                </a:solidFill>
                <a:latin typeface="PMingLiU"/>
                <a:cs typeface="PMingLiU"/>
              </a:rPr>
              <a:t>a</a:t>
            </a:r>
            <a:r>
              <a:rPr sz="3600" b="1" spc="-2670" dirty="0">
                <a:solidFill>
                  <a:srgbClr val="990000"/>
                </a:solidFill>
                <a:latin typeface="PMingLiU"/>
                <a:cs typeface="PMingLiU"/>
              </a:rPr>
              <a:t>ŵŪ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Űů</a:t>
            </a:r>
            <a:r>
              <a:rPr sz="3600" b="1" spc="-15" dirty="0">
                <a:solidFill>
                  <a:srgbClr val="990000"/>
                </a:solidFill>
                <a:latin typeface="PMingLiU"/>
                <a:cs typeface="PMingLiU"/>
              </a:rPr>
              <a:t>a</a:t>
            </a:r>
            <a:r>
              <a:rPr sz="3600" b="1" spc="-2665" dirty="0">
                <a:solidFill>
                  <a:srgbClr val="990000"/>
                </a:solidFill>
                <a:latin typeface="PMingLiU"/>
                <a:cs typeface="PMingLiU"/>
              </a:rPr>
              <a:t>ŭ</a:t>
            </a:r>
            <a:r>
              <a:rPr sz="3600" b="1" spc="-10" dirty="0">
                <a:solidFill>
                  <a:srgbClr val="990000"/>
                </a:solidFill>
                <a:latin typeface="PMingLiU"/>
                <a:cs typeface="PMingLiU"/>
              </a:rPr>
              <a:t> </a:t>
            </a:r>
            <a:r>
              <a:rPr sz="3600" b="1" spc="-25" dirty="0">
                <a:solidFill>
                  <a:srgbClr val="990000"/>
                </a:solidFill>
                <a:latin typeface="PMingLiU"/>
                <a:cs typeface="PMingLiU"/>
              </a:rPr>
              <a:t>T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ŰŶ</a:t>
            </a:r>
            <a:r>
              <a:rPr sz="3600" b="1" spc="-2485" dirty="0">
                <a:solidFill>
                  <a:srgbClr val="990000"/>
                </a:solidFill>
                <a:latin typeface="PMingLiU"/>
                <a:cs typeface="PMingLiU"/>
              </a:rPr>
              <a:t>ų</a:t>
            </a:r>
            <a:r>
              <a:rPr sz="3600" b="1" spc="-2670" dirty="0">
                <a:solidFill>
                  <a:srgbClr val="990000"/>
                </a:solidFill>
                <a:latin typeface="PMingLiU"/>
                <a:cs typeface="PMingLiU"/>
              </a:rPr>
              <a:t>Ū</a:t>
            </a:r>
            <a:r>
              <a:rPr sz="3600" b="1" spc="-2305" dirty="0">
                <a:solidFill>
                  <a:srgbClr val="990000"/>
                </a:solidFill>
                <a:latin typeface="PMingLiU"/>
                <a:cs typeface="PMingLiU"/>
              </a:rPr>
              <a:t>Ŵ</a:t>
            </a:r>
            <a:r>
              <a:rPr sz="3600" b="1" spc="-975" dirty="0">
                <a:solidFill>
                  <a:srgbClr val="990000"/>
                </a:solidFill>
                <a:latin typeface="PMingLiU"/>
                <a:cs typeface="PMingLiU"/>
              </a:rPr>
              <a:t>Ů</a:t>
            </a:r>
            <a:r>
              <a:rPr sz="3600" b="1" dirty="0">
                <a:solidFill>
                  <a:srgbClr val="990000"/>
                </a:solidFill>
                <a:latin typeface="PMingLiU"/>
                <a:cs typeface="PMingLiU"/>
              </a:rPr>
              <a:t>	</a:t>
            </a:r>
            <a:r>
              <a:rPr sz="3600" b="1" spc="-1195" dirty="0">
                <a:solidFill>
                  <a:srgbClr val="990000"/>
                </a:solidFill>
                <a:latin typeface="PMingLiU"/>
                <a:cs typeface="PMingLiU"/>
              </a:rPr>
              <a:t>ŉ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Ű</a:t>
            </a:r>
            <a:r>
              <a:rPr sz="3600" b="1" spc="-2670" dirty="0">
                <a:solidFill>
                  <a:srgbClr val="990000"/>
                </a:solidFill>
                <a:latin typeface="PMingLiU"/>
                <a:cs typeface="PMingLiU"/>
              </a:rPr>
              <a:t>ŵ</a:t>
            </a:r>
            <a:r>
              <a:rPr sz="3600" b="1" spc="-2125" dirty="0">
                <a:solidFill>
                  <a:srgbClr val="990000"/>
                </a:solidFill>
                <a:latin typeface="PMingLiU"/>
                <a:cs typeface="PMingLiU"/>
              </a:rPr>
              <a:t>Ŧ</a:t>
            </a:r>
            <a:r>
              <a:rPr sz="3600" b="1" spc="-2665" dirty="0">
                <a:solidFill>
                  <a:srgbClr val="990000"/>
                </a:solidFill>
                <a:latin typeface="PMingLiU"/>
                <a:cs typeface="PMingLiU"/>
              </a:rPr>
              <a:t>ŭ</a:t>
            </a:r>
            <a:r>
              <a:rPr sz="3600" b="1" spc="-10" dirty="0">
                <a:solidFill>
                  <a:srgbClr val="990000"/>
                </a:solidFill>
                <a:latin typeface="PMingLiU"/>
                <a:cs typeface="PMingLiU"/>
              </a:rPr>
              <a:t> </a:t>
            </a:r>
            <a:r>
              <a:rPr sz="3600" b="1" spc="-2670" dirty="0">
                <a:solidFill>
                  <a:srgbClr val="990000"/>
                </a:solidFill>
                <a:latin typeface="PMingLiU"/>
                <a:cs typeface="PMingLiU"/>
              </a:rPr>
              <a:t>Ū</a:t>
            </a:r>
            <a:r>
              <a:rPr sz="3600" b="1" spc="-1910" dirty="0">
                <a:solidFill>
                  <a:srgbClr val="990000"/>
                </a:solidFill>
                <a:latin typeface="PMingLiU"/>
                <a:cs typeface="PMingLiU"/>
              </a:rPr>
              <a:t>ů</a:t>
            </a:r>
            <a:r>
              <a:rPr sz="3600" b="1" spc="-10" dirty="0">
                <a:solidFill>
                  <a:srgbClr val="990000"/>
                </a:solidFill>
                <a:latin typeface="PMingLiU"/>
                <a:cs typeface="PMingLiU"/>
              </a:rPr>
              <a:t> </a:t>
            </a:r>
            <a:r>
              <a:rPr sz="3600" b="1" spc="-2310" dirty="0">
                <a:solidFill>
                  <a:srgbClr val="990000"/>
                </a:solidFill>
                <a:latin typeface="PMingLiU"/>
                <a:cs typeface="PMingLiU"/>
              </a:rPr>
              <a:t>ŋ</a:t>
            </a:r>
            <a:r>
              <a:rPr sz="3600" b="1" spc="-15" dirty="0">
                <a:solidFill>
                  <a:srgbClr val="990000"/>
                </a:solidFill>
                <a:latin typeface="PMingLiU"/>
                <a:cs typeface="PMingLiU"/>
              </a:rPr>
              <a:t>a</a:t>
            </a:r>
            <a:r>
              <a:rPr sz="3600" b="1" spc="-1914" dirty="0">
                <a:solidFill>
                  <a:srgbClr val="990000"/>
                </a:solidFill>
                <a:latin typeface="PMingLiU"/>
                <a:cs typeface="PMingLiU"/>
              </a:rPr>
              <a:t>ű</a:t>
            </a:r>
            <a:r>
              <a:rPr sz="3600" b="1" spc="-15" dirty="0">
                <a:solidFill>
                  <a:srgbClr val="990000"/>
                </a:solidFill>
                <a:latin typeface="PMingLiU"/>
                <a:cs typeface="PMingLiU"/>
              </a:rPr>
              <a:t>a</a:t>
            </a:r>
            <a:r>
              <a:rPr sz="3600" b="1" spc="-1910" dirty="0">
                <a:solidFill>
                  <a:srgbClr val="990000"/>
                </a:solidFill>
                <a:latin typeface="PMingLiU"/>
                <a:cs typeface="PMingLiU"/>
              </a:rPr>
              <a:t>ů</a:t>
            </a:r>
            <a:endParaRPr sz="36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074" y="2612556"/>
            <a:ext cx="8394065" cy="398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>
              <a:lnSpc>
                <a:spcPct val="100000"/>
              </a:lnSpc>
              <a:tabLst>
                <a:tab pos="3747135" algn="l"/>
              </a:tabLst>
            </a:pPr>
            <a:r>
              <a:rPr sz="2000" b="1" spc="-665" dirty="0">
                <a:latin typeface="PMingLiU"/>
                <a:cs typeface="PMingLiU"/>
              </a:rPr>
              <a:t>Ņ</a:t>
            </a:r>
            <a:r>
              <a:rPr sz="2000" b="1" spc="-1180" dirty="0">
                <a:latin typeface="PMingLiU"/>
                <a:cs typeface="PMingLiU"/>
              </a:rPr>
              <a:t>Ŧ</a:t>
            </a:r>
            <a:r>
              <a:rPr sz="2000" b="1" spc="-1380" dirty="0">
                <a:latin typeface="PMingLiU"/>
                <a:cs typeface="PMingLiU"/>
              </a:rPr>
              <a:t>ŧ</a:t>
            </a:r>
            <a:r>
              <a:rPr sz="2000" b="1" spc="-1485" dirty="0">
                <a:latin typeface="PMingLiU"/>
                <a:cs typeface="PMingLiU"/>
              </a:rPr>
              <a:t>Ū</a:t>
            </a:r>
            <a:r>
              <a:rPr sz="2000" b="1" spc="-1065" dirty="0">
                <a:latin typeface="PMingLiU"/>
                <a:cs typeface="PMingLiU"/>
              </a:rPr>
              <a:t>ů</a:t>
            </a:r>
            <a:r>
              <a:rPr sz="2000" b="1" spc="-1485" dirty="0">
                <a:latin typeface="PMingLiU"/>
                <a:cs typeface="PMingLiU"/>
              </a:rPr>
              <a:t>ŪŵŪ</a:t>
            </a:r>
            <a:r>
              <a:rPr sz="2000" b="1" spc="-1065" dirty="0">
                <a:latin typeface="PMingLiU"/>
                <a:cs typeface="PMingLiU"/>
              </a:rPr>
              <a:t>Ű</a:t>
            </a:r>
            <a:r>
              <a:rPr sz="2000" b="1" spc="-1060" dirty="0">
                <a:latin typeface="PMingLiU"/>
                <a:cs typeface="PMingLiU"/>
              </a:rPr>
              <a:t>ů</a:t>
            </a:r>
            <a:r>
              <a:rPr sz="2000" b="1" spc="-5" dirty="0">
                <a:latin typeface="PMingLiU"/>
                <a:cs typeface="PMingLiU"/>
              </a:rPr>
              <a:t> </a:t>
            </a:r>
            <a:r>
              <a:rPr sz="2000" b="1" spc="-1065" dirty="0">
                <a:latin typeface="PMingLiU"/>
                <a:cs typeface="PMingLiU"/>
              </a:rPr>
              <a:t>Ű</a:t>
            </a:r>
            <a:r>
              <a:rPr sz="2000" b="1" spc="-1380" dirty="0">
                <a:latin typeface="PMingLiU"/>
                <a:cs typeface="PMingLiU"/>
              </a:rPr>
              <a:t>ŧ</a:t>
            </a:r>
            <a:r>
              <a:rPr sz="2000" b="1" spc="-5" dirty="0">
                <a:latin typeface="PMingLiU"/>
                <a:cs typeface="PMingLiU"/>
              </a:rPr>
              <a:t> </a:t>
            </a:r>
            <a:r>
              <a:rPr sz="2000" b="1" spc="-1380" dirty="0">
                <a:latin typeface="PMingLiU"/>
                <a:cs typeface="PMingLiU"/>
              </a:rPr>
              <a:t>Ŋ</a:t>
            </a:r>
            <a:r>
              <a:rPr sz="2000" b="1" spc="-1065" dirty="0">
                <a:latin typeface="PMingLiU"/>
                <a:cs typeface="PMingLiU"/>
              </a:rPr>
              <a:t>ů</a:t>
            </a:r>
            <a:r>
              <a:rPr sz="2000" b="1" spc="-1485" dirty="0">
                <a:latin typeface="PMingLiU"/>
                <a:cs typeface="PMingLiU"/>
              </a:rPr>
              <a:t>ŵ</a:t>
            </a:r>
            <a:r>
              <a:rPr sz="2000" b="1" spc="-1180" dirty="0">
                <a:latin typeface="PMingLiU"/>
                <a:cs typeface="PMingLiU"/>
              </a:rPr>
              <a:t>Ŧ</a:t>
            </a:r>
            <a:r>
              <a:rPr sz="2000" b="1" spc="-1380" dirty="0">
                <a:latin typeface="PMingLiU"/>
                <a:cs typeface="PMingLiU"/>
              </a:rPr>
              <a:t>ų</a:t>
            </a:r>
            <a:r>
              <a:rPr sz="2000" b="1" spc="-1065" dirty="0">
                <a:latin typeface="PMingLiU"/>
                <a:cs typeface="PMingLiU"/>
              </a:rPr>
              <a:t>ů</a:t>
            </a:r>
            <a:r>
              <a:rPr sz="2000" b="1" spc="-10" dirty="0">
                <a:latin typeface="PMingLiU"/>
                <a:cs typeface="PMingLiU"/>
              </a:rPr>
              <a:t>a</a:t>
            </a:r>
            <a:r>
              <a:rPr sz="2000" b="1" spc="-1485" dirty="0">
                <a:latin typeface="PMingLiU"/>
                <a:cs typeface="PMingLiU"/>
              </a:rPr>
              <a:t>ŵŪ</a:t>
            </a:r>
            <a:r>
              <a:rPr sz="2000" b="1" spc="-1065" dirty="0">
                <a:latin typeface="PMingLiU"/>
                <a:cs typeface="PMingLiU"/>
              </a:rPr>
              <a:t>Űů</a:t>
            </a:r>
            <a:r>
              <a:rPr sz="2000" b="1" spc="-10" dirty="0">
                <a:latin typeface="PMingLiU"/>
                <a:cs typeface="PMingLiU"/>
              </a:rPr>
              <a:t>a</a:t>
            </a:r>
            <a:r>
              <a:rPr sz="2000" b="1" spc="-1480" dirty="0">
                <a:latin typeface="PMingLiU"/>
                <a:cs typeface="PMingLiU"/>
              </a:rPr>
              <a:t>ŭ</a:t>
            </a:r>
            <a:r>
              <a:rPr sz="2000" b="1" spc="-5" dirty="0">
                <a:latin typeface="PMingLiU"/>
                <a:cs typeface="PMingLiU"/>
              </a:rPr>
              <a:t> </a:t>
            </a:r>
            <a:r>
              <a:rPr sz="2000" b="1" spc="-15" dirty="0">
                <a:latin typeface="PMingLiU"/>
                <a:cs typeface="PMingLiU"/>
              </a:rPr>
              <a:t>T</a:t>
            </a:r>
            <a:r>
              <a:rPr sz="2000" b="1" spc="-1065" dirty="0">
                <a:latin typeface="PMingLiU"/>
                <a:cs typeface="PMingLiU"/>
              </a:rPr>
              <a:t>ŰŶ</a:t>
            </a:r>
            <a:r>
              <a:rPr sz="2000" b="1" spc="-1380" dirty="0">
                <a:latin typeface="PMingLiU"/>
                <a:cs typeface="PMingLiU"/>
              </a:rPr>
              <a:t>ų</a:t>
            </a:r>
            <a:r>
              <a:rPr sz="2000" b="1" spc="-1485" dirty="0">
                <a:latin typeface="PMingLiU"/>
                <a:cs typeface="PMingLiU"/>
              </a:rPr>
              <a:t>Ū</a:t>
            </a:r>
            <a:r>
              <a:rPr sz="2000" b="1" spc="-1280" dirty="0">
                <a:latin typeface="PMingLiU"/>
                <a:cs typeface="PMingLiU"/>
              </a:rPr>
              <a:t>Ŵ</a:t>
            </a:r>
            <a:r>
              <a:rPr sz="2000" b="1" spc="-540" dirty="0">
                <a:latin typeface="PMingLiU"/>
                <a:cs typeface="PMingLiU"/>
              </a:rPr>
              <a:t>Ů</a:t>
            </a:r>
            <a:r>
              <a:rPr sz="2000" b="1" dirty="0">
                <a:latin typeface="PMingLiU"/>
                <a:cs typeface="PMingLiU"/>
              </a:rPr>
              <a:t>	</a:t>
            </a:r>
            <a:r>
              <a:rPr sz="2000" b="1" spc="-665" dirty="0">
                <a:latin typeface="PMingLiU"/>
                <a:cs typeface="PMingLiU"/>
              </a:rPr>
              <a:t>ŉ</a:t>
            </a:r>
            <a:r>
              <a:rPr sz="2000" b="1" spc="-1065" dirty="0">
                <a:latin typeface="PMingLiU"/>
                <a:cs typeface="PMingLiU"/>
              </a:rPr>
              <a:t>Ű</a:t>
            </a:r>
            <a:r>
              <a:rPr sz="2000" b="1" spc="-1485" dirty="0">
                <a:latin typeface="PMingLiU"/>
                <a:cs typeface="PMingLiU"/>
              </a:rPr>
              <a:t>ŵ</a:t>
            </a:r>
            <a:r>
              <a:rPr sz="2000" b="1" spc="-1180" dirty="0">
                <a:latin typeface="PMingLiU"/>
                <a:cs typeface="PMingLiU"/>
              </a:rPr>
              <a:t>Ŧ</a:t>
            </a:r>
            <a:r>
              <a:rPr sz="2000" b="1" spc="-1480" dirty="0">
                <a:latin typeface="PMingLiU"/>
                <a:cs typeface="PMingLiU"/>
              </a:rPr>
              <a:t>ŭ</a:t>
            </a:r>
            <a:r>
              <a:rPr sz="2000" b="1" spc="-5" dirty="0">
                <a:latin typeface="PMingLiU"/>
                <a:cs typeface="PMingLiU"/>
              </a:rPr>
              <a:t> </a:t>
            </a:r>
            <a:r>
              <a:rPr sz="2000" b="1" spc="-1485" dirty="0">
                <a:latin typeface="PMingLiU"/>
                <a:cs typeface="PMingLiU"/>
              </a:rPr>
              <a:t>Ū</a:t>
            </a:r>
            <a:r>
              <a:rPr sz="2000" b="1" spc="-1060" dirty="0">
                <a:latin typeface="PMingLiU"/>
                <a:cs typeface="PMingLiU"/>
              </a:rPr>
              <a:t>ů</a:t>
            </a:r>
            <a:r>
              <a:rPr sz="2000" b="1" spc="-5" dirty="0">
                <a:latin typeface="PMingLiU"/>
                <a:cs typeface="PMingLiU"/>
              </a:rPr>
              <a:t> </a:t>
            </a:r>
            <a:r>
              <a:rPr sz="2000" b="1" spc="-1285" dirty="0">
                <a:latin typeface="PMingLiU"/>
                <a:cs typeface="PMingLiU"/>
              </a:rPr>
              <a:t>ŋ</a:t>
            </a:r>
            <a:r>
              <a:rPr sz="2000" b="1" spc="-10" dirty="0">
                <a:latin typeface="PMingLiU"/>
                <a:cs typeface="PMingLiU"/>
              </a:rPr>
              <a:t>a</a:t>
            </a:r>
            <a:r>
              <a:rPr sz="2000" b="1" spc="-1065" dirty="0">
                <a:latin typeface="PMingLiU"/>
                <a:cs typeface="PMingLiU"/>
              </a:rPr>
              <a:t>ű</a:t>
            </a:r>
            <a:r>
              <a:rPr sz="2000" b="1" spc="-10" dirty="0">
                <a:latin typeface="PMingLiU"/>
                <a:cs typeface="PMingLiU"/>
              </a:rPr>
              <a:t>a</a:t>
            </a:r>
            <a:r>
              <a:rPr sz="2000" b="1" spc="-1065" dirty="0">
                <a:latin typeface="PMingLiU"/>
                <a:cs typeface="PMingLiU"/>
              </a:rPr>
              <a:t>ů</a:t>
            </a:r>
            <a:r>
              <a:rPr sz="2000" b="1" spc="-1180" dirty="0">
                <a:latin typeface="PMingLiU"/>
                <a:cs typeface="PMingLiU"/>
              </a:rPr>
              <a:t>Ŧ</a:t>
            </a:r>
            <a:r>
              <a:rPr sz="2000" b="1" spc="-1280" dirty="0">
                <a:latin typeface="PMingLiU"/>
                <a:cs typeface="PMingLiU"/>
              </a:rPr>
              <a:t>Ŵ</a:t>
            </a:r>
            <a:r>
              <a:rPr sz="2000" b="1" spc="-1180" dirty="0">
                <a:latin typeface="PMingLiU"/>
                <a:cs typeface="PMingLiU"/>
              </a:rPr>
              <a:t>Ŧ</a:t>
            </a:r>
            <a:endParaRPr sz="20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2000" dirty="0">
                <a:latin typeface="PMingLiU"/>
                <a:cs typeface="PMingLiU"/>
              </a:rPr>
              <a:t>‧</a:t>
            </a:r>
            <a:r>
              <a:rPr sz="2000" spc="-25" dirty="0">
                <a:latin typeface="Century Gothic"/>
                <a:cs typeface="Century Gothic"/>
              </a:rPr>
              <a:t>M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20" dirty="0">
                <a:latin typeface="Century Gothic"/>
                <a:cs typeface="Century Gothic"/>
              </a:rPr>
              <a:t>mum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nu</a:t>
            </a:r>
            <a:r>
              <a:rPr sz="2000" dirty="0">
                <a:latin typeface="Century Gothic"/>
                <a:cs typeface="Century Gothic"/>
              </a:rPr>
              <a:t>mb</a:t>
            </a:r>
            <a:r>
              <a:rPr sz="2000" spc="-10" dirty="0">
                <a:latin typeface="Century Gothic"/>
                <a:cs typeface="Century Gothic"/>
              </a:rPr>
              <a:t>er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oo</a:t>
            </a:r>
            <a:r>
              <a:rPr sz="2000" dirty="0">
                <a:latin typeface="Century Gothic"/>
                <a:cs typeface="Century Gothic"/>
              </a:rPr>
              <a:t>ms</a:t>
            </a:r>
            <a:r>
              <a:rPr sz="2000" spc="-10" dirty="0">
                <a:latin typeface="Century Gothic"/>
                <a:cs typeface="Century Gothic"/>
              </a:rPr>
              <a:t>: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mor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then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15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oo</a:t>
            </a:r>
            <a:r>
              <a:rPr sz="2000" dirty="0">
                <a:latin typeface="Century Gothic"/>
                <a:cs typeface="Century Gothic"/>
              </a:rPr>
              <a:t>ms</a:t>
            </a:r>
            <a:endParaRPr sz="2000">
              <a:latin typeface="Century Gothic"/>
              <a:cs typeface="Century Gothic"/>
            </a:endParaRPr>
          </a:p>
          <a:p>
            <a:pPr marL="210185">
              <a:lnSpc>
                <a:spcPct val="100000"/>
              </a:lnSpc>
            </a:pPr>
            <a:r>
              <a:rPr sz="2000" dirty="0">
                <a:latin typeface="PMingLiU"/>
                <a:cs typeface="PMingLiU"/>
              </a:rPr>
              <a:t>‧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ss</a:t>
            </a:r>
            <a:r>
              <a:rPr sz="2000" spc="-15" dirty="0">
                <a:latin typeface="Century Gothic"/>
                <a:cs typeface="Century Gothic"/>
              </a:rPr>
              <a:t>ent</a:t>
            </a:r>
            <a:r>
              <a:rPr sz="2000" dirty="0">
                <a:latin typeface="Century Gothic"/>
                <a:cs typeface="Century Gothic"/>
              </a:rPr>
              <a:t>ial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av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cert</a:t>
            </a:r>
            <a:r>
              <a:rPr sz="2000" dirty="0">
                <a:latin typeface="Century Gothic"/>
                <a:cs typeface="Century Gothic"/>
              </a:rPr>
              <a:t>ai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v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nu</a:t>
            </a:r>
            <a:r>
              <a:rPr sz="2000" dirty="0">
                <a:latin typeface="Century Gothic"/>
                <a:cs typeface="Century Gothic"/>
              </a:rPr>
              <a:t>mb</a:t>
            </a:r>
            <a:r>
              <a:rPr sz="2000" spc="-10" dirty="0">
                <a:latin typeface="Century Gothic"/>
                <a:cs typeface="Century Gothic"/>
              </a:rPr>
              <a:t>er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cu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tomer</a:t>
            </a:r>
            <a:endParaRPr sz="2000">
              <a:latin typeface="Century Gothic"/>
              <a:cs typeface="Century Gothic"/>
            </a:endParaRPr>
          </a:p>
          <a:p>
            <a:pPr marL="210185">
              <a:lnSpc>
                <a:spcPct val="100000"/>
              </a:lnSpc>
            </a:pPr>
            <a:r>
              <a:rPr sz="2000" dirty="0">
                <a:latin typeface="PMingLiU"/>
                <a:cs typeface="PMingLiU"/>
              </a:rPr>
              <a:t>‧</a:t>
            </a:r>
            <a:r>
              <a:rPr sz="2000" spc="-114" dirty="0">
                <a:latin typeface="Century Gothic"/>
                <a:cs typeface="Century Gothic"/>
              </a:rPr>
              <a:t>W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te</a:t>
            </a:r>
            <a:r>
              <a:rPr sz="2000" spc="25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yl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of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ur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nt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d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ki</a:t>
            </a:r>
            <a:r>
              <a:rPr sz="2000" spc="-15" dirty="0">
                <a:latin typeface="Century Gothic"/>
                <a:cs typeface="Century Gothic"/>
              </a:rPr>
              <a:t>tchen</a:t>
            </a:r>
            <a:endParaRPr sz="2000">
              <a:latin typeface="Century Gothic"/>
              <a:cs typeface="Century Gothic"/>
            </a:endParaRPr>
          </a:p>
          <a:p>
            <a:pPr marL="210185" marR="62865" indent="-635">
              <a:lnSpc>
                <a:spcPct val="100000"/>
              </a:lnSpc>
              <a:tabLst>
                <a:tab pos="5253990" algn="l"/>
              </a:tabLst>
            </a:pPr>
            <a:r>
              <a:rPr sz="2000" dirty="0">
                <a:latin typeface="PMingLiU"/>
                <a:cs typeface="PMingLiU"/>
              </a:rPr>
              <a:t>‧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ss</a:t>
            </a:r>
            <a:r>
              <a:rPr sz="2000" spc="-15" dirty="0">
                <a:latin typeface="Century Gothic"/>
                <a:cs typeface="Century Gothic"/>
              </a:rPr>
              <a:t>ent</a:t>
            </a:r>
            <a:r>
              <a:rPr sz="2000" dirty="0">
                <a:latin typeface="Century Gothic"/>
                <a:cs typeface="Century Gothic"/>
              </a:rPr>
              <a:t>ial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to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av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cert</a:t>
            </a:r>
            <a:r>
              <a:rPr sz="2000" dirty="0">
                <a:latin typeface="Century Gothic"/>
                <a:cs typeface="Century Gothic"/>
              </a:rPr>
              <a:t>ai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v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pa</a:t>
            </a:r>
            <a:r>
              <a:rPr sz="2000" spc="-10" dirty="0">
                <a:latin typeface="Century Gothic"/>
                <a:cs typeface="Century Gothic"/>
              </a:rPr>
              <a:t>rt</a:t>
            </a:r>
            <a:r>
              <a:rPr sz="2000" dirty="0">
                <a:latin typeface="Century Gothic"/>
                <a:cs typeface="Century Gothic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v</a:t>
            </a:r>
            <a:r>
              <a:rPr sz="2000" spc="-15" dirty="0">
                <a:latin typeface="Century Gothic"/>
                <a:cs typeface="Century Gothic"/>
              </a:rPr>
              <a:t>enue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ur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nt</a:t>
            </a:r>
            <a:endParaRPr sz="2000">
              <a:latin typeface="Century Gothic"/>
              <a:cs typeface="Century Gothic"/>
            </a:endParaRPr>
          </a:p>
          <a:p>
            <a:pPr marL="210185" marR="5080">
              <a:lnSpc>
                <a:spcPct val="100000"/>
              </a:lnSpc>
            </a:pPr>
            <a:r>
              <a:rPr sz="2000" dirty="0">
                <a:latin typeface="PMingLiU"/>
                <a:cs typeface="PMingLiU"/>
              </a:rPr>
              <a:t>‧</a:t>
            </a:r>
            <a:r>
              <a:rPr sz="2000" dirty="0">
                <a:latin typeface="Century Gothic"/>
                <a:cs typeface="Century Gothic"/>
              </a:rPr>
              <a:t>Si</a:t>
            </a:r>
            <a:r>
              <a:rPr sz="2000" spc="-15" dirty="0">
                <a:latin typeface="Century Gothic"/>
                <a:cs typeface="Century Gothic"/>
              </a:rPr>
              <a:t>gn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for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fo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gn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tour</a:t>
            </a:r>
            <a:r>
              <a:rPr sz="2000" dirty="0">
                <a:latin typeface="Century Gothic"/>
                <a:cs typeface="Century Gothic"/>
              </a:rPr>
              <a:t>is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PMingLiU"/>
                <a:cs typeface="PMingLiU"/>
              </a:rPr>
              <a:t>炷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ng</a:t>
            </a:r>
            <a:r>
              <a:rPr sz="2000" dirty="0">
                <a:latin typeface="Century Gothic"/>
                <a:cs typeface="Century Gothic"/>
              </a:rPr>
              <a:t>lis</a:t>
            </a:r>
            <a:r>
              <a:rPr sz="2000" spc="-15" dirty="0">
                <a:latin typeface="Century Gothic"/>
                <a:cs typeface="Century Gothic"/>
              </a:rPr>
              <a:t>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si</a:t>
            </a:r>
            <a:r>
              <a:rPr sz="2000" spc="-15" dirty="0">
                <a:latin typeface="Century Gothic"/>
                <a:cs typeface="Century Gothic"/>
              </a:rPr>
              <a:t>gn,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oom,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va</a:t>
            </a:r>
            <a:r>
              <a:rPr sz="2000" spc="-15" dirty="0">
                <a:latin typeface="Century Gothic"/>
                <a:cs typeface="Century Gothic"/>
              </a:rPr>
              <a:t>cu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5" dirty="0">
                <a:latin typeface="Century Gothic"/>
                <a:cs typeface="Century Gothic"/>
              </a:rPr>
              <a:t>out</a:t>
            </a:r>
            <a:r>
              <a:rPr sz="2000" spc="-20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PMingLiU"/>
                <a:cs typeface="PMingLiU"/>
              </a:rPr>
              <a:t>等</a:t>
            </a:r>
            <a:r>
              <a:rPr sz="2000" dirty="0">
                <a:latin typeface="PMingLiU"/>
                <a:cs typeface="PMingLiU"/>
              </a:rPr>
              <a:t>炸 </a:t>
            </a:r>
            <a:r>
              <a:rPr sz="2000" spc="-114" dirty="0">
                <a:latin typeface="Century Gothic"/>
                <a:cs typeface="Century Gothic"/>
              </a:rPr>
              <a:t>W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focu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y</a:t>
            </a:r>
            <a:r>
              <a:rPr sz="2000" spc="-1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entury Gothic"/>
                <a:cs typeface="Century Gothic"/>
              </a:rPr>
              <a:t>(</a:t>
            </a:r>
            <a:r>
              <a:rPr sz="2000" spc="-10" dirty="0">
                <a:latin typeface="Century Gothic"/>
                <a:cs typeface="Century Gothic"/>
              </a:rPr>
              <a:t>J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ne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-s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yl</a:t>
            </a:r>
            <a:r>
              <a:rPr sz="2000" spc="-15" dirty="0">
                <a:latin typeface="Century Gothic"/>
                <a:cs typeface="Century Gothic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hote</a:t>
            </a:r>
            <a:r>
              <a:rPr sz="2000" dirty="0">
                <a:latin typeface="Century Gothic"/>
                <a:cs typeface="Century Gothic"/>
              </a:rPr>
              <a:t>l)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b="1" spc="-15" dirty="0">
                <a:latin typeface="PMingLiU"/>
                <a:cs typeface="PMingLiU"/>
              </a:rPr>
              <a:t>T</a:t>
            </a:r>
            <a:r>
              <a:rPr sz="2400" b="1" spc="-1300" dirty="0">
                <a:latin typeface="PMingLiU"/>
                <a:cs typeface="PMingLiU"/>
              </a:rPr>
              <a:t>ũ</a:t>
            </a:r>
            <a:r>
              <a:rPr sz="2400" b="1" spc="-1420" dirty="0">
                <a:latin typeface="PMingLiU"/>
                <a:cs typeface="PMingLiU"/>
              </a:rPr>
              <a:t>Ŧ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915" dirty="0">
                <a:latin typeface="PMingLiU"/>
                <a:cs typeface="PMingLiU"/>
              </a:rPr>
              <a:t>ń</a:t>
            </a:r>
            <a:r>
              <a:rPr sz="2400" b="1" spc="-1300" dirty="0">
                <a:latin typeface="PMingLiU"/>
                <a:cs typeface="PMingLiU"/>
              </a:rPr>
              <a:t>ũ</a:t>
            </a:r>
            <a:r>
              <a:rPr sz="2400" b="1" spc="-10" dirty="0">
                <a:latin typeface="PMingLiU"/>
                <a:cs typeface="PMingLiU"/>
              </a:rPr>
              <a:t>a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5" dirty="0">
                <a:latin typeface="PMingLiU"/>
                <a:cs typeface="PMingLiU"/>
              </a:rPr>
              <a:t>a</a:t>
            </a:r>
            <a:r>
              <a:rPr sz="2400" b="1" spc="-1420" dirty="0">
                <a:latin typeface="PMingLiU"/>
                <a:cs typeface="PMingLiU"/>
              </a:rPr>
              <a:t>Ť</a:t>
            </a:r>
            <a:r>
              <a:rPr sz="2400" b="1" spc="-1785" dirty="0">
                <a:latin typeface="PMingLiU"/>
                <a:cs typeface="PMingLiU"/>
              </a:rPr>
              <a:t>ŵ</a:t>
            </a:r>
            <a:r>
              <a:rPr sz="2400" b="1" spc="-1420" dirty="0">
                <a:latin typeface="PMingLiU"/>
                <a:cs typeface="PMingLiU"/>
              </a:rPr>
              <a:t>Ŧ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785" dirty="0">
                <a:latin typeface="PMingLiU"/>
                <a:cs typeface="PMingLiU"/>
              </a:rPr>
              <a:t>Ū</a:t>
            </a:r>
            <a:r>
              <a:rPr sz="2400" b="1" spc="-1540" dirty="0">
                <a:latin typeface="PMingLiU"/>
                <a:cs typeface="PMingLiU"/>
              </a:rPr>
              <a:t>Ŵ</a:t>
            </a:r>
            <a:r>
              <a:rPr sz="2400" b="1" spc="-1785" dirty="0">
                <a:latin typeface="PMingLiU"/>
                <a:cs typeface="PMingLiU"/>
              </a:rPr>
              <a:t>ŵŪ</a:t>
            </a:r>
            <a:r>
              <a:rPr sz="2400" b="1" spc="-1420" dirty="0">
                <a:latin typeface="PMingLiU"/>
                <a:cs typeface="PMingLiU"/>
              </a:rPr>
              <a:t>Ť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280" dirty="0">
                <a:latin typeface="PMingLiU"/>
                <a:cs typeface="PMingLiU"/>
              </a:rPr>
              <a:t>Ű</a:t>
            </a:r>
            <a:r>
              <a:rPr sz="2400" b="1" spc="-1660" dirty="0">
                <a:latin typeface="PMingLiU"/>
                <a:cs typeface="PMingLiU"/>
              </a:rPr>
              <a:t>ŧ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660" dirty="0">
                <a:latin typeface="PMingLiU"/>
                <a:cs typeface="PMingLiU"/>
              </a:rPr>
              <a:t>Ŋ</a:t>
            </a:r>
            <a:r>
              <a:rPr sz="2400" b="1" spc="-1280" dirty="0">
                <a:latin typeface="PMingLiU"/>
                <a:cs typeface="PMingLiU"/>
              </a:rPr>
              <a:t>ů</a:t>
            </a:r>
            <a:r>
              <a:rPr sz="2400" b="1" spc="-1785" dirty="0">
                <a:latin typeface="PMingLiU"/>
                <a:cs typeface="PMingLiU"/>
              </a:rPr>
              <a:t>ŵ</a:t>
            </a:r>
            <a:r>
              <a:rPr sz="2400" b="1" spc="-1425" dirty="0">
                <a:latin typeface="PMingLiU"/>
                <a:cs typeface="PMingLiU"/>
              </a:rPr>
              <a:t>Ŧ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280" dirty="0">
                <a:latin typeface="PMingLiU"/>
                <a:cs typeface="PMingLiU"/>
              </a:rPr>
              <a:t>ů</a:t>
            </a:r>
            <a:r>
              <a:rPr sz="2400" b="1" spc="-10" dirty="0">
                <a:latin typeface="PMingLiU"/>
                <a:cs typeface="PMingLiU"/>
              </a:rPr>
              <a:t>a</a:t>
            </a:r>
            <a:r>
              <a:rPr sz="2400" b="1" spc="-1785" dirty="0">
                <a:latin typeface="PMingLiU"/>
                <a:cs typeface="PMingLiU"/>
              </a:rPr>
              <a:t>ŵŪ</a:t>
            </a:r>
            <a:r>
              <a:rPr sz="2400" b="1" spc="-1280" dirty="0">
                <a:latin typeface="PMingLiU"/>
                <a:cs typeface="PMingLiU"/>
              </a:rPr>
              <a:t>Űů</a:t>
            </a:r>
            <a:r>
              <a:rPr sz="2400" b="1" spc="-10" dirty="0">
                <a:latin typeface="PMingLiU"/>
                <a:cs typeface="PMingLiU"/>
              </a:rPr>
              <a:t>a</a:t>
            </a:r>
            <a:r>
              <a:rPr sz="2400" b="1" spc="-1780" dirty="0">
                <a:latin typeface="PMingLiU"/>
                <a:cs typeface="PMingLiU"/>
              </a:rPr>
              <a:t>ŭ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" dirty="0">
                <a:latin typeface="PMingLiU"/>
                <a:cs typeface="PMingLiU"/>
              </a:rPr>
              <a:t>T</a:t>
            </a:r>
            <a:r>
              <a:rPr sz="2400" b="1" spc="-1280" dirty="0">
                <a:latin typeface="PMingLiU"/>
                <a:cs typeface="PMingLiU"/>
              </a:rPr>
              <a:t>ŰŶ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785" dirty="0">
                <a:latin typeface="PMingLiU"/>
                <a:cs typeface="PMingLiU"/>
              </a:rPr>
              <a:t>Ū</a:t>
            </a:r>
            <a:r>
              <a:rPr sz="2400" b="1" spc="-1540" dirty="0">
                <a:latin typeface="PMingLiU"/>
                <a:cs typeface="PMingLiU"/>
              </a:rPr>
              <a:t>Ŵ</a:t>
            </a:r>
            <a:r>
              <a:rPr sz="2400" b="1" spc="-650" dirty="0">
                <a:latin typeface="PMingLiU"/>
                <a:cs typeface="PMingLiU"/>
              </a:rPr>
              <a:t>Ů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800" dirty="0">
                <a:latin typeface="PMingLiU"/>
                <a:cs typeface="PMingLiU"/>
              </a:rPr>
              <a:t>ŉ</a:t>
            </a:r>
            <a:r>
              <a:rPr sz="2400" b="1" spc="-1280" dirty="0">
                <a:latin typeface="PMingLiU"/>
                <a:cs typeface="PMingLiU"/>
              </a:rPr>
              <a:t>Ű</a:t>
            </a:r>
            <a:r>
              <a:rPr sz="2400" b="1" spc="-1785" dirty="0">
                <a:latin typeface="PMingLiU"/>
                <a:cs typeface="PMingLiU"/>
              </a:rPr>
              <a:t>ŵ</a:t>
            </a:r>
            <a:r>
              <a:rPr sz="2400" b="1" spc="-1420" dirty="0">
                <a:latin typeface="PMingLiU"/>
                <a:cs typeface="PMingLiU"/>
              </a:rPr>
              <a:t>Ŧ</a:t>
            </a:r>
            <a:r>
              <a:rPr sz="2400" b="1" spc="-1780" dirty="0">
                <a:latin typeface="PMingLiU"/>
                <a:cs typeface="PMingLiU"/>
              </a:rPr>
              <a:t>ŭ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785" dirty="0">
                <a:latin typeface="PMingLiU"/>
                <a:cs typeface="PMingLiU"/>
              </a:rPr>
              <a:t>Ū</a:t>
            </a:r>
            <a:r>
              <a:rPr sz="2400" b="1" spc="-1275" dirty="0">
                <a:latin typeface="PMingLiU"/>
                <a:cs typeface="PMingLiU"/>
              </a:rPr>
              <a:t>ů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40" dirty="0">
                <a:latin typeface="PMingLiU"/>
                <a:cs typeface="PMingLiU"/>
              </a:rPr>
              <a:t>ŋ</a:t>
            </a:r>
            <a:r>
              <a:rPr sz="2400" b="1" spc="-15" dirty="0">
                <a:latin typeface="PMingLiU"/>
                <a:cs typeface="PMingLiU"/>
              </a:rPr>
              <a:t>a</a:t>
            </a:r>
            <a:r>
              <a:rPr sz="2400" b="1" spc="-1280" dirty="0">
                <a:latin typeface="PMingLiU"/>
                <a:cs typeface="PMingLiU"/>
              </a:rPr>
              <a:t>ű</a:t>
            </a:r>
            <a:r>
              <a:rPr sz="2400" b="1" spc="-10" dirty="0">
                <a:latin typeface="PMingLiU"/>
                <a:cs typeface="PMingLiU"/>
              </a:rPr>
              <a:t>a</a:t>
            </a:r>
            <a:r>
              <a:rPr sz="2400" b="1" spc="-1275" dirty="0">
                <a:latin typeface="PMingLiU"/>
                <a:cs typeface="PMingLiU"/>
              </a:rPr>
              <a:t>ů</a:t>
            </a:r>
            <a:endParaRPr sz="24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PMingLiU"/>
                <a:cs typeface="PMingLiU"/>
              </a:rPr>
              <a:t>ˬ</a:t>
            </a:r>
            <a:r>
              <a:rPr sz="2400" b="1" spc="-15" dirty="0">
                <a:latin typeface="PMingLiU"/>
                <a:cs typeface="PMingLiU"/>
              </a:rPr>
              <a:t>R</a:t>
            </a:r>
            <a:r>
              <a:rPr sz="2400" b="1" spc="-1280" dirty="0">
                <a:latin typeface="PMingLiU"/>
                <a:cs typeface="PMingLiU"/>
              </a:rPr>
              <a:t>ŰŰ</a:t>
            </a:r>
            <a:r>
              <a:rPr sz="2400" b="1" spc="-650" dirty="0">
                <a:latin typeface="PMingLiU"/>
                <a:cs typeface="PMingLiU"/>
              </a:rPr>
              <a:t>Ů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40" dirty="0">
                <a:latin typeface="PMingLiU"/>
                <a:cs typeface="PMingLiU"/>
              </a:rPr>
              <a:t>Ŵ</a:t>
            </a:r>
            <a:r>
              <a:rPr sz="2400" b="1" spc="-1425" dirty="0">
                <a:latin typeface="PMingLiU"/>
                <a:cs typeface="PMingLiU"/>
              </a:rPr>
              <a:t>Ŧ</a:t>
            </a:r>
            <a:r>
              <a:rPr sz="2400" b="1" spc="-1420" dirty="0">
                <a:latin typeface="PMingLiU"/>
                <a:cs typeface="PMingLiU"/>
              </a:rPr>
              <a:t>Ť</a:t>
            </a:r>
            <a:r>
              <a:rPr sz="2400" b="1" spc="-1785" dirty="0">
                <a:latin typeface="PMingLiU"/>
                <a:cs typeface="PMingLiU"/>
              </a:rPr>
              <a:t>ŵŪ</a:t>
            </a:r>
            <a:r>
              <a:rPr sz="2400" b="1" spc="-1280" dirty="0">
                <a:latin typeface="PMingLiU"/>
                <a:cs typeface="PMingLiU"/>
              </a:rPr>
              <a:t>Űů</a:t>
            </a:r>
            <a:r>
              <a:rPr sz="2400" b="1" dirty="0">
                <a:latin typeface="PMingLiU"/>
                <a:cs typeface="PMingLiU"/>
              </a:rPr>
              <a:t>˭ˬ</a:t>
            </a:r>
            <a:r>
              <a:rPr sz="2400" b="1" spc="-15" dirty="0">
                <a:latin typeface="PMingLiU"/>
                <a:cs typeface="PMingLiU"/>
              </a:rPr>
              <a:t>F</a:t>
            </a:r>
            <a:r>
              <a:rPr sz="2400" b="1" spc="-1280" dirty="0">
                <a:latin typeface="PMingLiU"/>
                <a:cs typeface="PMingLiU"/>
              </a:rPr>
              <a:t>ŰŰ</a:t>
            </a:r>
            <a:r>
              <a:rPr sz="2400" b="1" spc="-1275" dirty="0">
                <a:latin typeface="PMingLiU"/>
                <a:cs typeface="PMingLiU"/>
              </a:rPr>
              <a:t>ť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" dirty="0">
                <a:latin typeface="PMingLiU"/>
                <a:cs typeface="PMingLiU"/>
              </a:rPr>
              <a:t>a</a:t>
            </a:r>
            <a:r>
              <a:rPr sz="2400" b="1" spc="-1280" dirty="0">
                <a:latin typeface="PMingLiU"/>
                <a:cs typeface="PMingLiU"/>
              </a:rPr>
              <a:t>ů</a:t>
            </a:r>
            <a:r>
              <a:rPr sz="2400" b="1" spc="-1275" dirty="0">
                <a:latin typeface="PMingLiU"/>
                <a:cs typeface="PMingLiU"/>
              </a:rPr>
              <a:t>ť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800" dirty="0">
                <a:latin typeface="PMingLiU"/>
                <a:cs typeface="PMingLiU"/>
              </a:rPr>
              <a:t>Ņ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785" dirty="0">
                <a:latin typeface="PMingLiU"/>
                <a:cs typeface="PMingLiU"/>
              </a:rPr>
              <a:t>Ū</a:t>
            </a:r>
            <a:r>
              <a:rPr sz="2400" b="1" spc="-1280" dirty="0">
                <a:latin typeface="PMingLiU"/>
                <a:cs typeface="PMingLiU"/>
              </a:rPr>
              <a:t>ů</a:t>
            </a:r>
            <a:r>
              <a:rPr sz="2400" b="1" spc="-1300" dirty="0">
                <a:latin typeface="PMingLiU"/>
                <a:cs typeface="PMingLiU"/>
              </a:rPr>
              <a:t>Ŭ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40" dirty="0">
                <a:latin typeface="PMingLiU"/>
                <a:cs typeface="PMingLiU"/>
              </a:rPr>
              <a:t>Ŵ</a:t>
            </a:r>
            <a:r>
              <a:rPr sz="2400" b="1" spc="-1425" dirty="0">
                <a:latin typeface="PMingLiU"/>
                <a:cs typeface="PMingLiU"/>
              </a:rPr>
              <a:t>Ŧ</a:t>
            </a:r>
            <a:r>
              <a:rPr sz="2400" b="1" spc="-1420" dirty="0">
                <a:latin typeface="PMingLiU"/>
                <a:cs typeface="PMingLiU"/>
              </a:rPr>
              <a:t>Ť</a:t>
            </a:r>
            <a:r>
              <a:rPr sz="2400" b="1" spc="-1785" dirty="0">
                <a:latin typeface="PMingLiU"/>
                <a:cs typeface="PMingLiU"/>
              </a:rPr>
              <a:t>ŵŪ</a:t>
            </a:r>
            <a:r>
              <a:rPr sz="2400" b="1" spc="-1280" dirty="0">
                <a:latin typeface="PMingLiU"/>
                <a:cs typeface="PMingLiU"/>
              </a:rPr>
              <a:t>Ű</a:t>
            </a:r>
            <a:r>
              <a:rPr sz="2400" b="1" spc="-1275" dirty="0">
                <a:latin typeface="PMingLiU"/>
                <a:cs typeface="PMingLiU"/>
              </a:rPr>
              <a:t>ů</a:t>
            </a:r>
            <a:r>
              <a:rPr sz="2400" b="1" dirty="0">
                <a:latin typeface="PMingLiU"/>
                <a:cs typeface="PMingLiU"/>
              </a:rPr>
              <a:t>˭ˬ</a:t>
            </a:r>
            <a:r>
              <a:rPr sz="2400" b="1" spc="-15" dirty="0">
                <a:latin typeface="PMingLiU"/>
                <a:cs typeface="PMingLiU"/>
              </a:rPr>
              <a:t>Pa</a:t>
            </a:r>
            <a:r>
              <a:rPr sz="2400" b="1" spc="-1660" dirty="0">
                <a:latin typeface="PMingLiU"/>
                <a:cs typeface="PMingLiU"/>
              </a:rPr>
              <a:t>ų</a:t>
            </a:r>
            <a:r>
              <a:rPr sz="2400" b="1" spc="-1785" dirty="0">
                <a:latin typeface="PMingLiU"/>
                <a:cs typeface="PMingLiU"/>
              </a:rPr>
              <a:t>ŵ</a:t>
            </a:r>
            <a:r>
              <a:rPr sz="2400" b="1" spc="-15" dirty="0">
                <a:latin typeface="PMingLiU"/>
                <a:cs typeface="PMingLiU"/>
              </a:rPr>
              <a:t>y</a:t>
            </a:r>
            <a:r>
              <a:rPr sz="2400" b="1" spc="-5" dirty="0">
                <a:latin typeface="PMingLiU"/>
                <a:cs typeface="PMingLiU"/>
              </a:rPr>
              <a:t> </a:t>
            </a:r>
            <a:r>
              <a:rPr sz="2400" b="1" spc="-1540" dirty="0">
                <a:latin typeface="PMingLiU"/>
                <a:cs typeface="PMingLiU"/>
              </a:rPr>
              <a:t>Ŵ</a:t>
            </a:r>
            <a:r>
              <a:rPr sz="2400" b="1" spc="-1420" dirty="0">
                <a:latin typeface="PMingLiU"/>
                <a:cs typeface="PMingLiU"/>
              </a:rPr>
              <a:t>ŦŤ</a:t>
            </a:r>
            <a:r>
              <a:rPr sz="2400" b="1" spc="-1785" dirty="0">
                <a:latin typeface="PMingLiU"/>
                <a:cs typeface="PMingLiU"/>
              </a:rPr>
              <a:t>ŵŪ</a:t>
            </a:r>
            <a:r>
              <a:rPr sz="2400" b="1" spc="-1280" dirty="0">
                <a:latin typeface="PMingLiU"/>
                <a:cs typeface="PMingLiU"/>
              </a:rPr>
              <a:t>Űů</a:t>
            </a:r>
            <a:r>
              <a:rPr sz="2400" b="1" dirty="0">
                <a:latin typeface="PMingLiU"/>
                <a:cs typeface="PMingLiU"/>
              </a:rPr>
              <a:t>˭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176208"/>
            <a:ext cx="2632066" cy="140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4123" y="1176208"/>
            <a:ext cx="1986335" cy="1406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8960" y="1176208"/>
            <a:ext cx="1877150" cy="140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4866" y="3250314"/>
            <a:ext cx="1695254" cy="2238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643" y="2648535"/>
            <a:ext cx="2132929" cy="2840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pc="-30" dirty="0"/>
              <a:t>R</a:t>
            </a:r>
            <a:r>
              <a:rPr spc="-25" dirty="0"/>
              <a:t>e</a:t>
            </a:r>
            <a:r>
              <a:rPr dirty="0"/>
              <a:t>s</a:t>
            </a:r>
            <a:r>
              <a:rPr spc="-25" dirty="0"/>
              <a:t>e</a:t>
            </a:r>
            <a:r>
              <a:rPr dirty="0"/>
              <a:t>a</a:t>
            </a:r>
            <a:r>
              <a:rPr spc="-40" dirty="0"/>
              <a:t>r</a:t>
            </a:r>
            <a:r>
              <a:rPr spc="-25" dirty="0"/>
              <a:t>ch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bj</a:t>
            </a:r>
            <a:r>
              <a:rPr spc="-20" dirty="0"/>
              <a:t>ect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30" dirty="0"/>
              <a:t>Co</a:t>
            </a:r>
            <a:r>
              <a:rPr dirty="0"/>
              <a:t>ll</a:t>
            </a:r>
            <a:r>
              <a:rPr spc="-20" dirty="0"/>
              <a:t>ect</a:t>
            </a:r>
            <a:r>
              <a:rPr dirty="0"/>
              <a:t>i</a:t>
            </a:r>
            <a:r>
              <a:rPr spc="-25" dirty="0"/>
              <a:t>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a</a:t>
            </a:r>
            <a:r>
              <a:rPr spc="-15" dirty="0"/>
              <a:t>t</a:t>
            </a:r>
            <a:r>
              <a:rPr dirty="0"/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9982" y="2566757"/>
            <a:ext cx="5055235" cy="314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 indent="-210820">
              <a:lnSpc>
                <a:spcPct val="100000"/>
              </a:lnSpc>
              <a:buClr>
                <a:srgbClr val="990000"/>
              </a:buClr>
              <a:buFont typeface="Wingdings 2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OH</a:t>
            </a:r>
            <a:r>
              <a:rPr sz="2000" spc="-175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PU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ISHI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CO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2000" spc="-165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AN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90000"/>
              </a:buClr>
              <a:buFont typeface="Wingdings 2"/>
              <a:buChar char=""/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J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65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HO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2000" spc="-25" dirty="0">
                <a:solidFill>
                  <a:srgbClr val="333333"/>
                </a:solidFill>
                <a:latin typeface="Century Gothic"/>
                <a:cs typeface="Century Gothic"/>
              </a:rPr>
              <a:t>MANA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C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2003-2010</a:t>
            </a:r>
            <a:endParaRPr sz="2000">
              <a:latin typeface="Century Gothic"/>
              <a:cs typeface="Century Gothic"/>
            </a:endParaRPr>
          </a:p>
          <a:p>
            <a:pPr marL="12700" marR="1381760">
              <a:lnSpc>
                <a:spcPct val="75000"/>
              </a:lnSpc>
              <a:spcBef>
                <a:spcPts val="800"/>
              </a:spcBef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Sal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es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ki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ng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300(2001-2008)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mb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er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eg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：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5714</a:t>
            </a:r>
            <a:endParaRPr sz="2000">
              <a:latin typeface="Century Gothic"/>
              <a:cs typeface="Century Gothic"/>
            </a:endParaRPr>
          </a:p>
          <a:p>
            <a:pPr marL="223520" marR="5080" indent="-210820">
              <a:lnSpc>
                <a:spcPct val="175000"/>
              </a:lnSpc>
              <a:spcBef>
                <a:spcPts val="1400"/>
              </a:spcBef>
              <a:buClr>
                <a:srgbClr val="990000"/>
              </a:buClr>
              <a:buFont typeface="Wingdings 2"/>
              <a:buChar char=""/>
              <a:tabLst>
                <a:tab pos="241300" algn="l"/>
                <a:tab pos="986155" algn="l"/>
              </a:tabLst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nte</a:t>
            </a:r>
            <a:r>
              <a:rPr sz="2000" spc="25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al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our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ote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ق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Japa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ك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mb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er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20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eg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is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tr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Century Gothic"/>
                <a:cs typeface="Century Gothic"/>
              </a:rPr>
              <a:t>on</a:t>
            </a:r>
            <a:r>
              <a:rPr sz="2000" spc="-5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：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1108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ق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2008</a:t>
            </a:r>
            <a:r>
              <a:rPr sz="2000" dirty="0">
                <a:solidFill>
                  <a:srgbClr val="424242"/>
                </a:solidFill>
                <a:latin typeface="Meiryo"/>
                <a:cs typeface="Meiryo"/>
              </a:rPr>
              <a:t>ك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Da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2001-2008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382" rIns="0" bIns="0" rtlCol="0">
            <a:spAutoFit/>
          </a:bodyPr>
          <a:lstStyle/>
          <a:p>
            <a:pPr marL="12700">
              <a:lnSpc>
                <a:spcPts val="4245"/>
              </a:lnSpc>
            </a:pPr>
            <a:r>
              <a:rPr spc="-30" dirty="0"/>
              <a:t>Wha</a:t>
            </a:r>
            <a:r>
              <a:rPr spc="-15"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DE</a:t>
            </a:r>
            <a:r>
              <a:rPr spc="-35" dirty="0"/>
              <a:t>A</a:t>
            </a:r>
            <a:r>
              <a:rPr spc="-25"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4666030" y="2473116"/>
            <a:ext cx="1510030" cy="0"/>
          </a:xfrm>
          <a:custGeom>
            <a:avLst/>
            <a:gdLst/>
            <a:ahLst/>
            <a:cxnLst/>
            <a:rect l="l" t="t" r="r" b="b"/>
            <a:pathLst>
              <a:path w="1510029">
                <a:moveTo>
                  <a:pt x="0" y="0"/>
                </a:moveTo>
                <a:lnTo>
                  <a:pt x="1509948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8108" y="4067830"/>
            <a:ext cx="1969135" cy="1969135"/>
          </a:xfrm>
          <a:custGeom>
            <a:avLst/>
            <a:gdLst/>
            <a:ahLst/>
            <a:cxnLst/>
            <a:rect l="l" t="t" r="r" b="b"/>
            <a:pathLst>
              <a:path w="1969135" h="1969135">
                <a:moveTo>
                  <a:pt x="0" y="1968532"/>
                </a:moveTo>
                <a:lnTo>
                  <a:pt x="1968532" y="1968532"/>
                </a:lnTo>
                <a:lnTo>
                  <a:pt x="1968532" y="0"/>
                </a:lnTo>
                <a:lnTo>
                  <a:pt x="0" y="0"/>
                </a:lnTo>
                <a:lnTo>
                  <a:pt x="0" y="1968532"/>
                </a:lnTo>
                <a:close/>
              </a:path>
            </a:pathLst>
          </a:custGeom>
          <a:solidFill>
            <a:srgbClr val="F1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8108" y="4067830"/>
            <a:ext cx="1969135" cy="1969135"/>
          </a:xfrm>
          <a:custGeom>
            <a:avLst/>
            <a:gdLst/>
            <a:ahLst/>
            <a:cxnLst/>
            <a:rect l="l" t="t" r="r" b="b"/>
            <a:pathLst>
              <a:path w="1969135" h="1969135">
                <a:moveTo>
                  <a:pt x="0" y="1968532"/>
                </a:moveTo>
                <a:lnTo>
                  <a:pt x="1968532" y="1968532"/>
                </a:lnTo>
                <a:lnTo>
                  <a:pt x="1968532" y="0"/>
                </a:lnTo>
                <a:lnTo>
                  <a:pt x="0" y="0"/>
                </a:lnTo>
                <a:lnTo>
                  <a:pt x="0" y="1968532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914" y="451938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716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3923" y="446042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69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1914" y="4886276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716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3923" y="482731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57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1914" y="528138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716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3923" y="522242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69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1914" y="5648276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716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3923" y="558931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57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6494" y="451938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723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8508" y="446042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69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6494" y="4886276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723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38508" y="482731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57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6494" y="5281385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723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4543" y="1341652"/>
            <a:ext cx="3707129" cy="1821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370" marR="5080" indent="-408305">
              <a:lnSpc>
                <a:spcPct val="114999"/>
              </a:lnSpc>
            </a:pPr>
            <a:r>
              <a:rPr sz="3000" dirty="0">
                <a:solidFill>
                  <a:srgbClr val="FF0000"/>
                </a:solidFill>
                <a:latin typeface="Century Gothic"/>
                <a:cs typeface="Century Gothic"/>
              </a:rPr>
              <a:t>Evaluation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entury Gothic"/>
                <a:cs typeface="Century Gothic"/>
              </a:rPr>
              <a:t>Ef</a:t>
            </a:r>
            <a:r>
              <a:rPr sz="3000" dirty="0">
                <a:latin typeface="Century Gothic"/>
                <a:cs typeface="Century Gothic"/>
              </a:rPr>
              <a:t>fici</a:t>
            </a:r>
            <a:r>
              <a:rPr sz="3000" spc="-20" dirty="0">
                <a:latin typeface="Century Gothic"/>
                <a:cs typeface="Century Gothic"/>
              </a:rPr>
              <a:t>en</a:t>
            </a:r>
            <a:r>
              <a:rPr sz="3000" dirty="0">
                <a:latin typeface="Century Gothic"/>
                <a:cs typeface="Century Gothic"/>
              </a:rPr>
              <a:t>cy</a:t>
            </a:r>
            <a:endParaRPr sz="3000">
              <a:latin typeface="Century Gothic"/>
              <a:cs typeface="Century Gothic"/>
            </a:endParaRPr>
          </a:p>
          <a:p>
            <a:pPr marL="420370" marR="5080">
              <a:lnSpc>
                <a:spcPct val="100000"/>
              </a:lnSpc>
              <a:tabLst>
                <a:tab pos="3462654" algn="l"/>
              </a:tabLst>
            </a:pPr>
            <a:r>
              <a:rPr sz="3000" spc="-20" dirty="0">
                <a:latin typeface="Century Gothic"/>
                <a:cs typeface="Century Gothic"/>
              </a:rPr>
              <a:t>Pe</a:t>
            </a:r>
            <a:r>
              <a:rPr sz="3000" spc="125" dirty="0">
                <a:latin typeface="Century Gothic"/>
                <a:cs typeface="Century Gothic"/>
              </a:rPr>
              <a:t>r</a:t>
            </a:r>
            <a:r>
              <a:rPr sz="3000" spc="-15" dirty="0">
                <a:latin typeface="Century Gothic"/>
                <a:cs typeface="Century Gothic"/>
              </a:rPr>
              <a:t>fo</a:t>
            </a:r>
            <a:r>
              <a:rPr sz="3000" spc="70" dirty="0">
                <a:latin typeface="Century Gothic"/>
                <a:cs typeface="Century Gothic"/>
              </a:rPr>
              <a:t>r</a:t>
            </a:r>
            <a:r>
              <a:rPr sz="3000" dirty="0">
                <a:latin typeface="Century Gothic"/>
                <a:cs typeface="Century Gothic"/>
              </a:rPr>
              <a:t>ma</a:t>
            </a:r>
            <a:r>
              <a:rPr sz="3000" spc="-20" dirty="0">
                <a:latin typeface="Century Gothic"/>
                <a:cs typeface="Century Gothic"/>
              </a:rPr>
              <a:t>nce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Century Gothic"/>
                <a:cs typeface="Century Gothic"/>
              </a:rPr>
              <a:t>=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Century Gothic"/>
                <a:cs typeface="Century Gothic"/>
              </a:rPr>
              <a:t>P</a:t>
            </a:r>
            <a:r>
              <a:rPr sz="3000" spc="-25" dirty="0">
                <a:latin typeface="Century Gothic"/>
                <a:cs typeface="Century Gothic"/>
              </a:rPr>
              <a:t>r</a:t>
            </a:r>
            <a:r>
              <a:rPr sz="3000" spc="-20" dirty="0">
                <a:latin typeface="Century Gothic"/>
                <a:cs typeface="Century Gothic"/>
              </a:rPr>
              <a:t>o</a:t>
            </a:r>
            <a:r>
              <a:rPr sz="3000" dirty="0">
                <a:latin typeface="Century Gothic"/>
                <a:cs typeface="Century Gothic"/>
              </a:rPr>
              <a:t>d</a:t>
            </a:r>
            <a:r>
              <a:rPr sz="3000" spc="-20" dirty="0">
                <a:latin typeface="Century Gothic"/>
                <a:cs typeface="Century Gothic"/>
              </a:rPr>
              <a:t>uct</a:t>
            </a:r>
            <a:r>
              <a:rPr sz="3000" dirty="0">
                <a:latin typeface="Century Gothic"/>
                <a:cs typeface="Century Gothic"/>
              </a:rPr>
              <a:t>ivi</a:t>
            </a:r>
            <a:r>
              <a:rPr sz="3000" spc="-15" dirty="0">
                <a:latin typeface="Century Gothic"/>
                <a:cs typeface="Century Gothic"/>
              </a:rPr>
              <a:t>t</a:t>
            </a:r>
            <a:r>
              <a:rPr sz="3000" dirty="0">
                <a:latin typeface="Century Gothic"/>
                <a:cs typeface="Century Gothic"/>
              </a:rPr>
              <a:t>y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44774" y="1939556"/>
            <a:ext cx="13379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25" dirty="0">
                <a:latin typeface="Century Gothic"/>
                <a:cs typeface="Century Gothic"/>
              </a:rPr>
              <a:t>Output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0542" y="2620556"/>
            <a:ext cx="9645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Century Gothic"/>
                <a:cs typeface="Century Gothic"/>
              </a:rPr>
              <a:t>Input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2116" y="268285"/>
            <a:ext cx="1645920" cy="1645920"/>
          </a:xfrm>
          <a:prstGeom prst="rect">
            <a:avLst/>
          </a:prstGeom>
          <a:solidFill>
            <a:srgbClr val="AB1500"/>
          </a:solidFill>
        </p:spPr>
        <p:txBody>
          <a:bodyPr vert="horz" wrap="square" lIns="0" tIns="0" rIns="0" bIns="0" rtlCol="0">
            <a:spAutoFit/>
          </a:bodyPr>
          <a:lstStyle/>
          <a:p>
            <a:pPr marL="206375" marR="154940">
              <a:lnSpc>
                <a:spcPts val="1400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Eval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Japanese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Hotels:</a:t>
            </a:r>
            <a:endParaRPr sz="1200">
              <a:latin typeface="Century Gothic"/>
              <a:cs typeface="Century Gothic"/>
            </a:endParaRPr>
          </a:p>
          <a:p>
            <a:pPr marL="208915">
              <a:lnSpc>
                <a:spcPts val="2270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Model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8237" y="4728381"/>
            <a:ext cx="127381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 marR="5080" indent="-77470">
              <a:lnSpc>
                <a:spcPts val="28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ecision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Maki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8667" y="3774597"/>
            <a:ext cx="16738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entury Gothic"/>
                <a:cs typeface="Century Gothic"/>
              </a:rPr>
              <a:t>DE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Model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6035" y="3787488"/>
            <a:ext cx="7772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entury Gothic"/>
                <a:cs typeface="Century Gothic"/>
              </a:rPr>
              <a:t>Input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3289" y="3787488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Century Gothic"/>
                <a:cs typeface="Century Gothic"/>
              </a:rPr>
              <a:t>Output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60655" y="4380583"/>
            <a:ext cx="182245" cy="136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5500"/>
              </a:lnSpc>
            </a:pP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d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3617" y="4380584"/>
            <a:ext cx="179705" cy="136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135500"/>
              </a:lnSpc>
            </a:pPr>
            <a:r>
              <a:rPr sz="1800" spc="-15" dirty="0">
                <a:latin typeface="Century Gothic"/>
                <a:cs typeface="Century Gothic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h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8508" y="522242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69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6494" y="5648276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59">
                <a:moveTo>
                  <a:pt x="0" y="0"/>
                </a:moveTo>
                <a:lnTo>
                  <a:pt x="1152723" y="0"/>
                </a:lnTo>
              </a:path>
            </a:pathLst>
          </a:custGeom>
          <a:ln w="25399">
            <a:solidFill>
              <a:srgbClr val="AB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38508" y="558931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71" y="2045"/>
                </a:lnTo>
                <a:lnTo>
                  <a:pt x="0" y="14167"/>
                </a:lnTo>
                <a:lnTo>
                  <a:pt x="2042" y="21942"/>
                </a:lnTo>
                <a:lnTo>
                  <a:pt x="65501" y="58957"/>
                </a:lnTo>
                <a:lnTo>
                  <a:pt x="2042" y="95975"/>
                </a:lnTo>
                <a:lnTo>
                  <a:pt x="0" y="103750"/>
                </a:lnTo>
                <a:lnTo>
                  <a:pt x="7071" y="115857"/>
                </a:lnTo>
                <a:lnTo>
                  <a:pt x="14843" y="117905"/>
                </a:lnTo>
                <a:lnTo>
                  <a:pt x="115915" y="58957"/>
                </a:lnTo>
                <a:lnTo>
                  <a:pt x="14843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2517</Words>
  <Application>Microsoft Office PowerPoint</Application>
  <PresentationFormat>On-screen Show (4:3)</PresentationFormat>
  <Paragraphs>1835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Research Background</vt:lpstr>
      <vt:lpstr>Research Background</vt:lpstr>
      <vt:lpstr>Research Motivation</vt:lpstr>
      <vt:lpstr>PowerPoint Presentation</vt:lpstr>
      <vt:lpstr>Research Object Collecting Data</vt:lpstr>
      <vt:lpstr>What is DEA?</vt:lpstr>
      <vt:lpstr>Research Method</vt:lpstr>
      <vt:lpstr>Cluster Analysis</vt:lpstr>
      <vt:lpstr>Input Variable</vt:lpstr>
      <vt:lpstr>PowerPoint Presentation</vt:lpstr>
      <vt:lpstr>PowerPoint Presentation</vt:lpstr>
      <vt:lpstr>Result of CCR</vt:lpstr>
      <vt:lpstr>Result of BCC</vt:lpstr>
      <vt:lpstr>Result of CCR/BCC</vt:lpstr>
      <vt:lpstr>Cluster Analysis</vt:lpstr>
      <vt:lpstr>Result of Cluster Analysis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Shanker Dayal Mishra</cp:lastModifiedBy>
  <cp:revision>1</cp:revision>
  <dcterms:created xsi:type="dcterms:W3CDTF">2014-10-13T07:54:00Z</dcterms:created>
  <dcterms:modified xsi:type="dcterms:W3CDTF">2014-10-13T05:55:17Z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2014-10-13T00:00:00Z</vt:filetime>
  </property>
  <property fmtid="{D5CDD505-2E9C-101B-9397-08002B2CF9AE}" pid="3" name="LastSaved">
    <vt:filetime>2014-10-13T00:00:00Z</vt:filetime>
  </property>
</Properties>
</file>