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9"/>
  </p:notesMasterIdLst>
  <p:sldIdLst>
    <p:sldId id="276" r:id="rId2"/>
    <p:sldId id="271" r:id="rId3"/>
    <p:sldId id="274" r:id="rId4"/>
    <p:sldId id="279" r:id="rId5"/>
    <p:sldId id="273"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Hsiao-Chun </a:t>
            </a:r>
            <a:r>
              <a:rPr lang="en-US" sz="2000" b="1" spc="160" dirty="0" smtClean="0">
                <a:latin typeface="Times New Roman"/>
                <a:cs typeface="Times New Roman"/>
              </a:rPr>
              <a:t>Wu</a:t>
            </a:r>
          </a:p>
          <a:p>
            <a:pPr marL="788035" marR="708025" lvl="0" indent="-342900" algn="ctr">
              <a:lnSpc>
                <a:spcPct val="120000"/>
              </a:lnSpc>
              <a:spcBef>
                <a:spcPct val="20000"/>
              </a:spcBef>
              <a:defRPr/>
            </a:pPr>
            <a:r>
              <a:rPr lang="en-US" sz="2000" spc="160" dirty="0">
                <a:latin typeface="Times New Roman"/>
                <a:cs typeface="Times New Roman"/>
              </a:rPr>
              <a:t>Louisiana State University</a:t>
            </a:r>
          </a:p>
          <a:p>
            <a:pPr marL="788035" marR="708025" lvl="0" indent="-342900" algn="ctr">
              <a:lnSpc>
                <a:spcPct val="120000"/>
              </a:lnSpc>
              <a:spcBef>
                <a:spcPct val="20000"/>
              </a:spcBef>
              <a:defRPr/>
            </a:pPr>
            <a:r>
              <a:rPr lang="en-US" sz="2000" spc="160" dirty="0">
                <a:latin typeface="Times New Roman"/>
                <a:cs typeface="Times New Roman"/>
              </a:rPr>
              <a:t>United </a:t>
            </a:r>
            <a:r>
              <a:rPr lang="en-US" sz="2000" spc="160" dirty="0" smtClean="0">
                <a:latin typeface="Times New Roman"/>
                <a:cs typeface="Times New Roman"/>
              </a:rPr>
              <a:t>States </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1026" name="Picture 2" descr="Anitha Chennamanen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942675"/>
            <a:ext cx="119062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Tarleton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8527" y="3924430"/>
            <a:ext cx="3248025" cy="11525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Hsiao-Chun Wu graduated from University of Florida in 1999 with a Ph. D. degree in Electrical and Computer Engineering, where he started to dedicate research on Signal Processing under the guidance of Dr. Jose C. Principe. Since March of 1999, he had joined Motorola Personal Communications Sector research labs and gotten involved with the ongoing research for </a:t>
            </a:r>
            <a:r>
              <a:rPr lang="en-US" sz="1600" b="0" dirty="0" err="1">
                <a:latin typeface="Times New Roman" pitchFamily="18" charset="0"/>
                <a:cs typeface="Times New Roman" pitchFamily="18" charset="0"/>
              </a:rPr>
              <a:t>motorola</a:t>
            </a:r>
            <a:r>
              <a:rPr lang="en-US" sz="1600" b="0" dirty="0">
                <a:latin typeface="Times New Roman" pitchFamily="18" charset="0"/>
                <a:cs typeface="Times New Roman" pitchFamily="18" charset="0"/>
              </a:rPr>
              <a:t> </a:t>
            </a:r>
            <a:r>
              <a:rPr lang="en-US" sz="1600" b="0" dirty="0" smtClean="0">
                <a:latin typeface="Times New Roman" pitchFamily="18" charset="0"/>
                <a:cs typeface="Times New Roman" pitchFamily="18" charset="0"/>
              </a:rPr>
              <a:t>VR Lite </a:t>
            </a:r>
            <a:r>
              <a:rPr lang="en-US" sz="1600" b="0" dirty="0">
                <a:latin typeface="Times New Roman" pitchFamily="18" charset="0"/>
                <a:cs typeface="Times New Roman" pitchFamily="18" charset="0"/>
              </a:rPr>
              <a:t>speech recognition software.</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endParaRPr lang="en-US" sz="1600" dirty="0" smtClean="0">
              <a:latin typeface="Times New Roman" pitchFamily="18" charset="0"/>
              <a:cs typeface="Times New Roman" pitchFamily="18" charset="0"/>
            </a:endParaRPr>
          </a:p>
          <a:p>
            <a:pPr marL="109728" algn="just"/>
            <a:r>
              <a:rPr lang="en-US" sz="1600" b="0" dirty="0" smtClean="0">
                <a:latin typeface="Times New Roman" pitchFamily="18" charset="0"/>
                <a:cs typeface="Times New Roman" pitchFamily="18" charset="0"/>
              </a:rPr>
              <a:t>His </a:t>
            </a:r>
            <a:r>
              <a:rPr lang="en-US" sz="1600" b="0" dirty="0">
                <a:latin typeface="Times New Roman" pitchFamily="18" charset="0"/>
                <a:cs typeface="Times New Roman" pitchFamily="18" charset="0"/>
              </a:rPr>
              <a:t>research in Motorola included novel robust speech detection and enhancement algorithms in a wide variety of background noise. In January of 2001, he joined the faculty at the Department of Electrical and Computer Engineering, Louisiana State University as a tenure-track assistant professor; he became a tenured associate professor in 2007. In July to August 2007, Dr. Wu was a visiting assistant professor at Television and Networks Transmission Group, Communications Research Centre, Ottawa, Canada. From August to December 2008, he was a visiting associate professor at Department of Electrical Engineering, Stanford University, Stanford, California</a:t>
            </a:r>
            <a:r>
              <a:rPr lang="en-US" sz="1600" b="0" dirty="0" smtClean="0">
                <a:latin typeface="Times New Roman" pitchFamily="18" charset="0"/>
                <a:cs typeface="Times New Roman" pitchFamily="18" charset="0"/>
              </a:rPr>
              <a:t>.</a:t>
            </a:r>
          </a:p>
          <a:p>
            <a:pPr marL="109728" algn="just"/>
            <a:endParaRPr lang="en-US" sz="1600" b="0" dirty="0">
              <a:latin typeface="Times New Roman" pitchFamily="18" charset="0"/>
              <a:cs typeface="Times New Roman" pitchFamily="18" charset="0"/>
            </a:endParaRPr>
          </a:p>
          <a:p>
            <a:pPr marL="109728" algn="just"/>
            <a:r>
              <a:rPr lang="en-US" sz="1600" b="0" dirty="0" err="1" smtClean="0">
                <a:latin typeface="Times New Roman" pitchFamily="18" charset="0"/>
                <a:cs typeface="Times New Roman" pitchFamily="18" charset="0"/>
              </a:rPr>
              <a:t>Cont</a:t>
            </a:r>
            <a:r>
              <a:rPr lang="en-US" sz="1600" b="0" dirty="0" smtClean="0">
                <a:latin typeface="Times New Roman" pitchFamily="18" charset="0"/>
                <a:cs typeface="Times New Roman" pitchFamily="18" charset="0"/>
              </a:rPr>
              <a:t>….</a:t>
            </a:r>
          </a:p>
          <a:p>
            <a:pPr marL="109728" algn="just"/>
            <a:r>
              <a:rPr lang="en-US" sz="1600" b="0" dirty="0">
                <a:latin typeface="Times New Roman" pitchFamily="18" charset="0"/>
                <a:cs typeface="Times New Roman" pitchFamily="18" charset="0"/>
              </a:rPr>
              <a:t>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His current interests are in speech detection, recognition, enhancement, as well as digital signal processing for wireless communication applications. Dr. Wu has published more than 190 refereed journal and conference papers in signal processing, broadcasting, wireless communications, sensor networks and </a:t>
            </a:r>
            <a:r>
              <a:rPr lang="en-US" sz="1600" b="0" dirty="0" err="1">
                <a:latin typeface="Times New Roman" pitchFamily="18" charset="0"/>
                <a:cs typeface="Times New Roman" pitchFamily="18" charset="0"/>
              </a:rPr>
              <a:t>ultrasonics</a:t>
            </a:r>
            <a:r>
              <a:rPr lang="en-US" sz="1600" b="0" dirty="0">
                <a:latin typeface="Times New Roman" pitchFamily="18" charset="0"/>
                <a:cs typeface="Times New Roman" pitchFamily="18" charset="0"/>
              </a:rPr>
              <a:t> areas (more than 160 of them are published by IEEE or ACM). </a:t>
            </a:r>
            <a:br>
              <a:rPr lang="en-US" sz="1600" b="0" dirty="0">
                <a:latin typeface="Times New Roman" pitchFamily="18" charset="0"/>
                <a:cs typeface="Times New Roman" pitchFamily="18" charset="0"/>
              </a:rPr>
            </a:br>
            <a:r>
              <a:rPr lang="en-US" sz="1600" b="0" dirty="0">
                <a:latin typeface="Times New Roman" pitchFamily="18" charset="0"/>
                <a:cs typeface="Times New Roman" pitchFamily="18" charset="0"/>
              </a:rPr>
              <a:t/>
            </a:r>
            <a:br>
              <a:rPr lang="en-US" sz="1600" b="0" dirty="0">
                <a:latin typeface="Times New Roman" pitchFamily="18" charset="0"/>
                <a:cs typeface="Times New Roman" pitchFamily="18" charset="0"/>
              </a:rPr>
            </a:br>
            <a:r>
              <a:rPr lang="en-US" sz="1600" b="0" dirty="0">
                <a:latin typeface="Times New Roman" pitchFamily="18" charset="0"/>
                <a:cs typeface="Times New Roman" pitchFamily="18" charset="0"/>
              </a:rPr>
              <a:t>He is an IEEE Senior Member and currently serves on five journal editorial boards in the area of electrical and computer engineering. Since 2009, he has been serving on IEEE Multimedia Technical Committee. Dr. Wu is currently an IEEE Distinguished Lecturer and an IEEE Fellow of Class 2015</a:t>
            </a:r>
            <a:r>
              <a:rPr lang="en-US" sz="1600" b="0" dirty="0" smtClean="0">
                <a:latin typeface="Times New Roman" pitchFamily="18" charset="0"/>
                <a:cs typeface="Times New Roman" pitchFamily="18" charset="0"/>
              </a:rPr>
              <a:t>. </a:t>
            </a:r>
            <a:endParaRPr lang="en-US" sz="1600" b="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70589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Blind Source Separation, Automatic End of Speech Detection</a:t>
            </a:r>
            <a:r>
              <a:rPr lang="en-US" sz="1600" b="0" dirty="0" smtClean="0">
                <a:latin typeface="Times New Roman" pitchFamily="18" charset="0"/>
                <a:cs typeface="Times New Roman" pitchFamily="18" charset="0"/>
              </a:rPr>
              <a:t>. </a:t>
            </a:r>
          </a:p>
          <a:p>
            <a:pPr marL="109728" algn="just"/>
            <a:endParaRPr lang="en-US" sz="2000" dirty="0" smtClean="0">
              <a:latin typeface="Times New Roman" pitchFamily="18" charset="0"/>
              <a:cs typeface="Times New Roman" pitchFamily="18" charset="0"/>
            </a:endParaRPr>
          </a:p>
          <a:p>
            <a:pPr marL="109728"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180</TotalTime>
  <Words>333</Words>
  <Application>Microsoft Office PowerPoint</Application>
  <PresentationFormat>On-screen Show (4:3)</PresentationFormat>
  <Paragraphs>26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70</cp:revision>
  <dcterms:created xsi:type="dcterms:W3CDTF">2014-09-03T06:02:07Z</dcterms:created>
  <dcterms:modified xsi:type="dcterms:W3CDTF">2015-10-20T15:17:16Z</dcterms:modified>
</cp:coreProperties>
</file>