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31" r:id="rId3"/>
    <p:sldId id="264" r:id="rId4"/>
    <p:sldId id="336" r:id="rId5"/>
    <p:sldId id="326" r:id="rId6"/>
    <p:sldId id="332" r:id="rId7"/>
    <p:sldId id="333" r:id="rId8"/>
    <p:sldId id="33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193566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2646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2561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697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5430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7EC17-62CB-413B-9BA3-AB7EE584A314}"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62757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7EC17-62CB-413B-9BA3-AB7EE584A314}" type="datetimeFigureOut">
              <a:rPr lang="en-US" smtClean="0"/>
              <a:t>11/17/2015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16602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7EC17-62CB-413B-9BA3-AB7EE584A314}" type="datetimeFigureOut">
              <a:rPr lang="en-US" smtClean="0"/>
              <a:t>11/17/2015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424353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7EC17-62CB-413B-9BA3-AB7EE584A314}" type="datetimeFigureOut">
              <a:rPr lang="en-US" smtClean="0"/>
              <a:t>11/17/2015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1287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57342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7367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7EC17-62CB-413B-9BA3-AB7EE584A314}" type="datetimeFigureOut">
              <a:rPr lang="en-US" smtClean="0"/>
              <a:t>11/17/2015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BEAC9-7C09-4AFD-8E07-945639C5BD61}" type="slidenum">
              <a:rPr lang="en-US" smtClean="0"/>
              <a:t>‹#›</a:t>
            </a:fld>
            <a:endParaRPr lang="en-US"/>
          </a:p>
        </p:txBody>
      </p:sp>
    </p:spTree>
    <p:extLst>
      <p:ext uri="{BB962C8B-B14F-4D97-AF65-F5344CB8AC3E}">
        <p14:creationId xmlns:p14="http://schemas.microsoft.com/office/powerpoint/2010/main" val="41183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55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8895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12775" y="4987496"/>
            <a:ext cx="7758506" cy="1477328"/>
          </a:xfrm>
          <a:prstGeom prst="rect">
            <a:avLst/>
          </a:prstGeom>
        </p:spPr>
        <p:txBody>
          <a:bodyPr wrap="square">
            <a:spAutoFit/>
          </a:bodyPr>
          <a:lstStyle/>
          <a:p>
            <a:r>
              <a:rPr lang="en-IN" b="1" dirty="0" err="1" smtClean="0">
                <a:latin typeface="Times New Roman" pitchFamily="18" charset="0"/>
                <a:cs typeface="Times New Roman" pitchFamily="18" charset="0"/>
              </a:rPr>
              <a:t>Huann</a:t>
            </a:r>
            <a:r>
              <a:rPr lang="en-IN" b="1" dirty="0" smtClean="0">
                <a:latin typeface="Times New Roman" pitchFamily="18" charset="0"/>
                <a:cs typeface="Times New Roman" pitchFamily="18" charset="0"/>
              </a:rPr>
              <a:t>-Ming Chou</a:t>
            </a:r>
          </a:p>
          <a:p>
            <a:r>
              <a:rPr lang="en-IN" dirty="0" smtClean="0">
                <a:latin typeface="Times New Roman" pitchFamily="18" charset="0"/>
                <a:cs typeface="Times New Roman" pitchFamily="18" charset="0"/>
              </a:rPr>
              <a:t>Professor / Dean</a:t>
            </a:r>
          </a:p>
          <a:p>
            <a:r>
              <a:rPr lang="en-IN" dirty="0" smtClean="0">
                <a:latin typeface="Times New Roman" pitchFamily="18" charset="0"/>
                <a:cs typeface="Times New Roman" pitchFamily="18" charset="0"/>
              </a:rPr>
              <a:t>College of Engineering </a:t>
            </a:r>
          </a:p>
          <a:p>
            <a:r>
              <a:rPr lang="en-IN" dirty="0" smtClean="0">
                <a:latin typeface="Times New Roman" pitchFamily="18" charset="0"/>
                <a:cs typeface="Times New Roman" pitchFamily="18" charset="0"/>
              </a:rPr>
              <a:t>Kun Shan University</a:t>
            </a:r>
          </a:p>
          <a:p>
            <a:r>
              <a:rPr lang="en-IN" dirty="0" smtClean="0">
                <a:latin typeface="Times New Roman" pitchFamily="18" charset="0"/>
                <a:cs typeface="Times New Roman" pitchFamily="18" charset="0"/>
              </a:rPr>
              <a:t>China</a:t>
            </a:r>
            <a:endParaRPr lang="en-US" dirty="0" smtClean="0">
              <a:latin typeface="Times New Roman" pitchFamily="18" charset="0"/>
              <a:cs typeface="Times New Roman" pitchFamily="18" charset="0"/>
            </a:endParaRPr>
          </a:p>
        </p:txBody>
      </p:sp>
      <p:sp>
        <p:nvSpPr>
          <p:cNvPr id="4" name="Rectangle 3"/>
          <p:cNvSpPr/>
          <p:nvPr/>
        </p:nvSpPr>
        <p:spPr>
          <a:xfrm>
            <a:off x="2590800" y="1898073"/>
            <a:ext cx="6323877" cy="2308324"/>
          </a:xfrm>
          <a:prstGeom prst="rect">
            <a:avLst/>
          </a:prstGeom>
        </p:spPr>
        <p:txBody>
          <a:bodyPr wrap="square">
            <a:spAutoFit/>
          </a:bodyPr>
          <a:lstStyle/>
          <a:p>
            <a:r>
              <a:rPr lang="en-US" sz="3600" b="1" i="1" dirty="0" smtClean="0">
                <a:latin typeface="Times New Roman" pitchFamily="18" charset="0"/>
                <a:cs typeface="Times New Roman" pitchFamily="18" charset="0"/>
              </a:rPr>
              <a:t>Editor</a:t>
            </a:r>
          </a:p>
          <a:p>
            <a:r>
              <a:rPr lang="en-IN" sz="3600" b="1" i="1" dirty="0" smtClean="0">
                <a:solidFill>
                  <a:srgbClr val="7030A0"/>
                </a:solidFill>
                <a:latin typeface="Times New Roman" pitchFamily="18" charset="0"/>
                <a:cs typeface="Times New Roman" pitchFamily="18" charset="0"/>
              </a:rPr>
              <a:t>Journal of Fundamentals of Renewable Energy and Applications</a:t>
            </a:r>
            <a:endParaRPr lang="en-US" sz="3600" i="1" dirty="0">
              <a:solidFill>
                <a:srgbClr val="7030A0"/>
              </a:solidFill>
              <a:latin typeface="Times New Roman" pitchFamily="18" charset="0"/>
              <a:cs typeface="Times New Roman" pitchFamily="18" charset="0"/>
            </a:endParaRPr>
          </a:p>
        </p:txBody>
      </p:sp>
      <p:sp>
        <p:nvSpPr>
          <p:cNvPr id="2" name="AutoShape 2" descr="Image result for Women and Infants Center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6" name="AutoShape 2" descr="Image result for University of Alabama 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5" name="AutoShape 2" descr="Image result for Childrens Hospital of Pittsburgh 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7" name="AutoShape 2" descr="Image result for Medical University of Graz logo"/>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9"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
        <p:nvSpPr>
          <p:cNvPr id="10" name="AutoShape 4" descr="Image result for Dalhousie University logo"/>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8" name="AutoShape 4" descr="Image result for Indian Institute of Technology logo"/>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3" name="AutoShape 4" descr="Image result for University of California  logo"/>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5076403"/>
            <a:ext cx="1371600" cy="1189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4" descr="Huann-Ming Chou"/>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2774" y="2031234"/>
            <a:ext cx="1672345" cy="217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33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7976" y="1828800"/>
            <a:ext cx="8382000" cy="4185761"/>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Biography:</a:t>
            </a:r>
          </a:p>
          <a:p>
            <a:endParaRPr lang="en-IN" sz="2000" dirty="0" smtClean="0">
              <a:latin typeface="Times New Roman" pitchFamily="18" charset="0"/>
              <a:cs typeface="Times New Roman" pitchFamily="18" charset="0"/>
            </a:endParaRPr>
          </a:p>
          <a:p>
            <a:r>
              <a:rPr lang="en-IN" sz="2400" dirty="0">
                <a:latin typeface="Times New Roman" pitchFamily="18" charset="0"/>
                <a:cs typeface="Times New Roman" pitchFamily="18" charset="0"/>
              </a:rPr>
              <a:t>PhD in National Cheng Kung University Taiwan Graduate College of Mechanical Engineering,</a:t>
            </a:r>
          </a:p>
          <a:p>
            <a:endParaRPr lang="en-IN" sz="2400" dirty="0">
              <a:latin typeface="Times New Roman" pitchFamily="18" charset="0"/>
              <a:cs typeface="Times New Roman" pitchFamily="18" charset="0"/>
            </a:endParaRPr>
          </a:p>
          <a:p>
            <a:r>
              <a:rPr lang="en-IN" sz="2400" dirty="0">
                <a:latin typeface="Times New Roman" pitchFamily="18" charset="0"/>
                <a:cs typeface="Times New Roman" pitchFamily="18" charset="0"/>
              </a:rPr>
              <a:t>Masters in National Cheng Kung University Taiwan Graduate College of Mechanical Engineering,</a:t>
            </a:r>
          </a:p>
          <a:p>
            <a:endParaRPr lang="en-IN" sz="2400" dirty="0">
              <a:latin typeface="Times New Roman" pitchFamily="18" charset="0"/>
              <a:cs typeface="Times New Roman" pitchFamily="18" charset="0"/>
            </a:endParaRPr>
          </a:p>
          <a:p>
            <a:r>
              <a:rPr lang="en-IN" sz="2400" dirty="0">
                <a:latin typeface="Times New Roman" pitchFamily="18" charset="0"/>
                <a:cs typeface="Times New Roman" pitchFamily="18" charset="0"/>
              </a:rPr>
              <a:t>Bachelors in National Cheng Kung University Taiwan Department of Mechanical Engineering.</a:t>
            </a:r>
            <a:endParaRPr lang="en-IN" sz="2400" dirty="0">
              <a:latin typeface="Times New Roman" pitchFamily="18" charset="0"/>
              <a:cs typeface="Times New Roman" pitchFamily="18" charset="0"/>
            </a:endParaRPr>
          </a:p>
        </p:txBody>
      </p:sp>
      <p:pic>
        <p:nvPicPr>
          <p:cNvPr id="4"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878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1049" y="1981200"/>
            <a:ext cx="8305800" cy="4062651"/>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Research </a:t>
            </a:r>
            <a:r>
              <a:rPr lang="en-US" sz="5400" b="1" i="1" dirty="0">
                <a:solidFill>
                  <a:srgbClr val="7030A0"/>
                </a:solidFill>
                <a:latin typeface="Times New Roman" pitchFamily="18" charset="0"/>
                <a:cs typeface="Times New Roman" pitchFamily="18" charset="0"/>
              </a:rPr>
              <a:t>Interest</a:t>
            </a:r>
            <a:r>
              <a:rPr lang="en-US" sz="5400" b="1" i="1" dirty="0" smtClean="0">
                <a:solidFill>
                  <a:srgbClr val="7030A0"/>
                </a:solidFill>
                <a:latin typeface="Times New Roman" pitchFamily="18" charset="0"/>
                <a:cs typeface="Times New Roman" pitchFamily="18" charset="0"/>
              </a:rPr>
              <a:t>:</a:t>
            </a:r>
          </a:p>
          <a:p>
            <a:endParaRPr lang="en-US" sz="2800" b="1" i="1" dirty="0" smtClean="0">
              <a:solidFill>
                <a:srgbClr val="7030A0"/>
              </a:solidFill>
              <a:latin typeface="Times New Roman" pitchFamily="18" charset="0"/>
              <a:cs typeface="Times New Roman" pitchFamily="18" charset="0"/>
            </a:endParaRPr>
          </a:p>
          <a:p>
            <a:r>
              <a:rPr lang="en-IN" sz="4400" dirty="0">
                <a:latin typeface="Times New Roman" pitchFamily="18" charset="0"/>
                <a:cs typeface="Times New Roman" pitchFamily="18" charset="0"/>
              </a:rPr>
              <a:t>Mechanical heat</a:t>
            </a:r>
            <a:r>
              <a:rPr lang="en-IN" sz="4400" dirty="0" smtClean="0">
                <a:latin typeface="Times New Roman" pitchFamily="18" charset="0"/>
                <a:cs typeface="Times New Roman" pitchFamily="18" charset="0"/>
              </a:rPr>
              <a:t>, Energy </a:t>
            </a:r>
            <a:r>
              <a:rPr lang="en-IN" sz="4400" dirty="0">
                <a:latin typeface="Times New Roman" pitchFamily="18" charset="0"/>
                <a:cs typeface="Times New Roman" pitchFamily="18" charset="0"/>
              </a:rPr>
              <a:t>Technology, Advance of Heat and Flow for Information equipment Advanced Heat Transfer </a:t>
            </a:r>
            <a:endParaRPr lang="en-US" sz="4400" dirty="0" smtClean="0">
              <a:latin typeface="Times New Roman" pitchFamily="18" charset="0"/>
              <a:cs typeface="Times New Roman" pitchFamily="18" charset="0"/>
            </a:endParaRPr>
          </a:p>
        </p:txBody>
      </p:sp>
      <p:pic>
        <p:nvPicPr>
          <p:cNvPr id="4"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385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6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IN" dirty="0"/>
              <a:t>Journal of Fundamentals of Renewable Energy and </a:t>
            </a:r>
            <a:r>
              <a:rPr lang="en-IN" dirty="0" smtClean="0"/>
              <a:t>Applications</a:t>
            </a:r>
          </a:p>
          <a:p>
            <a:pPr>
              <a:defRPr/>
            </a:pP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IN" sz="2000" dirty="0">
                <a:solidFill>
                  <a:schemeClr val="bg1"/>
                </a:solidFill>
              </a:rPr>
              <a:t>International Journal of Waste Resources</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Hydrology: Current </a:t>
            </a:r>
            <a:r>
              <a:rPr lang="en-US" sz="2000" dirty="0" smtClean="0">
                <a:solidFill>
                  <a:schemeClr val="bg1"/>
                </a:solidFill>
                <a:latin typeface="Estrangelo Edessa" panose="03080600000000000000" pitchFamily="66" charset="0"/>
                <a:cs typeface="Estrangelo Edessa" panose="03080600000000000000" pitchFamily="66" charset="0"/>
              </a:rPr>
              <a:t>Research</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Innovative Energy &amp; </a:t>
            </a:r>
            <a:r>
              <a:rPr lang="en-US" sz="2000" dirty="0" smtClean="0">
                <a:solidFill>
                  <a:schemeClr val="bg1"/>
                </a:solidFill>
                <a:latin typeface="Estrangelo Edessa" panose="03080600000000000000" pitchFamily="66" charset="0"/>
                <a:cs typeface="Estrangelo Edessa" panose="03080600000000000000" pitchFamily="66" charset="0"/>
              </a:rPr>
              <a:t>Research</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Advances in Recycling &amp; Waste </a:t>
            </a:r>
            <a:r>
              <a:rPr lang="en-US" sz="2000" dirty="0" smtClean="0">
                <a:solidFill>
                  <a:schemeClr val="bg1"/>
                </a:solidFill>
                <a:latin typeface="Estrangelo Edessa" panose="03080600000000000000" pitchFamily="66" charset="0"/>
                <a:cs typeface="Estrangelo Edessa" panose="03080600000000000000" pitchFamily="66" charset="0"/>
              </a:rPr>
              <a:t>Management</a:t>
            </a:r>
          </a:p>
          <a:p>
            <a:pPr marL="342900" indent="-342900">
              <a:buFont typeface="Wingdings" panose="05000000000000000000" pitchFamily="2" charset="2"/>
              <a:buChar char="Ø"/>
              <a:defRPr/>
            </a:pPr>
            <a:r>
              <a:rPr lang="en-IN" sz="2000" dirty="0">
                <a:solidFill>
                  <a:schemeClr val="bg1"/>
                </a:solidFill>
                <a:latin typeface="Estrangelo Edessa" panose="03080600000000000000" pitchFamily="66" charset="0"/>
                <a:cs typeface="Estrangelo Edessa" panose="03080600000000000000" pitchFamily="66" charset="0"/>
              </a:rPr>
              <a:t>Journal of Nuclear Energy Science &amp; Power Generation </a:t>
            </a:r>
            <a:r>
              <a:rPr lang="en-IN" sz="2000" dirty="0" smtClean="0">
                <a:solidFill>
                  <a:schemeClr val="bg1"/>
                </a:solidFill>
                <a:latin typeface="Estrangelo Edessa" panose="03080600000000000000" pitchFamily="66" charset="0"/>
                <a:cs typeface="Estrangelo Edessa" panose="03080600000000000000" pitchFamily="66" charset="0"/>
              </a:rPr>
              <a:t>Technology</a:t>
            </a:r>
            <a:endParaRPr lang="en-US" sz="2000" dirty="0" smtClean="0">
              <a:solidFill>
                <a:schemeClr val="bg1"/>
              </a:solidFill>
              <a:latin typeface="Estrangelo Edessa" panose="03080600000000000000" pitchFamily="66" charset="0"/>
              <a:cs typeface="Estrangelo Edessa" panose="03080600000000000000" pitchFamily="66" charset="0"/>
            </a:endParaRPr>
          </a:p>
          <a:p>
            <a:pPr marL="342900" indent="-342900">
              <a:buFont typeface="Wingdings" panose="05000000000000000000" pitchFamily="2" charset="2"/>
              <a:buChar char="Ø"/>
              <a:defRPr/>
            </a:pPr>
            <a:endParaRPr lang="en-US" sz="2000" dirty="0">
              <a:solidFill>
                <a:schemeClr val="bg1"/>
              </a:solidFill>
              <a:latin typeface="Estrangelo Edessa" panose="03080600000000000000" pitchFamily="66" charset="0"/>
              <a:cs typeface="Estrangelo Edessa" panose="03080600000000000000" pitchFamily="66" charset="0"/>
            </a:endParaRPr>
          </a:p>
        </p:txBody>
      </p:sp>
      <p:pic>
        <p:nvPicPr>
          <p:cNvPr id="5122" name="Picture 2" descr="Image result for renewable energ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4038600"/>
            <a:ext cx="4038600" cy="2972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677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2nd International Congress and Expo on Biofuels &amp; Bioenergy</a:t>
            </a:r>
          </a:p>
          <a:p>
            <a:pPr marL="285750" indent="-285750">
              <a:buFont typeface="Wingdings" panose="05000000000000000000" pitchFamily="2" charset="2"/>
              <a:buChar char="Ø"/>
              <a:defRPr/>
            </a:pPr>
            <a:r>
              <a:rPr lang="en-US" dirty="0"/>
              <a:t>Global Energy Summit &amp; Expo</a:t>
            </a: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IN" sz="2400" b="1" dirty="0"/>
              <a:t>Journal of Fundamentals of Renewable Energy and </a:t>
            </a:r>
            <a:r>
              <a:rPr lang="en-IN" sz="2400" b="1" dirty="0" smtClean="0"/>
              <a:t>Applications</a:t>
            </a:r>
            <a:r>
              <a:rPr lang="en-US" sz="2400" dirty="0" smtClean="0"/>
              <a:t/>
            </a:r>
            <a:br>
              <a:rPr lang="en-US" sz="2400" dirty="0" smtClean="0"/>
            </a:br>
            <a:r>
              <a:rPr lang="en-US" sz="3600" dirty="0" smtClean="0"/>
              <a:t>Related Conferences</a:t>
            </a:r>
            <a:endParaRPr lang="en-US" sz="3600" dirty="0"/>
          </a:p>
        </p:txBody>
      </p:sp>
    </p:spTree>
    <p:extLst>
      <p:ext uri="{BB962C8B-B14F-4D97-AF65-F5344CB8AC3E}">
        <p14:creationId xmlns:p14="http://schemas.microsoft.com/office/powerpoint/2010/main" val="4147576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50733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1968</TotalTime>
  <Words>420</Words>
  <Application>Microsoft Office PowerPoint</Application>
  <PresentationFormat>On-screen Show (4:3)</PresentationFormat>
  <Paragraphs>40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Pramoda Earla</dc:creator>
  <cp:lastModifiedBy>Pramoda</cp:lastModifiedBy>
  <cp:revision>300</cp:revision>
  <dcterms:created xsi:type="dcterms:W3CDTF">2014-10-14T11:42:21Z</dcterms:created>
  <dcterms:modified xsi:type="dcterms:W3CDTF">2015-11-17T10:29:17Z</dcterms:modified>
</cp:coreProperties>
</file>