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0"/>
  </p:notesMasterIdLst>
  <p:sldIdLst>
    <p:sldId id="325" r:id="rId2"/>
    <p:sldId id="256" r:id="rId3"/>
    <p:sldId id="313" r:id="rId4"/>
    <p:sldId id="312" r:id="rId5"/>
    <p:sldId id="268" r:id="rId6"/>
    <p:sldId id="314" r:id="rId7"/>
    <p:sldId id="269" r:id="rId8"/>
    <p:sldId id="270" r:id="rId9"/>
    <p:sldId id="271" r:id="rId10"/>
    <p:sldId id="272" r:id="rId11"/>
    <p:sldId id="302" r:id="rId12"/>
    <p:sldId id="303" r:id="rId13"/>
    <p:sldId id="307" r:id="rId14"/>
    <p:sldId id="273" r:id="rId15"/>
    <p:sldId id="304" r:id="rId16"/>
    <p:sldId id="305" r:id="rId17"/>
    <p:sldId id="306" r:id="rId18"/>
    <p:sldId id="316" r:id="rId19"/>
    <p:sldId id="318" r:id="rId20"/>
    <p:sldId id="308" r:id="rId21"/>
    <p:sldId id="293" r:id="rId22"/>
    <p:sldId id="315" r:id="rId23"/>
    <p:sldId id="310" r:id="rId24"/>
    <p:sldId id="291" r:id="rId25"/>
    <p:sldId id="300" r:id="rId26"/>
    <p:sldId id="299" r:id="rId27"/>
    <p:sldId id="298" r:id="rId28"/>
    <p:sldId id="297" r:id="rId29"/>
    <p:sldId id="309" r:id="rId30"/>
    <p:sldId id="294" r:id="rId31"/>
    <p:sldId id="319" r:id="rId32"/>
    <p:sldId id="321" r:id="rId33"/>
    <p:sldId id="323" r:id="rId34"/>
    <p:sldId id="322" r:id="rId35"/>
    <p:sldId id="296" r:id="rId36"/>
    <p:sldId id="326" r:id="rId37"/>
    <p:sldId id="327" r:id="rId38"/>
    <p:sldId id="328" r:id="rId39"/>
  </p:sldIdLst>
  <p:sldSz cx="9144000" cy="6858000" type="screen4x3"/>
  <p:notesSz cx="6792913" cy="9932988"/>
  <p:defaultTextStyle>
    <a:defPPr>
      <a:defRPr lang="en-GB"/>
    </a:defPPr>
    <a:lvl1pPr algn="l" defTabSz="449263" rtl="0" fontAlgn="base">
      <a:spcBef>
        <a:spcPct val="0"/>
      </a:spcBef>
      <a:spcAft>
        <a:spcPct val="0"/>
      </a:spcAft>
      <a:buClr>
        <a:srgbClr val="000000"/>
      </a:buClr>
      <a:buSzPct val="100000"/>
      <a:buFont typeface="Times New Roman" pitchFamily="18" charset="0"/>
      <a:defRPr sz="3200" kern="1200">
        <a:solidFill>
          <a:schemeClr val="bg1"/>
        </a:solidFill>
        <a:latin typeface="Times New Roman" pitchFamily="18" charset="0"/>
        <a:ea typeface="楷体_GB2312" pitchFamily="49" charset="-122"/>
        <a:cs typeface="+mn-cs"/>
      </a:defRPr>
    </a:lvl1pPr>
    <a:lvl2pPr marL="742950" indent="-285750" algn="l" defTabSz="449263" rtl="0" fontAlgn="base">
      <a:spcBef>
        <a:spcPct val="0"/>
      </a:spcBef>
      <a:spcAft>
        <a:spcPct val="0"/>
      </a:spcAft>
      <a:buClr>
        <a:srgbClr val="000000"/>
      </a:buClr>
      <a:buSzPct val="100000"/>
      <a:buFont typeface="Times New Roman" pitchFamily="18" charset="0"/>
      <a:defRPr sz="3200" kern="1200">
        <a:solidFill>
          <a:schemeClr val="bg1"/>
        </a:solidFill>
        <a:latin typeface="Times New Roman" pitchFamily="18" charset="0"/>
        <a:ea typeface="楷体_GB2312" pitchFamily="49" charset="-122"/>
        <a:cs typeface="+mn-cs"/>
      </a:defRPr>
    </a:lvl2pPr>
    <a:lvl3pPr marL="1143000" indent="-228600" algn="l" defTabSz="449263" rtl="0" fontAlgn="base">
      <a:spcBef>
        <a:spcPct val="0"/>
      </a:spcBef>
      <a:spcAft>
        <a:spcPct val="0"/>
      </a:spcAft>
      <a:buClr>
        <a:srgbClr val="000000"/>
      </a:buClr>
      <a:buSzPct val="100000"/>
      <a:buFont typeface="Times New Roman" pitchFamily="18" charset="0"/>
      <a:defRPr sz="3200" kern="1200">
        <a:solidFill>
          <a:schemeClr val="bg1"/>
        </a:solidFill>
        <a:latin typeface="Times New Roman" pitchFamily="18" charset="0"/>
        <a:ea typeface="楷体_GB2312" pitchFamily="49" charset="-122"/>
        <a:cs typeface="+mn-cs"/>
      </a:defRPr>
    </a:lvl3pPr>
    <a:lvl4pPr marL="1600200" indent="-228600" algn="l" defTabSz="449263" rtl="0" fontAlgn="base">
      <a:spcBef>
        <a:spcPct val="0"/>
      </a:spcBef>
      <a:spcAft>
        <a:spcPct val="0"/>
      </a:spcAft>
      <a:buClr>
        <a:srgbClr val="000000"/>
      </a:buClr>
      <a:buSzPct val="100000"/>
      <a:buFont typeface="Times New Roman" pitchFamily="18" charset="0"/>
      <a:defRPr sz="3200" kern="1200">
        <a:solidFill>
          <a:schemeClr val="bg1"/>
        </a:solidFill>
        <a:latin typeface="Times New Roman" pitchFamily="18" charset="0"/>
        <a:ea typeface="楷体_GB2312" pitchFamily="49" charset="-122"/>
        <a:cs typeface="+mn-cs"/>
      </a:defRPr>
    </a:lvl4pPr>
    <a:lvl5pPr marL="2057400" indent="-228600" algn="l" defTabSz="449263" rtl="0" fontAlgn="base">
      <a:spcBef>
        <a:spcPct val="0"/>
      </a:spcBef>
      <a:spcAft>
        <a:spcPct val="0"/>
      </a:spcAft>
      <a:buClr>
        <a:srgbClr val="000000"/>
      </a:buClr>
      <a:buSzPct val="100000"/>
      <a:buFont typeface="Times New Roman" pitchFamily="18" charset="0"/>
      <a:defRPr sz="3200" kern="1200">
        <a:solidFill>
          <a:schemeClr val="bg1"/>
        </a:solidFill>
        <a:latin typeface="Times New Roman" pitchFamily="18" charset="0"/>
        <a:ea typeface="楷体_GB2312" pitchFamily="49" charset="-122"/>
        <a:cs typeface="+mn-cs"/>
      </a:defRPr>
    </a:lvl5pPr>
    <a:lvl6pPr marL="2286000" algn="l" defTabSz="914400" rtl="0" eaLnBrk="1" latinLnBrk="0" hangingPunct="1">
      <a:defRPr sz="3200" kern="1200">
        <a:solidFill>
          <a:schemeClr val="bg1"/>
        </a:solidFill>
        <a:latin typeface="Times New Roman" pitchFamily="18" charset="0"/>
        <a:ea typeface="楷体_GB2312" pitchFamily="49" charset="-122"/>
        <a:cs typeface="+mn-cs"/>
      </a:defRPr>
    </a:lvl6pPr>
    <a:lvl7pPr marL="2743200" algn="l" defTabSz="914400" rtl="0" eaLnBrk="1" latinLnBrk="0" hangingPunct="1">
      <a:defRPr sz="3200" kern="1200">
        <a:solidFill>
          <a:schemeClr val="bg1"/>
        </a:solidFill>
        <a:latin typeface="Times New Roman" pitchFamily="18" charset="0"/>
        <a:ea typeface="楷体_GB2312" pitchFamily="49" charset="-122"/>
        <a:cs typeface="+mn-cs"/>
      </a:defRPr>
    </a:lvl7pPr>
    <a:lvl8pPr marL="3200400" algn="l" defTabSz="914400" rtl="0" eaLnBrk="1" latinLnBrk="0" hangingPunct="1">
      <a:defRPr sz="3200" kern="1200">
        <a:solidFill>
          <a:schemeClr val="bg1"/>
        </a:solidFill>
        <a:latin typeface="Times New Roman" pitchFamily="18" charset="0"/>
        <a:ea typeface="楷体_GB2312" pitchFamily="49" charset="-122"/>
        <a:cs typeface="+mn-cs"/>
      </a:defRPr>
    </a:lvl8pPr>
    <a:lvl9pPr marL="3657600" algn="l" defTabSz="914400" rtl="0" eaLnBrk="1" latinLnBrk="0" hangingPunct="1">
      <a:defRPr sz="3200" kern="1200">
        <a:solidFill>
          <a:schemeClr val="bg1"/>
        </a:solidFill>
        <a:latin typeface="Times New Roman" pitchFamily="18" charset="0"/>
        <a:ea typeface="楷体_GB2312" pitchFamily="49"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07" autoAdjust="0"/>
    <p:restoredTop sz="94660"/>
  </p:normalViewPr>
  <p:slideViewPr>
    <p:cSldViewPr>
      <p:cViewPr>
        <p:scale>
          <a:sx n="75" d="100"/>
          <a:sy n="75" d="100"/>
        </p:scale>
        <p:origin x="-1530" y="-1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AutoShape 1"/>
          <p:cNvSpPr>
            <a:spLocks noChangeArrowheads="1"/>
          </p:cNvSpPr>
          <p:nvPr/>
        </p:nvSpPr>
        <p:spPr bwMode="auto">
          <a:xfrm>
            <a:off x="0" y="0"/>
            <a:ext cx="6792913" cy="9932988"/>
          </a:xfrm>
          <a:prstGeom prst="roundRect">
            <a:avLst>
              <a:gd name="adj" fmla="val 23"/>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a:p>
        </p:txBody>
      </p:sp>
      <p:sp>
        <p:nvSpPr>
          <p:cNvPr id="40963" name="AutoShape 2"/>
          <p:cNvSpPr>
            <a:spLocks noChangeArrowheads="1"/>
          </p:cNvSpPr>
          <p:nvPr/>
        </p:nvSpPr>
        <p:spPr bwMode="auto">
          <a:xfrm>
            <a:off x="0" y="0"/>
            <a:ext cx="6792913" cy="9932988"/>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a:p>
        </p:txBody>
      </p:sp>
      <p:sp>
        <p:nvSpPr>
          <p:cNvPr id="40964" name="Text Box 3"/>
          <p:cNvSpPr txBox="1">
            <a:spLocks noChangeArrowheads="1"/>
          </p:cNvSpPr>
          <p:nvPr/>
        </p:nvSpPr>
        <p:spPr bwMode="auto">
          <a:xfrm>
            <a:off x="0" y="0"/>
            <a:ext cx="2944813"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a:p>
        </p:txBody>
      </p:sp>
      <p:sp>
        <p:nvSpPr>
          <p:cNvPr id="40965" name="Text Box 4"/>
          <p:cNvSpPr txBox="1">
            <a:spLocks noChangeArrowheads="1"/>
          </p:cNvSpPr>
          <p:nvPr/>
        </p:nvSpPr>
        <p:spPr bwMode="auto">
          <a:xfrm>
            <a:off x="3848100" y="0"/>
            <a:ext cx="2944813"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a:p>
        </p:txBody>
      </p:sp>
      <p:sp>
        <p:nvSpPr>
          <p:cNvPr id="40966" name="Rectangle 5"/>
          <p:cNvSpPr>
            <a:spLocks noGrp="1" noChangeArrowheads="1"/>
          </p:cNvSpPr>
          <p:nvPr>
            <p:ph type="sldImg"/>
          </p:nvPr>
        </p:nvSpPr>
        <p:spPr bwMode="auto">
          <a:xfrm>
            <a:off x="914400" y="744538"/>
            <a:ext cx="4962525" cy="3721100"/>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4" name="Rectangle 6"/>
          <p:cNvSpPr>
            <a:spLocks noGrp="1" noChangeArrowheads="1"/>
          </p:cNvSpPr>
          <p:nvPr>
            <p:ph type="body"/>
          </p:nvPr>
        </p:nvSpPr>
        <p:spPr bwMode="auto">
          <a:xfrm>
            <a:off x="679450" y="4718050"/>
            <a:ext cx="5432425" cy="4465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en-AU" altLang="en-US" noProof="0" smtClean="0"/>
          </a:p>
        </p:txBody>
      </p:sp>
      <p:sp>
        <p:nvSpPr>
          <p:cNvPr id="40968" name="Text Box 7"/>
          <p:cNvSpPr txBox="1">
            <a:spLocks noChangeArrowheads="1"/>
          </p:cNvSpPr>
          <p:nvPr/>
        </p:nvSpPr>
        <p:spPr bwMode="auto">
          <a:xfrm>
            <a:off x="0" y="9432925"/>
            <a:ext cx="2944813"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a:p>
        </p:txBody>
      </p:sp>
      <p:sp>
        <p:nvSpPr>
          <p:cNvPr id="2056" name="Rectangle 8"/>
          <p:cNvSpPr>
            <a:spLocks noGrp="1" noChangeArrowheads="1"/>
          </p:cNvSpPr>
          <p:nvPr>
            <p:ph type="sldNum"/>
          </p:nvPr>
        </p:nvSpPr>
        <p:spPr bwMode="auto">
          <a:xfrm>
            <a:off x="3848100" y="9432925"/>
            <a:ext cx="2941638"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Arial" charset="0"/>
                <a:ea typeface="宋体" pitchFamily="2" charset="-122"/>
              </a:defRPr>
            </a:lvl1pPr>
          </a:lstStyle>
          <a:p>
            <a:pPr>
              <a:defRPr/>
            </a:pPr>
            <a:fld id="{C16A8449-6ACC-4778-AB93-903824B89C17}" type="slidenum">
              <a:rPr lang="en-US" altLang="en-US"/>
              <a:pPr>
                <a:defRPr/>
              </a:pPr>
              <a:t>‹#›</a:t>
            </a:fld>
            <a:endParaRPr lang="en-US" altLang="en-US"/>
          </a:p>
        </p:txBody>
      </p:sp>
    </p:spTree>
    <p:extLst>
      <p:ext uri="{BB962C8B-B14F-4D97-AF65-F5344CB8AC3E}">
        <p14:creationId xmlns:p14="http://schemas.microsoft.com/office/powerpoint/2010/main" val="94112800"/>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8"/>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EE3E0BD6-815B-4559-A7CD-FF3490778982}" type="slidenum">
              <a:rPr lang="en-US" altLang="en-US" sz="1200" smtClean="0">
                <a:solidFill>
                  <a:srgbClr val="000000"/>
                </a:solidFill>
                <a:latin typeface="Arial" charset="0"/>
                <a:ea typeface="宋体" pitchFamily="2" charset="-122"/>
              </a:rPr>
              <a:pPr eaLnBrk="1" hangingPunct="1"/>
              <a:t>2</a:t>
            </a:fld>
            <a:endParaRPr lang="en-US" altLang="en-US" sz="1200" smtClean="0">
              <a:solidFill>
                <a:srgbClr val="000000"/>
              </a:solidFill>
              <a:latin typeface="Arial" charset="0"/>
              <a:ea typeface="宋体" pitchFamily="2" charset="-122"/>
            </a:endParaRPr>
          </a:p>
        </p:txBody>
      </p:sp>
      <p:sp>
        <p:nvSpPr>
          <p:cNvPr id="41987" name="Text Box 1"/>
          <p:cNvSpPr txBox="1">
            <a:spLocks noChangeArrowheads="1"/>
          </p:cNvSpPr>
          <p:nvPr/>
        </p:nvSpPr>
        <p:spPr bwMode="auto">
          <a:xfrm>
            <a:off x="914400" y="744538"/>
            <a:ext cx="4965700" cy="37242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a:p>
        </p:txBody>
      </p:sp>
      <p:sp>
        <p:nvSpPr>
          <p:cNvPr id="41988" name="Rectangle 2"/>
          <p:cNvSpPr>
            <a:spLocks noChangeArrowheads="1"/>
          </p:cNvSpPr>
          <p:nvPr>
            <p:ph type="body"/>
          </p:nvPr>
        </p:nvSpPr>
        <p:spPr>
          <a:xfrm>
            <a:off x="679450" y="4718050"/>
            <a:ext cx="5434013" cy="456088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8"/>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C20F226C-F5AE-4D7C-B3AC-8AB85E70B371}" type="slidenum">
              <a:rPr lang="en-US" altLang="en-US" sz="1200" smtClean="0">
                <a:solidFill>
                  <a:srgbClr val="000000"/>
                </a:solidFill>
                <a:latin typeface="Arial" charset="0"/>
                <a:ea typeface="宋体" pitchFamily="2" charset="-122"/>
              </a:rPr>
              <a:pPr eaLnBrk="1" hangingPunct="1"/>
              <a:t>24</a:t>
            </a:fld>
            <a:endParaRPr lang="en-US" altLang="en-US" sz="1200" smtClean="0">
              <a:solidFill>
                <a:srgbClr val="000000"/>
              </a:solidFill>
              <a:latin typeface="Arial" charset="0"/>
              <a:ea typeface="宋体" pitchFamily="2" charset="-122"/>
            </a:endParaRPr>
          </a:p>
        </p:txBody>
      </p:sp>
      <p:sp>
        <p:nvSpPr>
          <p:cNvPr id="51203" name="Text Box 2"/>
          <p:cNvSpPr txBox="1">
            <a:spLocks noChangeArrowheads="1"/>
          </p:cNvSpPr>
          <p:nvPr/>
        </p:nvSpPr>
        <p:spPr bwMode="auto">
          <a:xfrm>
            <a:off x="914400" y="744538"/>
            <a:ext cx="4965700" cy="37242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a:p>
        </p:txBody>
      </p:sp>
      <p:sp>
        <p:nvSpPr>
          <p:cNvPr id="51204" name="Rectangle 3"/>
          <p:cNvSpPr>
            <a:spLocks noChangeArrowheads="1"/>
          </p:cNvSpPr>
          <p:nvPr>
            <p:ph type="body"/>
          </p:nvPr>
        </p:nvSpPr>
        <p:spPr>
          <a:xfrm>
            <a:off x="679450" y="4718050"/>
            <a:ext cx="5434013" cy="4560888"/>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8"/>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4351F6AC-0CB5-433A-8487-047DB4CE93D3}" type="slidenum">
              <a:rPr lang="en-US" altLang="en-US" sz="1200" smtClean="0">
                <a:solidFill>
                  <a:srgbClr val="000000"/>
                </a:solidFill>
                <a:latin typeface="Arial" charset="0"/>
                <a:ea typeface="宋体" pitchFamily="2" charset="-122"/>
              </a:rPr>
              <a:pPr eaLnBrk="1" hangingPunct="1"/>
              <a:t>25</a:t>
            </a:fld>
            <a:endParaRPr lang="en-US" altLang="en-US" sz="1200" smtClean="0">
              <a:solidFill>
                <a:srgbClr val="000000"/>
              </a:solidFill>
              <a:latin typeface="Arial" charset="0"/>
              <a:ea typeface="宋体" pitchFamily="2" charset="-122"/>
            </a:endParaRPr>
          </a:p>
        </p:txBody>
      </p:sp>
      <p:sp>
        <p:nvSpPr>
          <p:cNvPr id="52227" name="Text Box 2"/>
          <p:cNvSpPr txBox="1">
            <a:spLocks noChangeArrowheads="1"/>
          </p:cNvSpPr>
          <p:nvPr/>
        </p:nvSpPr>
        <p:spPr bwMode="auto">
          <a:xfrm>
            <a:off x="914400" y="744538"/>
            <a:ext cx="4965700" cy="37242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a:p>
        </p:txBody>
      </p:sp>
      <p:sp>
        <p:nvSpPr>
          <p:cNvPr id="52228" name="Rectangle 3"/>
          <p:cNvSpPr>
            <a:spLocks noChangeArrowheads="1"/>
          </p:cNvSpPr>
          <p:nvPr>
            <p:ph type="body"/>
          </p:nvPr>
        </p:nvSpPr>
        <p:spPr>
          <a:xfrm>
            <a:off x="679450" y="4718050"/>
            <a:ext cx="5434013" cy="4560888"/>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8"/>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1245E2B4-2F08-431D-8320-6AC1EAC8287F}" type="slidenum">
              <a:rPr lang="en-US" altLang="en-US" sz="1200" smtClean="0">
                <a:solidFill>
                  <a:srgbClr val="000000"/>
                </a:solidFill>
                <a:latin typeface="Arial" charset="0"/>
                <a:ea typeface="宋体" pitchFamily="2" charset="-122"/>
              </a:rPr>
              <a:pPr eaLnBrk="1" hangingPunct="1"/>
              <a:t>26</a:t>
            </a:fld>
            <a:endParaRPr lang="en-US" altLang="en-US" sz="1200" smtClean="0">
              <a:solidFill>
                <a:srgbClr val="000000"/>
              </a:solidFill>
              <a:latin typeface="Arial" charset="0"/>
              <a:ea typeface="宋体" pitchFamily="2" charset="-122"/>
            </a:endParaRPr>
          </a:p>
        </p:txBody>
      </p:sp>
      <p:sp>
        <p:nvSpPr>
          <p:cNvPr id="53251" name="Text Box 2"/>
          <p:cNvSpPr txBox="1">
            <a:spLocks noChangeArrowheads="1"/>
          </p:cNvSpPr>
          <p:nvPr/>
        </p:nvSpPr>
        <p:spPr bwMode="auto">
          <a:xfrm>
            <a:off x="914400" y="744538"/>
            <a:ext cx="4965700" cy="37242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a:p>
        </p:txBody>
      </p:sp>
      <p:sp>
        <p:nvSpPr>
          <p:cNvPr id="53252" name="Rectangle 3"/>
          <p:cNvSpPr>
            <a:spLocks noChangeArrowheads="1"/>
          </p:cNvSpPr>
          <p:nvPr>
            <p:ph type="body"/>
          </p:nvPr>
        </p:nvSpPr>
        <p:spPr>
          <a:xfrm>
            <a:off x="679450" y="4718050"/>
            <a:ext cx="5434013" cy="4560888"/>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8"/>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7498330B-05D5-4573-95D4-5CC6BA964F57}" type="slidenum">
              <a:rPr lang="en-US" altLang="en-US" sz="1200" smtClean="0">
                <a:solidFill>
                  <a:srgbClr val="000000"/>
                </a:solidFill>
                <a:latin typeface="Arial" charset="0"/>
                <a:ea typeface="宋体" pitchFamily="2" charset="-122"/>
              </a:rPr>
              <a:pPr eaLnBrk="1" hangingPunct="1"/>
              <a:t>27</a:t>
            </a:fld>
            <a:endParaRPr lang="en-US" altLang="en-US" sz="1200" smtClean="0">
              <a:solidFill>
                <a:srgbClr val="000000"/>
              </a:solidFill>
              <a:latin typeface="Arial" charset="0"/>
              <a:ea typeface="宋体" pitchFamily="2" charset="-122"/>
            </a:endParaRPr>
          </a:p>
        </p:txBody>
      </p:sp>
      <p:sp>
        <p:nvSpPr>
          <p:cNvPr id="54275" name="Text Box 2"/>
          <p:cNvSpPr txBox="1">
            <a:spLocks noChangeArrowheads="1"/>
          </p:cNvSpPr>
          <p:nvPr/>
        </p:nvSpPr>
        <p:spPr bwMode="auto">
          <a:xfrm>
            <a:off x="914400" y="744538"/>
            <a:ext cx="4965700" cy="37242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a:p>
        </p:txBody>
      </p:sp>
      <p:sp>
        <p:nvSpPr>
          <p:cNvPr id="54276" name="Rectangle 3"/>
          <p:cNvSpPr>
            <a:spLocks noChangeArrowheads="1"/>
          </p:cNvSpPr>
          <p:nvPr>
            <p:ph type="body"/>
          </p:nvPr>
        </p:nvSpPr>
        <p:spPr>
          <a:xfrm>
            <a:off x="679450" y="4718050"/>
            <a:ext cx="5434013" cy="4560888"/>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8"/>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C856BA24-AEE7-4349-9048-552636AA3547}" type="slidenum">
              <a:rPr lang="en-US" altLang="en-US" sz="1200" smtClean="0">
                <a:solidFill>
                  <a:srgbClr val="000000"/>
                </a:solidFill>
                <a:latin typeface="Arial" charset="0"/>
                <a:ea typeface="宋体" pitchFamily="2" charset="-122"/>
              </a:rPr>
              <a:pPr eaLnBrk="1" hangingPunct="1"/>
              <a:t>28</a:t>
            </a:fld>
            <a:endParaRPr lang="en-US" altLang="en-US" sz="1200" smtClean="0">
              <a:solidFill>
                <a:srgbClr val="000000"/>
              </a:solidFill>
              <a:latin typeface="Arial" charset="0"/>
              <a:ea typeface="宋体" pitchFamily="2" charset="-122"/>
            </a:endParaRPr>
          </a:p>
        </p:txBody>
      </p:sp>
      <p:sp>
        <p:nvSpPr>
          <p:cNvPr id="55299" name="Text Box 2"/>
          <p:cNvSpPr txBox="1">
            <a:spLocks noChangeArrowheads="1"/>
          </p:cNvSpPr>
          <p:nvPr/>
        </p:nvSpPr>
        <p:spPr bwMode="auto">
          <a:xfrm>
            <a:off x="914400" y="744538"/>
            <a:ext cx="4965700" cy="37242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a:p>
        </p:txBody>
      </p:sp>
      <p:sp>
        <p:nvSpPr>
          <p:cNvPr id="55300" name="Rectangle 3"/>
          <p:cNvSpPr>
            <a:spLocks noChangeArrowheads="1"/>
          </p:cNvSpPr>
          <p:nvPr>
            <p:ph type="body"/>
          </p:nvPr>
        </p:nvSpPr>
        <p:spPr>
          <a:xfrm>
            <a:off x="679450" y="4718050"/>
            <a:ext cx="5434013" cy="4560888"/>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8"/>
          <p:cNvSpPr txBox="1">
            <a:spLocks noGrp="1" noChangeArrowheads="1"/>
          </p:cNvSpPr>
          <p:nvPr/>
        </p:nvSpPr>
        <p:spPr bwMode="auto">
          <a:xfrm>
            <a:off x="3848100" y="9432925"/>
            <a:ext cx="2941638"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algn="r" eaLnBrk="1" hangingPunct="1"/>
            <a:fld id="{2D38BC29-0DF1-42A2-9860-7C6BF399B83C}" type="slidenum">
              <a:rPr lang="en-US" altLang="en-US" sz="1200">
                <a:solidFill>
                  <a:srgbClr val="000000"/>
                </a:solidFill>
                <a:latin typeface="Arial" charset="0"/>
                <a:ea typeface="宋体" pitchFamily="2" charset="-122"/>
              </a:rPr>
              <a:pPr algn="r" eaLnBrk="1" hangingPunct="1"/>
              <a:t>29</a:t>
            </a:fld>
            <a:endParaRPr lang="en-US" altLang="en-US" sz="1200">
              <a:solidFill>
                <a:srgbClr val="000000"/>
              </a:solidFill>
              <a:latin typeface="Arial" charset="0"/>
              <a:ea typeface="宋体" pitchFamily="2" charset="-122"/>
            </a:endParaRPr>
          </a:p>
        </p:txBody>
      </p:sp>
      <p:sp>
        <p:nvSpPr>
          <p:cNvPr id="56323" name="Text Box 1"/>
          <p:cNvSpPr txBox="1">
            <a:spLocks noChangeArrowheads="1"/>
          </p:cNvSpPr>
          <p:nvPr/>
        </p:nvSpPr>
        <p:spPr bwMode="auto">
          <a:xfrm>
            <a:off x="914400" y="744538"/>
            <a:ext cx="4965700" cy="37242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a:p>
        </p:txBody>
      </p:sp>
      <p:sp>
        <p:nvSpPr>
          <p:cNvPr id="56324" name="Rectangle 2"/>
          <p:cNvSpPr>
            <a:spLocks noChangeArrowheads="1"/>
          </p:cNvSpPr>
          <p:nvPr>
            <p:ph type="body"/>
          </p:nvPr>
        </p:nvSpPr>
        <p:spPr>
          <a:xfrm>
            <a:off x="679450" y="4718050"/>
            <a:ext cx="5434013" cy="456088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8"/>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274F76E1-F009-45AD-9766-37826FE6AF6A}" type="slidenum">
              <a:rPr lang="en-US" altLang="en-US" sz="1200" smtClean="0">
                <a:solidFill>
                  <a:srgbClr val="000000"/>
                </a:solidFill>
                <a:latin typeface="Arial" charset="0"/>
                <a:ea typeface="宋体" pitchFamily="2" charset="-122"/>
              </a:rPr>
              <a:pPr eaLnBrk="1" hangingPunct="1"/>
              <a:t>35</a:t>
            </a:fld>
            <a:endParaRPr lang="en-US" altLang="en-US" sz="1200" smtClean="0">
              <a:solidFill>
                <a:srgbClr val="000000"/>
              </a:solidFill>
              <a:latin typeface="Arial" charset="0"/>
              <a:ea typeface="宋体" pitchFamily="2" charset="-122"/>
            </a:endParaRPr>
          </a:p>
        </p:txBody>
      </p:sp>
      <p:sp>
        <p:nvSpPr>
          <p:cNvPr id="57347" name="Slide Image Placeholder 1"/>
          <p:cNvSpPr>
            <a:spLocks noGrp="1" noRot="1" noChangeAspect="1" noTextEdit="1"/>
          </p:cNvSpPr>
          <p:nvPr>
            <p:ph type="sldImg"/>
          </p:nvPr>
        </p:nvSpPr>
        <p:spPr>
          <a:xfrm>
            <a:off x="914400" y="744538"/>
            <a:ext cx="4965700" cy="3724275"/>
          </a:xfrm>
          <a:ln/>
        </p:spPr>
      </p:sp>
      <p:sp>
        <p:nvSpPr>
          <p:cNvPr id="57348" name="Notes Placeholder 2"/>
          <p:cNvSpPr>
            <a:spLocks noGrp="1"/>
          </p:cNvSpPr>
          <p:nvPr>
            <p:ph type="body" idx="1"/>
          </p:nvPr>
        </p:nvSpPr>
        <p:spPr>
          <a:xfrm>
            <a:off x="679450" y="4718050"/>
            <a:ext cx="5434013" cy="4470400"/>
          </a:xfrm>
          <a:noFill/>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defTabSz="914400"/>
            <a:endParaRPr lang="en-AU" altLang="en-US" smtClean="0"/>
          </a:p>
        </p:txBody>
      </p:sp>
      <p:sp>
        <p:nvSpPr>
          <p:cNvPr id="57349" name="Slide Number Placeholder 3"/>
          <p:cNvSpPr txBox="1">
            <a:spLocks noGrp="1"/>
          </p:cNvSpPr>
          <p:nvPr/>
        </p:nvSpPr>
        <p:spPr bwMode="auto">
          <a:xfrm>
            <a:off x="3846513" y="9434513"/>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200">
                <a:solidFill>
                  <a:schemeClr val="bg1"/>
                </a:solidFill>
                <a:latin typeface="Times New Roman" pitchFamily="18" charset="0"/>
                <a:ea typeface="楷体_GB2312" pitchFamily="49" charset="-122"/>
              </a:defRPr>
            </a:lvl1pPr>
            <a:lvl2pPr eaLnBrk="0" hangingPunct="0">
              <a:defRPr sz="3200">
                <a:solidFill>
                  <a:schemeClr val="bg1"/>
                </a:solidFill>
                <a:latin typeface="Times New Roman" pitchFamily="18" charset="0"/>
                <a:ea typeface="楷体_GB2312" pitchFamily="49" charset="-122"/>
              </a:defRPr>
            </a:lvl2pPr>
            <a:lvl3pPr eaLnBrk="0" hangingPunct="0">
              <a:defRPr sz="3200">
                <a:solidFill>
                  <a:schemeClr val="bg1"/>
                </a:solidFill>
                <a:latin typeface="Times New Roman" pitchFamily="18" charset="0"/>
                <a:ea typeface="楷体_GB2312" pitchFamily="49" charset="-122"/>
              </a:defRPr>
            </a:lvl3pPr>
            <a:lvl4pPr eaLnBrk="0" hangingPunct="0">
              <a:defRPr sz="3200">
                <a:solidFill>
                  <a:schemeClr val="bg1"/>
                </a:solidFill>
                <a:latin typeface="Times New Roman" pitchFamily="18" charset="0"/>
                <a:ea typeface="楷体_GB2312" pitchFamily="49" charset="-122"/>
              </a:defRPr>
            </a:lvl4pPr>
            <a:lvl5pPr eaLnBrk="0" hangingPunct="0">
              <a:defRPr sz="3200">
                <a:solidFill>
                  <a:schemeClr val="bg1"/>
                </a:solidFill>
                <a:latin typeface="Times New Roman" pitchFamily="18" charset="0"/>
                <a:ea typeface="楷体_GB2312" pitchFamily="49" charset="-122"/>
              </a:defRPr>
            </a:lvl5pPr>
            <a:lvl6pPr marL="25146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6pPr>
            <a:lvl7pPr marL="29718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7pPr>
            <a:lvl8pPr marL="34290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8pPr>
            <a:lvl9pPr marL="38862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9pPr>
          </a:lstStyle>
          <a:p>
            <a:pPr algn="r" defTabSz="914400" eaLnBrk="1" hangingPunct="1">
              <a:buClrTx/>
              <a:buSzTx/>
              <a:buFontTx/>
              <a:buNone/>
            </a:pPr>
            <a:fld id="{E81EDF2F-C48E-4C76-9F26-53BACB30AE46}" type="slidenum">
              <a:rPr lang="en-US" altLang="zh-CN" sz="1200">
                <a:solidFill>
                  <a:schemeClr val="tx1"/>
                </a:solidFill>
                <a:latin typeface="Arial" charset="0"/>
                <a:ea typeface="宋体" pitchFamily="2" charset="-122"/>
              </a:rPr>
              <a:pPr algn="r" defTabSz="914400" eaLnBrk="1" hangingPunct="1">
                <a:buClrTx/>
                <a:buSzTx/>
                <a:buFontTx/>
                <a:buNone/>
              </a:pPr>
              <a:t>35</a:t>
            </a:fld>
            <a:endParaRPr lang="en-US" altLang="zh-CN" sz="1200">
              <a:solidFill>
                <a:schemeClr val="tx1"/>
              </a:solidFill>
              <a:latin typeface="Arial" charset="0"/>
              <a:ea typeface="宋体"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8"/>
          <p:cNvSpPr txBox="1">
            <a:spLocks noGrp="1" noChangeArrowheads="1"/>
          </p:cNvSpPr>
          <p:nvPr/>
        </p:nvSpPr>
        <p:spPr bwMode="auto">
          <a:xfrm>
            <a:off x="3848100" y="9432925"/>
            <a:ext cx="2941638"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algn="r" eaLnBrk="1" hangingPunct="1"/>
            <a:fld id="{875327E8-982B-4949-8D4B-F39371A9FC18}" type="slidenum">
              <a:rPr lang="en-US" altLang="en-US" sz="1200">
                <a:solidFill>
                  <a:srgbClr val="000000"/>
                </a:solidFill>
                <a:latin typeface="Arial" charset="0"/>
                <a:ea typeface="宋体" pitchFamily="2" charset="-122"/>
              </a:rPr>
              <a:pPr algn="r" eaLnBrk="1" hangingPunct="1"/>
              <a:t>3</a:t>
            </a:fld>
            <a:endParaRPr lang="en-US" altLang="en-US" sz="1200">
              <a:solidFill>
                <a:srgbClr val="000000"/>
              </a:solidFill>
              <a:latin typeface="Arial" charset="0"/>
              <a:ea typeface="宋体" pitchFamily="2" charset="-122"/>
            </a:endParaRPr>
          </a:p>
        </p:txBody>
      </p:sp>
      <p:sp>
        <p:nvSpPr>
          <p:cNvPr id="43011" name="Text Box 1"/>
          <p:cNvSpPr txBox="1">
            <a:spLocks noChangeArrowheads="1"/>
          </p:cNvSpPr>
          <p:nvPr/>
        </p:nvSpPr>
        <p:spPr bwMode="auto">
          <a:xfrm>
            <a:off x="914400" y="744538"/>
            <a:ext cx="4965700" cy="37242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a:p>
        </p:txBody>
      </p:sp>
      <p:sp>
        <p:nvSpPr>
          <p:cNvPr id="43012" name="Rectangle 2"/>
          <p:cNvSpPr>
            <a:spLocks noChangeArrowheads="1"/>
          </p:cNvSpPr>
          <p:nvPr>
            <p:ph type="body"/>
          </p:nvPr>
        </p:nvSpPr>
        <p:spPr>
          <a:xfrm>
            <a:off x="679450" y="4718050"/>
            <a:ext cx="5434013" cy="456088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8"/>
          <p:cNvSpPr txBox="1">
            <a:spLocks noGrp="1" noChangeArrowheads="1"/>
          </p:cNvSpPr>
          <p:nvPr/>
        </p:nvSpPr>
        <p:spPr bwMode="auto">
          <a:xfrm>
            <a:off x="3848100" y="9432925"/>
            <a:ext cx="2941638"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algn="r" eaLnBrk="1" hangingPunct="1"/>
            <a:fld id="{0B28BF6B-45A2-44D7-815F-C97244A44F0F}" type="slidenum">
              <a:rPr lang="en-US" altLang="en-US" sz="1200">
                <a:solidFill>
                  <a:srgbClr val="000000"/>
                </a:solidFill>
                <a:latin typeface="Arial" charset="0"/>
                <a:ea typeface="宋体" pitchFamily="2" charset="-122"/>
              </a:rPr>
              <a:pPr algn="r" eaLnBrk="1" hangingPunct="1"/>
              <a:t>4</a:t>
            </a:fld>
            <a:endParaRPr lang="en-US" altLang="en-US" sz="1200">
              <a:solidFill>
                <a:srgbClr val="000000"/>
              </a:solidFill>
              <a:latin typeface="Arial" charset="0"/>
              <a:ea typeface="宋体" pitchFamily="2" charset="-122"/>
            </a:endParaRPr>
          </a:p>
        </p:txBody>
      </p:sp>
      <p:sp>
        <p:nvSpPr>
          <p:cNvPr id="44035" name="Text Box 1"/>
          <p:cNvSpPr txBox="1">
            <a:spLocks noChangeArrowheads="1"/>
          </p:cNvSpPr>
          <p:nvPr/>
        </p:nvSpPr>
        <p:spPr bwMode="auto">
          <a:xfrm>
            <a:off x="914400" y="744538"/>
            <a:ext cx="4965700" cy="37242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a:p>
        </p:txBody>
      </p:sp>
      <p:sp>
        <p:nvSpPr>
          <p:cNvPr id="44036" name="Rectangle 2"/>
          <p:cNvSpPr>
            <a:spLocks noChangeArrowheads="1"/>
          </p:cNvSpPr>
          <p:nvPr>
            <p:ph type="body"/>
          </p:nvPr>
        </p:nvSpPr>
        <p:spPr>
          <a:xfrm>
            <a:off x="679450" y="4718050"/>
            <a:ext cx="5434013" cy="456088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8"/>
          <p:cNvSpPr txBox="1">
            <a:spLocks noGrp="1" noChangeArrowheads="1"/>
          </p:cNvSpPr>
          <p:nvPr/>
        </p:nvSpPr>
        <p:spPr bwMode="auto">
          <a:xfrm>
            <a:off x="3848100" y="9432925"/>
            <a:ext cx="2941638"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algn="r" eaLnBrk="1" hangingPunct="1"/>
            <a:fld id="{BEFBF1C2-95B8-4939-8570-85CA1D1EB223}" type="slidenum">
              <a:rPr lang="en-US" altLang="en-US" sz="1200">
                <a:solidFill>
                  <a:srgbClr val="000000"/>
                </a:solidFill>
                <a:latin typeface="Arial" charset="0"/>
                <a:ea typeface="宋体" pitchFamily="2" charset="-122"/>
              </a:rPr>
              <a:pPr algn="r" eaLnBrk="1" hangingPunct="1"/>
              <a:t>13</a:t>
            </a:fld>
            <a:endParaRPr lang="en-US" altLang="en-US" sz="1200">
              <a:solidFill>
                <a:srgbClr val="000000"/>
              </a:solidFill>
              <a:latin typeface="Arial" charset="0"/>
              <a:ea typeface="宋体" pitchFamily="2" charset="-122"/>
            </a:endParaRPr>
          </a:p>
        </p:txBody>
      </p:sp>
      <p:sp>
        <p:nvSpPr>
          <p:cNvPr id="45059" name="Text Box 1"/>
          <p:cNvSpPr txBox="1">
            <a:spLocks noChangeArrowheads="1"/>
          </p:cNvSpPr>
          <p:nvPr/>
        </p:nvSpPr>
        <p:spPr bwMode="auto">
          <a:xfrm>
            <a:off x="914400" y="744538"/>
            <a:ext cx="4965700" cy="37242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a:p>
        </p:txBody>
      </p:sp>
      <p:sp>
        <p:nvSpPr>
          <p:cNvPr id="45060" name="Rectangle 2"/>
          <p:cNvSpPr>
            <a:spLocks noChangeArrowheads="1"/>
          </p:cNvSpPr>
          <p:nvPr>
            <p:ph type="body"/>
          </p:nvPr>
        </p:nvSpPr>
        <p:spPr>
          <a:xfrm>
            <a:off x="679450" y="4718050"/>
            <a:ext cx="5434013" cy="456088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8"/>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D3066C2E-0CB9-4368-AB9E-0EC718A07F8E}" type="slidenum">
              <a:rPr lang="en-US" altLang="en-US" sz="1200" smtClean="0">
                <a:solidFill>
                  <a:srgbClr val="000000"/>
                </a:solidFill>
                <a:latin typeface="Arial" charset="0"/>
                <a:ea typeface="宋体" pitchFamily="2" charset="-122"/>
              </a:rPr>
              <a:pPr eaLnBrk="1" hangingPunct="1"/>
              <a:t>14</a:t>
            </a:fld>
            <a:endParaRPr lang="en-US" altLang="en-US" sz="1200" smtClean="0">
              <a:solidFill>
                <a:srgbClr val="000000"/>
              </a:solidFill>
              <a:latin typeface="Arial" charset="0"/>
              <a:ea typeface="宋体" pitchFamily="2" charset="-122"/>
            </a:endParaRPr>
          </a:p>
        </p:txBody>
      </p:sp>
      <p:sp>
        <p:nvSpPr>
          <p:cNvPr id="46083" name="Rectangle 2"/>
          <p:cNvSpPr>
            <a:spLocks noGrp="1" noChangeArrowheads="1" noTextEdit="1"/>
          </p:cNvSpPr>
          <p:nvPr>
            <p:ph type="sldImg"/>
          </p:nvPr>
        </p:nvSpPr>
        <p:spPr>
          <a:xfrm>
            <a:off x="912813" y="744538"/>
            <a:ext cx="4967287" cy="3725862"/>
          </a:xfrm>
          <a:ln/>
        </p:spPr>
      </p:sp>
      <p:sp>
        <p:nvSpPr>
          <p:cNvPr id="46084" name="Rectangle 3"/>
          <p:cNvSpPr>
            <a:spLocks noGrp="1" noChangeArrowheads="1"/>
          </p:cNvSpPr>
          <p:nvPr>
            <p:ph type="body" idx="1"/>
          </p:nvPr>
        </p:nvSpPr>
        <p:spPr>
          <a:xfrm>
            <a:off x="906463" y="4718050"/>
            <a:ext cx="4979987" cy="4470400"/>
          </a:xfrm>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mtClean="0"/>
              <a:t>The forces between </a:t>
            </a:r>
            <a:r>
              <a:rPr lang="el-GR" altLang="en-US" smtClean="0">
                <a:cs typeface="Times New Roman" pitchFamily="18" charset="0"/>
              </a:rPr>
              <a:t>β</a:t>
            </a:r>
            <a:r>
              <a:rPr lang="en-AU" altLang="en-US" smtClean="0">
                <a:cs typeface="Times New Roman" pitchFamily="18" charset="0"/>
              </a:rPr>
              <a:t>-sheets were maintained by the forces introduced in our Program 1.</a:t>
            </a:r>
            <a:endParaRPr lang="el-GR" altLang="en-US" smtClean="0">
              <a:cs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914400" y="744538"/>
            <a:ext cx="4965700" cy="37242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a:p>
        </p:txBody>
      </p:sp>
      <p:sp>
        <p:nvSpPr>
          <p:cNvPr id="47107" name="Rectangle 3"/>
          <p:cNvSpPr>
            <a:spLocks noChangeArrowheads="1"/>
          </p:cNvSpPr>
          <p:nvPr>
            <p:ph type="body"/>
          </p:nvPr>
        </p:nvSpPr>
        <p:spPr>
          <a:xfrm>
            <a:off x="679450" y="4718050"/>
            <a:ext cx="5434013" cy="4560888"/>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914400" y="744538"/>
            <a:ext cx="4965700" cy="37242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a:p>
        </p:txBody>
      </p:sp>
      <p:sp>
        <p:nvSpPr>
          <p:cNvPr id="48131" name="Rectangle 3"/>
          <p:cNvSpPr>
            <a:spLocks noChangeArrowheads="1"/>
          </p:cNvSpPr>
          <p:nvPr>
            <p:ph type="body"/>
          </p:nvPr>
        </p:nvSpPr>
        <p:spPr>
          <a:xfrm>
            <a:off x="679450" y="4718050"/>
            <a:ext cx="5434013" cy="4560888"/>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914400" y="744538"/>
            <a:ext cx="4965700" cy="37242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a:p>
        </p:txBody>
      </p:sp>
      <p:sp>
        <p:nvSpPr>
          <p:cNvPr id="49155" name="Rectangle 3"/>
          <p:cNvSpPr>
            <a:spLocks noChangeArrowheads="1"/>
          </p:cNvSpPr>
          <p:nvPr>
            <p:ph type="body"/>
          </p:nvPr>
        </p:nvSpPr>
        <p:spPr>
          <a:xfrm>
            <a:off x="679450" y="4718050"/>
            <a:ext cx="5434013" cy="4560888"/>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8"/>
          <p:cNvSpPr txBox="1">
            <a:spLocks noGrp="1" noChangeArrowheads="1"/>
          </p:cNvSpPr>
          <p:nvPr/>
        </p:nvSpPr>
        <p:spPr bwMode="auto">
          <a:xfrm>
            <a:off x="3848100" y="9432925"/>
            <a:ext cx="2941638"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algn="r" eaLnBrk="1" hangingPunct="1"/>
            <a:fld id="{0AC202B1-B266-4D10-9788-6E52EDEB8B89}" type="slidenum">
              <a:rPr lang="en-US" altLang="en-US" sz="1200">
                <a:solidFill>
                  <a:srgbClr val="000000"/>
                </a:solidFill>
                <a:latin typeface="Arial" charset="0"/>
                <a:ea typeface="宋体" pitchFamily="2" charset="-122"/>
              </a:rPr>
              <a:pPr algn="r" eaLnBrk="1" hangingPunct="1"/>
              <a:t>20</a:t>
            </a:fld>
            <a:endParaRPr lang="en-US" altLang="en-US" sz="1200">
              <a:solidFill>
                <a:srgbClr val="000000"/>
              </a:solidFill>
              <a:latin typeface="Arial" charset="0"/>
              <a:ea typeface="宋体" pitchFamily="2" charset="-122"/>
            </a:endParaRPr>
          </a:p>
        </p:txBody>
      </p:sp>
      <p:sp>
        <p:nvSpPr>
          <p:cNvPr id="50179" name="Text Box 1"/>
          <p:cNvSpPr txBox="1">
            <a:spLocks noChangeArrowheads="1"/>
          </p:cNvSpPr>
          <p:nvPr/>
        </p:nvSpPr>
        <p:spPr bwMode="auto">
          <a:xfrm>
            <a:off x="914400" y="744538"/>
            <a:ext cx="4965700" cy="37242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a:p>
        </p:txBody>
      </p:sp>
      <p:sp>
        <p:nvSpPr>
          <p:cNvPr id="50180" name="Rectangle 2"/>
          <p:cNvSpPr>
            <a:spLocks noChangeArrowheads="1"/>
          </p:cNvSpPr>
          <p:nvPr>
            <p:ph type="body"/>
          </p:nvPr>
        </p:nvSpPr>
        <p:spPr>
          <a:xfrm>
            <a:off x="679450" y="4718050"/>
            <a:ext cx="5434013" cy="456088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Rectangle 5"/>
          <p:cNvSpPr>
            <a:spLocks noGrp="1" noChangeArrowheads="1"/>
          </p:cNvSpPr>
          <p:nvPr>
            <p:ph type="sldNum" idx="10"/>
          </p:nvPr>
        </p:nvSpPr>
        <p:spPr>
          <a:ln/>
        </p:spPr>
        <p:txBody>
          <a:bodyPr/>
          <a:lstStyle>
            <a:lvl1pPr>
              <a:defRPr/>
            </a:lvl1pPr>
          </a:lstStyle>
          <a:p>
            <a:pPr>
              <a:defRPr/>
            </a:pPr>
            <a:fld id="{7C650867-BF99-4687-A457-5FE16CBEBD01}" type="slidenum">
              <a:rPr lang="en-US" altLang="en-US"/>
              <a:pPr>
                <a:defRPr/>
              </a:pPr>
              <a:t>‹#›</a:t>
            </a:fld>
            <a:r>
              <a:rPr lang="en-US" altLang="en-US"/>
              <a:t>/61</a:t>
            </a:r>
          </a:p>
        </p:txBody>
      </p:sp>
    </p:spTree>
    <p:extLst>
      <p:ext uri="{BB962C8B-B14F-4D97-AF65-F5344CB8AC3E}">
        <p14:creationId xmlns:p14="http://schemas.microsoft.com/office/powerpoint/2010/main" val="4009724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5"/>
          <p:cNvSpPr>
            <a:spLocks noGrp="1" noChangeArrowheads="1"/>
          </p:cNvSpPr>
          <p:nvPr>
            <p:ph type="sldNum" idx="10"/>
          </p:nvPr>
        </p:nvSpPr>
        <p:spPr>
          <a:ln/>
        </p:spPr>
        <p:txBody>
          <a:bodyPr/>
          <a:lstStyle>
            <a:lvl1pPr>
              <a:defRPr/>
            </a:lvl1pPr>
          </a:lstStyle>
          <a:p>
            <a:pPr>
              <a:defRPr/>
            </a:pPr>
            <a:fld id="{92990615-14C3-4E1D-A7E1-2316A9A7E23D}" type="slidenum">
              <a:rPr lang="en-US" altLang="en-US"/>
              <a:pPr>
                <a:defRPr/>
              </a:pPr>
              <a:t>‹#›</a:t>
            </a:fld>
            <a:r>
              <a:rPr lang="en-US" altLang="en-US"/>
              <a:t>/61</a:t>
            </a:r>
          </a:p>
        </p:txBody>
      </p:sp>
    </p:spTree>
    <p:extLst>
      <p:ext uri="{BB962C8B-B14F-4D97-AF65-F5344CB8AC3E}">
        <p14:creationId xmlns:p14="http://schemas.microsoft.com/office/powerpoint/2010/main" val="3516228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228600"/>
            <a:ext cx="2133600" cy="58674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301625" y="228600"/>
            <a:ext cx="6251575"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5"/>
          <p:cNvSpPr>
            <a:spLocks noGrp="1" noChangeArrowheads="1"/>
          </p:cNvSpPr>
          <p:nvPr>
            <p:ph type="sldNum" idx="10"/>
          </p:nvPr>
        </p:nvSpPr>
        <p:spPr>
          <a:ln/>
        </p:spPr>
        <p:txBody>
          <a:bodyPr/>
          <a:lstStyle>
            <a:lvl1pPr>
              <a:defRPr/>
            </a:lvl1pPr>
          </a:lstStyle>
          <a:p>
            <a:pPr>
              <a:defRPr/>
            </a:pPr>
            <a:fld id="{630EA7B5-ED6F-4920-84B1-57C5E5FAA9A2}" type="slidenum">
              <a:rPr lang="en-US" altLang="en-US"/>
              <a:pPr>
                <a:defRPr/>
              </a:pPr>
              <a:t>‹#›</a:t>
            </a:fld>
            <a:r>
              <a:rPr lang="en-US" altLang="en-US"/>
              <a:t>/61</a:t>
            </a:r>
          </a:p>
        </p:txBody>
      </p:sp>
    </p:spTree>
    <p:extLst>
      <p:ext uri="{BB962C8B-B14F-4D97-AF65-F5344CB8AC3E}">
        <p14:creationId xmlns:p14="http://schemas.microsoft.com/office/powerpoint/2010/main" val="3213039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5"/>
          <p:cNvSpPr>
            <a:spLocks noGrp="1" noChangeArrowheads="1"/>
          </p:cNvSpPr>
          <p:nvPr>
            <p:ph type="sldNum" idx="10"/>
          </p:nvPr>
        </p:nvSpPr>
        <p:spPr>
          <a:ln/>
        </p:spPr>
        <p:txBody>
          <a:bodyPr/>
          <a:lstStyle>
            <a:lvl1pPr>
              <a:defRPr/>
            </a:lvl1pPr>
          </a:lstStyle>
          <a:p>
            <a:pPr>
              <a:defRPr/>
            </a:pPr>
            <a:fld id="{50CDD4DC-0937-491C-98DE-F3B7FAE06546}" type="slidenum">
              <a:rPr lang="en-US" altLang="en-US"/>
              <a:pPr>
                <a:defRPr/>
              </a:pPr>
              <a:t>‹#›</a:t>
            </a:fld>
            <a:r>
              <a:rPr lang="en-US" altLang="en-US"/>
              <a:t>/61</a:t>
            </a:r>
          </a:p>
        </p:txBody>
      </p:sp>
    </p:spTree>
    <p:extLst>
      <p:ext uri="{BB962C8B-B14F-4D97-AF65-F5344CB8AC3E}">
        <p14:creationId xmlns:p14="http://schemas.microsoft.com/office/powerpoint/2010/main" val="4255957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C2C3494E-D4A0-42B6-8C4C-69562DC03136}" type="slidenum">
              <a:rPr lang="en-US" altLang="en-US"/>
              <a:pPr>
                <a:defRPr/>
              </a:pPr>
              <a:t>‹#›</a:t>
            </a:fld>
            <a:r>
              <a:rPr lang="en-US" altLang="en-US"/>
              <a:t>/61</a:t>
            </a:r>
          </a:p>
        </p:txBody>
      </p:sp>
    </p:spTree>
    <p:extLst>
      <p:ext uri="{BB962C8B-B14F-4D97-AF65-F5344CB8AC3E}">
        <p14:creationId xmlns:p14="http://schemas.microsoft.com/office/powerpoint/2010/main" val="2054883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301625" y="1600200"/>
            <a:ext cx="4192588"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6613" y="1600200"/>
            <a:ext cx="4192587"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5"/>
          <p:cNvSpPr>
            <a:spLocks noGrp="1" noChangeArrowheads="1"/>
          </p:cNvSpPr>
          <p:nvPr>
            <p:ph type="sldNum" idx="10"/>
          </p:nvPr>
        </p:nvSpPr>
        <p:spPr>
          <a:ln/>
        </p:spPr>
        <p:txBody>
          <a:bodyPr/>
          <a:lstStyle>
            <a:lvl1pPr>
              <a:defRPr/>
            </a:lvl1pPr>
          </a:lstStyle>
          <a:p>
            <a:pPr>
              <a:defRPr/>
            </a:pPr>
            <a:fld id="{D3733A6E-3B48-412D-9B8C-36745FDE5CE8}" type="slidenum">
              <a:rPr lang="en-US" altLang="en-US"/>
              <a:pPr>
                <a:defRPr/>
              </a:pPr>
              <a:t>‹#›</a:t>
            </a:fld>
            <a:r>
              <a:rPr lang="en-US" altLang="en-US"/>
              <a:t>/61</a:t>
            </a:r>
          </a:p>
        </p:txBody>
      </p:sp>
    </p:spTree>
    <p:extLst>
      <p:ext uri="{BB962C8B-B14F-4D97-AF65-F5344CB8AC3E}">
        <p14:creationId xmlns:p14="http://schemas.microsoft.com/office/powerpoint/2010/main" val="2981513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5"/>
          <p:cNvSpPr>
            <a:spLocks noGrp="1" noChangeArrowheads="1"/>
          </p:cNvSpPr>
          <p:nvPr>
            <p:ph type="sldNum" idx="10"/>
          </p:nvPr>
        </p:nvSpPr>
        <p:spPr>
          <a:ln/>
        </p:spPr>
        <p:txBody>
          <a:bodyPr/>
          <a:lstStyle>
            <a:lvl1pPr>
              <a:defRPr/>
            </a:lvl1pPr>
          </a:lstStyle>
          <a:p>
            <a:pPr>
              <a:defRPr/>
            </a:pPr>
            <a:fld id="{C822F8DC-B20C-469B-8DF1-29FE93A0E4DA}" type="slidenum">
              <a:rPr lang="en-US" altLang="en-US"/>
              <a:pPr>
                <a:defRPr/>
              </a:pPr>
              <a:t>‹#›</a:t>
            </a:fld>
            <a:r>
              <a:rPr lang="en-US" altLang="en-US"/>
              <a:t>/61</a:t>
            </a:r>
          </a:p>
        </p:txBody>
      </p:sp>
    </p:spTree>
    <p:extLst>
      <p:ext uri="{BB962C8B-B14F-4D97-AF65-F5344CB8AC3E}">
        <p14:creationId xmlns:p14="http://schemas.microsoft.com/office/powerpoint/2010/main" val="3085876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5"/>
          <p:cNvSpPr>
            <a:spLocks noGrp="1" noChangeArrowheads="1"/>
          </p:cNvSpPr>
          <p:nvPr>
            <p:ph type="sldNum" idx="10"/>
          </p:nvPr>
        </p:nvSpPr>
        <p:spPr>
          <a:ln/>
        </p:spPr>
        <p:txBody>
          <a:bodyPr/>
          <a:lstStyle>
            <a:lvl1pPr>
              <a:defRPr/>
            </a:lvl1pPr>
          </a:lstStyle>
          <a:p>
            <a:pPr>
              <a:defRPr/>
            </a:pPr>
            <a:fld id="{12AE3CEC-D1D1-48A9-B73A-F4A34A4C7E5A}" type="slidenum">
              <a:rPr lang="en-US" altLang="en-US"/>
              <a:pPr>
                <a:defRPr/>
              </a:pPr>
              <a:t>‹#›</a:t>
            </a:fld>
            <a:r>
              <a:rPr lang="en-US" altLang="en-US"/>
              <a:t>/61</a:t>
            </a:r>
          </a:p>
        </p:txBody>
      </p:sp>
    </p:spTree>
    <p:extLst>
      <p:ext uri="{BB962C8B-B14F-4D97-AF65-F5344CB8AC3E}">
        <p14:creationId xmlns:p14="http://schemas.microsoft.com/office/powerpoint/2010/main" val="2715203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9F2069F-92BB-4725-BF76-1B6AAAD9CB53}" type="slidenum">
              <a:rPr lang="en-US" altLang="en-US"/>
              <a:pPr>
                <a:defRPr/>
              </a:pPr>
              <a:t>‹#›</a:t>
            </a:fld>
            <a:r>
              <a:rPr lang="en-US" altLang="en-US"/>
              <a:t>/61</a:t>
            </a:r>
          </a:p>
        </p:txBody>
      </p:sp>
    </p:spTree>
    <p:extLst>
      <p:ext uri="{BB962C8B-B14F-4D97-AF65-F5344CB8AC3E}">
        <p14:creationId xmlns:p14="http://schemas.microsoft.com/office/powerpoint/2010/main" val="876062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D8A5141-64D6-4DCF-B47B-9B70D109623D}" type="slidenum">
              <a:rPr lang="en-US" altLang="en-US"/>
              <a:pPr>
                <a:defRPr/>
              </a:pPr>
              <a:t>‹#›</a:t>
            </a:fld>
            <a:r>
              <a:rPr lang="en-US" altLang="en-US"/>
              <a:t>/61</a:t>
            </a:r>
          </a:p>
        </p:txBody>
      </p:sp>
    </p:spTree>
    <p:extLst>
      <p:ext uri="{BB962C8B-B14F-4D97-AF65-F5344CB8AC3E}">
        <p14:creationId xmlns:p14="http://schemas.microsoft.com/office/powerpoint/2010/main" val="4216168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CA4D7C34-26AD-465C-ADA1-59AA702BDD21}" type="slidenum">
              <a:rPr lang="en-US" altLang="en-US"/>
              <a:pPr>
                <a:defRPr/>
              </a:pPr>
              <a:t>‹#›</a:t>
            </a:fld>
            <a:r>
              <a:rPr lang="en-US" altLang="en-US"/>
              <a:t>/61</a:t>
            </a:r>
          </a:p>
        </p:txBody>
      </p:sp>
    </p:spTree>
    <p:extLst>
      <p:ext uri="{BB962C8B-B14F-4D97-AF65-F5344CB8AC3E}">
        <p14:creationId xmlns:p14="http://schemas.microsoft.com/office/powerpoint/2010/main" val="2561560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301625" y="228600"/>
            <a:ext cx="853757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smtClean="0"/>
              <a:t>Click to edit the title text format</a:t>
            </a:r>
          </a:p>
        </p:txBody>
      </p:sp>
      <p:sp>
        <p:nvSpPr>
          <p:cNvPr id="1027" name="Rectangle 2"/>
          <p:cNvSpPr>
            <a:spLocks noGrp="1" noChangeArrowheads="1"/>
          </p:cNvSpPr>
          <p:nvPr>
            <p:ph type="body" idx="1"/>
          </p:nvPr>
        </p:nvSpPr>
        <p:spPr bwMode="auto">
          <a:xfrm>
            <a:off x="301625" y="1600200"/>
            <a:ext cx="8537575" cy="449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1028" name="Text Box 3"/>
          <p:cNvSpPr txBox="1">
            <a:spLocks noChangeArrowheads="1"/>
          </p:cNvSpPr>
          <p:nvPr/>
        </p:nvSpPr>
        <p:spPr bwMode="auto">
          <a:xfrm>
            <a:off x="301625" y="6245225"/>
            <a:ext cx="2289175"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a:p>
        </p:txBody>
      </p:sp>
      <p:sp>
        <p:nvSpPr>
          <p:cNvPr id="1029" name="Text Box 4"/>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a:p>
        </p:txBody>
      </p:sp>
      <p:sp>
        <p:nvSpPr>
          <p:cNvPr id="2" name="Rectangle 5"/>
          <p:cNvSpPr>
            <a:spLocks noGrp="1" noChangeArrowheads="1"/>
          </p:cNvSpPr>
          <p:nvPr>
            <p:ph type="sldNum"/>
          </p:nvPr>
        </p:nvSpPr>
        <p:spPr bwMode="auto">
          <a:xfrm>
            <a:off x="6553200" y="6245225"/>
            <a:ext cx="2286000" cy="47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80808"/>
                </a:solidFill>
              </a:defRPr>
            </a:lvl1pPr>
          </a:lstStyle>
          <a:p>
            <a:pPr>
              <a:defRPr/>
            </a:pPr>
            <a:fld id="{C1B1B998-E45A-4C6B-A7CB-2E8C3993FFB9}" type="slidenum">
              <a:rPr lang="en-US" altLang="en-US"/>
              <a:pPr>
                <a:defRPr/>
              </a:pPr>
              <a:t>‹#›</a:t>
            </a:fld>
            <a:r>
              <a:rPr lang="en-US" altLang="en-US"/>
              <a:t>/61</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39AC"/>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39AC"/>
          </a:solidFill>
          <a:latin typeface="Arial" charset="0"/>
          <a:ea typeface="MS Gothic" pitchFamily="49" charset="-128"/>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39AC"/>
          </a:solidFill>
          <a:latin typeface="Arial" charset="0"/>
          <a:ea typeface="MS Gothic" pitchFamily="49" charset="-128"/>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39AC"/>
          </a:solidFill>
          <a:latin typeface="Arial" charset="0"/>
          <a:ea typeface="MS Gothic" pitchFamily="49" charset="-128"/>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39AC"/>
          </a:solidFill>
          <a:latin typeface="Arial" charset="0"/>
          <a:ea typeface="MS Gothic" pitchFamily="49"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39AC"/>
          </a:solidFill>
          <a:latin typeface="Arial" charset="0"/>
          <a:ea typeface="MS Gothic" pitchFamily="49"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39AC"/>
          </a:solidFill>
          <a:latin typeface="Arial" charset="0"/>
          <a:ea typeface="MS Gothic" pitchFamily="49"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39AC"/>
          </a:solidFill>
          <a:latin typeface="Arial" charset="0"/>
          <a:ea typeface="MS Gothic" pitchFamily="49"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39AC"/>
          </a:solidFill>
          <a:latin typeface="Arial" charset="0"/>
          <a:ea typeface="MS Gothic" pitchFamily="49" charset="-128"/>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80808"/>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80808"/>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80808"/>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80808"/>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80808"/>
          </a:solidFill>
          <a:latin typeface="+mn-lt"/>
          <a:ea typeface="+mn-ea"/>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80808"/>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80808"/>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80808"/>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80808"/>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omicsonline.org/Submitmanuscript.php"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4.jpeg"/><Relationship Id="rId4" Type="http://schemas.openxmlformats.org/officeDocument/2006/relationships/image" Target="../media/image43.gif"/></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image" Target="../media/image52.png"/><Relationship Id="rId7" Type="http://schemas.openxmlformats.org/officeDocument/2006/relationships/image" Target="../media/image56.wmf"/><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55.wmf"/><Relationship Id="rId5" Type="http://schemas.openxmlformats.org/officeDocument/2006/relationships/image" Target="../media/image54.wmf"/><Relationship Id="rId4" Type="http://schemas.openxmlformats.org/officeDocument/2006/relationships/image" Target="../media/image53.wmf"/><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gif"/><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1.wmf"/><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5.wmf"/><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wmf"/></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70.wmf"/><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3.wmf"/><Relationship Id="rId5" Type="http://schemas.openxmlformats.org/officeDocument/2006/relationships/image" Target="../media/image72.png"/><Relationship Id="rId4" Type="http://schemas.openxmlformats.org/officeDocument/2006/relationships/image" Target="../media/image71.wmf"/></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ideo" Target="file:///C:\Users\jiapuzhang\Pictures\family\2013%20Go%20Home\Visit%20Beijing\&#29702;&#23398;&#38498;(&#19996;&#21306;&#36920;&#22827;&#27004;)410,%2014NOV2013%20Presentation\ABCu550K.mpg" TargetMode="Externa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conferenceseries.com/pharmaceutical-sciences-meetings/" TargetMode="External"/><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hyperlink" Target="http://omicsonline.org/membership.php"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18" Type="http://schemas.openxmlformats.org/officeDocument/2006/relationships/image" Target="../media/image25.pn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jpeg"/><Relationship Id="rId2" Type="http://schemas.openxmlformats.org/officeDocument/2006/relationships/image" Target="../media/image9.jpeg"/><Relationship Id="rId16" Type="http://schemas.openxmlformats.org/officeDocument/2006/relationships/image" Target="../media/image23.jpeg"/><Relationship Id="rId20"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jpeg"/><Relationship Id="rId19" Type="http://schemas.openxmlformats.org/officeDocument/2006/relationships/image" Target="../media/image26.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akesh-s\Desktop\blue_light_background_04_vector_1818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242888"/>
            <a:ext cx="9144000" cy="692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lowchart: Display 4"/>
          <p:cNvSpPr/>
          <p:nvPr/>
        </p:nvSpPr>
        <p:spPr>
          <a:xfrm>
            <a:off x="14288" y="831850"/>
            <a:ext cx="9129712" cy="4959350"/>
          </a:xfrm>
          <a:prstGeom prst="flowChartDisplay">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IN" sz="2000" dirty="0">
                <a:solidFill>
                  <a:schemeClr val="bg2">
                    <a:lumMod val="10000"/>
                  </a:schemeClr>
                </a:solidFill>
                <a:latin typeface="Centaur" panose="02030504050205020304" pitchFamily="18" charset="0"/>
              </a:rPr>
              <a:t>OMICS International welcomes submissions that are original and technically so as to serve both the developing world and developed countries in the best possible way.</a:t>
            </a:r>
          </a:p>
          <a:p>
            <a:pPr algn="ctr">
              <a:defRPr/>
            </a:pPr>
            <a:r>
              <a:rPr lang="en-US" sz="2000" dirty="0">
                <a:solidFill>
                  <a:schemeClr val="bg2">
                    <a:lumMod val="10000"/>
                  </a:schemeClr>
                </a:solidFill>
                <a:latin typeface="Centaur" panose="02030504050205020304" pitchFamily="18" charset="0"/>
              </a:rPr>
              <a:t>OMICS Journals  are poised in excellence by publishing high quality research. </a:t>
            </a:r>
            <a:r>
              <a:rPr lang="en-IN" sz="2000" dirty="0">
                <a:solidFill>
                  <a:schemeClr val="bg2">
                    <a:lumMod val="10000"/>
                  </a:schemeClr>
                </a:solidFill>
                <a:latin typeface="Centaur" panose="02030504050205020304" pitchFamily="18" charset="0"/>
              </a:rPr>
              <a:t>OMICS International follows an Editorial Manager® System peer review process and boasts of a strong and active editorial board.</a:t>
            </a:r>
            <a:endParaRPr lang="en-US" sz="2000" dirty="0">
              <a:solidFill>
                <a:schemeClr val="bg2">
                  <a:lumMod val="10000"/>
                </a:schemeClr>
              </a:solidFill>
              <a:latin typeface="Centaur" panose="02030504050205020304" pitchFamily="18" charset="0"/>
            </a:endParaRPr>
          </a:p>
          <a:p>
            <a:pPr algn="ctr">
              <a:defRPr/>
            </a:pPr>
            <a:r>
              <a:rPr lang="en-US" sz="2000" dirty="0">
                <a:solidFill>
                  <a:schemeClr val="bg2">
                    <a:lumMod val="10000"/>
                  </a:schemeClr>
                </a:solidFill>
                <a:latin typeface="Centaur" panose="02030504050205020304" pitchFamily="18" charset="0"/>
              </a:rPr>
              <a:t>Editors and reviewers are experts in their field and provide anonymous, unbiased and detailed reviews of all submissions.</a:t>
            </a:r>
          </a:p>
          <a:p>
            <a:pPr algn="ctr">
              <a:defRPr/>
            </a:pPr>
            <a:r>
              <a:rPr lang="en-IN" sz="2000" dirty="0">
                <a:solidFill>
                  <a:schemeClr val="bg2">
                    <a:lumMod val="10000"/>
                  </a:schemeClr>
                </a:solidFill>
                <a:latin typeface="Centaur" panose="02030504050205020304" pitchFamily="18" charset="0"/>
              </a:rPr>
              <a:t>The journal gives the options of multiple language translations for all the articles and all archived articles are available in HTML, XML, PDF and audio formats. Also, all the published articles are archived in repositories and indexing services like DOAJ, CAS, Google Scholar, Scientific Commons, Index Copernicus, EBSCO, HINARI and GALE.</a:t>
            </a:r>
            <a:endParaRPr lang="en-US" sz="2000" dirty="0">
              <a:solidFill>
                <a:schemeClr val="bg2">
                  <a:lumMod val="10000"/>
                </a:schemeClr>
              </a:solidFill>
              <a:latin typeface="Centaur" panose="02030504050205020304" pitchFamily="18" charset="0"/>
            </a:endParaRPr>
          </a:p>
          <a:p>
            <a:pPr>
              <a:defRPr/>
            </a:pPr>
            <a:endParaRPr lang="en-US" sz="2000" dirty="0"/>
          </a:p>
        </p:txBody>
      </p:sp>
      <p:sp>
        <p:nvSpPr>
          <p:cNvPr id="6" name="Rectangle 5"/>
          <p:cNvSpPr/>
          <p:nvPr/>
        </p:nvSpPr>
        <p:spPr>
          <a:xfrm>
            <a:off x="319088" y="5910263"/>
            <a:ext cx="7010400" cy="922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b="1" dirty="0">
                <a:solidFill>
                  <a:srgbClr val="0070C0"/>
                </a:solidFill>
                <a:latin typeface="Microsoft YaHei" panose="020B0503020204020204" pitchFamily="34" charset="-122"/>
                <a:ea typeface="Microsoft YaHei" panose="020B0503020204020204" pitchFamily="34" charset="-122"/>
              </a:rPr>
              <a:t>For more details please visit our website: </a:t>
            </a:r>
            <a:r>
              <a:rPr lang="en-US" b="1" dirty="0">
                <a:solidFill>
                  <a:schemeClr val="accent5">
                    <a:lumMod val="10000"/>
                  </a:schemeClr>
                </a:solidFill>
                <a:latin typeface="Microsoft YaHei" panose="020B0503020204020204" pitchFamily="34" charset="-122"/>
                <a:ea typeface="Microsoft YaHei" panose="020B0503020204020204" pitchFamily="34" charset="-122"/>
                <a:hlinkClick r:id="rId3"/>
              </a:rPr>
              <a:t>http://omicsonline.org/Submitmanuscript.php</a:t>
            </a:r>
            <a:r>
              <a:rPr lang="en-US" b="1" dirty="0">
                <a:solidFill>
                  <a:schemeClr val="accent5">
                    <a:lumMod val="10000"/>
                  </a:schemeClr>
                </a:solidFill>
                <a:latin typeface="Microsoft YaHei" panose="020B0503020204020204" pitchFamily="34" charset="-122"/>
                <a:ea typeface="Microsoft YaHei" panose="020B0503020204020204" pitchFamily="34" charset="-122"/>
              </a:rPr>
              <a:t> </a:t>
            </a:r>
          </a:p>
          <a:p>
            <a:pPr>
              <a:defRPr/>
            </a:pPr>
            <a:endParaRPr lang="en-US" dirty="0">
              <a:solidFill>
                <a:srgbClr val="0070C0"/>
              </a:solidFill>
              <a:latin typeface="Microsoft YaHei" panose="020B0503020204020204" pitchFamily="34" charset="-122"/>
              <a:ea typeface="Microsoft YaHei" panose="020B0503020204020204" pitchFamily="34" charset="-122"/>
            </a:endParaRPr>
          </a:p>
        </p:txBody>
      </p:sp>
      <p:sp>
        <p:nvSpPr>
          <p:cNvPr id="7" name="Title 1"/>
          <p:cNvSpPr txBox="1">
            <a:spLocks/>
          </p:cNvSpPr>
          <p:nvPr/>
        </p:nvSpPr>
        <p:spPr>
          <a:xfrm>
            <a:off x="319088" y="41275"/>
            <a:ext cx="8534400" cy="831850"/>
          </a:xfrm>
          <a:prstGeom prst="rect">
            <a:avLst/>
          </a:prstGeom>
        </p:spPr>
        <p:txBody>
          <a:bodyPr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b="1" dirty="0" smtClean="0">
                <a:solidFill>
                  <a:schemeClr val="accent4">
                    <a:lumMod val="10000"/>
                  </a:schemeClr>
                </a:solidFill>
                <a:latin typeface="Baskerville Old Face" panose="02020602080505020303" pitchFamily="18" charset="0"/>
              </a:rPr>
              <a:t>OMICS Journals are welcoming Submissions</a:t>
            </a:r>
            <a:r>
              <a:rPr lang="en-US" sz="3200" b="1" dirty="0" smtClean="0">
                <a:solidFill>
                  <a:schemeClr val="accent4">
                    <a:lumMod val="10000"/>
                  </a:schemeClr>
                </a:solidFill>
              </a:rPr>
              <a:t/>
            </a:r>
            <a:br>
              <a:rPr lang="en-US" sz="3200" b="1" dirty="0" smtClean="0">
                <a:solidFill>
                  <a:schemeClr val="accent4">
                    <a:lumMod val="10000"/>
                  </a:schemeClr>
                </a:solidFill>
              </a:rPr>
            </a:br>
            <a:endParaRPr lang="en-US" sz="3200" dirty="0">
              <a:solidFill>
                <a:schemeClr val="accent4">
                  <a:lumMod val="1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434FB561-8A9E-40D5-AD3E-D2749D1AAF58}" type="slidenum">
              <a:rPr lang="en-US" altLang="en-US" sz="1400" smtClean="0">
                <a:solidFill>
                  <a:srgbClr val="080808"/>
                </a:solidFill>
              </a:rPr>
              <a:pPr eaLnBrk="1" hangingPunct="1"/>
              <a:t>10</a:t>
            </a:fld>
            <a:r>
              <a:rPr lang="en-US" altLang="en-US" sz="1400" smtClean="0">
                <a:solidFill>
                  <a:srgbClr val="080808"/>
                </a:solidFill>
              </a:rPr>
              <a:t>/61</a:t>
            </a:r>
          </a:p>
        </p:txBody>
      </p:sp>
      <p:pic>
        <p:nvPicPr>
          <p:cNvPr id="1126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2950" y="3406775"/>
            <a:ext cx="38100"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2"/>
          <p:cNvSpPr txBox="1">
            <a:spLocks noChangeArrowheads="1"/>
          </p:cNvSpPr>
          <p:nvPr/>
        </p:nvSpPr>
        <p:spPr bwMode="auto">
          <a:xfrm>
            <a:off x="31750" y="1617663"/>
            <a:ext cx="3097213" cy="100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200">
                <a:solidFill>
                  <a:schemeClr val="bg1"/>
                </a:solidFill>
                <a:latin typeface="Times New Roman" pitchFamily="18" charset="0"/>
                <a:ea typeface="楷体_GB2312" pitchFamily="49" charset="-122"/>
              </a:defRPr>
            </a:lvl1pPr>
            <a:lvl2pPr eaLnBrk="0" hangingPunct="0">
              <a:defRPr sz="3200">
                <a:solidFill>
                  <a:schemeClr val="bg1"/>
                </a:solidFill>
                <a:latin typeface="Times New Roman" pitchFamily="18" charset="0"/>
                <a:ea typeface="楷体_GB2312" pitchFamily="49" charset="-122"/>
              </a:defRPr>
            </a:lvl2pPr>
            <a:lvl3pPr eaLnBrk="0" hangingPunct="0">
              <a:defRPr sz="3200">
                <a:solidFill>
                  <a:schemeClr val="bg1"/>
                </a:solidFill>
                <a:latin typeface="Times New Roman" pitchFamily="18" charset="0"/>
                <a:ea typeface="楷体_GB2312" pitchFamily="49" charset="-122"/>
              </a:defRPr>
            </a:lvl3pPr>
            <a:lvl4pPr eaLnBrk="0" hangingPunct="0">
              <a:defRPr sz="3200">
                <a:solidFill>
                  <a:schemeClr val="bg1"/>
                </a:solidFill>
                <a:latin typeface="Times New Roman" pitchFamily="18" charset="0"/>
                <a:ea typeface="楷体_GB2312" pitchFamily="49" charset="-122"/>
              </a:defRPr>
            </a:lvl4pPr>
            <a:lvl5pPr eaLnBrk="0" hangingPunct="0">
              <a:defRPr sz="3200">
                <a:solidFill>
                  <a:schemeClr val="bg1"/>
                </a:solidFill>
                <a:latin typeface="Times New Roman" pitchFamily="18" charset="0"/>
                <a:ea typeface="楷体_GB2312" pitchFamily="49" charset="-122"/>
              </a:defRPr>
            </a:lvl5pPr>
            <a:lvl6pPr marL="25146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6pPr>
            <a:lvl7pPr marL="29718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7pPr>
            <a:lvl8pPr marL="34290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8pPr>
            <a:lvl9pPr marL="38862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9pPr>
          </a:lstStyle>
          <a:p>
            <a:pPr defTabSz="914400" eaLnBrk="1" hangingPunct="1"/>
            <a:r>
              <a:rPr lang="en-US" altLang="en-US" sz="2400" b="1" i="1">
                <a:solidFill>
                  <a:srgbClr val="FF0000"/>
                </a:solidFill>
                <a:latin typeface="Arial" charset="0"/>
                <a:ea typeface="MS Gothic" pitchFamily="49" charset="-128"/>
              </a:rPr>
              <a:t>Rabbits, Dogs, and Horses are </a:t>
            </a:r>
          </a:p>
          <a:p>
            <a:pPr defTabSz="914400" eaLnBrk="1" hangingPunct="1"/>
            <a:r>
              <a:rPr lang="en-US" altLang="en-US" sz="2400" b="1" i="1">
                <a:solidFill>
                  <a:srgbClr val="FF0000"/>
                </a:solidFill>
                <a:latin typeface="Arial" charset="0"/>
                <a:ea typeface="MS Gothic" pitchFamily="49" charset="-128"/>
              </a:rPr>
              <a:t>not easily “mad”:</a:t>
            </a:r>
            <a:endParaRPr lang="en-US" altLang="en-US" sz="2400" b="1" i="1">
              <a:solidFill>
                <a:schemeClr val="accent2"/>
              </a:solidFill>
              <a:latin typeface="Arial" charset="0"/>
              <a:ea typeface="MS Gothic" pitchFamily="49" charset="-128"/>
            </a:endParaRPr>
          </a:p>
        </p:txBody>
      </p:sp>
      <p:pic>
        <p:nvPicPr>
          <p:cNvPr id="11269" name="Picture 5" descr="s640x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781300"/>
            <a:ext cx="297180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7" descr="YellowLabradorLooking_n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938" y="3213100"/>
            <a:ext cx="2808287"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8" descr="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7763" y="4435475"/>
            <a:ext cx="2916237"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GN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886325"/>
            <a:ext cx="257175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Rectangle 9"/>
          <p:cNvSpPr>
            <a:spLocks noChangeArrowheads="1"/>
          </p:cNvSpPr>
          <p:nvPr/>
        </p:nvSpPr>
        <p:spPr bwMode="auto">
          <a:xfrm>
            <a:off x="6316663" y="2120900"/>
            <a:ext cx="2916237" cy="2249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sz="2000">
                <a:solidFill>
                  <a:schemeClr val="tx1"/>
                </a:solidFill>
              </a:rPr>
              <a:t>Jiapu Zhang (2011) Molecular Dynamics - </a:t>
            </a:r>
            <a:r>
              <a:rPr lang="en-US" altLang="en-US" sz="2000">
                <a:solidFill>
                  <a:schemeClr val="tx1"/>
                </a:solidFill>
              </a:rPr>
              <a:t>Practical Application: Mechanism underlying the resistance to prion diseases in rabbits. ISBN 978-3-8465-4843-1</a:t>
            </a:r>
            <a:r>
              <a:rPr lang="en-AU" altLang="en-US" sz="2000">
                <a:solidFill>
                  <a:schemeClr val="tx1"/>
                </a:solidFill>
              </a:rPr>
              <a:t>.</a:t>
            </a:r>
          </a:p>
        </p:txBody>
      </p:sp>
      <p:pic>
        <p:nvPicPr>
          <p:cNvPr id="11274" name="Picture 13" descr="Rabbit pr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2625" y="1333500"/>
            <a:ext cx="3005138"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38" y="-90488"/>
            <a:ext cx="9164638" cy="128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7885E012-FE86-411A-A00A-4FA2D21F851B}" type="slidenum">
              <a:rPr lang="en-US" altLang="en-US" sz="1400" smtClean="0">
                <a:solidFill>
                  <a:srgbClr val="080808"/>
                </a:solidFill>
              </a:rPr>
              <a:pPr eaLnBrk="1" hangingPunct="1"/>
              <a:t>11</a:t>
            </a:fld>
            <a:r>
              <a:rPr lang="en-US" altLang="en-US" sz="1400" smtClean="0">
                <a:solidFill>
                  <a:srgbClr val="080808"/>
                </a:solidFill>
              </a:rPr>
              <a:t>/61</a:t>
            </a:r>
          </a:p>
        </p:txBody>
      </p:sp>
      <p:pic>
        <p:nvPicPr>
          <p:cNvPr id="12291"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2950" y="3406775"/>
            <a:ext cx="38100"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2"/>
          <p:cNvSpPr txBox="1">
            <a:spLocks noChangeArrowheads="1"/>
          </p:cNvSpPr>
          <p:nvPr/>
        </p:nvSpPr>
        <p:spPr bwMode="auto">
          <a:xfrm>
            <a:off x="0" y="1125538"/>
            <a:ext cx="8964613" cy="573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200">
                <a:solidFill>
                  <a:schemeClr val="bg1"/>
                </a:solidFill>
                <a:latin typeface="Times New Roman" pitchFamily="18" charset="0"/>
                <a:ea typeface="楷体_GB2312" pitchFamily="49" charset="-122"/>
              </a:defRPr>
            </a:lvl1pPr>
            <a:lvl2pPr eaLnBrk="0" hangingPunct="0">
              <a:defRPr sz="3200">
                <a:solidFill>
                  <a:schemeClr val="bg1"/>
                </a:solidFill>
                <a:latin typeface="Times New Roman" pitchFamily="18" charset="0"/>
                <a:ea typeface="楷体_GB2312" pitchFamily="49" charset="-122"/>
              </a:defRPr>
            </a:lvl2pPr>
            <a:lvl3pPr eaLnBrk="0" hangingPunct="0">
              <a:defRPr sz="3200">
                <a:solidFill>
                  <a:schemeClr val="bg1"/>
                </a:solidFill>
                <a:latin typeface="Times New Roman" pitchFamily="18" charset="0"/>
                <a:ea typeface="楷体_GB2312" pitchFamily="49" charset="-122"/>
              </a:defRPr>
            </a:lvl3pPr>
            <a:lvl4pPr eaLnBrk="0" hangingPunct="0">
              <a:defRPr sz="3200">
                <a:solidFill>
                  <a:schemeClr val="bg1"/>
                </a:solidFill>
                <a:latin typeface="Times New Roman" pitchFamily="18" charset="0"/>
                <a:ea typeface="楷体_GB2312" pitchFamily="49" charset="-122"/>
              </a:defRPr>
            </a:lvl4pPr>
            <a:lvl5pPr eaLnBrk="0" hangingPunct="0">
              <a:defRPr sz="3200">
                <a:solidFill>
                  <a:schemeClr val="bg1"/>
                </a:solidFill>
                <a:latin typeface="Times New Roman" pitchFamily="18" charset="0"/>
                <a:ea typeface="楷体_GB2312" pitchFamily="49" charset="-122"/>
              </a:defRPr>
            </a:lvl5pPr>
            <a:lvl6pPr marL="25146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6pPr>
            <a:lvl7pPr marL="29718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7pPr>
            <a:lvl8pPr marL="34290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8pPr>
            <a:lvl9pPr marL="38862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9pPr>
          </a:lstStyle>
          <a:p>
            <a:pPr defTabSz="914400" eaLnBrk="1" hangingPunct="1"/>
            <a:r>
              <a:rPr lang="en-US" altLang="en-US" sz="1200" b="1" i="1">
                <a:solidFill>
                  <a:srgbClr val="FF0000"/>
                </a:solidFill>
                <a:latin typeface="Arial" charset="0"/>
                <a:ea typeface="MS Gothic" pitchFamily="49" charset="-128"/>
              </a:rPr>
              <a:t>Novels on prion diseases:</a:t>
            </a:r>
          </a:p>
          <a:p>
            <a:pPr defTabSz="914400">
              <a:spcBef>
                <a:spcPts val="800"/>
              </a:spcBef>
            </a:pPr>
            <a:r>
              <a:rPr lang="en-US" altLang="zh-CN" sz="1200">
                <a:solidFill>
                  <a:srgbClr val="080808"/>
                </a:solidFill>
                <a:latin typeface="Arial" charset="0"/>
                <a:ea typeface="宋体" pitchFamily="2" charset="-122"/>
              </a:rPr>
              <a:t>[1] Mad cows and cannibals: a guide to the transmissible spongiform encephalopathies / Charlotte A.Spencer, Pearson Prentice Hall,2004 - 38 pages</a:t>
            </a:r>
            <a:r>
              <a:rPr lang="zh-CN" altLang="en-US" sz="1200">
                <a:solidFill>
                  <a:srgbClr val="080808"/>
                </a:solidFill>
                <a:latin typeface="Arial" charset="0"/>
                <a:ea typeface="宋体" pitchFamily="2" charset="-122"/>
              </a:rPr>
              <a:t/>
            </a:r>
            <a:br>
              <a:rPr lang="zh-CN" altLang="en-US" sz="1200">
                <a:solidFill>
                  <a:srgbClr val="080808"/>
                </a:solidFill>
                <a:latin typeface="Arial" charset="0"/>
                <a:ea typeface="宋体" pitchFamily="2" charset="-122"/>
              </a:rPr>
            </a:br>
            <a:r>
              <a:rPr lang="en-US" altLang="zh-CN" sz="1200">
                <a:solidFill>
                  <a:srgbClr val="080808"/>
                </a:solidFill>
                <a:latin typeface="Arial" charset="0"/>
                <a:ea typeface="宋体" pitchFamily="2" charset="-122"/>
              </a:rPr>
              <a:t>[2] Mad cow disease: the history of BSE in Britain - "Dead-end host?"/ Richard W.Lacey, Cypsela,1994 - 200 pages </a:t>
            </a:r>
          </a:p>
          <a:p>
            <a:pPr defTabSz="914400">
              <a:spcBef>
                <a:spcPts val="800"/>
              </a:spcBef>
            </a:pPr>
            <a:r>
              <a:rPr lang="en-US" altLang="zh-CN" sz="1200">
                <a:solidFill>
                  <a:srgbClr val="080808"/>
                </a:solidFill>
                <a:latin typeface="Arial" charset="0"/>
                <a:ea typeface="宋体" pitchFamily="2" charset="-122"/>
              </a:rPr>
              <a:t>[3] Deadly feasts : tracking the secrets of a terrifying new plague / Richard Rhodes, Simon &amp; Schuster,1997 - 259 pages</a:t>
            </a:r>
          </a:p>
          <a:p>
            <a:pPr defTabSz="914400">
              <a:spcBef>
                <a:spcPts val="800"/>
              </a:spcBef>
            </a:pPr>
            <a:r>
              <a:rPr lang="en-US" altLang="zh-CN" sz="1200">
                <a:solidFill>
                  <a:srgbClr val="080808"/>
                </a:solidFill>
                <a:latin typeface="Arial" charset="0"/>
                <a:ea typeface="宋体" pitchFamily="2" charset="-122"/>
              </a:rPr>
              <a:t>[4] Deadly feasts: the "prion" controversy and the public's health / Richard Rhodes, Touchstone Books,1998 - 278 pages</a:t>
            </a:r>
            <a:r>
              <a:rPr lang="zh-CN" altLang="en-US" sz="1200">
                <a:solidFill>
                  <a:srgbClr val="080808"/>
                </a:solidFill>
                <a:latin typeface="Arial" charset="0"/>
                <a:ea typeface="宋体" pitchFamily="2" charset="-122"/>
              </a:rPr>
              <a:t/>
            </a:r>
            <a:br>
              <a:rPr lang="zh-CN" altLang="en-US" sz="1200">
                <a:solidFill>
                  <a:srgbClr val="080808"/>
                </a:solidFill>
                <a:latin typeface="Arial" charset="0"/>
                <a:ea typeface="宋体" pitchFamily="2" charset="-122"/>
              </a:rPr>
            </a:br>
            <a:r>
              <a:rPr lang="en-US" altLang="zh-CN" sz="1200">
                <a:solidFill>
                  <a:srgbClr val="080808"/>
                </a:solidFill>
                <a:latin typeface="Arial" charset="0"/>
                <a:ea typeface="宋体" pitchFamily="2" charset="-122"/>
              </a:rPr>
              <a:t>[5] Death on the menu: CJD victims - diagnosis and cure : families devastated by "mad cow" disease reve / Narang, Harash, Newcastle upon Tyne: H.H.,1997 - 266 pages</a:t>
            </a:r>
            <a:br>
              <a:rPr lang="en-US" altLang="zh-CN" sz="1200">
                <a:solidFill>
                  <a:srgbClr val="080808"/>
                </a:solidFill>
                <a:latin typeface="Arial" charset="0"/>
                <a:ea typeface="宋体" pitchFamily="2" charset="-122"/>
              </a:rPr>
            </a:br>
            <a:r>
              <a:rPr lang="en-US" altLang="zh-CN" sz="1200">
                <a:solidFill>
                  <a:srgbClr val="080808"/>
                </a:solidFill>
                <a:latin typeface="Arial" charset="0"/>
                <a:ea typeface="宋体" pitchFamily="2" charset="-122"/>
              </a:rPr>
              <a:t>[6] The trembling mountain : a personal account of kuru, cannibals, and mad cow disease / Robert Klitzma, Plenum Trade,1998 - 333 pages (</a:t>
            </a:r>
            <a:r>
              <a:rPr lang="en-AU" altLang="zh-CN" sz="1200">
                <a:solidFill>
                  <a:srgbClr val="080808"/>
                </a:solidFill>
                <a:latin typeface="Arial" charset="0"/>
                <a:ea typeface="宋体" pitchFamily="2" charset="-122"/>
              </a:rPr>
              <a:t>free download at website</a:t>
            </a:r>
            <a:r>
              <a:rPr lang="en-US" altLang="zh-CN" sz="1200">
                <a:solidFill>
                  <a:schemeClr val="tx1"/>
                </a:solidFill>
                <a:latin typeface="Arial" charset="0"/>
                <a:ea typeface="宋体" pitchFamily="2" charset="-122"/>
              </a:rPr>
              <a:t>:</a:t>
            </a:r>
            <a:r>
              <a:rPr lang="en-US" altLang="zh-CN" sz="1200" b="1">
                <a:solidFill>
                  <a:schemeClr val="tx1"/>
                </a:solidFill>
                <a:latin typeface="Arial" charset="0"/>
                <a:ea typeface="宋体" pitchFamily="2" charset="-122"/>
              </a:rPr>
              <a:t> ishare.iask.sina.com.cn/f/36888814.html</a:t>
            </a:r>
            <a:r>
              <a:rPr lang="en-US" altLang="zh-CN" sz="1200">
                <a:solidFill>
                  <a:srgbClr val="080808"/>
                </a:solidFill>
                <a:latin typeface="Arial" charset="0"/>
                <a:ea typeface="宋体" pitchFamily="2" charset="-122"/>
              </a:rPr>
              <a:t>)</a:t>
            </a:r>
            <a:br>
              <a:rPr lang="en-US" altLang="zh-CN" sz="1200">
                <a:solidFill>
                  <a:srgbClr val="080808"/>
                </a:solidFill>
                <a:latin typeface="Arial" charset="0"/>
                <a:ea typeface="宋体" pitchFamily="2" charset="-122"/>
              </a:rPr>
            </a:br>
            <a:r>
              <a:rPr lang="en-US" altLang="zh-CN" sz="1200">
                <a:solidFill>
                  <a:srgbClr val="080808"/>
                </a:solidFill>
                <a:latin typeface="Arial" charset="0"/>
                <a:ea typeface="宋体" pitchFamily="2" charset="-122"/>
              </a:rPr>
              <a:t>[7] Mad Cow U.S.A. - Could the Nightmare Happen Here? / Sheldon Rampton &amp; John Stauber, Common Courage Press, 1997 (</a:t>
            </a:r>
            <a:r>
              <a:rPr lang="en-AU" altLang="zh-CN" sz="1200">
                <a:solidFill>
                  <a:srgbClr val="080808"/>
                </a:solidFill>
                <a:latin typeface="Arial" charset="0"/>
                <a:ea typeface="宋体" pitchFamily="2" charset="-122"/>
              </a:rPr>
              <a:t>free download at website</a:t>
            </a:r>
            <a:r>
              <a:rPr lang="en-US" altLang="zh-CN" sz="1200">
                <a:solidFill>
                  <a:srgbClr val="080808"/>
                </a:solidFill>
                <a:latin typeface="Arial" charset="0"/>
                <a:ea typeface="宋体" pitchFamily="2" charset="-122"/>
              </a:rPr>
              <a:t>:</a:t>
            </a:r>
            <a:r>
              <a:rPr lang="zh-CN" altLang="en-US" sz="1200">
                <a:solidFill>
                  <a:srgbClr val="080808"/>
                </a:solidFill>
                <a:latin typeface="Arial" charset="0"/>
                <a:ea typeface="宋体" pitchFamily="2" charset="-122"/>
              </a:rPr>
              <a:t> </a:t>
            </a:r>
            <a:r>
              <a:rPr lang="en-US" altLang="zh-CN" sz="1200" b="1">
                <a:solidFill>
                  <a:srgbClr val="080808"/>
                </a:solidFill>
                <a:latin typeface="Arial" charset="0"/>
                <a:ea typeface="宋体" pitchFamily="2" charset="-122"/>
              </a:rPr>
              <a:t>http://healthcoalition.ca/archive/mcusa.pdf</a:t>
            </a:r>
            <a:r>
              <a:rPr lang="en-US" altLang="zh-CN" sz="1200">
                <a:solidFill>
                  <a:srgbClr val="080808"/>
                </a:solidFill>
                <a:latin typeface="Arial" charset="0"/>
                <a:ea typeface="宋体" pitchFamily="2" charset="-122"/>
              </a:rPr>
              <a:t>)</a:t>
            </a:r>
          </a:p>
          <a:p>
            <a:pPr defTabSz="914400">
              <a:spcBef>
                <a:spcPts val="800"/>
              </a:spcBef>
            </a:pPr>
            <a:r>
              <a:rPr lang="en-US" altLang="zh-CN" sz="1200">
                <a:solidFill>
                  <a:srgbClr val="080808"/>
                </a:solidFill>
                <a:latin typeface="Arial" charset="0"/>
                <a:ea typeface="宋体" pitchFamily="2" charset="-122"/>
              </a:rPr>
              <a:t>[8] Brian Trust: The Hidden Connections Between Mad Cow and Misdiagosed Alzheimer's Disease / Colm A. Kelleher, 2004 - 312 pages </a:t>
            </a:r>
          </a:p>
          <a:p>
            <a:pPr defTabSz="914400">
              <a:spcBef>
                <a:spcPts val="800"/>
              </a:spcBef>
            </a:pPr>
            <a:r>
              <a:rPr lang="en-US" altLang="zh-CN" sz="1200">
                <a:solidFill>
                  <a:srgbClr val="080808"/>
                </a:solidFill>
                <a:latin typeface="Arial" charset="0"/>
                <a:ea typeface="宋体" pitchFamily="2" charset="-122"/>
              </a:rPr>
              <a:t>[9] How the Cow Turned Mad: Unlocking the Mysteries of Mad Cow Disease / Maxime Schwartz, University of California Press, 2004 - 238 pages</a:t>
            </a:r>
            <a:br>
              <a:rPr lang="en-US" altLang="zh-CN" sz="1200">
                <a:solidFill>
                  <a:srgbClr val="080808"/>
                </a:solidFill>
                <a:latin typeface="Arial" charset="0"/>
                <a:ea typeface="宋体" pitchFamily="2" charset="-122"/>
              </a:rPr>
            </a:br>
            <a:r>
              <a:rPr lang="en-US" altLang="zh-CN" sz="1200">
                <a:solidFill>
                  <a:srgbClr val="080808"/>
                </a:solidFill>
                <a:latin typeface="Arial" charset="0"/>
                <a:ea typeface="宋体" pitchFamily="2" charset="-122"/>
              </a:rPr>
              <a:t>[10] The Pathological Protein: Mad Cow, Chronic Wasting, and Other Deadly Prion Diseases / Philip Yam, Copernicus Books, 2003 - 284 pages (</a:t>
            </a:r>
            <a:r>
              <a:rPr lang="en-AU" altLang="zh-CN" sz="1200">
                <a:solidFill>
                  <a:srgbClr val="080808"/>
                </a:solidFill>
                <a:latin typeface="Arial" charset="0"/>
                <a:ea typeface="宋体" pitchFamily="2" charset="-122"/>
              </a:rPr>
              <a:t>free download at website</a:t>
            </a:r>
            <a:r>
              <a:rPr lang="en-US" altLang="zh-CN" sz="1200">
                <a:solidFill>
                  <a:srgbClr val="080808"/>
                </a:solidFill>
                <a:latin typeface="Arial" charset="0"/>
                <a:ea typeface="宋体" pitchFamily="2" charset="-122"/>
              </a:rPr>
              <a:t>: </a:t>
            </a:r>
            <a:r>
              <a:rPr lang="en-US" altLang="zh-CN" sz="1200" b="1">
                <a:solidFill>
                  <a:srgbClr val="080808"/>
                </a:solidFill>
                <a:latin typeface="Arial" charset="0"/>
                <a:ea typeface="宋体" pitchFamily="2" charset="-122"/>
              </a:rPr>
              <a:t>http://ishare.iask.sina.com.cn/f/33613529.html</a:t>
            </a:r>
            <a:r>
              <a:rPr lang="en-US" altLang="zh-CN" sz="1200">
                <a:solidFill>
                  <a:srgbClr val="080808"/>
                </a:solidFill>
                <a:latin typeface="Arial" charset="0"/>
                <a:ea typeface="宋体" pitchFamily="2" charset="-122"/>
              </a:rPr>
              <a:t>)  </a:t>
            </a:r>
          </a:p>
          <a:p>
            <a:pPr defTabSz="914400">
              <a:spcBef>
                <a:spcPts val="800"/>
              </a:spcBef>
            </a:pPr>
            <a:r>
              <a:rPr lang="en-US" altLang="zh-CN" sz="1200">
                <a:solidFill>
                  <a:srgbClr val="080808"/>
                </a:solidFill>
                <a:latin typeface="Arial" charset="0"/>
                <a:ea typeface="宋体" pitchFamily="2" charset="-122"/>
              </a:rPr>
              <a:t>[11] The Social Construction of Disease: From Scrapie to Prion / Kiheung Kim, Routledge Taylor &amp; Francis Group, 2007 - 253 pages</a:t>
            </a:r>
            <a:br>
              <a:rPr lang="en-US" altLang="zh-CN" sz="1200">
                <a:solidFill>
                  <a:srgbClr val="080808"/>
                </a:solidFill>
                <a:latin typeface="Arial" charset="0"/>
                <a:ea typeface="宋体" pitchFamily="2" charset="-122"/>
              </a:rPr>
            </a:br>
            <a:r>
              <a:rPr lang="en-US" altLang="zh-CN" sz="1200">
                <a:solidFill>
                  <a:srgbClr val="080808"/>
                </a:solidFill>
                <a:latin typeface="Arial" charset="0"/>
                <a:ea typeface="宋体" pitchFamily="2" charset="-122"/>
              </a:rPr>
              <a:t>[12] Fatal Flaws - How a Misfolded Protein Baffled Scientists and Changed the Way We Look at the Brain, Jay Ingram, Harper Collins Publishers Ltd, 2012 - 260 pages</a:t>
            </a:r>
          </a:p>
          <a:p>
            <a:pPr defTabSz="914400">
              <a:spcBef>
                <a:spcPts val="800"/>
              </a:spcBef>
            </a:pPr>
            <a:r>
              <a:rPr lang="en-US" altLang="zh-CN" sz="1200">
                <a:solidFill>
                  <a:srgbClr val="080808"/>
                </a:solidFill>
                <a:latin typeface="Arial" charset="0"/>
                <a:ea typeface="宋体" pitchFamily="2" charset="-122"/>
              </a:rPr>
              <a:t>[13] Mad Cow Disease - The Risks for Humans,  Jean-Philippe Deslys &amp; André Picot, Flammarion, 2001 - 125 pages free download at website: </a:t>
            </a:r>
            <a:r>
              <a:rPr lang="en-US" altLang="zh-CN" sz="1200" b="1">
                <a:solidFill>
                  <a:srgbClr val="080808"/>
                </a:solidFill>
                <a:latin typeface="Arial" charset="0"/>
                <a:ea typeface="宋体" pitchFamily="2" charset="-122"/>
              </a:rPr>
              <a:t>www.neuroprion.org/resources/pdf_docs/documentation/madcow_deslys.pdf</a:t>
            </a:r>
            <a:endParaRPr lang="zh-CN" altLang="en-US" sz="1200" b="1">
              <a:solidFill>
                <a:srgbClr val="080808"/>
              </a:solidFill>
              <a:latin typeface="Arial" charset="0"/>
              <a:ea typeface="宋体" pitchFamily="2" charset="-122"/>
            </a:endParaRPr>
          </a:p>
          <a:p>
            <a:pPr defTabSz="914400">
              <a:spcBef>
                <a:spcPts val="800"/>
              </a:spcBef>
            </a:pPr>
            <a:r>
              <a:rPr lang="en-US" altLang="zh-CN" sz="1200">
                <a:solidFill>
                  <a:srgbClr val="080808"/>
                </a:solidFill>
                <a:latin typeface="Arial" charset="0"/>
                <a:ea typeface="宋体" pitchFamily="2" charset="-122"/>
              </a:rPr>
              <a:t>[14] Infectious Process, Knowledge, Discourse and the Politics of Prions, Eve Seguin (ed), Palgrave macmillan, 2004 - 191 pages</a:t>
            </a:r>
          </a:p>
          <a:p>
            <a:pPr defTabSz="914400">
              <a:spcBef>
                <a:spcPts val="800"/>
              </a:spcBef>
            </a:pPr>
            <a:r>
              <a:rPr lang="en-US" altLang="zh-CN" sz="1400">
                <a:solidFill>
                  <a:srgbClr val="080808"/>
                </a:solidFill>
                <a:latin typeface="Arial" charset="0"/>
                <a:ea typeface="宋体" pitchFamily="2" charset="-122"/>
              </a:rPr>
              <a:t>……</a:t>
            </a:r>
          </a:p>
          <a:p>
            <a:pPr defTabSz="914400" eaLnBrk="1" hangingPunct="1"/>
            <a:endParaRPr lang="en-US" altLang="en-US" sz="1400" b="1" i="1">
              <a:solidFill>
                <a:schemeClr val="accent2"/>
              </a:solidFill>
              <a:latin typeface="Arial" charset="0"/>
              <a:ea typeface="MS Gothic" pitchFamily="49" charset="-128"/>
            </a:endParaRPr>
          </a:p>
        </p:txBody>
      </p:sp>
      <p:pic>
        <p:nvPicPr>
          <p:cNvPr id="1229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90488"/>
            <a:ext cx="9164638" cy="128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97523FD7-C470-40C4-9F43-6B8AF784F33A}" type="slidenum">
              <a:rPr lang="en-US" altLang="en-US" sz="1400" smtClean="0">
                <a:solidFill>
                  <a:srgbClr val="080808"/>
                </a:solidFill>
              </a:rPr>
              <a:pPr eaLnBrk="1" hangingPunct="1"/>
              <a:t>12</a:t>
            </a:fld>
            <a:r>
              <a:rPr lang="en-US" altLang="en-US" sz="1400" smtClean="0">
                <a:solidFill>
                  <a:srgbClr val="080808"/>
                </a:solidFill>
              </a:rPr>
              <a:t>/61</a:t>
            </a:r>
          </a:p>
        </p:txBody>
      </p:sp>
      <p:pic>
        <p:nvPicPr>
          <p:cNvPr id="13315" name="Picture 4" descr="prion_gene_stru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7338"/>
            <a:ext cx="9144000" cy="449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18"/>
          <p:cNvSpPr>
            <a:spLocks noChangeArrowheads="1"/>
          </p:cNvSpPr>
          <p:nvPr/>
        </p:nvSpPr>
        <p:spPr bwMode="auto">
          <a:xfrm>
            <a:off x="179388" y="5876925"/>
            <a:ext cx="8964612"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marL="609600" indent="-609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sz="1800">
                <a:solidFill>
                  <a:schemeClr val="tx1"/>
                </a:solidFill>
              </a:rPr>
              <a:t>Structu</a:t>
            </a:r>
            <a:r>
              <a:rPr lang="en-US" altLang="en-US" sz="1800">
                <a:solidFill>
                  <a:schemeClr val="tx1"/>
                </a:solidFill>
              </a:rPr>
              <a:t>red region we use MD, unstructured region we use MM, and the cooper bindings we use QM/MM.</a:t>
            </a:r>
            <a:endParaRPr lang="el-GR" altLang="en-US" sz="1800">
              <a:solidFill>
                <a:schemeClr val="tx1"/>
              </a:solidFill>
            </a:endParaRPr>
          </a:p>
        </p:txBody>
      </p:sp>
      <p:pic>
        <p:nvPicPr>
          <p:cNvPr id="133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90488"/>
            <a:ext cx="9164638" cy="128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C5E6CE9C-31FC-4BCF-84FC-DBB53EB859AB}" type="slidenum">
              <a:rPr lang="en-US" altLang="en-US" sz="1400" smtClean="0">
                <a:solidFill>
                  <a:srgbClr val="080808"/>
                </a:solidFill>
              </a:rPr>
              <a:pPr eaLnBrk="1" hangingPunct="1"/>
              <a:t>13</a:t>
            </a:fld>
            <a:r>
              <a:rPr lang="en-US" altLang="en-US" sz="1400" smtClean="0">
                <a:solidFill>
                  <a:srgbClr val="080808"/>
                </a:solidFill>
              </a:rPr>
              <a:t>/61</a:t>
            </a:r>
          </a:p>
        </p:txBody>
      </p:sp>
      <p:sp>
        <p:nvSpPr>
          <p:cNvPr id="14339" name="Rectangle 1"/>
          <p:cNvSpPr>
            <a:spLocks noChangeArrowheads="1"/>
          </p:cNvSpPr>
          <p:nvPr/>
        </p:nvSpPr>
        <p:spPr bwMode="auto">
          <a:xfrm>
            <a:off x="0" y="2781300"/>
            <a:ext cx="9144000"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gn="ctr">
              <a:lnSpc>
                <a:spcPct val="8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800" b="1">
                <a:solidFill>
                  <a:schemeClr val="tx1"/>
                </a:solidFill>
              </a:rPr>
              <a:t>1. MD (Molecular Dynamics)</a:t>
            </a:r>
            <a:endParaRPr lang="en-US" altLang="en-US" sz="4800" b="1" i="1">
              <a:solidFill>
                <a:srgbClr val="FF0066"/>
              </a:solidFill>
              <a:latin typeface="Arial" charset="0"/>
              <a:ea typeface="宋体" pitchFamily="2" charset="-122"/>
            </a:endParaRPr>
          </a:p>
        </p:txBody>
      </p:sp>
      <p:pic>
        <p:nvPicPr>
          <p:cNvPr id="143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90488"/>
            <a:ext cx="9164638" cy="128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98C4060F-CDAA-45E4-B08A-5FCD7D08359A}" type="slidenum">
              <a:rPr lang="en-US" altLang="en-US" sz="1400" smtClean="0">
                <a:solidFill>
                  <a:srgbClr val="080808"/>
                </a:solidFill>
              </a:rPr>
              <a:pPr eaLnBrk="1" hangingPunct="1"/>
              <a:t>14</a:t>
            </a:fld>
            <a:r>
              <a:rPr lang="en-US" altLang="en-US" sz="1400" smtClean="0">
                <a:solidFill>
                  <a:srgbClr val="080808"/>
                </a:solidFill>
              </a:rPr>
              <a:t>/61</a:t>
            </a:r>
          </a:p>
        </p:txBody>
      </p:sp>
      <p:pic>
        <p:nvPicPr>
          <p:cNvPr id="1536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2950" y="3406775"/>
            <a:ext cx="38100"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2"/>
          <p:cNvSpPr txBox="1">
            <a:spLocks noChangeArrowheads="1"/>
          </p:cNvSpPr>
          <p:nvPr/>
        </p:nvSpPr>
        <p:spPr bwMode="auto">
          <a:xfrm>
            <a:off x="0" y="1400175"/>
            <a:ext cx="180022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200">
                <a:solidFill>
                  <a:schemeClr val="bg1"/>
                </a:solidFill>
                <a:latin typeface="Times New Roman" pitchFamily="18" charset="0"/>
                <a:ea typeface="楷体_GB2312" pitchFamily="49" charset="-122"/>
              </a:defRPr>
            </a:lvl1pPr>
            <a:lvl2pPr eaLnBrk="0" hangingPunct="0">
              <a:defRPr sz="3200">
                <a:solidFill>
                  <a:schemeClr val="bg1"/>
                </a:solidFill>
                <a:latin typeface="Times New Roman" pitchFamily="18" charset="0"/>
                <a:ea typeface="楷体_GB2312" pitchFamily="49" charset="-122"/>
              </a:defRPr>
            </a:lvl2pPr>
            <a:lvl3pPr eaLnBrk="0" hangingPunct="0">
              <a:defRPr sz="3200">
                <a:solidFill>
                  <a:schemeClr val="bg1"/>
                </a:solidFill>
                <a:latin typeface="Times New Roman" pitchFamily="18" charset="0"/>
                <a:ea typeface="楷体_GB2312" pitchFamily="49" charset="-122"/>
              </a:defRPr>
            </a:lvl3pPr>
            <a:lvl4pPr eaLnBrk="0" hangingPunct="0">
              <a:defRPr sz="3200">
                <a:solidFill>
                  <a:schemeClr val="bg1"/>
                </a:solidFill>
                <a:latin typeface="Times New Roman" pitchFamily="18" charset="0"/>
                <a:ea typeface="楷体_GB2312" pitchFamily="49" charset="-122"/>
              </a:defRPr>
            </a:lvl4pPr>
            <a:lvl5pPr eaLnBrk="0" hangingPunct="0">
              <a:defRPr sz="3200">
                <a:solidFill>
                  <a:schemeClr val="bg1"/>
                </a:solidFill>
                <a:latin typeface="Times New Roman" pitchFamily="18" charset="0"/>
                <a:ea typeface="楷体_GB2312" pitchFamily="49" charset="-122"/>
              </a:defRPr>
            </a:lvl5pPr>
            <a:lvl6pPr marL="25146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6pPr>
            <a:lvl7pPr marL="29718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7pPr>
            <a:lvl8pPr marL="34290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8pPr>
            <a:lvl9pPr marL="38862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9pPr>
          </a:lstStyle>
          <a:p>
            <a:pPr defTabSz="914400" eaLnBrk="1" hangingPunct="1"/>
            <a:r>
              <a:rPr lang="en-US" altLang="en-US" sz="2400" b="1" i="1">
                <a:solidFill>
                  <a:srgbClr val="FF0000"/>
                </a:solidFill>
                <a:latin typeface="Arial" charset="0"/>
                <a:ea typeface="MS Gothic" pitchFamily="49" charset="-128"/>
              </a:rPr>
              <a:t>Prion:</a:t>
            </a:r>
            <a:endParaRPr lang="en-US" altLang="en-US" sz="2400" b="1" i="1">
              <a:solidFill>
                <a:schemeClr val="accent2"/>
              </a:solidFill>
              <a:latin typeface="Arial" charset="0"/>
              <a:ea typeface="MS Gothic" pitchFamily="49" charset="-128"/>
            </a:endParaRPr>
          </a:p>
        </p:txBody>
      </p:sp>
      <p:pic>
        <p:nvPicPr>
          <p:cNvPr id="15365" name="Picture 13" descr="pri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1755775"/>
            <a:ext cx="4710113" cy="40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64388" y="1903413"/>
            <a:ext cx="1693862"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Rectangle 18"/>
          <p:cNvSpPr>
            <a:spLocks noChangeArrowheads="1"/>
          </p:cNvSpPr>
          <p:nvPr/>
        </p:nvSpPr>
        <p:spPr bwMode="auto">
          <a:xfrm>
            <a:off x="179388" y="5445125"/>
            <a:ext cx="8964612"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marL="609600" indent="-609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sz="1800">
                <a:solidFill>
                  <a:schemeClr val="tx1"/>
                </a:solidFill>
              </a:rPr>
              <a:t>Prion diseases are caused by the conversion from a soluble normal cellular prion protein (PrPC) into insoluble abnormally folded infectious prions (PrPSc) and the conversion of PrPC→PrPSc is believed to involve conformational change from a predominantly α-helical protein to one rich in β-sheet structure. </a:t>
            </a:r>
            <a:endParaRPr lang="el-GR" altLang="en-US" sz="1800">
              <a:solidFill>
                <a:schemeClr val="tx1"/>
              </a:solidFill>
            </a:endParaRPr>
          </a:p>
        </p:txBody>
      </p:sp>
      <p:pic>
        <p:nvPicPr>
          <p:cNvPr id="1536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38" y="-90488"/>
            <a:ext cx="9164638" cy="128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8AD58226-5C8A-4BD3-A01E-FB407FC5BA57}" type="slidenum">
              <a:rPr lang="en-US" altLang="en-US" sz="1400" smtClean="0">
                <a:solidFill>
                  <a:srgbClr val="080808"/>
                </a:solidFill>
              </a:rPr>
              <a:pPr eaLnBrk="1" hangingPunct="1"/>
              <a:t>15</a:t>
            </a:fld>
            <a:r>
              <a:rPr lang="en-US" altLang="en-US" sz="1400" smtClean="0">
                <a:solidFill>
                  <a:srgbClr val="080808"/>
                </a:solidFill>
              </a:rPr>
              <a:t>/61</a:t>
            </a:r>
          </a:p>
        </p:txBody>
      </p:sp>
      <p:sp>
        <p:nvSpPr>
          <p:cNvPr id="16387" name="Rectangle 2"/>
          <p:cNvSpPr>
            <a:spLocks noChangeArrowheads="1"/>
          </p:cNvSpPr>
          <p:nvPr/>
        </p:nvSpPr>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gn="ctr">
              <a:lnSpc>
                <a:spcPct val="8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z="3600" b="1">
              <a:solidFill>
                <a:srgbClr val="080808"/>
              </a:solidFill>
            </a:endParaRPr>
          </a:p>
          <a:p>
            <a:pPr algn="ctr">
              <a:lnSpc>
                <a:spcPct val="80000"/>
              </a:lnSpc>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b="1">
              <a:solidFill>
                <a:srgbClr val="FF0066"/>
              </a:solidFill>
            </a:endParaRPr>
          </a:p>
          <a:p>
            <a:pPr algn="ctr">
              <a:lnSpc>
                <a:spcPct val="80000"/>
              </a:lnSpc>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b="1">
              <a:solidFill>
                <a:srgbClr val="FF0066"/>
              </a:solidFill>
            </a:endParaRPr>
          </a:p>
          <a:p>
            <a:pPr algn="ctr">
              <a:lnSpc>
                <a:spcPct val="80000"/>
              </a:lnSpc>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b="1">
              <a:solidFill>
                <a:srgbClr val="FF0066"/>
              </a:solidFill>
            </a:endParaRPr>
          </a:p>
          <a:p>
            <a:pPr algn="ctr">
              <a:lnSpc>
                <a:spcPct val="80000"/>
              </a:lnSpc>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b="1">
              <a:solidFill>
                <a:srgbClr val="FF0066"/>
              </a:solidFill>
            </a:endParaRPr>
          </a:p>
          <a:p>
            <a:pPr algn="ctr">
              <a:lnSpc>
                <a:spcPct val="80000"/>
              </a:lnSpc>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b="1">
              <a:solidFill>
                <a:srgbClr val="FF0066"/>
              </a:solidFill>
            </a:endParaRPr>
          </a:p>
        </p:txBody>
      </p:sp>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49500"/>
            <a:ext cx="9144000" cy="1511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60800"/>
            <a:ext cx="4572000" cy="317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90" name="Text Box 6"/>
          <p:cNvSpPr txBox="1">
            <a:spLocks noChangeArrowheads="1"/>
          </p:cNvSpPr>
          <p:nvPr/>
        </p:nvSpPr>
        <p:spPr bwMode="auto">
          <a:xfrm>
            <a:off x="-180975" y="1847850"/>
            <a:ext cx="91440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algn="ctr" eaLnBrk="1" hangingPunct="1"/>
            <a:r>
              <a:rPr lang="en-US" altLang="en-US" sz="2000" b="1">
                <a:solidFill>
                  <a:srgbClr val="FF0000"/>
                </a:solidFill>
              </a:rPr>
              <a:t>Molecular structures of RaPrP</a:t>
            </a:r>
            <a:r>
              <a:rPr lang="en-US" altLang="en-US" sz="2000" b="1">
                <a:solidFill>
                  <a:srgbClr val="080808"/>
                </a:solidFill>
              </a:rPr>
              <a:t>:</a:t>
            </a:r>
          </a:p>
        </p:txBody>
      </p:sp>
      <p:pic>
        <p:nvPicPr>
          <p:cNvPr id="1639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8663" y="4138613"/>
            <a:ext cx="4800600" cy="2719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9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38" y="-90488"/>
            <a:ext cx="9164638" cy="128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046ADD0E-510C-4A25-B4A9-8357EF8A0DC8}" type="slidenum">
              <a:rPr lang="en-US" altLang="en-US" sz="1400" smtClean="0">
                <a:solidFill>
                  <a:srgbClr val="080808"/>
                </a:solidFill>
              </a:rPr>
              <a:pPr eaLnBrk="1" hangingPunct="1"/>
              <a:t>16</a:t>
            </a:fld>
            <a:r>
              <a:rPr lang="en-US" altLang="en-US" sz="1400" smtClean="0">
                <a:solidFill>
                  <a:srgbClr val="080808"/>
                </a:solidFill>
              </a:rPr>
              <a:t>/61</a:t>
            </a:r>
          </a:p>
        </p:txBody>
      </p:sp>
      <p:sp>
        <p:nvSpPr>
          <p:cNvPr id="17411" name="Rectangle 2"/>
          <p:cNvSpPr>
            <a:spLocks noChangeArrowheads="1"/>
          </p:cNvSpPr>
          <p:nvPr/>
        </p:nvSpPr>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gn="ctr">
              <a:lnSpc>
                <a:spcPct val="8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z="3600" b="1">
              <a:solidFill>
                <a:srgbClr val="080808"/>
              </a:solidFill>
            </a:endParaRPr>
          </a:p>
          <a:p>
            <a:pPr algn="ctr">
              <a:lnSpc>
                <a:spcPct val="80000"/>
              </a:lnSpc>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b="1">
              <a:solidFill>
                <a:srgbClr val="FF0066"/>
              </a:solidFill>
            </a:endParaRPr>
          </a:p>
          <a:p>
            <a:pPr algn="ctr">
              <a:lnSpc>
                <a:spcPct val="80000"/>
              </a:lnSpc>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b="1">
              <a:solidFill>
                <a:srgbClr val="FF0066"/>
              </a:solidFill>
            </a:endParaRPr>
          </a:p>
          <a:p>
            <a:pPr algn="ctr">
              <a:lnSpc>
                <a:spcPct val="80000"/>
              </a:lnSpc>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b="1">
              <a:solidFill>
                <a:srgbClr val="FF0066"/>
              </a:solidFill>
            </a:endParaRPr>
          </a:p>
          <a:p>
            <a:pPr algn="ctr">
              <a:lnSpc>
                <a:spcPct val="80000"/>
              </a:lnSpc>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b="1">
              <a:solidFill>
                <a:srgbClr val="FF0066"/>
              </a:solidFill>
            </a:endParaRPr>
          </a:p>
          <a:p>
            <a:pPr algn="ctr">
              <a:lnSpc>
                <a:spcPct val="80000"/>
              </a:lnSpc>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b="1">
              <a:solidFill>
                <a:srgbClr val="FF0066"/>
              </a:solidFill>
            </a:endParaRPr>
          </a:p>
        </p:txBody>
      </p:sp>
      <p:sp>
        <p:nvSpPr>
          <p:cNvPr id="17412" name="Text Box 4"/>
          <p:cNvSpPr txBox="1">
            <a:spLocks noChangeArrowheads="1"/>
          </p:cNvSpPr>
          <p:nvPr/>
        </p:nvSpPr>
        <p:spPr bwMode="auto">
          <a:xfrm>
            <a:off x="0" y="1557338"/>
            <a:ext cx="91440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algn="ctr" eaLnBrk="1" hangingPunct="1"/>
            <a:r>
              <a:rPr lang="en-US" altLang="en-US" sz="2000" b="1">
                <a:solidFill>
                  <a:srgbClr val="FF0000"/>
                </a:solidFill>
              </a:rPr>
              <a:t>The Dynamics of molecular structures of RaPrP (at 300 K)</a:t>
            </a:r>
            <a:r>
              <a:rPr lang="en-US" altLang="en-US" sz="2000" b="1">
                <a:solidFill>
                  <a:srgbClr val="080808"/>
                </a:solidFill>
              </a:rPr>
              <a:t>:</a:t>
            </a:r>
          </a:p>
          <a:p>
            <a:pPr algn="ctr" eaLnBrk="1" hangingPunct="1"/>
            <a:r>
              <a:rPr lang="en-AU" altLang="en-US" sz="2000" i="1">
                <a:solidFill>
                  <a:srgbClr val="0039AC"/>
                </a:solidFill>
              </a:rPr>
              <a:t>predominant in α-helices  →  rich in β-sheet</a:t>
            </a:r>
          </a:p>
          <a:p>
            <a:pPr algn="ctr" eaLnBrk="1" hangingPunct="1"/>
            <a:endParaRPr lang="en-US" altLang="en-US" sz="2000" b="1">
              <a:solidFill>
                <a:srgbClr val="080808"/>
              </a:solidFill>
            </a:endParaRPr>
          </a:p>
          <a:p>
            <a:pPr algn="ctr" eaLnBrk="1" hangingPunct="1"/>
            <a:endParaRPr lang="en-US" altLang="en-US" sz="2000" b="1">
              <a:solidFill>
                <a:srgbClr val="080808"/>
              </a:solidFill>
            </a:endParaRPr>
          </a:p>
        </p:txBody>
      </p:sp>
      <p:pic>
        <p:nvPicPr>
          <p:cNvPr id="174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205038"/>
            <a:ext cx="8305800" cy="4022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8" y="-90488"/>
            <a:ext cx="9164638" cy="128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AFEE051A-39A8-4A5A-854F-BE0DC2434D66}" type="slidenum">
              <a:rPr lang="en-US" altLang="en-US" sz="1400" smtClean="0">
                <a:solidFill>
                  <a:srgbClr val="080808"/>
                </a:solidFill>
              </a:rPr>
              <a:pPr eaLnBrk="1" hangingPunct="1"/>
              <a:t>17</a:t>
            </a:fld>
            <a:r>
              <a:rPr lang="en-US" altLang="en-US" sz="1400" smtClean="0">
                <a:solidFill>
                  <a:srgbClr val="080808"/>
                </a:solidFill>
              </a:rPr>
              <a:t>/61</a:t>
            </a:r>
          </a:p>
        </p:txBody>
      </p:sp>
      <p:sp>
        <p:nvSpPr>
          <p:cNvPr id="18435" name="Rectangle 2"/>
          <p:cNvSpPr>
            <a:spLocks noChangeArrowheads="1"/>
          </p:cNvSpPr>
          <p:nvPr/>
        </p:nvSpPr>
        <p:spPr bwMode="auto">
          <a:xfrm>
            <a:off x="0" y="1341438"/>
            <a:ext cx="9144000" cy="551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gn="ctr">
              <a:lnSpc>
                <a:spcPct val="8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b="1">
                <a:solidFill>
                  <a:srgbClr val="080808"/>
                </a:solidFill>
              </a:rPr>
              <a:t>My proposed reasons for the “structural conformational” changes of </a:t>
            </a:r>
            <a:r>
              <a:rPr lang="en-AU" altLang="en-US" sz="3600" b="1">
                <a:solidFill>
                  <a:srgbClr val="080808"/>
                </a:solidFill>
              </a:rPr>
              <a:t>PrPC→PrPSc</a:t>
            </a:r>
            <a:r>
              <a:rPr lang="en-US" altLang="en-US" sz="3600" b="1">
                <a:solidFill>
                  <a:srgbClr val="080808"/>
                </a:solidFill>
              </a:rPr>
              <a:t>:</a:t>
            </a:r>
          </a:p>
          <a:p>
            <a:pPr>
              <a:lnSpc>
                <a:spcPct val="8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z="3600">
              <a:solidFill>
                <a:srgbClr val="080808"/>
              </a:solidFill>
            </a:endParaRPr>
          </a:p>
          <a:p>
            <a:pPr>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a:solidFill>
                  <a:srgbClr val="080808"/>
                </a:solidFill>
              </a:rPr>
              <a:t> The salt bridge network (of ASP201–ARG155,</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a:solidFill>
                  <a:schemeClr val="accent1"/>
                </a:solidFill>
              </a:rPr>
              <a:t>ASP177–ARG163</a:t>
            </a:r>
            <a:r>
              <a:rPr lang="en-US" altLang="en-US">
                <a:solidFill>
                  <a:srgbClr val="080808"/>
                </a:solidFill>
              </a:rPr>
              <a:t>, HIS186-ARG155 etc) contributes greatly to the structural stability of RaPrP [</a:t>
            </a:r>
            <a:r>
              <a:rPr lang="en-AU" altLang="en-US">
                <a:solidFill>
                  <a:srgbClr val="080808"/>
                </a:solidFill>
              </a:rPr>
              <a:t>J Theor Biol 342(1) 70-82</a:t>
            </a:r>
            <a:r>
              <a:rPr lang="en-US" altLang="en-US">
                <a:solidFill>
                  <a:srgbClr val="080808"/>
                </a:solidFill>
              </a:rPr>
              <a:t>].</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a:solidFill>
                <a:srgbClr val="080808"/>
              </a:solidFill>
            </a:endParaRPr>
          </a:p>
          <a:p>
            <a:pPr>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a:solidFill>
                  <a:srgbClr val="080808"/>
                </a:solidFill>
              </a:rPr>
              <a:t> Surface electrostatic charge distributions contribute greatly to the structural stability of RaPrP [</a:t>
            </a:r>
            <a:r>
              <a:rPr lang="en-AU" altLang="en-US">
                <a:solidFill>
                  <a:srgbClr val="080808"/>
                </a:solidFill>
              </a:rPr>
              <a:t>Bioinformatics Research: New Developments, Editors Chiheb Battik and Khalil Belhassine, NOVA Science Publishers, Feb 15th 2012, ISBN 978-1-61942-363-3, Chapter 7, pp. 131-138</a:t>
            </a:r>
            <a:r>
              <a:rPr lang="en-US" altLang="en-US">
                <a:solidFill>
                  <a:srgbClr val="080808"/>
                </a:solidFill>
              </a:rPr>
              <a:t>].</a:t>
            </a:r>
          </a:p>
          <a:p>
            <a:pPr>
              <a:lnSpc>
                <a:spcPct val="8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a:solidFill>
                <a:srgbClr val="080808"/>
              </a:solidFill>
            </a:endParaRPr>
          </a:p>
          <a:p>
            <a:pPr>
              <a:lnSpc>
                <a:spcPct val="80000"/>
              </a:lnSpc>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1600" b="1">
                <a:solidFill>
                  <a:srgbClr val="080808"/>
                </a:solidFill>
              </a:rPr>
              <a:t> </a:t>
            </a:r>
          </a:p>
          <a:p>
            <a:pPr algn="ctr">
              <a:lnSpc>
                <a:spcPct val="80000"/>
              </a:lnSpc>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z="1600" b="1" i="1">
              <a:solidFill>
                <a:srgbClr val="FF0066"/>
              </a:solidFill>
              <a:latin typeface="Arial" charset="0"/>
              <a:ea typeface="宋体" pitchFamily="2" charset="-122"/>
            </a:endParaRPr>
          </a:p>
          <a:p>
            <a:pPr algn="ctr">
              <a:lnSpc>
                <a:spcPct val="80000"/>
              </a:lnSpc>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z="1600" b="1" i="1">
              <a:solidFill>
                <a:srgbClr val="FF0066"/>
              </a:solidFill>
              <a:latin typeface="Arial" charset="0"/>
              <a:ea typeface="宋体" pitchFamily="2" charset="-122"/>
            </a:endParaRPr>
          </a:p>
        </p:txBody>
      </p:sp>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2924175"/>
            <a:ext cx="1871662" cy="11049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2924175"/>
            <a:ext cx="1584325"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2925763"/>
            <a:ext cx="1566862" cy="10239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38" y="-90488"/>
            <a:ext cx="9164638" cy="128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E4C836BC-0762-4605-877D-B19079B70AD4}" type="slidenum">
              <a:rPr lang="en-US" altLang="en-US" sz="1400" smtClean="0">
                <a:solidFill>
                  <a:srgbClr val="080808"/>
                </a:solidFill>
              </a:rPr>
              <a:pPr eaLnBrk="1" hangingPunct="1"/>
              <a:t>18</a:t>
            </a:fld>
            <a:r>
              <a:rPr lang="en-US" altLang="en-US" sz="1400" smtClean="0">
                <a:solidFill>
                  <a:srgbClr val="080808"/>
                </a:solidFill>
              </a:rPr>
              <a:t>/61</a:t>
            </a:r>
          </a:p>
        </p:txBody>
      </p:sp>
      <p:pic>
        <p:nvPicPr>
          <p:cNvPr id="19459"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2950" y="3406775"/>
            <a:ext cx="38100"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2"/>
          <p:cNvSpPr txBox="1">
            <a:spLocks noChangeArrowheads="1"/>
          </p:cNvSpPr>
          <p:nvPr/>
        </p:nvSpPr>
        <p:spPr bwMode="auto">
          <a:xfrm>
            <a:off x="0" y="1916113"/>
            <a:ext cx="8964613" cy="494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200">
                <a:solidFill>
                  <a:schemeClr val="bg1"/>
                </a:solidFill>
                <a:latin typeface="Times New Roman" pitchFamily="18" charset="0"/>
                <a:ea typeface="楷体_GB2312" pitchFamily="49" charset="-122"/>
              </a:defRPr>
            </a:lvl1pPr>
            <a:lvl2pPr eaLnBrk="0" hangingPunct="0">
              <a:defRPr sz="3200">
                <a:solidFill>
                  <a:schemeClr val="bg1"/>
                </a:solidFill>
                <a:latin typeface="Times New Roman" pitchFamily="18" charset="0"/>
                <a:ea typeface="楷体_GB2312" pitchFamily="49" charset="-122"/>
              </a:defRPr>
            </a:lvl2pPr>
            <a:lvl3pPr eaLnBrk="0" hangingPunct="0">
              <a:defRPr sz="3200">
                <a:solidFill>
                  <a:schemeClr val="bg1"/>
                </a:solidFill>
                <a:latin typeface="Times New Roman" pitchFamily="18" charset="0"/>
                <a:ea typeface="楷体_GB2312" pitchFamily="49" charset="-122"/>
              </a:defRPr>
            </a:lvl3pPr>
            <a:lvl4pPr eaLnBrk="0" hangingPunct="0">
              <a:defRPr sz="3200">
                <a:solidFill>
                  <a:schemeClr val="bg1"/>
                </a:solidFill>
                <a:latin typeface="Times New Roman" pitchFamily="18" charset="0"/>
                <a:ea typeface="楷体_GB2312" pitchFamily="49" charset="-122"/>
              </a:defRPr>
            </a:lvl4pPr>
            <a:lvl5pPr eaLnBrk="0" hangingPunct="0">
              <a:defRPr sz="3200">
                <a:solidFill>
                  <a:schemeClr val="bg1"/>
                </a:solidFill>
                <a:latin typeface="Times New Roman" pitchFamily="18" charset="0"/>
                <a:ea typeface="楷体_GB2312" pitchFamily="49" charset="-122"/>
              </a:defRPr>
            </a:lvl5pPr>
            <a:lvl6pPr marL="25146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6pPr>
            <a:lvl7pPr marL="29718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7pPr>
            <a:lvl8pPr marL="34290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8pPr>
            <a:lvl9pPr marL="38862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9pPr>
          </a:lstStyle>
          <a:p>
            <a:pPr defTabSz="914400" eaLnBrk="1" hangingPunct="1"/>
            <a:r>
              <a:rPr lang="en-US" altLang="en-US" sz="1200" b="1" i="1">
                <a:solidFill>
                  <a:srgbClr val="FF0000"/>
                </a:solidFill>
                <a:latin typeface="Arial" charset="0"/>
                <a:ea typeface="MS Gothic" pitchFamily="49" charset="-128"/>
              </a:rPr>
              <a:t>Amber computer codes (http://ambermd.org/tutorials/advanced/tutorial8):</a:t>
            </a:r>
          </a:p>
          <a:p>
            <a:pPr defTabSz="914400">
              <a:spcBef>
                <a:spcPts val="800"/>
              </a:spcBef>
            </a:pPr>
            <a:r>
              <a:rPr lang="en-US" altLang="zh-CN" sz="1200">
                <a:solidFill>
                  <a:schemeClr val="accent2"/>
                </a:solidFill>
                <a:latin typeface="Arial" charset="0"/>
                <a:ea typeface="宋体" pitchFamily="2" charset="-122"/>
              </a:rPr>
              <a:t>Minimization</a:t>
            </a:r>
            <a:r>
              <a:rPr lang="en-US" altLang="zh-CN" sz="1200">
                <a:solidFill>
                  <a:srgbClr val="080808"/>
                </a:solidFill>
                <a:latin typeface="Arial" charset="0"/>
                <a:ea typeface="宋体" pitchFamily="2" charset="-122"/>
              </a:rPr>
              <a:t> with Cartesian restraints for the solute</a:t>
            </a:r>
          </a:p>
          <a:p>
            <a:pPr defTabSz="914400">
              <a:spcBef>
                <a:spcPts val="800"/>
              </a:spcBef>
            </a:pPr>
            <a:r>
              <a:rPr lang="en-US" altLang="zh-CN" sz="1200">
                <a:solidFill>
                  <a:srgbClr val="080808"/>
                </a:solidFill>
                <a:latin typeface="Arial" charset="0"/>
                <a:ea typeface="宋体" pitchFamily="2" charset="-122"/>
              </a:rPr>
              <a:t>  &amp;cntrl</a:t>
            </a:r>
          </a:p>
          <a:p>
            <a:pPr defTabSz="914400">
              <a:spcBef>
                <a:spcPts val="800"/>
              </a:spcBef>
            </a:pPr>
            <a:r>
              <a:rPr lang="en-US" altLang="zh-CN" sz="1200">
                <a:solidFill>
                  <a:srgbClr val="080808"/>
                </a:solidFill>
                <a:latin typeface="Arial" charset="0"/>
                <a:ea typeface="宋体" pitchFamily="2" charset="-122"/>
              </a:rPr>
              <a:t>  imin=1, maxcyc=200,</a:t>
            </a:r>
          </a:p>
          <a:p>
            <a:pPr defTabSz="914400">
              <a:spcBef>
                <a:spcPts val="800"/>
              </a:spcBef>
            </a:pPr>
            <a:r>
              <a:rPr lang="en-US" altLang="zh-CN" sz="1200">
                <a:solidFill>
                  <a:srgbClr val="080808"/>
                </a:solidFill>
                <a:latin typeface="Arial" charset="0"/>
                <a:ea typeface="宋体" pitchFamily="2" charset="-122"/>
              </a:rPr>
              <a:t>  ntpr=5,</a:t>
            </a:r>
          </a:p>
          <a:p>
            <a:pPr defTabSz="914400">
              <a:spcBef>
                <a:spcPts val="800"/>
              </a:spcBef>
            </a:pPr>
            <a:r>
              <a:rPr lang="en-US" altLang="zh-CN" sz="1200">
                <a:solidFill>
                  <a:srgbClr val="080808"/>
                </a:solidFill>
                <a:latin typeface="Arial" charset="0"/>
                <a:ea typeface="宋体" pitchFamily="2" charset="-122"/>
              </a:rPr>
              <a:t>  ntr=1,</a:t>
            </a:r>
          </a:p>
          <a:p>
            <a:pPr defTabSz="914400">
              <a:spcBef>
                <a:spcPts val="800"/>
              </a:spcBef>
            </a:pPr>
            <a:r>
              <a:rPr lang="en-US" altLang="zh-CN" sz="1200">
                <a:solidFill>
                  <a:srgbClr val="080808"/>
                </a:solidFill>
                <a:latin typeface="Arial" charset="0"/>
                <a:ea typeface="宋体" pitchFamily="2" charset="-122"/>
              </a:rPr>
              <a:t>  &amp;end</a:t>
            </a:r>
          </a:p>
          <a:p>
            <a:pPr defTabSz="914400">
              <a:spcBef>
                <a:spcPts val="800"/>
              </a:spcBef>
            </a:pPr>
            <a:r>
              <a:rPr lang="en-US" altLang="zh-CN" sz="1200">
                <a:solidFill>
                  <a:srgbClr val="080808"/>
                </a:solidFill>
                <a:latin typeface="Arial" charset="0"/>
                <a:ea typeface="宋体" pitchFamily="2" charset="-122"/>
              </a:rPr>
              <a:t>Group input for restrained atoms</a:t>
            </a:r>
          </a:p>
          <a:p>
            <a:pPr defTabSz="914400">
              <a:spcBef>
                <a:spcPts val="800"/>
              </a:spcBef>
            </a:pPr>
            <a:r>
              <a:rPr lang="en-US" altLang="zh-CN" sz="1200">
                <a:solidFill>
                  <a:srgbClr val="080808"/>
                </a:solidFill>
                <a:latin typeface="Arial" charset="0"/>
                <a:ea typeface="宋体" pitchFamily="2" charset="-122"/>
              </a:rPr>
              <a:t>100.0</a:t>
            </a:r>
          </a:p>
          <a:p>
            <a:pPr defTabSz="914400">
              <a:spcBef>
                <a:spcPts val="800"/>
              </a:spcBef>
            </a:pPr>
            <a:r>
              <a:rPr lang="en-US" altLang="zh-CN" sz="1200">
                <a:solidFill>
                  <a:srgbClr val="080808"/>
                </a:solidFill>
                <a:latin typeface="Arial" charset="0"/>
                <a:ea typeface="宋体" pitchFamily="2" charset="-122"/>
              </a:rPr>
              <a:t>RES 1 155</a:t>
            </a:r>
          </a:p>
          <a:p>
            <a:pPr defTabSz="914400">
              <a:spcBef>
                <a:spcPts val="800"/>
              </a:spcBef>
            </a:pPr>
            <a:r>
              <a:rPr lang="en-US" altLang="zh-CN" sz="1200">
                <a:solidFill>
                  <a:srgbClr val="080808"/>
                </a:solidFill>
                <a:latin typeface="Arial" charset="0"/>
                <a:ea typeface="宋体" pitchFamily="2" charset="-122"/>
              </a:rPr>
              <a:t>END</a:t>
            </a:r>
          </a:p>
          <a:p>
            <a:pPr defTabSz="914400">
              <a:spcBef>
                <a:spcPts val="800"/>
              </a:spcBef>
            </a:pPr>
            <a:r>
              <a:rPr lang="en-US" altLang="zh-CN" sz="1200">
                <a:solidFill>
                  <a:srgbClr val="080808"/>
                </a:solidFill>
                <a:latin typeface="Arial" charset="0"/>
                <a:ea typeface="宋体" pitchFamily="2" charset="-122"/>
              </a:rPr>
              <a:t>END</a:t>
            </a:r>
          </a:p>
          <a:p>
            <a:pPr defTabSz="914400">
              <a:spcBef>
                <a:spcPts val="800"/>
              </a:spcBef>
            </a:pPr>
            <a:endParaRPr lang="en-US" altLang="zh-CN" sz="1200">
              <a:solidFill>
                <a:srgbClr val="080808"/>
              </a:solidFill>
              <a:latin typeface="Arial" charset="0"/>
              <a:ea typeface="宋体" pitchFamily="2" charset="-122"/>
            </a:endParaRPr>
          </a:p>
          <a:p>
            <a:pPr defTabSz="914400">
              <a:spcBef>
                <a:spcPts val="800"/>
              </a:spcBef>
            </a:pPr>
            <a:r>
              <a:rPr lang="en-US" altLang="zh-CN" sz="1200">
                <a:solidFill>
                  <a:schemeClr val="accent2"/>
                </a:solidFill>
                <a:latin typeface="Arial" charset="0"/>
                <a:ea typeface="宋体" pitchFamily="2" charset="-122"/>
              </a:rPr>
              <a:t>Minimization</a:t>
            </a:r>
            <a:r>
              <a:rPr lang="en-US" altLang="zh-CN" sz="1200">
                <a:solidFill>
                  <a:srgbClr val="080808"/>
                </a:solidFill>
                <a:latin typeface="Arial" charset="0"/>
                <a:ea typeface="宋体" pitchFamily="2" charset="-122"/>
              </a:rPr>
              <a:t> of the entire molecular system</a:t>
            </a:r>
          </a:p>
          <a:p>
            <a:pPr defTabSz="914400">
              <a:spcBef>
                <a:spcPts val="800"/>
              </a:spcBef>
            </a:pPr>
            <a:r>
              <a:rPr lang="en-US" altLang="zh-CN" sz="1200">
                <a:solidFill>
                  <a:srgbClr val="080808"/>
                </a:solidFill>
                <a:latin typeface="Arial" charset="0"/>
                <a:ea typeface="宋体" pitchFamily="2" charset="-122"/>
              </a:rPr>
              <a:t>  &amp;cntrl</a:t>
            </a:r>
          </a:p>
          <a:p>
            <a:pPr defTabSz="914400">
              <a:spcBef>
                <a:spcPts val="800"/>
              </a:spcBef>
            </a:pPr>
            <a:r>
              <a:rPr lang="en-US" altLang="zh-CN" sz="1200">
                <a:solidFill>
                  <a:srgbClr val="080808"/>
                </a:solidFill>
                <a:latin typeface="Arial" charset="0"/>
                <a:ea typeface="宋体" pitchFamily="2" charset="-122"/>
              </a:rPr>
              <a:t>  imin=1, maxcyc=200,</a:t>
            </a:r>
          </a:p>
          <a:p>
            <a:pPr defTabSz="914400">
              <a:spcBef>
                <a:spcPts val="800"/>
              </a:spcBef>
            </a:pPr>
            <a:r>
              <a:rPr lang="en-US" altLang="zh-CN" sz="1200">
                <a:solidFill>
                  <a:srgbClr val="080808"/>
                </a:solidFill>
                <a:latin typeface="Arial" charset="0"/>
                <a:ea typeface="宋体" pitchFamily="2" charset="-122"/>
              </a:rPr>
              <a:t>  ntpr=5,</a:t>
            </a:r>
          </a:p>
          <a:p>
            <a:pPr defTabSz="914400">
              <a:spcBef>
                <a:spcPts val="800"/>
              </a:spcBef>
            </a:pPr>
            <a:r>
              <a:rPr lang="en-US" altLang="zh-CN" sz="1200">
                <a:solidFill>
                  <a:srgbClr val="080808"/>
                </a:solidFill>
                <a:latin typeface="Arial" charset="0"/>
                <a:ea typeface="宋体" pitchFamily="2" charset="-122"/>
              </a:rPr>
              <a:t>  &amp;end</a:t>
            </a:r>
          </a:p>
          <a:p>
            <a:pPr defTabSz="914400">
              <a:spcBef>
                <a:spcPts val="800"/>
              </a:spcBef>
            </a:pPr>
            <a:r>
              <a:rPr lang="en-US" altLang="zh-CN" sz="1200">
                <a:solidFill>
                  <a:srgbClr val="080808"/>
                </a:solidFill>
                <a:latin typeface="Arial" charset="0"/>
                <a:ea typeface="宋体" pitchFamily="2" charset="-122"/>
              </a:rPr>
              <a:t>Before we start a MD simulation, we need to remove bad contacts. The reason is that if we start the molecular dynamics with these bad contacts, the energy in that region will be unrealistically high and that can either crash the simulation or cause the trajectory to proceed in an unrealistic direction. We remove these bad contacts by performing energy minimization (EM).</a:t>
            </a:r>
            <a:endParaRPr lang="zh-CN" altLang="en-US" sz="1200">
              <a:solidFill>
                <a:srgbClr val="080808"/>
              </a:solidFill>
              <a:latin typeface="Arial" charset="0"/>
              <a:ea typeface="宋体" pitchFamily="2" charset="-122"/>
            </a:endParaRPr>
          </a:p>
          <a:p>
            <a:pPr defTabSz="914400" eaLnBrk="1" hangingPunct="1"/>
            <a:endParaRPr lang="en-US" altLang="en-US" sz="1200">
              <a:solidFill>
                <a:srgbClr val="080808"/>
              </a:solidFill>
              <a:latin typeface="Arial" charset="0"/>
              <a:ea typeface="宋体" pitchFamily="2" charset="-122"/>
            </a:endParaRPr>
          </a:p>
        </p:txBody>
      </p:sp>
      <p:pic>
        <p:nvPicPr>
          <p:cNvPr id="1946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90488"/>
            <a:ext cx="9164638" cy="128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C80429CA-7650-41D0-A0B3-D3CBB77B7AF2}" type="slidenum">
              <a:rPr lang="en-US" altLang="en-US" sz="1400" smtClean="0">
                <a:solidFill>
                  <a:srgbClr val="080808"/>
                </a:solidFill>
              </a:rPr>
              <a:pPr eaLnBrk="1" hangingPunct="1"/>
              <a:t>19</a:t>
            </a:fld>
            <a:r>
              <a:rPr lang="en-US" altLang="en-US" sz="1400" smtClean="0">
                <a:solidFill>
                  <a:srgbClr val="080808"/>
                </a:solidFill>
              </a:rPr>
              <a:t>/61</a:t>
            </a:r>
          </a:p>
        </p:txBody>
      </p:sp>
      <p:pic>
        <p:nvPicPr>
          <p:cNvPr id="2048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2950" y="3406775"/>
            <a:ext cx="38100"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2"/>
          <p:cNvSpPr txBox="1">
            <a:spLocks noChangeArrowheads="1"/>
          </p:cNvSpPr>
          <p:nvPr/>
        </p:nvSpPr>
        <p:spPr bwMode="auto">
          <a:xfrm>
            <a:off x="0" y="1628775"/>
            <a:ext cx="8964613"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200">
                <a:solidFill>
                  <a:schemeClr val="bg1"/>
                </a:solidFill>
                <a:latin typeface="Times New Roman" pitchFamily="18" charset="0"/>
                <a:ea typeface="楷体_GB2312" pitchFamily="49" charset="-122"/>
              </a:defRPr>
            </a:lvl1pPr>
            <a:lvl2pPr eaLnBrk="0" hangingPunct="0">
              <a:defRPr sz="3200">
                <a:solidFill>
                  <a:schemeClr val="bg1"/>
                </a:solidFill>
                <a:latin typeface="Times New Roman" pitchFamily="18" charset="0"/>
                <a:ea typeface="楷体_GB2312" pitchFamily="49" charset="-122"/>
              </a:defRPr>
            </a:lvl2pPr>
            <a:lvl3pPr eaLnBrk="0" hangingPunct="0">
              <a:defRPr sz="3200">
                <a:solidFill>
                  <a:schemeClr val="bg1"/>
                </a:solidFill>
                <a:latin typeface="Times New Roman" pitchFamily="18" charset="0"/>
                <a:ea typeface="楷体_GB2312" pitchFamily="49" charset="-122"/>
              </a:defRPr>
            </a:lvl3pPr>
            <a:lvl4pPr eaLnBrk="0" hangingPunct="0">
              <a:defRPr sz="3200">
                <a:solidFill>
                  <a:schemeClr val="bg1"/>
                </a:solidFill>
                <a:latin typeface="Times New Roman" pitchFamily="18" charset="0"/>
                <a:ea typeface="楷体_GB2312" pitchFamily="49" charset="-122"/>
              </a:defRPr>
            </a:lvl4pPr>
            <a:lvl5pPr eaLnBrk="0" hangingPunct="0">
              <a:defRPr sz="3200">
                <a:solidFill>
                  <a:schemeClr val="bg1"/>
                </a:solidFill>
                <a:latin typeface="Times New Roman" pitchFamily="18" charset="0"/>
                <a:ea typeface="楷体_GB2312" pitchFamily="49" charset="-122"/>
              </a:defRPr>
            </a:lvl5pPr>
            <a:lvl6pPr marL="25146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6pPr>
            <a:lvl7pPr marL="29718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7pPr>
            <a:lvl8pPr marL="34290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8pPr>
            <a:lvl9pPr marL="38862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9pPr>
          </a:lstStyle>
          <a:p>
            <a:pPr defTabSz="914400">
              <a:spcBef>
                <a:spcPts val="800"/>
              </a:spcBef>
            </a:pPr>
            <a:r>
              <a:rPr lang="en-US" altLang="zh-CN" sz="1200">
                <a:solidFill>
                  <a:srgbClr val="080808"/>
                </a:solidFill>
                <a:latin typeface="Arial" charset="0"/>
                <a:ea typeface="宋体" pitchFamily="2" charset="-122"/>
              </a:rPr>
              <a:t>Heating up the system </a:t>
            </a:r>
            <a:r>
              <a:rPr lang="en-US" altLang="zh-CN" sz="1200">
                <a:solidFill>
                  <a:schemeClr val="accent2"/>
                </a:solidFill>
                <a:latin typeface="Arial" charset="0"/>
                <a:ea typeface="宋体" pitchFamily="2" charset="-122"/>
              </a:rPr>
              <a:t>equilibration</a:t>
            </a:r>
            <a:r>
              <a:rPr lang="en-US" altLang="zh-CN" sz="1200">
                <a:solidFill>
                  <a:srgbClr val="080808"/>
                </a:solidFill>
                <a:latin typeface="Arial" charset="0"/>
                <a:ea typeface="宋体" pitchFamily="2" charset="-122"/>
              </a:rPr>
              <a:t> stage 1</a:t>
            </a:r>
          </a:p>
          <a:p>
            <a:pPr defTabSz="914400">
              <a:spcBef>
                <a:spcPts val="800"/>
              </a:spcBef>
            </a:pPr>
            <a:r>
              <a:rPr lang="en-US" altLang="zh-CN" sz="1200">
                <a:solidFill>
                  <a:srgbClr val="080808"/>
                </a:solidFill>
                <a:latin typeface="Arial" charset="0"/>
                <a:ea typeface="宋体" pitchFamily="2" charset="-122"/>
              </a:rPr>
              <a:t>  &amp;cntrl</a:t>
            </a:r>
          </a:p>
          <a:p>
            <a:pPr defTabSz="914400">
              <a:spcBef>
                <a:spcPts val="800"/>
              </a:spcBef>
            </a:pPr>
            <a:r>
              <a:rPr lang="en-US" altLang="zh-CN" sz="1200">
                <a:solidFill>
                  <a:srgbClr val="080808"/>
                </a:solidFill>
                <a:latin typeface="Arial" charset="0"/>
                <a:ea typeface="宋体" pitchFamily="2" charset="-122"/>
              </a:rPr>
              <a:t>  nstlim=5000, dt=0.002, ntx=1, irest=0, ntpr=500, ntwr=5000, ntwx=5000,</a:t>
            </a:r>
          </a:p>
          <a:p>
            <a:pPr defTabSz="914400">
              <a:spcBef>
                <a:spcPts val="800"/>
              </a:spcBef>
            </a:pPr>
            <a:r>
              <a:rPr lang="en-US" altLang="zh-CN" sz="1200">
                <a:solidFill>
                  <a:srgbClr val="080808"/>
                </a:solidFill>
                <a:latin typeface="Arial" charset="0"/>
                <a:ea typeface="宋体" pitchFamily="2" charset="-122"/>
              </a:rPr>
              <a:t>  tempi =100.0, temp0=300.0, ntt=1, tautp=2.0, ig=209858,</a:t>
            </a:r>
          </a:p>
          <a:p>
            <a:pPr defTabSz="914400">
              <a:spcBef>
                <a:spcPts val="800"/>
              </a:spcBef>
            </a:pPr>
            <a:r>
              <a:rPr lang="en-US" altLang="zh-CN" sz="1200">
                <a:solidFill>
                  <a:srgbClr val="080808"/>
                </a:solidFill>
                <a:latin typeface="Arial" charset="0"/>
                <a:ea typeface="宋体" pitchFamily="2" charset="-122"/>
              </a:rPr>
              <a:t>  </a:t>
            </a:r>
            <a:r>
              <a:rPr lang="en-US" altLang="zh-CN" sz="1200">
                <a:solidFill>
                  <a:schemeClr val="accent1"/>
                </a:solidFill>
                <a:latin typeface="Arial" charset="0"/>
                <a:ea typeface="宋体" pitchFamily="2" charset="-122"/>
              </a:rPr>
              <a:t>ntb=1</a:t>
            </a:r>
            <a:r>
              <a:rPr lang="en-US" altLang="zh-CN" sz="1200">
                <a:solidFill>
                  <a:srgbClr val="080808"/>
                </a:solidFill>
                <a:latin typeface="Arial" charset="0"/>
                <a:ea typeface="宋体" pitchFamily="2" charset="-122"/>
              </a:rPr>
              <a:t>, ntp=0, //constant volume</a:t>
            </a:r>
          </a:p>
          <a:p>
            <a:pPr defTabSz="914400">
              <a:spcBef>
                <a:spcPts val="800"/>
              </a:spcBef>
            </a:pPr>
            <a:r>
              <a:rPr lang="en-US" altLang="zh-CN" sz="1200">
                <a:solidFill>
                  <a:srgbClr val="080808"/>
                </a:solidFill>
                <a:latin typeface="Arial" charset="0"/>
                <a:ea typeface="宋体" pitchFamily="2" charset="-122"/>
              </a:rPr>
              <a:t>  ntc=2, ntf=2,</a:t>
            </a:r>
          </a:p>
          <a:p>
            <a:pPr defTabSz="914400">
              <a:spcBef>
                <a:spcPts val="800"/>
              </a:spcBef>
            </a:pPr>
            <a:r>
              <a:rPr lang="en-US" altLang="zh-CN" sz="1200">
                <a:solidFill>
                  <a:srgbClr val="080808"/>
                </a:solidFill>
                <a:latin typeface="Arial" charset="0"/>
                <a:ea typeface="宋体" pitchFamily="2" charset="-122"/>
              </a:rPr>
              <a:t>  nrespa=2,</a:t>
            </a:r>
          </a:p>
          <a:p>
            <a:pPr defTabSz="914400">
              <a:spcBef>
                <a:spcPts val="800"/>
              </a:spcBef>
            </a:pPr>
            <a:r>
              <a:rPr lang="en-US" altLang="zh-CN" sz="1200">
                <a:solidFill>
                  <a:srgbClr val="080808"/>
                </a:solidFill>
                <a:latin typeface="Arial" charset="0"/>
                <a:ea typeface="宋体" pitchFamily="2" charset="-122"/>
              </a:rPr>
              <a:t>  &amp;end</a:t>
            </a:r>
          </a:p>
          <a:p>
            <a:pPr defTabSz="914400">
              <a:spcBef>
                <a:spcPts val="800"/>
              </a:spcBef>
            </a:pPr>
            <a:endParaRPr lang="en-US" altLang="zh-CN" sz="1200">
              <a:solidFill>
                <a:srgbClr val="080808"/>
              </a:solidFill>
              <a:latin typeface="Arial" charset="0"/>
              <a:ea typeface="宋体" pitchFamily="2" charset="-122"/>
            </a:endParaRPr>
          </a:p>
          <a:p>
            <a:pPr defTabSz="914400">
              <a:spcBef>
                <a:spcPts val="800"/>
              </a:spcBef>
            </a:pPr>
            <a:r>
              <a:rPr lang="en-US" altLang="zh-CN" sz="1200">
                <a:solidFill>
                  <a:srgbClr val="080808"/>
                </a:solidFill>
                <a:latin typeface="Arial" charset="0"/>
                <a:ea typeface="宋体" pitchFamily="2" charset="-122"/>
              </a:rPr>
              <a:t>Constant pressure constant temperature </a:t>
            </a:r>
            <a:r>
              <a:rPr lang="en-US" altLang="zh-CN" sz="1200">
                <a:solidFill>
                  <a:schemeClr val="accent2"/>
                </a:solidFill>
                <a:latin typeface="Arial" charset="0"/>
                <a:ea typeface="宋体" pitchFamily="2" charset="-122"/>
              </a:rPr>
              <a:t>equilibration</a:t>
            </a:r>
            <a:r>
              <a:rPr lang="en-US" altLang="zh-CN" sz="1200">
                <a:solidFill>
                  <a:srgbClr val="080808"/>
                </a:solidFill>
                <a:latin typeface="Arial" charset="0"/>
                <a:ea typeface="宋体" pitchFamily="2" charset="-122"/>
              </a:rPr>
              <a:t> stage 2 &amp; 3 &amp; 4 &amp; 5</a:t>
            </a:r>
          </a:p>
          <a:p>
            <a:pPr defTabSz="914400">
              <a:spcBef>
                <a:spcPts val="800"/>
              </a:spcBef>
            </a:pPr>
            <a:r>
              <a:rPr lang="en-US" altLang="zh-CN" sz="1200">
                <a:solidFill>
                  <a:srgbClr val="080808"/>
                </a:solidFill>
                <a:latin typeface="Arial" charset="0"/>
                <a:ea typeface="宋体" pitchFamily="2" charset="-122"/>
              </a:rPr>
              <a:t>  &amp;cntrl</a:t>
            </a:r>
          </a:p>
          <a:p>
            <a:pPr defTabSz="914400">
              <a:spcBef>
                <a:spcPts val="800"/>
              </a:spcBef>
            </a:pPr>
            <a:r>
              <a:rPr lang="en-US" altLang="zh-CN" sz="1200">
                <a:solidFill>
                  <a:srgbClr val="080808"/>
                </a:solidFill>
                <a:latin typeface="Arial" charset="0"/>
                <a:ea typeface="宋体" pitchFamily="2" charset="-122"/>
              </a:rPr>
              <a:t>  nstlim=5000, dt=0.002, ntx=5, irest=1, ntpr=500, ntwr=5000, ntwx=5000,</a:t>
            </a:r>
          </a:p>
          <a:p>
            <a:pPr defTabSz="914400">
              <a:spcBef>
                <a:spcPts val="800"/>
              </a:spcBef>
            </a:pPr>
            <a:r>
              <a:rPr lang="en-US" altLang="zh-CN" sz="1200">
                <a:solidFill>
                  <a:srgbClr val="080808"/>
                </a:solidFill>
                <a:latin typeface="Arial" charset="0"/>
                <a:ea typeface="宋体" pitchFamily="2" charset="-122"/>
              </a:rPr>
              <a:t>  temp0=300.0, ntt=1, tautp=2.0,</a:t>
            </a:r>
          </a:p>
          <a:p>
            <a:pPr defTabSz="914400">
              <a:spcBef>
                <a:spcPts val="800"/>
              </a:spcBef>
            </a:pPr>
            <a:r>
              <a:rPr lang="en-US" altLang="zh-CN" sz="1200">
                <a:solidFill>
                  <a:schemeClr val="accent1"/>
                </a:solidFill>
                <a:latin typeface="Arial" charset="0"/>
                <a:ea typeface="宋体" pitchFamily="2" charset="-122"/>
              </a:rPr>
              <a:t>  ntb=2</a:t>
            </a:r>
            <a:r>
              <a:rPr lang="en-US" altLang="zh-CN" sz="1200">
                <a:solidFill>
                  <a:srgbClr val="080808"/>
                </a:solidFill>
                <a:latin typeface="Arial" charset="0"/>
                <a:ea typeface="宋体" pitchFamily="2" charset="-122"/>
              </a:rPr>
              <a:t>, ntp=1, //constant pressure</a:t>
            </a:r>
          </a:p>
          <a:p>
            <a:pPr defTabSz="914400">
              <a:spcBef>
                <a:spcPts val="800"/>
              </a:spcBef>
            </a:pPr>
            <a:r>
              <a:rPr lang="en-US" altLang="zh-CN" sz="1200">
                <a:solidFill>
                  <a:srgbClr val="080808"/>
                </a:solidFill>
                <a:latin typeface="Arial" charset="0"/>
                <a:ea typeface="宋体" pitchFamily="2" charset="-122"/>
              </a:rPr>
              <a:t>  ntc=2, ntf=2,</a:t>
            </a:r>
          </a:p>
          <a:p>
            <a:pPr defTabSz="914400">
              <a:spcBef>
                <a:spcPts val="800"/>
              </a:spcBef>
            </a:pPr>
            <a:r>
              <a:rPr lang="en-US" altLang="zh-CN" sz="1200">
                <a:solidFill>
                  <a:srgbClr val="080808"/>
                </a:solidFill>
                <a:latin typeface="Arial" charset="0"/>
                <a:ea typeface="宋体" pitchFamily="2" charset="-122"/>
              </a:rPr>
              <a:t>  nrespa=1,</a:t>
            </a:r>
          </a:p>
          <a:p>
            <a:pPr defTabSz="914400">
              <a:spcBef>
                <a:spcPts val="800"/>
              </a:spcBef>
            </a:pPr>
            <a:r>
              <a:rPr lang="en-US" altLang="zh-CN" sz="1200">
                <a:solidFill>
                  <a:srgbClr val="080808"/>
                </a:solidFill>
                <a:latin typeface="Arial" charset="0"/>
                <a:ea typeface="宋体" pitchFamily="2" charset="-122"/>
              </a:rPr>
              <a:t>  &amp;end</a:t>
            </a:r>
          </a:p>
        </p:txBody>
      </p:sp>
      <p:pic>
        <p:nvPicPr>
          <p:cNvPr id="2048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7188" y="746125"/>
            <a:ext cx="3213100" cy="1981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388" y="2708275"/>
            <a:ext cx="1979612" cy="11160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2708275"/>
            <a:ext cx="1966913" cy="11096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3933825"/>
            <a:ext cx="2016125" cy="11382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88" y="5157788"/>
            <a:ext cx="2305050" cy="13001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9475" y="5157788"/>
            <a:ext cx="2325688" cy="1312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5963" y="5157788"/>
            <a:ext cx="2324100" cy="130968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92" name="Rectangle 18"/>
          <p:cNvSpPr>
            <a:spLocks noChangeArrowheads="1"/>
          </p:cNvSpPr>
          <p:nvPr/>
        </p:nvSpPr>
        <p:spPr bwMode="auto">
          <a:xfrm>
            <a:off x="0" y="6491288"/>
            <a:ext cx="8964613"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marL="609600" indent="-609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sz="1800">
                <a:solidFill>
                  <a:schemeClr val="tx1"/>
                </a:solidFill>
              </a:rPr>
              <a:t>Go to Production phase.</a:t>
            </a:r>
            <a:endParaRPr lang="el-GR" altLang="en-US" sz="1800">
              <a:solidFill>
                <a:schemeClr val="tx1"/>
              </a:solidFill>
            </a:endParaRPr>
          </a:p>
        </p:txBody>
      </p:sp>
      <p:pic>
        <p:nvPicPr>
          <p:cNvPr id="20493"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638" y="-90488"/>
            <a:ext cx="9164638" cy="83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1B76A954-3926-4F45-8A71-3844E13DA670}" type="slidenum">
              <a:rPr lang="en-US" altLang="en-US" sz="1400" smtClean="0">
                <a:solidFill>
                  <a:srgbClr val="080808"/>
                </a:solidFill>
              </a:rPr>
              <a:pPr eaLnBrk="1" hangingPunct="1"/>
              <a:t>2</a:t>
            </a:fld>
            <a:r>
              <a:rPr lang="en-US" altLang="en-US" sz="1400" smtClean="0">
                <a:solidFill>
                  <a:srgbClr val="080808"/>
                </a:solidFill>
              </a:rPr>
              <a:t>/61</a:t>
            </a:r>
          </a:p>
        </p:txBody>
      </p:sp>
      <p:sp>
        <p:nvSpPr>
          <p:cNvPr id="3075" name="Rectangle 1"/>
          <p:cNvSpPr>
            <a:spLocks noChangeArrowheads="1"/>
          </p:cNvSpPr>
          <p:nvPr/>
        </p:nvSpPr>
        <p:spPr bwMode="auto">
          <a:xfrm>
            <a:off x="0" y="1773238"/>
            <a:ext cx="9144000" cy="5084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gn="ctr">
              <a:lnSpc>
                <a:spcPct val="8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AU" altLang="en-US" sz="3600">
              <a:solidFill>
                <a:srgbClr val="080808"/>
              </a:solidFill>
            </a:endParaRPr>
          </a:p>
          <a:p>
            <a:pPr algn="ctr">
              <a:lnSpc>
                <a:spcPct val="8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b="1">
                <a:solidFill>
                  <a:schemeClr val="tx1"/>
                </a:solidFill>
              </a:rPr>
              <a:t>Jiapu Zhang</a:t>
            </a:r>
          </a:p>
          <a:p>
            <a:pPr algn="ctr">
              <a:lnSpc>
                <a:spcPct val="8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b="1">
                <a:solidFill>
                  <a:schemeClr val="tx1"/>
                </a:solidFill>
              </a:rPr>
              <a:t>(Emails: jiapuzhang@swin.edu.au, j.zhang@federation.edu.au</a:t>
            </a:r>
          </a:p>
          <a:p>
            <a:pPr algn="ctr">
              <a:lnSpc>
                <a:spcPct val="8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b="1">
                <a:solidFill>
                  <a:schemeClr val="tx1"/>
                </a:solidFill>
              </a:rPr>
              <a:t>Phones: +61-3-5327 6335, +61-3-</a:t>
            </a:r>
            <a:r>
              <a:rPr lang="en-AU" b="1">
                <a:solidFill>
                  <a:schemeClr val="tx1"/>
                </a:solidFill>
              </a:rPr>
              <a:t>9214 5596</a:t>
            </a:r>
            <a:r>
              <a:rPr lang="en-AU" altLang="en-US" b="1">
                <a:solidFill>
                  <a:schemeClr val="tx1"/>
                </a:solidFill>
              </a:rPr>
              <a:t>)</a:t>
            </a:r>
          </a:p>
          <a:p>
            <a:pPr algn="ctr">
              <a:lnSpc>
                <a:spcPct val="8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AU" altLang="en-US" b="1">
              <a:solidFill>
                <a:schemeClr val="tx1"/>
              </a:solidFill>
            </a:endParaRPr>
          </a:p>
          <a:p>
            <a:pPr algn="ctr">
              <a:lnSpc>
                <a:spcPct val="8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AU" altLang="en-US" b="1">
              <a:solidFill>
                <a:schemeClr val="tx1"/>
              </a:solidFill>
            </a:endParaRPr>
          </a:p>
          <a:p>
            <a:pPr algn="ctr">
              <a:lnSpc>
                <a:spcPct val="8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b="1">
                <a:solidFill>
                  <a:schemeClr val="tx1"/>
                </a:solidFill>
              </a:rPr>
              <a:t>Molecular Dynamics (MD), Quantum Mechanics / Molecular Mechanics (QMMM), and Molecular Modeling (MM) Studies of Prion Proteins and Prions</a:t>
            </a:r>
          </a:p>
          <a:p>
            <a:pPr>
              <a:lnSpc>
                <a:spcPct val="80000"/>
              </a:lnSpc>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z="2800" b="1">
              <a:solidFill>
                <a:schemeClr val="tx1"/>
              </a:solidFill>
            </a:endParaRPr>
          </a:p>
          <a:p>
            <a:pPr algn="ctr">
              <a:lnSpc>
                <a:spcPct val="80000"/>
              </a:lnSpc>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AU" altLang="en-US" b="1">
              <a:solidFill>
                <a:schemeClr val="tx1"/>
              </a:solidFill>
            </a:endParaRPr>
          </a:p>
          <a:p>
            <a:pPr algn="ctr">
              <a:lnSpc>
                <a:spcPct val="80000"/>
              </a:lnSpc>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AU" altLang="en-US" b="1">
              <a:solidFill>
                <a:schemeClr val="tx1"/>
              </a:solidFill>
            </a:endParaRPr>
          </a:p>
          <a:p>
            <a:pPr algn="ctr">
              <a:lnSpc>
                <a:spcPct val="80000"/>
              </a:lnSpc>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b="1">
                <a:solidFill>
                  <a:schemeClr val="tx1"/>
                </a:solidFill>
              </a:rPr>
              <a:t>A Seminar at Swinburne University of Technology</a:t>
            </a:r>
            <a:r>
              <a:rPr lang="en-AU" altLang="en-US" b="1">
                <a:solidFill>
                  <a:schemeClr val="tx1"/>
                </a:solidFill>
              </a:rPr>
              <a:t> </a:t>
            </a:r>
          </a:p>
          <a:p>
            <a:pPr algn="ctr">
              <a:lnSpc>
                <a:spcPct val="80000"/>
              </a:lnSpc>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AU" altLang="en-US" b="1">
              <a:solidFill>
                <a:schemeClr val="tx1"/>
              </a:solidFill>
            </a:endParaRPr>
          </a:p>
          <a:p>
            <a:pPr algn="ctr">
              <a:lnSpc>
                <a:spcPct val="80000"/>
              </a:lnSpc>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AU" altLang="en-US" b="1">
              <a:solidFill>
                <a:schemeClr val="tx1"/>
              </a:solidFill>
            </a:endParaRPr>
          </a:p>
          <a:p>
            <a:pPr algn="ctr">
              <a:lnSpc>
                <a:spcPct val="80000"/>
              </a:lnSpc>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b="1">
                <a:solidFill>
                  <a:schemeClr val="tx1"/>
                </a:solidFill>
              </a:rPr>
              <a:t>30</a:t>
            </a:r>
            <a:r>
              <a:rPr lang="en-AU" altLang="en-US" b="1" baseline="30000">
                <a:solidFill>
                  <a:schemeClr val="tx1"/>
                </a:solidFill>
              </a:rPr>
              <a:t>th</a:t>
            </a:r>
            <a:r>
              <a:rPr lang="en-AU" altLang="en-US" b="1">
                <a:solidFill>
                  <a:schemeClr val="tx1"/>
                </a:solidFill>
              </a:rPr>
              <a:t> Jan 201</a:t>
            </a:r>
            <a:r>
              <a:rPr lang="en-US" altLang="en-US" b="1">
                <a:solidFill>
                  <a:schemeClr val="tx1"/>
                </a:solidFill>
              </a:rPr>
              <a:t>4</a:t>
            </a:r>
            <a:endParaRPr lang="en-AU" altLang="en-US" b="1">
              <a:solidFill>
                <a:schemeClr val="tx1"/>
              </a:solidFill>
            </a:endParaRPr>
          </a:p>
          <a:p>
            <a:pPr algn="ctr">
              <a:lnSpc>
                <a:spcPct val="80000"/>
              </a:lnSpc>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AU" altLang="en-US" b="1">
              <a:solidFill>
                <a:schemeClr val="tx1"/>
              </a:solidFill>
            </a:endParaRPr>
          </a:p>
          <a:p>
            <a:pPr algn="ctr">
              <a:lnSpc>
                <a:spcPct val="80000"/>
              </a:lnSpc>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AU" altLang="en-US" sz="3600">
              <a:solidFill>
                <a:srgbClr val="080808"/>
              </a:solidFill>
            </a:endParaRPr>
          </a:p>
          <a:p>
            <a:pPr algn="ctr">
              <a:lnSpc>
                <a:spcPct val="80000"/>
              </a:lnSpc>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AU" altLang="en-US" sz="3600">
              <a:solidFill>
                <a:srgbClr val="080808"/>
              </a:solidFill>
            </a:endParaRPr>
          </a:p>
          <a:p>
            <a:pPr algn="ctr">
              <a:lnSpc>
                <a:spcPct val="80000"/>
              </a:lnSpc>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z="3600">
              <a:solidFill>
                <a:srgbClr val="080808"/>
              </a:solidFill>
            </a:endParaRPr>
          </a:p>
          <a:p>
            <a:pPr algn="ctr">
              <a:lnSpc>
                <a:spcPct val="80000"/>
              </a:lnSpc>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z="3600">
              <a:solidFill>
                <a:srgbClr val="080808"/>
              </a:solidFill>
            </a:endParaRPr>
          </a:p>
          <a:p>
            <a:pPr algn="ctr">
              <a:lnSpc>
                <a:spcPct val="80000"/>
              </a:lnSpc>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z="1600" b="1" i="1">
              <a:solidFill>
                <a:srgbClr val="FF0066"/>
              </a:solidFill>
              <a:latin typeface="Arial" charset="0"/>
              <a:ea typeface="宋体" pitchFamily="2" charset="-122"/>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90488"/>
            <a:ext cx="9164638" cy="186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6FDF2681-18C7-409C-9BE2-88CC80B5D276}" type="slidenum">
              <a:rPr lang="en-US" altLang="en-US" sz="1400" smtClean="0">
                <a:solidFill>
                  <a:srgbClr val="080808"/>
                </a:solidFill>
              </a:rPr>
              <a:pPr eaLnBrk="1" hangingPunct="1"/>
              <a:t>20</a:t>
            </a:fld>
            <a:r>
              <a:rPr lang="en-US" altLang="en-US" sz="1400" smtClean="0">
                <a:solidFill>
                  <a:srgbClr val="080808"/>
                </a:solidFill>
              </a:rPr>
              <a:t>/61</a:t>
            </a:r>
          </a:p>
        </p:txBody>
      </p:sp>
      <p:sp>
        <p:nvSpPr>
          <p:cNvPr id="21507" name="Rectangle 1"/>
          <p:cNvSpPr>
            <a:spLocks noChangeArrowheads="1"/>
          </p:cNvSpPr>
          <p:nvPr/>
        </p:nvSpPr>
        <p:spPr bwMode="auto">
          <a:xfrm>
            <a:off x="0" y="2781300"/>
            <a:ext cx="9144000"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gn="ctr">
              <a:lnSpc>
                <a:spcPct val="8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800" b="1">
                <a:solidFill>
                  <a:schemeClr val="tx1"/>
                </a:solidFill>
              </a:rPr>
              <a:t>2. MM (Molecular Modeling)</a:t>
            </a:r>
            <a:endParaRPr lang="en-US" altLang="en-US" sz="4800" b="1" i="1">
              <a:solidFill>
                <a:srgbClr val="FF0066"/>
              </a:solidFill>
              <a:latin typeface="Arial" charset="0"/>
              <a:ea typeface="宋体" pitchFamily="2" charset="-122"/>
            </a:endParaRPr>
          </a:p>
        </p:txBody>
      </p:sp>
      <p:pic>
        <p:nvPicPr>
          <p:cNvPr id="215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90488"/>
            <a:ext cx="9164638" cy="128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41521D95-121D-46AD-8D6F-328AC2347CF2}" type="slidenum">
              <a:rPr lang="en-US" altLang="en-US" sz="1400" smtClean="0">
                <a:solidFill>
                  <a:srgbClr val="080808"/>
                </a:solidFill>
              </a:rPr>
              <a:pPr eaLnBrk="1" hangingPunct="1"/>
              <a:t>21</a:t>
            </a:fld>
            <a:r>
              <a:rPr lang="en-US" altLang="en-US" sz="1400" smtClean="0">
                <a:solidFill>
                  <a:srgbClr val="080808"/>
                </a:solidFill>
              </a:rPr>
              <a:t>/61</a:t>
            </a:r>
          </a:p>
        </p:txBody>
      </p:sp>
      <p:pic>
        <p:nvPicPr>
          <p:cNvPr id="22531" name="Picture 4" descr="steric_zip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5538"/>
            <a:ext cx="548640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5"/>
          <p:cNvSpPr>
            <a:spLocks noChangeArrowheads="1"/>
          </p:cNvSpPr>
          <p:nvPr/>
        </p:nvSpPr>
        <p:spPr bwMode="auto">
          <a:xfrm>
            <a:off x="0" y="5949950"/>
            <a:ext cx="91440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sz="2000">
                <a:solidFill>
                  <a:schemeClr val="tx1"/>
                </a:solidFill>
              </a:rPr>
              <a:t>Jiapu Zhang, Yuanli Zhang (2013) Molecular dynamics studies on 3D structures of the hydrophobic region PrP(109-136). Acta Biochim Biophys Sin 45(6) 509–519.</a:t>
            </a:r>
          </a:p>
        </p:txBody>
      </p:sp>
      <p:pic>
        <p:nvPicPr>
          <p:cNvPr id="2253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4221163"/>
            <a:ext cx="3635375" cy="18113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4" name="Picture 7" descr="amyloid_fibril_stru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787400"/>
            <a:ext cx="10668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4975" y="2200275"/>
            <a:ext cx="3635375" cy="20208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38" y="-90488"/>
            <a:ext cx="9164638"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FA35F7DB-213F-430C-9603-51CDCC1BF81D}" type="slidenum">
              <a:rPr lang="en-US" altLang="en-US" sz="1400" smtClean="0">
                <a:solidFill>
                  <a:srgbClr val="080808"/>
                </a:solidFill>
              </a:rPr>
              <a:pPr eaLnBrk="1" hangingPunct="1"/>
              <a:t>22</a:t>
            </a:fld>
            <a:r>
              <a:rPr lang="en-US" altLang="en-US" sz="1400" smtClean="0">
                <a:solidFill>
                  <a:srgbClr val="080808"/>
                </a:solidFill>
              </a:rPr>
              <a:t>/61</a:t>
            </a:r>
          </a:p>
        </p:txBody>
      </p:sp>
      <p:pic>
        <p:nvPicPr>
          <p:cNvPr id="2355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1484313"/>
            <a:ext cx="3589337" cy="537368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3" descr="energy-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3238"/>
            <a:ext cx="4716463"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8" y="-90488"/>
            <a:ext cx="9164638" cy="128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D5549325-3B90-4D4D-BE6A-E170C138F329}" type="slidenum">
              <a:rPr lang="en-US" altLang="en-US" sz="1400" smtClean="0">
                <a:solidFill>
                  <a:srgbClr val="080808"/>
                </a:solidFill>
              </a:rPr>
              <a:pPr eaLnBrk="1" hangingPunct="1"/>
              <a:t>23</a:t>
            </a:fld>
            <a:r>
              <a:rPr lang="en-US" altLang="en-US" sz="1400" smtClean="0">
                <a:solidFill>
                  <a:srgbClr val="080808"/>
                </a:solidFill>
              </a:rPr>
              <a:t>/61</a:t>
            </a:r>
          </a:p>
        </p:txBody>
      </p:sp>
      <p:sp>
        <p:nvSpPr>
          <p:cNvPr id="24579" name="Rectangle 2"/>
          <p:cNvSpPr>
            <a:spLocks noGrp="1" noChangeArrowheads="1"/>
          </p:cNvSpPr>
          <p:nvPr>
            <p:ph type="ctrTitle" idx="4294967295"/>
          </p:nvPr>
        </p:nvSpPr>
        <p:spPr>
          <a:xfrm>
            <a:off x="539750" y="958850"/>
            <a:ext cx="6842125" cy="1008063"/>
          </a:xfrm>
        </p:spPr>
        <p:txBody>
          <a:bodyPr lIns="91440" tIns="45720" rIns="91440" bIns="45720"/>
          <a:lstStyle/>
          <a:p>
            <a:pPr eaLnBrk="1" hangingPunct="1"/>
            <a:r>
              <a:rPr lang="en-US" altLang="en-US" sz="3600" smtClean="0"/>
              <a:t>Lennard-Jones function</a:t>
            </a:r>
          </a:p>
        </p:txBody>
      </p:sp>
      <p:pic>
        <p:nvPicPr>
          <p:cNvPr id="24580" name="Picture 3" descr="LennardJ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989138"/>
            <a:ext cx="7618412"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90488"/>
            <a:ext cx="9164638" cy="128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24B5263C-6FB7-44BD-A5BA-4495B5E82717}" type="slidenum">
              <a:rPr lang="en-US" altLang="en-US" sz="1400" smtClean="0">
                <a:solidFill>
                  <a:srgbClr val="080808"/>
                </a:solidFill>
              </a:rPr>
              <a:pPr eaLnBrk="1" hangingPunct="1"/>
              <a:t>24</a:t>
            </a:fld>
            <a:r>
              <a:rPr lang="en-US" altLang="en-US" sz="1400" smtClean="0">
                <a:solidFill>
                  <a:srgbClr val="080808"/>
                </a:solidFill>
              </a:rPr>
              <a:t>/61</a:t>
            </a:r>
          </a:p>
        </p:txBody>
      </p:sp>
      <p:sp>
        <p:nvSpPr>
          <p:cNvPr id="25603" name="Rectangle 2"/>
          <p:cNvSpPr>
            <a:spLocks noChangeArrowheads="1"/>
          </p:cNvSpPr>
          <p:nvPr/>
        </p:nvSpPr>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nSpc>
                <a:spcPct val="80000"/>
              </a:lnSpc>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z="2000" b="1">
              <a:solidFill>
                <a:srgbClr val="080808"/>
              </a:solidFill>
              <a:latin typeface="Arial" charset="0"/>
              <a:ea typeface="宋体" pitchFamily="2" charset="-122"/>
            </a:endParaRPr>
          </a:p>
          <a:p>
            <a:pPr>
              <a:lnSpc>
                <a:spcPct val="80000"/>
              </a:lnSpc>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AU" altLang="en-US" sz="1600">
              <a:solidFill>
                <a:srgbClr val="080808"/>
              </a:solidFill>
              <a:latin typeface="Arial" charset="0"/>
              <a:ea typeface="宋体" pitchFamily="2" charset="-122"/>
            </a:endParaRPr>
          </a:p>
          <a:p>
            <a:pPr>
              <a:lnSpc>
                <a:spcPct val="80000"/>
              </a:lnSpc>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sz="1600">
                <a:solidFill>
                  <a:srgbClr val="080808"/>
                </a:solidFill>
                <a:latin typeface="Arial" charset="0"/>
                <a:ea typeface="宋体" pitchFamily="2" charset="-122"/>
              </a:rPr>
              <a:t> </a:t>
            </a:r>
          </a:p>
        </p:txBody>
      </p:sp>
      <p:sp>
        <p:nvSpPr>
          <p:cNvPr id="53252" name="AutoShape 4"/>
          <p:cNvSpPr>
            <a:spLocks noChangeArrowheads="1"/>
          </p:cNvSpPr>
          <p:nvPr/>
        </p:nvSpPr>
        <p:spPr bwMode="auto">
          <a:xfrm>
            <a:off x="3059113" y="4857750"/>
            <a:ext cx="2667000" cy="2000250"/>
          </a:xfrm>
          <a:prstGeom prst="roundRect">
            <a:avLst>
              <a:gd name="adj" fmla="val 79"/>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a:p>
        </p:txBody>
      </p:sp>
      <p:sp>
        <p:nvSpPr>
          <p:cNvPr id="53253" name="AutoShape 5"/>
          <p:cNvSpPr>
            <a:spLocks noChangeArrowheads="1"/>
          </p:cNvSpPr>
          <p:nvPr/>
        </p:nvSpPr>
        <p:spPr bwMode="auto">
          <a:xfrm>
            <a:off x="5791200" y="4857750"/>
            <a:ext cx="2667000" cy="2000250"/>
          </a:xfrm>
          <a:prstGeom prst="roundRect">
            <a:avLst>
              <a:gd name="adj" fmla="val 79"/>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a:p>
        </p:txBody>
      </p:sp>
      <p:sp>
        <p:nvSpPr>
          <p:cNvPr id="25606" name="Rectangle 7"/>
          <p:cNvSpPr>
            <a:spLocks noChangeArrowheads="1"/>
          </p:cNvSpPr>
          <p:nvPr/>
        </p:nvSpPr>
        <p:spPr bwMode="auto">
          <a:xfrm>
            <a:off x="0" y="549275"/>
            <a:ext cx="8893175" cy="7234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marL="609600" indent="-609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ltLang="en-US" sz="2400">
                <a:solidFill>
                  <a:schemeClr val="tx1"/>
                </a:solidFill>
              </a:rPr>
              <a:t>Jiapu Zhang, Jie Sun, Changzhi Wu (2011) Optimal atomic-resolution structures of prion AGAAAAGA amyloid fibrils</a:t>
            </a:r>
            <a:r>
              <a:rPr lang="en-AU" altLang="en-US" sz="2400">
                <a:solidFill>
                  <a:schemeClr val="tx1"/>
                </a:solidFill>
              </a:rPr>
              <a:t>.</a:t>
            </a:r>
            <a:r>
              <a:rPr lang="el-GR" altLang="en-US" sz="2400">
                <a:solidFill>
                  <a:schemeClr val="tx1"/>
                </a:solidFill>
              </a:rPr>
              <a:t> J Theor Biol 279(1) 17–28</a:t>
            </a:r>
            <a:r>
              <a:rPr lang="en-AU" altLang="en-US" sz="2400">
                <a:solidFill>
                  <a:schemeClr val="tx1"/>
                </a:solidFill>
              </a:rPr>
              <a:t>.</a:t>
            </a:r>
          </a:p>
          <a:p>
            <a:pPr marL="609600" indent="-609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400">
                <a:solidFill>
                  <a:schemeClr val="tx1"/>
                </a:solidFill>
              </a:rPr>
              <a:t>Jiapu Zhang, Yating Hou, Yiju Wang, Changyu Wang and Xiangsun Zhang (2012) The LBFGS quasi-Newtonian method for molecular modeling prion AGAAAAGA amyloid fibril, Natural Science 4(12A) (Issue: Bioinformatics, Proteomics, Systems Biology and Their Impacts to Biomedicine) 1097-1108</a:t>
            </a:r>
            <a:r>
              <a:rPr lang="en-AU" altLang="en-US" sz="2400">
                <a:solidFill>
                  <a:schemeClr val="tx1"/>
                </a:solidFill>
              </a:rPr>
              <a:t>.</a:t>
            </a:r>
          </a:p>
          <a:p>
            <a:pPr marL="609600" indent="-609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400">
                <a:solidFill>
                  <a:schemeClr val="tx1"/>
                </a:solidFill>
              </a:rPr>
              <a:t>Jiapu Zhang, David Y Gao, John Yearwood (2011) A novel canonical dual computational approach for prion AGAAAAGA amyloid fibril molecular modelling. J Theor Biol 284 (1) 149-157.</a:t>
            </a:r>
            <a:r>
              <a:rPr lang="en-AU" altLang="en-US" sz="2400">
                <a:solidFill>
                  <a:schemeClr val="tx1"/>
                </a:solidFill>
              </a:rPr>
              <a:t> </a:t>
            </a:r>
          </a:p>
          <a:p>
            <a:pPr marL="609600" indent="-609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400">
                <a:solidFill>
                  <a:schemeClr val="tx1"/>
                </a:solidFill>
              </a:rPr>
              <a:t>Jiapu Zhang (2011) Optimal molecular structures of prion AGAAAAGA palindrome amyloid fibrils formatted by simulated annealing. J Mol Model 17 (1) 173-179</a:t>
            </a:r>
            <a:r>
              <a:rPr lang="en-AU" altLang="en-US" sz="2400">
                <a:solidFill>
                  <a:schemeClr val="tx1"/>
                </a:solidFill>
              </a:rPr>
              <a:t>.</a:t>
            </a:r>
          </a:p>
          <a:p>
            <a:pPr marL="609600" indent="-609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sz="2400">
                <a:solidFill>
                  <a:schemeClr val="tx1"/>
                </a:solidFill>
              </a:rPr>
              <a:t>Jiapu Zhang (2011) </a:t>
            </a:r>
            <a:r>
              <a:rPr lang="en-US" altLang="en-US" sz="2400">
                <a:solidFill>
                  <a:schemeClr val="tx1"/>
                </a:solidFill>
              </a:rPr>
              <a:t>Practical global optimization computing methods in molecular modeling – for atomic-resolution structures of amyloid fibrils. ISBN 978-3-8465-2139-7.</a:t>
            </a:r>
            <a:endParaRPr lang="en-AU" altLang="en-US" sz="2400">
              <a:solidFill>
                <a:schemeClr val="tx1"/>
              </a:solidFill>
            </a:endParaRPr>
          </a:p>
          <a:p>
            <a:pPr marL="609600" indent="-609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AU" altLang="en-US" sz="2400">
              <a:solidFill>
                <a:schemeClr val="tx1"/>
              </a:solidFill>
            </a:endParaRPr>
          </a:p>
          <a:p>
            <a:pPr marL="609600" indent="-609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l-GR" altLang="en-US"/>
          </a:p>
        </p:txBody>
      </p:sp>
      <p:pic>
        <p:nvPicPr>
          <p:cNvPr id="2560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242888"/>
            <a:ext cx="9164638" cy="863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fill="hold" nodeType="tmRoot">
          <p:childTnLst>
            <p:par>
              <p:cTn id="2" fill="hold" nodeType="interactiveSeq">
                <p:stCondLst>
                  <p:cond evt="onClick" delay="0">
                    <p:tgtEl>
                      <p:spTgt spid="53252"/>
                    </p:tgtEl>
                  </p:cond>
                </p:stCondLst>
                <p:childTnLst>
                  <p:par>
                    <p:cTn id="3" fill="hold" nodeType="clickEffect">
                      <p:childTnLst>
                        <p:par>
                          <p:cTn id="4" fill="hold" nodeType="clickEffect">
                            <p:stCondLst>
                              <p:cond delay="0"/>
                            </p:stCondLst>
                            <p:childTnLst>
                              <p:par>
                                <p:cTn id="5" presetID="2" presetClass="mediacall" fill="hold" nodeType="clickEffect">
                                  <p:stCondLst>
                                    <p:cond delay="0"/>
                                  </p:stCondLst>
                                  <p:childTnLst>
                                    <p:anim calcmode="lin" valueType="str">
                                      <p:cBhvr additive="repl">
                                        <p:cTn id="6" dur="21677217" fill="hold"/>
                                        <p:tgtEl>
                                          <p:sldTgt/>
                                        </p:tgtEl>
                                      </p:cBhvr>
                                    </p:anim>
                                  </p:childTnLst>
                                </p:cTn>
                              </p:par>
                            </p:childTnLst>
                          </p:cTn>
                        </p:par>
                      </p:childTnLst>
                    </p:cTn>
                  </p:par>
                </p:childTnLst>
              </p:cTn>
            </p:par>
            <p:par>
              <p:cTn id="7" fill="hold" nodeType="interactiveSeq">
                <p:stCondLst>
                  <p:cond evt="onClick" delay="0">
                    <p:tgtEl>
                      <p:spTgt spid="53253"/>
                    </p:tgtEl>
                  </p:cond>
                </p:stCondLst>
                <p:childTnLst>
                  <p:par>
                    <p:cTn id="8" fill="hold" nodeType="clickEffect">
                      <p:childTnLst>
                        <p:par>
                          <p:cTn id="9" fill="hold" nodeType="clickEffect">
                            <p:stCondLst>
                              <p:cond delay="0"/>
                            </p:stCondLst>
                            <p:childTnLst>
                              <p:par>
                                <p:cTn id="10" presetID="2" presetClass="mediacall" fill="hold" nodeType="clickEffect">
                                  <p:stCondLst>
                                    <p:cond delay="0"/>
                                  </p:stCondLst>
                                  <p:childTnLst>
                                    <p:anim calcmode="lin" valueType="str">
                                      <p:cBhvr additive="repl">
                                        <p:cTn id="11" dur="21677217" fill="hold"/>
                                        <p:tgtEl>
                                          <p:sldTgt/>
                                        </p:tgtEl>
                                      </p:cBhvr>
                                    </p:anim>
                                  </p:childTnLst>
                                </p:cTn>
                              </p:par>
                            </p:childTnLst>
                          </p:cTn>
                        </p:par>
                      </p:childTnLst>
                    </p:cTn>
                  </p:par>
                </p:childTnLst>
              </p:cTn>
            </p:par>
            <p:seq concurrent="1" nextAc="seek">
              <p:cTn id="1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AC713901-3851-400B-8563-D1235C1E0142}" type="slidenum">
              <a:rPr lang="en-US" altLang="en-US" sz="1400" smtClean="0">
                <a:solidFill>
                  <a:srgbClr val="080808"/>
                </a:solidFill>
              </a:rPr>
              <a:pPr eaLnBrk="1" hangingPunct="1"/>
              <a:t>25</a:t>
            </a:fld>
            <a:r>
              <a:rPr lang="en-US" altLang="en-US" sz="1400" smtClean="0">
                <a:solidFill>
                  <a:srgbClr val="080808"/>
                </a:solidFill>
              </a:rPr>
              <a:t>/61</a:t>
            </a:r>
          </a:p>
        </p:txBody>
      </p:sp>
      <p:sp>
        <p:nvSpPr>
          <p:cNvPr id="26627" name="Rectangle 2"/>
          <p:cNvSpPr>
            <a:spLocks noChangeArrowheads="1"/>
          </p:cNvSpPr>
          <p:nvPr/>
        </p:nvSpPr>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nSpc>
                <a:spcPct val="80000"/>
              </a:lnSpc>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z="2000" b="1">
              <a:solidFill>
                <a:srgbClr val="080808"/>
              </a:solidFill>
              <a:latin typeface="Arial" charset="0"/>
              <a:ea typeface="宋体" pitchFamily="2" charset="-122"/>
            </a:endParaRPr>
          </a:p>
          <a:p>
            <a:pPr>
              <a:lnSpc>
                <a:spcPct val="80000"/>
              </a:lnSpc>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AU" altLang="en-US" sz="1600">
              <a:solidFill>
                <a:srgbClr val="080808"/>
              </a:solidFill>
              <a:latin typeface="Arial" charset="0"/>
              <a:ea typeface="宋体" pitchFamily="2" charset="-122"/>
            </a:endParaRPr>
          </a:p>
          <a:p>
            <a:pPr>
              <a:lnSpc>
                <a:spcPct val="80000"/>
              </a:lnSpc>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sz="1600">
                <a:solidFill>
                  <a:srgbClr val="080808"/>
                </a:solidFill>
                <a:latin typeface="Arial" charset="0"/>
                <a:ea typeface="宋体" pitchFamily="2" charset="-122"/>
              </a:rPr>
              <a:t> </a:t>
            </a:r>
          </a:p>
        </p:txBody>
      </p:sp>
      <p:sp>
        <p:nvSpPr>
          <p:cNvPr id="68612" name="AutoShape 4"/>
          <p:cNvSpPr>
            <a:spLocks noChangeArrowheads="1"/>
          </p:cNvSpPr>
          <p:nvPr/>
        </p:nvSpPr>
        <p:spPr bwMode="auto">
          <a:xfrm>
            <a:off x="3059113" y="4857750"/>
            <a:ext cx="2667000" cy="2000250"/>
          </a:xfrm>
          <a:prstGeom prst="roundRect">
            <a:avLst>
              <a:gd name="adj" fmla="val 79"/>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a:p>
        </p:txBody>
      </p:sp>
      <p:sp>
        <p:nvSpPr>
          <p:cNvPr id="68613" name="AutoShape 5"/>
          <p:cNvSpPr>
            <a:spLocks noChangeArrowheads="1"/>
          </p:cNvSpPr>
          <p:nvPr/>
        </p:nvSpPr>
        <p:spPr bwMode="auto">
          <a:xfrm>
            <a:off x="5791200" y="4857750"/>
            <a:ext cx="2667000" cy="2000250"/>
          </a:xfrm>
          <a:prstGeom prst="roundRect">
            <a:avLst>
              <a:gd name="adj" fmla="val 79"/>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a:p>
        </p:txBody>
      </p:sp>
      <p:sp>
        <p:nvSpPr>
          <p:cNvPr id="26630" name="Rectangle 6"/>
          <p:cNvSpPr>
            <a:spLocks noChangeArrowheads="1"/>
          </p:cNvSpPr>
          <p:nvPr/>
        </p:nvSpPr>
        <p:spPr bwMode="auto">
          <a:xfrm>
            <a:off x="71438" y="723900"/>
            <a:ext cx="9144000"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marL="609600" indent="-609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ltLang="en-US" sz="2400">
                <a:solidFill>
                  <a:schemeClr val="tx1"/>
                </a:solidFill>
              </a:rPr>
              <a:t>Jiapu Zhang, Jie Sun, Changzhi Wu (2011) Optimal atomic-resolution structures of prion AGAAAAGA amyloid fibrils</a:t>
            </a:r>
            <a:r>
              <a:rPr lang="en-AU" altLang="en-US" sz="2400">
                <a:solidFill>
                  <a:schemeClr val="tx1"/>
                </a:solidFill>
              </a:rPr>
              <a:t>.</a:t>
            </a:r>
            <a:r>
              <a:rPr lang="el-GR" altLang="en-US" sz="2400">
                <a:solidFill>
                  <a:schemeClr val="tx1"/>
                </a:solidFill>
              </a:rPr>
              <a:t> J Theor Biol 279(1) 17–28</a:t>
            </a:r>
            <a:r>
              <a:rPr lang="en-AU" altLang="en-US" sz="2400">
                <a:solidFill>
                  <a:schemeClr val="tx1"/>
                </a:solidFill>
              </a:rPr>
              <a:t>.</a:t>
            </a:r>
          </a:p>
        </p:txBody>
      </p:sp>
      <p:pic>
        <p:nvPicPr>
          <p:cNvPr id="266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6113"/>
            <a:ext cx="4824413" cy="27051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7913" y="3789363"/>
            <a:ext cx="4319587" cy="27860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1773238"/>
            <a:ext cx="2879725" cy="20161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22813"/>
            <a:ext cx="2643188" cy="213518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5"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38" y="-90488"/>
            <a:ext cx="9164638" cy="92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fill="hold" nodeType="tmRoot">
          <p:childTnLst>
            <p:par>
              <p:cTn id="2" fill="hold" nodeType="interactiveSeq">
                <p:stCondLst>
                  <p:cond evt="onClick" delay="0">
                    <p:tgtEl>
                      <p:spTgt spid="68612"/>
                    </p:tgtEl>
                  </p:cond>
                </p:stCondLst>
                <p:childTnLst>
                  <p:par>
                    <p:cTn id="3" fill="hold" nodeType="clickEffect">
                      <p:childTnLst>
                        <p:par>
                          <p:cTn id="4" fill="hold" nodeType="clickEffect">
                            <p:stCondLst>
                              <p:cond delay="0"/>
                            </p:stCondLst>
                            <p:childTnLst>
                              <p:par>
                                <p:cTn id="5" presetID="2" presetClass="mediacall" fill="hold" nodeType="clickEffect">
                                  <p:stCondLst>
                                    <p:cond delay="0"/>
                                  </p:stCondLst>
                                  <p:childTnLst>
                                    <p:anim calcmode="lin" valueType="str">
                                      <p:cBhvr additive="repl">
                                        <p:cTn id="6" dur="21677217" fill="hold"/>
                                        <p:tgtEl>
                                          <p:sldTgt/>
                                        </p:tgtEl>
                                      </p:cBhvr>
                                    </p:anim>
                                  </p:childTnLst>
                                </p:cTn>
                              </p:par>
                            </p:childTnLst>
                          </p:cTn>
                        </p:par>
                      </p:childTnLst>
                    </p:cTn>
                  </p:par>
                </p:childTnLst>
              </p:cTn>
            </p:par>
            <p:par>
              <p:cTn id="7" fill="hold" nodeType="interactiveSeq">
                <p:stCondLst>
                  <p:cond evt="onClick" delay="0">
                    <p:tgtEl>
                      <p:spTgt spid="68613"/>
                    </p:tgtEl>
                  </p:cond>
                </p:stCondLst>
                <p:childTnLst>
                  <p:par>
                    <p:cTn id="8" fill="hold" nodeType="clickEffect">
                      <p:childTnLst>
                        <p:par>
                          <p:cTn id="9" fill="hold" nodeType="clickEffect">
                            <p:stCondLst>
                              <p:cond delay="0"/>
                            </p:stCondLst>
                            <p:childTnLst>
                              <p:par>
                                <p:cTn id="10" presetID="2" presetClass="mediacall" fill="hold" nodeType="clickEffect">
                                  <p:stCondLst>
                                    <p:cond delay="0"/>
                                  </p:stCondLst>
                                  <p:childTnLst>
                                    <p:anim calcmode="lin" valueType="str">
                                      <p:cBhvr additive="repl">
                                        <p:cTn id="11" dur="21677217" fill="hold"/>
                                        <p:tgtEl>
                                          <p:sldTgt/>
                                        </p:tgtEl>
                                      </p:cBhvr>
                                    </p:anim>
                                  </p:childTnLst>
                                </p:cTn>
                              </p:par>
                            </p:childTnLst>
                          </p:cTn>
                        </p:par>
                      </p:childTnLst>
                    </p:cTn>
                  </p:par>
                </p:childTnLst>
              </p:cTn>
            </p:par>
            <p:seq concurrent="1" nextAc="seek">
              <p:cTn id="1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EFA60D06-6E78-478C-BC2B-93E6839AD3B3}" type="slidenum">
              <a:rPr lang="en-US" altLang="en-US" sz="1400" smtClean="0">
                <a:solidFill>
                  <a:srgbClr val="080808"/>
                </a:solidFill>
              </a:rPr>
              <a:pPr eaLnBrk="1" hangingPunct="1"/>
              <a:t>26</a:t>
            </a:fld>
            <a:r>
              <a:rPr lang="en-US" altLang="en-US" sz="1400" smtClean="0">
                <a:solidFill>
                  <a:srgbClr val="080808"/>
                </a:solidFill>
              </a:rPr>
              <a:t>/61</a:t>
            </a:r>
          </a:p>
        </p:txBody>
      </p:sp>
      <p:sp>
        <p:nvSpPr>
          <p:cNvPr id="27651" name="Rectangle 2"/>
          <p:cNvSpPr>
            <a:spLocks noChangeArrowheads="1"/>
          </p:cNvSpPr>
          <p:nvPr/>
        </p:nvSpPr>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nSpc>
                <a:spcPct val="80000"/>
              </a:lnSpc>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z="2000" b="1">
              <a:solidFill>
                <a:srgbClr val="080808"/>
              </a:solidFill>
              <a:latin typeface="Arial" charset="0"/>
              <a:ea typeface="宋体" pitchFamily="2" charset="-122"/>
            </a:endParaRPr>
          </a:p>
          <a:p>
            <a:pPr>
              <a:lnSpc>
                <a:spcPct val="80000"/>
              </a:lnSpc>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AU" altLang="en-US" sz="1600">
              <a:solidFill>
                <a:srgbClr val="080808"/>
              </a:solidFill>
              <a:latin typeface="Arial" charset="0"/>
              <a:ea typeface="宋体" pitchFamily="2" charset="-122"/>
            </a:endParaRPr>
          </a:p>
          <a:p>
            <a:pPr>
              <a:lnSpc>
                <a:spcPct val="80000"/>
              </a:lnSpc>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sz="1600">
                <a:solidFill>
                  <a:srgbClr val="080808"/>
                </a:solidFill>
                <a:latin typeface="Arial" charset="0"/>
                <a:ea typeface="宋体" pitchFamily="2" charset="-122"/>
              </a:rPr>
              <a:t> </a:t>
            </a:r>
          </a:p>
        </p:txBody>
      </p:sp>
      <p:sp>
        <p:nvSpPr>
          <p:cNvPr id="66564" name="AutoShape 4"/>
          <p:cNvSpPr>
            <a:spLocks noChangeArrowheads="1"/>
          </p:cNvSpPr>
          <p:nvPr/>
        </p:nvSpPr>
        <p:spPr bwMode="auto">
          <a:xfrm>
            <a:off x="3059113" y="4857750"/>
            <a:ext cx="2667000" cy="2000250"/>
          </a:xfrm>
          <a:prstGeom prst="roundRect">
            <a:avLst>
              <a:gd name="adj" fmla="val 79"/>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a:p>
        </p:txBody>
      </p:sp>
      <p:sp>
        <p:nvSpPr>
          <p:cNvPr id="66565" name="AutoShape 5"/>
          <p:cNvSpPr>
            <a:spLocks noChangeArrowheads="1"/>
          </p:cNvSpPr>
          <p:nvPr/>
        </p:nvSpPr>
        <p:spPr bwMode="auto">
          <a:xfrm>
            <a:off x="5791200" y="4857750"/>
            <a:ext cx="2667000" cy="2000250"/>
          </a:xfrm>
          <a:prstGeom prst="roundRect">
            <a:avLst>
              <a:gd name="adj" fmla="val 79"/>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a:p>
        </p:txBody>
      </p:sp>
      <p:sp>
        <p:nvSpPr>
          <p:cNvPr id="27654" name="Rectangle 6"/>
          <p:cNvSpPr>
            <a:spLocks noChangeArrowheads="1"/>
          </p:cNvSpPr>
          <p:nvPr/>
        </p:nvSpPr>
        <p:spPr bwMode="auto">
          <a:xfrm>
            <a:off x="30163" y="798513"/>
            <a:ext cx="9144000" cy="6034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marL="609600" indent="-609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000">
                <a:solidFill>
                  <a:schemeClr val="tx1"/>
                </a:solidFill>
              </a:rPr>
              <a:t>Jiapu Zhang, Yating Hou, Yiju Wang, Changyu Wang and Xiangsun Zhang (2012) The LBFGS quasi-Newtonian method for molecular modeling prion AGAAAAGA amyloid fibril, Natural Science 4(12A) (Issue: Bioinformatics, Proteomics, Systems Biology and Their Impacts to Biomedicine) 1097-1108</a:t>
            </a:r>
            <a:r>
              <a:rPr lang="en-AU" altLang="en-US" sz="2000">
                <a:solidFill>
                  <a:schemeClr val="tx1"/>
                </a:solidFill>
              </a:rPr>
              <a:t>:</a:t>
            </a:r>
          </a:p>
          <a:p>
            <a:pPr marL="609600" indent="-609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sz="1800">
                <a:solidFill>
                  <a:schemeClr val="tx1"/>
                </a:solidFill>
              </a:rPr>
              <a:t>“In a (macro) molecular system, if it is very far from equilibrium, then the forces may be excessively large, a robust energy minimization (EM) is required; another reason to perform an EM is the removal of all kinetic energy from the system: EM reduces the thermal noise in the structures and potential energies [20]. EM, with the images at the endpoints fixed in space, of the total system energy provides a minimum energy path. EM can be done using steepest descent (SD), conjugate gradient (CG), and Limited-memory Broyden Fletcher Goldfarb Shanno (LBFGS) methods.”</a:t>
            </a:r>
          </a:p>
          <a:p>
            <a:pPr marL="609600" indent="-609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sz="1800">
                <a:solidFill>
                  <a:schemeClr val="tx1"/>
                </a:solidFill>
              </a:rPr>
              <a:t>“SD local search method converges fast [21]. SD is robust and easy to implement but it is not most efficient especially when closer to minimum; at this moment, we may use the efficient CG. CG is slower than SD in the early stages but more efficient when closer to minimum. The hybrid of SD-CG will make SD or CG more efficient than SD or CG alone. However, CG cannot be used to find the EM path, for example, when “forces are truncated according to the tangent direction, making it impossible to define a Lagrangian” [22,23]. In this case, the powerful and faster quasi-Newtonian method (e.g. the LBFGS quasi-Newtonian minimiser) can be used [22,24-28]. The relaxation is done in the use of local search LBFGS Quasi-Newton method (lbfgs_memory_depth = 3) within AMBER 11 [23].”</a:t>
            </a:r>
            <a:endParaRPr lang="el-GR" altLang="en-US" sz="1800">
              <a:solidFill>
                <a:schemeClr val="tx1"/>
              </a:solidFill>
            </a:endParaRPr>
          </a:p>
        </p:txBody>
      </p:sp>
      <p:pic>
        <p:nvPicPr>
          <p:cNvPr id="2765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90488"/>
            <a:ext cx="9164638"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fill="hold" nodeType="tmRoot">
          <p:childTnLst>
            <p:par>
              <p:cTn id="2" fill="hold" nodeType="interactiveSeq">
                <p:stCondLst>
                  <p:cond evt="onClick" delay="0">
                    <p:tgtEl>
                      <p:spTgt spid="66564"/>
                    </p:tgtEl>
                  </p:cond>
                </p:stCondLst>
                <p:childTnLst>
                  <p:par>
                    <p:cTn id="3" fill="hold" nodeType="clickEffect">
                      <p:childTnLst>
                        <p:par>
                          <p:cTn id="4" fill="hold" nodeType="clickEffect">
                            <p:stCondLst>
                              <p:cond delay="0"/>
                            </p:stCondLst>
                            <p:childTnLst>
                              <p:par>
                                <p:cTn id="5" presetID="2" presetClass="mediacall" fill="hold" nodeType="clickEffect">
                                  <p:stCondLst>
                                    <p:cond delay="0"/>
                                  </p:stCondLst>
                                  <p:childTnLst>
                                    <p:anim calcmode="lin" valueType="str">
                                      <p:cBhvr additive="repl">
                                        <p:cTn id="6" dur="21677217" fill="hold"/>
                                        <p:tgtEl>
                                          <p:sldTgt/>
                                        </p:tgtEl>
                                      </p:cBhvr>
                                    </p:anim>
                                  </p:childTnLst>
                                </p:cTn>
                              </p:par>
                            </p:childTnLst>
                          </p:cTn>
                        </p:par>
                      </p:childTnLst>
                    </p:cTn>
                  </p:par>
                </p:childTnLst>
              </p:cTn>
            </p:par>
            <p:par>
              <p:cTn id="7" fill="hold" nodeType="interactiveSeq">
                <p:stCondLst>
                  <p:cond evt="onClick" delay="0">
                    <p:tgtEl>
                      <p:spTgt spid="66565"/>
                    </p:tgtEl>
                  </p:cond>
                </p:stCondLst>
                <p:childTnLst>
                  <p:par>
                    <p:cTn id="8" fill="hold" nodeType="clickEffect">
                      <p:childTnLst>
                        <p:par>
                          <p:cTn id="9" fill="hold" nodeType="clickEffect">
                            <p:stCondLst>
                              <p:cond delay="0"/>
                            </p:stCondLst>
                            <p:childTnLst>
                              <p:par>
                                <p:cTn id="10" presetID="2" presetClass="mediacall" fill="hold" nodeType="clickEffect">
                                  <p:stCondLst>
                                    <p:cond delay="0"/>
                                  </p:stCondLst>
                                  <p:childTnLst>
                                    <p:anim calcmode="lin" valueType="str">
                                      <p:cBhvr additive="repl">
                                        <p:cTn id="11" dur="21677217" fill="hold"/>
                                        <p:tgtEl>
                                          <p:sldTgt/>
                                        </p:tgtEl>
                                      </p:cBhvr>
                                    </p:anim>
                                  </p:childTnLst>
                                </p:cTn>
                              </p:par>
                            </p:childTnLst>
                          </p:cTn>
                        </p:par>
                      </p:childTnLst>
                    </p:cTn>
                  </p:par>
                </p:childTnLst>
              </p:cTn>
            </p:par>
            <p:seq concurrent="1" nextAc="seek">
              <p:cTn id="1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ACE911E1-198A-4FDC-97B5-EDB9C6A7CC50}" type="slidenum">
              <a:rPr lang="en-US" altLang="en-US" sz="1400" smtClean="0">
                <a:solidFill>
                  <a:srgbClr val="080808"/>
                </a:solidFill>
              </a:rPr>
              <a:pPr eaLnBrk="1" hangingPunct="1"/>
              <a:t>27</a:t>
            </a:fld>
            <a:r>
              <a:rPr lang="en-US" altLang="en-US" sz="1400" smtClean="0">
                <a:solidFill>
                  <a:srgbClr val="080808"/>
                </a:solidFill>
              </a:rPr>
              <a:t>/61</a:t>
            </a:r>
          </a:p>
        </p:txBody>
      </p:sp>
      <p:sp>
        <p:nvSpPr>
          <p:cNvPr id="28675" name="Rectangle 2"/>
          <p:cNvSpPr>
            <a:spLocks noChangeArrowheads="1"/>
          </p:cNvSpPr>
          <p:nvPr/>
        </p:nvSpPr>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nSpc>
                <a:spcPct val="80000"/>
              </a:lnSpc>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z="2000" b="1">
              <a:solidFill>
                <a:srgbClr val="080808"/>
              </a:solidFill>
              <a:latin typeface="Arial" charset="0"/>
              <a:ea typeface="宋体" pitchFamily="2" charset="-122"/>
            </a:endParaRPr>
          </a:p>
          <a:p>
            <a:pPr>
              <a:lnSpc>
                <a:spcPct val="80000"/>
              </a:lnSpc>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AU" altLang="en-US" sz="1600">
              <a:solidFill>
                <a:srgbClr val="080808"/>
              </a:solidFill>
              <a:latin typeface="Arial" charset="0"/>
              <a:ea typeface="宋体" pitchFamily="2" charset="-122"/>
            </a:endParaRPr>
          </a:p>
          <a:p>
            <a:pPr>
              <a:lnSpc>
                <a:spcPct val="80000"/>
              </a:lnSpc>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sz="1600">
                <a:solidFill>
                  <a:srgbClr val="080808"/>
                </a:solidFill>
                <a:latin typeface="Arial" charset="0"/>
                <a:ea typeface="宋体" pitchFamily="2" charset="-122"/>
              </a:rPr>
              <a:t> </a:t>
            </a:r>
          </a:p>
        </p:txBody>
      </p:sp>
      <p:sp>
        <p:nvSpPr>
          <p:cNvPr id="64516" name="AutoShape 4"/>
          <p:cNvSpPr>
            <a:spLocks noChangeArrowheads="1"/>
          </p:cNvSpPr>
          <p:nvPr/>
        </p:nvSpPr>
        <p:spPr bwMode="auto">
          <a:xfrm>
            <a:off x="3059113" y="4857750"/>
            <a:ext cx="2667000" cy="2000250"/>
          </a:xfrm>
          <a:prstGeom prst="roundRect">
            <a:avLst>
              <a:gd name="adj" fmla="val 79"/>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a:p>
        </p:txBody>
      </p:sp>
      <p:sp>
        <p:nvSpPr>
          <p:cNvPr id="64517" name="AutoShape 5"/>
          <p:cNvSpPr>
            <a:spLocks noChangeArrowheads="1"/>
          </p:cNvSpPr>
          <p:nvPr/>
        </p:nvSpPr>
        <p:spPr bwMode="auto">
          <a:xfrm>
            <a:off x="5791200" y="4857750"/>
            <a:ext cx="2667000" cy="2000250"/>
          </a:xfrm>
          <a:prstGeom prst="roundRect">
            <a:avLst>
              <a:gd name="adj" fmla="val 79"/>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a:p>
        </p:txBody>
      </p:sp>
      <p:sp>
        <p:nvSpPr>
          <p:cNvPr id="28678" name="Rectangle 6"/>
          <p:cNvSpPr>
            <a:spLocks noChangeArrowheads="1"/>
          </p:cNvSpPr>
          <p:nvPr/>
        </p:nvSpPr>
        <p:spPr bwMode="auto">
          <a:xfrm>
            <a:off x="0" y="1089025"/>
            <a:ext cx="9144000"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marL="609600" indent="-609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400">
                <a:solidFill>
                  <a:schemeClr val="tx1"/>
                </a:solidFill>
              </a:rPr>
              <a:t>Jiapu Zhang, David Y Gao, John Yearwood (2011) A novel canonical dual computational approach for prion AGAAAAGA amyloid fibril molecular modelling. J Theor Biol 284 (1) 149-157.</a:t>
            </a:r>
            <a:r>
              <a:rPr lang="en-AU" altLang="en-US" sz="2400">
                <a:solidFill>
                  <a:schemeClr val="tx1"/>
                </a:solidFill>
              </a:rPr>
              <a:t> </a:t>
            </a:r>
          </a:p>
        </p:txBody>
      </p:sp>
      <p:pic>
        <p:nvPicPr>
          <p:cNvPr id="28679" name="Picture 7" descr="Chapt5-Fig01_double_w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76475"/>
            <a:ext cx="9036050"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8" y="-90488"/>
            <a:ext cx="9164638" cy="128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fill="hold" nodeType="tmRoot">
          <p:childTnLst>
            <p:par>
              <p:cTn id="2" fill="hold" nodeType="interactiveSeq">
                <p:stCondLst>
                  <p:cond evt="onClick" delay="0">
                    <p:tgtEl>
                      <p:spTgt spid="64516"/>
                    </p:tgtEl>
                  </p:cond>
                </p:stCondLst>
                <p:childTnLst>
                  <p:par>
                    <p:cTn id="3" fill="hold" nodeType="clickEffect">
                      <p:childTnLst>
                        <p:par>
                          <p:cTn id="4" fill="hold" nodeType="clickEffect">
                            <p:stCondLst>
                              <p:cond delay="0"/>
                            </p:stCondLst>
                            <p:childTnLst>
                              <p:par>
                                <p:cTn id="5" presetID="2" presetClass="mediacall" fill="hold" nodeType="clickEffect">
                                  <p:stCondLst>
                                    <p:cond delay="0"/>
                                  </p:stCondLst>
                                  <p:childTnLst>
                                    <p:anim calcmode="lin" valueType="str">
                                      <p:cBhvr additive="repl">
                                        <p:cTn id="6" dur="21677217" fill="hold"/>
                                        <p:tgtEl>
                                          <p:sldTgt/>
                                        </p:tgtEl>
                                      </p:cBhvr>
                                    </p:anim>
                                  </p:childTnLst>
                                </p:cTn>
                              </p:par>
                            </p:childTnLst>
                          </p:cTn>
                        </p:par>
                      </p:childTnLst>
                    </p:cTn>
                  </p:par>
                </p:childTnLst>
              </p:cTn>
            </p:par>
            <p:par>
              <p:cTn id="7" fill="hold" nodeType="interactiveSeq">
                <p:stCondLst>
                  <p:cond evt="onClick" delay="0">
                    <p:tgtEl>
                      <p:spTgt spid="64517"/>
                    </p:tgtEl>
                  </p:cond>
                </p:stCondLst>
                <p:childTnLst>
                  <p:par>
                    <p:cTn id="8" fill="hold" nodeType="clickEffect">
                      <p:childTnLst>
                        <p:par>
                          <p:cTn id="9" fill="hold" nodeType="clickEffect">
                            <p:stCondLst>
                              <p:cond delay="0"/>
                            </p:stCondLst>
                            <p:childTnLst>
                              <p:par>
                                <p:cTn id="10" presetID="2" presetClass="mediacall" fill="hold" nodeType="clickEffect">
                                  <p:stCondLst>
                                    <p:cond delay="0"/>
                                  </p:stCondLst>
                                  <p:childTnLst>
                                    <p:anim calcmode="lin" valueType="str">
                                      <p:cBhvr additive="repl">
                                        <p:cTn id="11" dur="21677217" fill="hold"/>
                                        <p:tgtEl>
                                          <p:sldTgt/>
                                        </p:tgtEl>
                                      </p:cBhvr>
                                    </p:anim>
                                  </p:childTnLst>
                                </p:cTn>
                              </p:par>
                            </p:childTnLst>
                          </p:cTn>
                        </p:par>
                      </p:childTnLst>
                    </p:cTn>
                  </p:par>
                </p:childTnLst>
              </p:cTn>
            </p:par>
            <p:seq concurrent="1" nextAc="seek">
              <p:cTn id="1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E9FE5482-1627-4607-823E-4667D5C68FA8}" type="slidenum">
              <a:rPr lang="en-US" altLang="en-US" sz="1400" smtClean="0">
                <a:solidFill>
                  <a:srgbClr val="080808"/>
                </a:solidFill>
              </a:rPr>
              <a:pPr eaLnBrk="1" hangingPunct="1"/>
              <a:t>28</a:t>
            </a:fld>
            <a:r>
              <a:rPr lang="en-US" altLang="en-US" sz="1400" smtClean="0">
                <a:solidFill>
                  <a:srgbClr val="080808"/>
                </a:solidFill>
              </a:rPr>
              <a:t>/61</a:t>
            </a:r>
          </a:p>
        </p:txBody>
      </p:sp>
      <p:sp>
        <p:nvSpPr>
          <p:cNvPr id="29699" name="Rectangle 2"/>
          <p:cNvSpPr>
            <a:spLocks noChangeArrowheads="1"/>
          </p:cNvSpPr>
          <p:nvPr/>
        </p:nvSpPr>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nSpc>
                <a:spcPct val="80000"/>
              </a:lnSpc>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z="2000" b="1">
              <a:solidFill>
                <a:srgbClr val="080808"/>
              </a:solidFill>
              <a:latin typeface="Arial" charset="0"/>
              <a:ea typeface="宋体" pitchFamily="2" charset="-122"/>
            </a:endParaRPr>
          </a:p>
          <a:p>
            <a:pPr>
              <a:lnSpc>
                <a:spcPct val="80000"/>
              </a:lnSpc>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AU" altLang="en-US" sz="1600">
              <a:solidFill>
                <a:srgbClr val="080808"/>
              </a:solidFill>
              <a:latin typeface="Arial" charset="0"/>
              <a:ea typeface="宋体" pitchFamily="2" charset="-122"/>
            </a:endParaRPr>
          </a:p>
          <a:p>
            <a:pPr>
              <a:lnSpc>
                <a:spcPct val="80000"/>
              </a:lnSpc>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sz="1600">
                <a:solidFill>
                  <a:srgbClr val="080808"/>
                </a:solidFill>
                <a:latin typeface="Arial" charset="0"/>
                <a:ea typeface="宋体" pitchFamily="2" charset="-122"/>
              </a:rPr>
              <a:t> </a:t>
            </a:r>
          </a:p>
        </p:txBody>
      </p:sp>
      <p:sp>
        <p:nvSpPr>
          <p:cNvPr id="62468" name="AutoShape 4"/>
          <p:cNvSpPr>
            <a:spLocks noChangeArrowheads="1"/>
          </p:cNvSpPr>
          <p:nvPr/>
        </p:nvSpPr>
        <p:spPr bwMode="auto">
          <a:xfrm>
            <a:off x="3059113" y="4857750"/>
            <a:ext cx="2667000" cy="2000250"/>
          </a:xfrm>
          <a:prstGeom prst="roundRect">
            <a:avLst>
              <a:gd name="adj" fmla="val 79"/>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a:p>
        </p:txBody>
      </p:sp>
      <p:sp>
        <p:nvSpPr>
          <p:cNvPr id="62469" name="AutoShape 5"/>
          <p:cNvSpPr>
            <a:spLocks noChangeArrowheads="1"/>
          </p:cNvSpPr>
          <p:nvPr/>
        </p:nvSpPr>
        <p:spPr bwMode="auto">
          <a:xfrm>
            <a:off x="5795963" y="4857750"/>
            <a:ext cx="2667000" cy="2000250"/>
          </a:xfrm>
          <a:prstGeom prst="roundRect">
            <a:avLst>
              <a:gd name="adj" fmla="val 79"/>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ltLang="en-US"/>
          </a:p>
        </p:txBody>
      </p:sp>
      <p:sp>
        <p:nvSpPr>
          <p:cNvPr id="29702" name="Rectangle 6"/>
          <p:cNvSpPr>
            <a:spLocks noChangeArrowheads="1"/>
          </p:cNvSpPr>
          <p:nvPr/>
        </p:nvSpPr>
        <p:spPr bwMode="auto">
          <a:xfrm>
            <a:off x="0" y="976313"/>
            <a:ext cx="9144000"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marL="609600" indent="-609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400">
                <a:solidFill>
                  <a:schemeClr val="tx1"/>
                </a:solidFill>
              </a:rPr>
              <a:t>Jiapu Zhang (2011) Optimal molecular structures of prion AGAAAAGA palindrome amyloid fibrils formatted by simulated annealing. J Mol Model 17 (1) 173-179</a:t>
            </a:r>
            <a:r>
              <a:rPr lang="en-AU" altLang="en-US" sz="2400">
                <a:solidFill>
                  <a:schemeClr val="tx1"/>
                </a:solidFill>
              </a:rPr>
              <a:t>.</a:t>
            </a:r>
          </a:p>
        </p:txBody>
      </p:sp>
      <p:pic>
        <p:nvPicPr>
          <p:cNvPr id="297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163763"/>
            <a:ext cx="9144000" cy="19034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67175"/>
            <a:ext cx="3635375" cy="17970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4508500"/>
            <a:ext cx="2592388" cy="172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7763" y="4857750"/>
            <a:ext cx="2916237" cy="18462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7"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38" y="-90488"/>
            <a:ext cx="9164638" cy="1066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fill="hold" nodeType="tmRoot">
          <p:childTnLst>
            <p:par>
              <p:cTn id="2" fill="hold" nodeType="interactiveSeq">
                <p:stCondLst>
                  <p:cond evt="onClick" delay="0">
                    <p:tgtEl>
                      <p:spTgt spid="62468"/>
                    </p:tgtEl>
                  </p:cond>
                </p:stCondLst>
                <p:childTnLst>
                  <p:par>
                    <p:cTn id="3" fill="hold" nodeType="clickEffect">
                      <p:childTnLst>
                        <p:par>
                          <p:cTn id="4" fill="hold" nodeType="clickEffect">
                            <p:stCondLst>
                              <p:cond delay="0"/>
                            </p:stCondLst>
                            <p:childTnLst>
                              <p:par>
                                <p:cTn id="5" presetID="2" presetClass="mediacall" fill="hold" nodeType="clickEffect">
                                  <p:stCondLst>
                                    <p:cond delay="0"/>
                                  </p:stCondLst>
                                  <p:childTnLst>
                                    <p:anim calcmode="lin" valueType="str">
                                      <p:cBhvr additive="repl">
                                        <p:cTn id="6" dur="21677217" fill="hold"/>
                                        <p:tgtEl>
                                          <p:sldTgt/>
                                        </p:tgtEl>
                                      </p:cBhvr>
                                    </p:anim>
                                  </p:childTnLst>
                                </p:cTn>
                              </p:par>
                            </p:childTnLst>
                          </p:cTn>
                        </p:par>
                      </p:childTnLst>
                    </p:cTn>
                  </p:par>
                </p:childTnLst>
              </p:cTn>
            </p:par>
            <p:par>
              <p:cTn id="7" fill="hold" nodeType="interactiveSeq">
                <p:stCondLst>
                  <p:cond evt="onClick" delay="0">
                    <p:tgtEl>
                      <p:spTgt spid="62469"/>
                    </p:tgtEl>
                  </p:cond>
                </p:stCondLst>
                <p:childTnLst>
                  <p:par>
                    <p:cTn id="8" fill="hold" nodeType="clickEffect">
                      <p:childTnLst>
                        <p:par>
                          <p:cTn id="9" fill="hold" nodeType="clickEffect">
                            <p:stCondLst>
                              <p:cond delay="0"/>
                            </p:stCondLst>
                            <p:childTnLst>
                              <p:par>
                                <p:cTn id="10" presetID="2" presetClass="mediacall" fill="hold" nodeType="clickEffect">
                                  <p:stCondLst>
                                    <p:cond delay="0"/>
                                  </p:stCondLst>
                                  <p:childTnLst>
                                    <p:anim calcmode="lin" valueType="str">
                                      <p:cBhvr additive="repl">
                                        <p:cTn id="11" dur="21677217" fill="hold"/>
                                        <p:tgtEl>
                                          <p:sldTgt/>
                                        </p:tgtEl>
                                      </p:cBhvr>
                                    </p:anim>
                                  </p:childTnLst>
                                </p:cTn>
                              </p:par>
                            </p:childTnLst>
                          </p:cTn>
                        </p:par>
                      </p:childTnLst>
                    </p:cTn>
                  </p:par>
                </p:childTnLst>
              </p:cTn>
            </p:par>
            <p:seq concurrent="1" nextAc="seek">
              <p:cTn id="1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0B0BC68E-694C-4378-8E59-6B406C60F001}" type="slidenum">
              <a:rPr lang="en-US" altLang="en-US" sz="1400" smtClean="0">
                <a:solidFill>
                  <a:srgbClr val="080808"/>
                </a:solidFill>
              </a:rPr>
              <a:pPr eaLnBrk="1" hangingPunct="1"/>
              <a:t>29</a:t>
            </a:fld>
            <a:r>
              <a:rPr lang="en-US" altLang="en-US" sz="1400" smtClean="0">
                <a:solidFill>
                  <a:srgbClr val="080808"/>
                </a:solidFill>
              </a:rPr>
              <a:t>/61</a:t>
            </a:r>
          </a:p>
        </p:txBody>
      </p:sp>
      <p:sp>
        <p:nvSpPr>
          <p:cNvPr id="30723" name="Rectangle 1"/>
          <p:cNvSpPr>
            <a:spLocks noChangeArrowheads="1"/>
          </p:cNvSpPr>
          <p:nvPr/>
        </p:nvSpPr>
        <p:spPr bwMode="auto">
          <a:xfrm>
            <a:off x="0" y="2781300"/>
            <a:ext cx="9144000"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gn="ctr">
              <a:lnSpc>
                <a:spcPct val="8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800" b="1">
                <a:solidFill>
                  <a:schemeClr val="tx1"/>
                </a:solidFill>
              </a:rPr>
              <a:t>3. QM/MM (Quantum Mechanics / Molecular Mechanics)</a:t>
            </a:r>
          </a:p>
        </p:txBody>
      </p:sp>
      <p:pic>
        <p:nvPicPr>
          <p:cNvPr id="307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90488"/>
            <a:ext cx="9164638" cy="128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710107BF-082C-4330-A992-76F6A5F0D3E6}" type="slidenum">
              <a:rPr lang="en-US" altLang="en-US" sz="1400" smtClean="0">
                <a:solidFill>
                  <a:srgbClr val="080808"/>
                </a:solidFill>
              </a:rPr>
              <a:pPr eaLnBrk="1" hangingPunct="1"/>
              <a:t>3</a:t>
            </a:fld>
            <a:r>
              <a:rPr lang="en-US" altLang="en-US" sz="1400" smtClean="0">
                <a:solidFill>
                  <a:srgbClr val="080808"/>
                </a:solidFill>
              </a:rPr>
              <a:t>/61</a:t>
            </a:r>
          </a:p>
        </p:txBody>
      </p:sp>
      <p:sp>
        <p:nvSpPr>
          <p:cNvPr id="3075" name="Rectangle 1"/>
          <p:cNvSpPr>
            <a:spLocks noChangeArrowheads="1"/>
          </p:cNvSpPr>
          <p:nvPr/>
        </p:nvSpPr>
        <p:spPr bwMode="auto">
          <a:xfrm>
            <a:off x="0" y="1773238"/>
            <a:ext cx="9144000" cy="5084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marL="609600" indent="-609600">
              <a:lnSpc>
                <a:spcPct val="8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en-US" sz="4800" b="1" dirty="0">
                <a:solidFill>
                  <a:schemeClr val="tx1"/>
                </a:solidFill>
              </a:rPr>
              <a:t>Introduction to Prions (</a:t>
            </a:r>
            <a:r>
              <a:rPr lang="en-US" altLang="en-US" sz="4800" b="1" dirty="0" err="1">
                <a:solidFill>
                  <a:schemeClr val="tx1"/>
                </a:solidFill>
              </a:rPr>
              <a:t>PrPSc</a:t>
            </a:r>
            <a:r>
              <a:rPr lang="en-US" altLang="en-US" sz="4800" b="1" dirty="0">
                <a:solidFill>
                  <a:schemeClr val="tx1"/>
                </a:solidFill>
              </a:rPr>
              <a:t>) and Prion Proteins (</a:t>
            </a:r>
            <a:r>
              <a:rPr lang="en-US" altLang="en-US" sz="4800" b="1" dirty="0" err="1">
                <a:solidFill>
                  <a:schemeClr val="tx1"/>
                </a:solidFill>
              </a:rPr>
              <a:t>PrPC</a:t>
            </a:r>
            <a:r>
              <a:rPr lang="en-US" altLang="en-US" sz="4800" b="1" dirty="0">
                <a:solidFill>
                  <a:schemeClr val="tx1"/>
                </a:solidFill>
              </a:rPr>
              <a:t>)</a:t>
            </a:r>
          </a:p>
          <a:p>
            <a:pPr>
              <a:lnSpc>
                <a:spcPct val="8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en-US" sz="4800" b="1" dirty="0">
                <a:solidFill>
                  <a:schemeClr val="tx1"/>
                </a:solidFill>
              </a:rPr>
              <a:t>1. MD</a:t>
            </a:r>
          </a:p>
          <a:p>
            <a:pPr marL="609600" indent="-609600">
              <a:lnSpc>
                <a:spcPct val="80000"/>
              </a:lnSpc>
              <a:spcBef>
                <a:spcPts val="900"/>
              </a:spcBef>
              <a:buFont typeface="Times New Roman" pitchFamily="18" charset="0"/>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US" altLang="en-US" sz="4800" b="1" dirty="0">
              <a:solidFill>
                <a:schemeClr val="tx1"/>
              </a:solidFill>
            </a:endParaRPr>
          </a:p>
          <a:p>
            <a:pPr marL="609600" indent="-609600">
              <a:lnSpc>
                <a:spcPct val="8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en-US" sz="4800" b="1" dirty="0">
                <a:solidFill>
                  <a:schemeClr val="tx1"/>
                </a:solidFill>
              </a:rPr>
              <a:t>2. MM</a:t>
            </a:r>
          </a:p>
          <a:p>
            <a:pPr marL="609600" indent="-609600">
              <a:lnSpc>
                <a:spcPct val="8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US" altLang="en-US" sz="4800" b="1" dirty="0">
              <a:solidFill>
                <a:schemeClr val="tx1"/>
              </a:solidFill>
            </a:endParaRPr>
          </a:p>
          <a:p>
            <a:pPr marL="609600" indent="-609600">
              <a:lnSpc>
                <a:spcPct val="8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en-US" sz="4800" b="1" dirty="0">
                <a:solidFill>
                  <a:schemeClr val="tx1"/>
                </a:solidFill>
              </a:rPr>
              <a:t>3. QM/MM</a:t>
            </a:r>
          </a:p>
          <a:p>
            <a:pPr marL="609600" indent="-609600">
              <a:lnSpc>
                <a:spcPct val="8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US" altLang="en-US" sz="4800" b="1" dirty="0">
              <a:solidFill>
                <a:schemeClr val="tx1"/>
              </a:solidFill>
            </a:endParaRPr>
          </a:p>
          <a:p>
            <a:pPr marL="609600" indent="-609600">
              <a:lnSpc>
                <a:spcPct val="8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US" altLang="en-US" sz="4800" b="1" dirty="0">
              <a:solidFill>
                <a:schemeClr val="tx1"/>
              </a:solidFill>
            </a:endParaRP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90488"/>
            <a:ext cx="9164638" cy="186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26AD554B-2AE8-40C1-B802-6D122C73C46B}" type="slidenum">
              <a:rPr lang="en-US" altLang="en-US" sz="1400" smtClean="0">
                <a:solidFill>
                  <a:srgbClr val="080808"/>
                </a:solidFill>
              </a:rPr>
              <a:pPr eaLnBrk="1" hangingPunct="1"/>
              <a:t>30</a:t>
            </a:fld>
            <a:r>
              <a:rPr lang="en-US" altLang="en-US" sz="1400" smtClean="0">
                <a:solidFill>
                  <a:srgbClr val="080808"/>
                </a:solidFill>
              </a:rPr>
              <a:t>/61</a:t>
            </a:r>
          </a:p>
        </p:txBody>
      </p:sp>
      <p:pic>
        <p:nvPicPr>
          <p:cNvPr id="31747" name="Picture 6" descr="GGGTHCuO_copper-bin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 y="1166813"/>
            <a:ext cx="4932363"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7" descr="HGGGWCuO_copper-bin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3789363"/>
            <a:ext cx="5003800"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8" descr="MD-Q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9388" y="1166813"/>
            <a:ext cx="2614612"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ABCu550K.mpg">
            <a:hlinkClick r:id="" action="ppaction://media"/>
          </p:cNvPr>
          <p:cNvPicPr>
            <a:picLocks noRot="1" noChangeAspect="1" noChangeArrowheads="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0" y="3789363"/>
            <a:ext cx="4140200"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38" y="-90488"/>
            <a:ext cx="9164638" cy="128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735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7355"/>
                                        </p:tgtEl>
                                      </p:cBhvr>
                                    </p:cmd>
                                  </p:childTnLst>
                                </p:cTn>
                              </p:par>
                            </p:childTnLst>
                          </p:cTn>
                        </p:par>
                      </p:childTnLst>
                    </p:cTn>
                  </p:par>
                </p:childTnLst>
              </p:cTn>
              <p:nextCondLst>
                <p:cond evt="onClick" delay="0">
                  <p:tgtEl>
                    <p:spTgt spid="57355"/>
                  </p:tgtEl>
                </p:cond>
              </p:nextCondLst>
            </p:seq>
            <p:video>
              <p:cMediaNode>
                <p:cTn id="7" fill="hold" display="0">
                  <p:stCondLst>
                    <p:cond delay="indefinite"/>
                  </p:stCondLst>
                  <p:endCondLst>
                    <p:cond evt="onNext" delay="0">
                      <p:tgtEl>
                        <p:sldTgt/>
                      </p:tgtEl>
                    </p:cond>
                    <p:cond evt="onPrev" delay="0">
                      <p:tgtEl>
                        <p:sldTgt/>
                      </p:tgtEl>
                    </p:cond>
                  </p:endCondLst>
                </p:cTn>
                <p:tgtEl>
                  <p:spTgt spid="5735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D79B666C-318C-4CE7-88BA-77F182EBED96}" type="slidenum">
              <a:rPr lang="en-US" altLang="en-US" sz="1400" smtClean="0">
                <a:solidFill>
                  <a:srgbClr val="080808"/>
                </a:solidFill>
              </a:rPr>
              <a:pPr eaLnBrk="1" hangingPunct="1"/>
              <a:t>31</a:t>
            </a:fld>
            <a:r>
              <a:rPr lang="en-US" altLang="en-US" sz="1400" smtClean="0">
                <a:solidFill>
                  <a:srgbClr val="080808"/>
                </a:solidFill>
              </a:rPr>
              <a:t>/61</a:t>
            </a:r>
          </a:p>
        </p:txBody>
      </p:sp>
      <p:pic>
        <p:nvPicPr>
          <p:cNvPr id="32771"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2950" y="3406775"/>
            <a:ext cx="38100"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2"/>
          <p:cNvSpPr txBox="1">
            <a:spLocks noChangeArrowheads="1"/>
          </p:cNvSpPr>
          <p:nvPr/>
        </p:nvSpPr>
        <p:spPr bwMode="auto">
          <a:xfrm>
            <a:off x="0" y="1412875"/>
            <a:ext cx="8964613"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200">
                <a:solidFill>
                  <a:schemeClr val="bg1"/>
                </a:solidFill>
                <a:latin typeface="Times New Roman" pitchFamily="18" charset="0"/>
                <a:ea typeface="楷体_GB2312" pitchFamily="49" charset="-122"/>
              </a:defRPr>
            </a:lvl1pPr>
            <a:lvl2pPr eaLnBrk="0" hangingPunct="0">
              <a:defRPr sz="3200">
                <a:solidFill>
                  <a:schemeClr val="bg1"/>
                </a:solidFill>
                <a:latin typeface="Times New Roman" pitchFamily="18" charset="0"/>
                <a:ea typeface="楷体_GB2312" pitchFamily="49" charset="-122"/>
              </a:defRPr>
            </a:lvl2pPr>
            <a:lvl3pPr eaLnBrk="0" hangingPunct="0">
              <a:defRPr sz="3200">
                <a:solidFill>
                  <a:schemeClr val="bg1"/>
                </a:solidFill>
                <a:latin typeface="Times New Roman" pitchFamily="18" charset="0"/>
                <a:ea typeface="楷体_GB2312" pitchFamily="49" charset="-122"/>
              </a:defRPr>
            </a:lvl3pPr>
            <a:lvl4pPr eaLnBrk="0" hangingPunct="0">
              <a:defRPr sz="3200">
                <a:solidFill>
                  <a:schemeClr val="bg1"/>
                </a:solidFill>
                <a:latin typeface="Times New Roman" pitchFamily="18" charset="0"/>
                <a:ea typeface="楷体_GB2312" pitchFamily="49" charset="-122"/>
              </a:defRPr>
            </a:lvl4pPr>
            <a:lvl5pPr eaLnBrk="0" hangingPunct="0">
              <a:defRPr sz="3200">
                <a:solidFill>
                  <a:schemeClr val="bg1"/>
                </a:solidFill>
                <a:latin typeface="Times New Roman" pitchFamily="18" charset="0"/>
                <a:ea typeface="楷体_GB2312" pitchFamily="49" charset="-122"/>
              </a:defRPr>
            </a:lvl5pPr>
            <a:lvl6pPr marL="25146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6pPr>
            <a:lvl7pPr marL="29718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7pPr>
            <a:lvl8pPr marL="34290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8pPr>
            <a:lvl9pPr marL="38862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9pPr>
          </a:lstStyle>
          <a:p>
            <a:pPr defTabSz="914400">
              <a:spcBef>
                <a:spcPts val="800"/>
              </a:spcBef>
            </a:pPr>
            <a:r>
              <a:rPr lang="en-US" altLang="en-US" sz="1200" b="1" i="1">
                <a:solidFill>
                  <a:srgbClr val="FF0000"/>
                </a:solidFill>
                <a:latin typeface="Arial" charset="0"/>
                <a:ea typeface="MS Gothic" pitchFamily="49" charset="-128"/>
              </a:rPr>
              <a:t>Amber computer codes (</a:t>
            </a:r>
            <a:r>
              <a:rPr lang="en-US" altLang="zh-CN" sz="1200" b="1" i="1">
                <a:solidFill>
                  <a:srgbClr val="FF0000"/>
                </a:solidFill>
                <a:latin typeface="Arial" charset="0"/>
                <a:ea typeface="MS Gothic" pitchFamily="49" charset="-128"/>
              </a:rPr>
              <a:t>http://ambermd.org/tutorials/advanced/tutorial1_adv</a:t>
            </a:r>
            <a:r>
              <a:rPr lang="en-US" altLang="en-US" sz="1200" b="1" i="1">
                <a:solidFill>
                  <a:srgbClr val="FF0000"/>
                </a:solidFill>
                <a:latin typeface="Arial" charset="0"/>
                <a:ea typeface="MS Gothic" pitchFamily="49" charset="-128"/>
              </a:rPr>
              <a:t>):</a:t>
            </a:r>
            <a:endParaRPr lang="en-US" altLang="zh-CN" sz="1200" b="1" i="1">
              <a:solidFill>
                <a:srgbClr val="FF0000"/>
              </a:solidFill>
              <a:latin typeface="Arial" charset="0"/>
              <a:ea typeface="MS Gothic" pitchFamily="49" charset="-128"/>
            </a:endParaRPr>
          </a:p>
          <a:p>
            <a:pPr defTabSz="914400">
              <a:spcBef>
                <a:spcPts val="800"/>
              </a:spcBef>
            </a:pPr>
            <a:r>
              <a:rPr lang="en-US" altLang="zh-CN" sz="1200">
                <a:solidFill>
                  <a:schemeClr val="accent2"/>
                </a:solidFill>
                <a:latin typeface="Arial" charset="0"/>
                <a:ea typeface="MS Gothic" pitchFamily="49" charset="-128"/>
              </a:rPr>
              <a:t>plc.frcmod:</a:t>
            </a:r>
          </a:p>
          <a:p>
            <a:pPr defTabSz="914400">
              <a:spcBef>
                <a:spcPts val="800"/>
              </a:spcBef>
            </a:pPr>
            <a:r>
              <a:rPr lang="en-US" altLang="zh-CN" sz="1200">
                <a:solidFill>
                  <a:srgbClr val="080808"/>
                </a:solidFill>
                <a:latin typeface="Arial" charset="0"/>
                <a:ea typeface="MS Gothic" pitchFamily="49" charset="-128"/>
              </a:rPr>
              <a:t>#  modifications to force field for poplar plastocyanin  </a:t>
            </a:r>
          </a:p>
          <a:p>
            <a:pPr defTabSz="914400">
              <a:spcBef>
                <a:spcPts val="800"/>
              </a:spcBef>
            </a:pPr>
            <a:r>
              <a:rPr lang="en-US" altLang="zh-CN" sz="1200">
                <a:solidFill>
                  <a:srgbClr val="080808"/>
                </a:solidFill>
                <a:latin typeface="Arial" charset="0"/>
                <a:ea typeface="MS Gothic" pitchFamily="49" charset="-128"/>
              </a:rPr>
              <a:t>MASS</a:t>
            </a:r>
          </a:p>
          <a:p>
            <a:pPr defTabSz="914400">
              <a:spcBef>
                <a:spcPts val="800"/>
              </a:spcBef>
            </a:pPr>
            <a:r>
              <a:rPr lang="en-US" altLang="zh-CN" sz="1200">
                <a:solidFill>
                  <a:srgbClr val="080808"/>
                </a:solidFill>
                <a:latin typeface="Arial" charset="0"/>
                <a:ea typeface="MS Gothic" pitchFamily="49" charset="-128"/>
              </a:rPr>
              <a:t>SM 32.06</a:t>
            </a:r>
          </a:p>
          <a:p>
            <a:pPr defTabSz="914400">
              <a:spcBef>
                <a:spcPts val="800"/>
              </a:spcBef>
            </a:pPr>
            <a:r>
              <a:rPr lang="en-US" altLang="zh-CN" sz="1200">
                <a:solidFill>
                  <a:srgbClr val="080808"/>
                </a:solidFill>
                <a:latin typeface="Arial" charset="0"/>
                <a:ea typeface="MS Gothic" pitchFamily="49" charset="-128"/>
              </a:rPr>
              <a:t>CU 65.36</a:t>
            </a:r>
          </a:p>
          <a:p>
            <a:pPr defTabSz="914400">
              <a:spcBef>
                <a:spcPts val="800"/>
              </a:spcBef>
            </a:pPr>
            <a:endParaRPr lang="en-US" altLang="zh-CN" sz="1200">
              <a:solidFill>
                <a:srgbClr val="080808"/>
              </a:solidFill>
              <a:latin typeface="Arial" charset="0"/>
              <a:ea typeface="MS Gothic" pitchFamily="49" charset="-128"/>
            </a:endParaRPr>
          </a:p>
          <a:p>
            <a:pPr defTabSz="914400">
              <a:spcBef>
                <a:spcPts val="800"/>
              </a:spcBef>
            </a:pPr>
            <a:r>
              <a:rPr lang="en-US" altLang="zh-CN" sz="1200">
                <a:solidFill>
                  <a:srgbClr val="080808"/>
                </a:solidFill>
                <a:latin typeface="Arial" charset="0"/>
                <a:ea typeface="MS Gothic" pitchFamily="49" charset="-128"/>
              </a:rPr>
              <a:t>BOND </a:t>
            </a:r>
          </a:p>
          <a:p>
            <a:pPr defTabSz="914400">
              <a:spcBef>
                <a:spcPts val="800"/>
              </a:spcBef>
            </a:pPr>
            <a:r>
              <a:rPr lang="en-US" altLang="zh-CN" sz="1200">
                <a:solidFill>
                  <a:srgbClr val="080808"/>
                </a:solidFill>
                <a:latin typeface="Arial" charset="0"/>
                <a:ea typeface="MS Gothic" pitchFamily="49" charset="-128"/>
              </a:rPr>
              <a:t>NB-CU  70.000   2.05000 #kludge by JRS    </a:t>
            </a:r>
          </a:p>
          <a:p>
            <a:pPr defTabSz="914400">
              <a:spcBef>
                <a:spcPts val="800"/>
              </a:spcBef>
            </a:pPr>
            <a:r>
              <a:rPr lang="en-US" altLang="zh-CN" sz="1200">
                <a:solidFill>
                  <a:srgbClr val="080808"/>
                </a:solidFill>
                <a:latin typeface="Arial" charset="0"/>
                <a:ea typeface="MS Gothic" pitchFamily="49" charset="-128"/>
              </a:rPr>
              <a:t>CU-S    70.000   2.10000 #kludge by JRS    </a:t>
            </a:r>
          </a:p>
          <a:p>
            <a:pPr defTabSz="914400">
              <a:spcBef>
                <a:spcPts val="800"/>
              </a:spcBef>
            </a:pPr>
            <a:r>
              <a:rPr lang="en-US" altLang="zh-CN" sz="1200">
                <a:solidFill>
                  <a:srgbClr val="080808"/>
                </a:solidFill>
                <a:latin typeface="Arial" charset="0"/>
                <a:ea typeface="MS Gothic" pitchFamily="49" charset="-128"/>
              </a:rPr>
              <a:t>CU-SM 70.000   2.90000 #for pcy    </a:t>
            </a:r>
          </a:p>
          <a:p>
            <a:pPr defTabSz="914400">
              <a:spcBef>
                <a:spcPts val="800"/>
              </a:spcBef>
            </a:pPr>
            <a:r>
              <a:rPr lang="en-US" altLang="zh-CN" sz="1200">
                <a:solidFill>
                  <a:srgbClr val="080808"/>
                </a:solidFill>
                <a:latin typeface="Arial" charset="0"/>
                <a:ea typeface="MS Gothic" pitchFamily="49" charset="-128"/>
              </a:rPr>
              <a:t>CT-SM 222.000 1.81000 #met(aa)   </a:t>
            </a:r>
          </a:p>
          <a:p>
            <a:pPr defTabSz="914400">
              <a:spcBef>
                <a:spcPts val="800"/>
              </a:spcBef>
            </a:pPr>
            <a:endParaRPr lang="en-US" altLang="zh-CN" sz="1200">
              <a:solidFill>
                <a:srgbClr val="080808"/>
              </a:solidFill>
              <a:latin typeface="Arial" charset="0"/>
              <a:ea typeface="MS Gothic" pitchFamily="49" charset="-128"/>
            </a:endParaRPr>
          </a:p>
          <a:p>
            <a:pPr defTabSz="914400">
              <a:spcBef>
                <a:spcPts val="800"/>
              </a:spcBef>
            </a:pPr>
            <a:r>
              <a:rPr lang="en-US" altLang="zh-CN" sz="1200">
                <a:solidFill>
                  <a:srgbClr val="080808"/>
                </a:solidFill>
                <a:latin typeface="Arial" charset="0"/>
                <a:ea typeface="MS Gothic" pitchFamily="49" charset="-128"/>
              </a:rPr>
              <a:t>ANGLE   </a:t>
            </a:r>
          </a:p>
          <a:p>
            <a:pPr defTabSz="914400">
              <a:spcBef>
                <a:spcPts val="800"/>
              </a:spcBef>
            </a:pPr>
            <a:r>
              <a:rPr lang="en-US" altLang="zh-CN" sz="1200">
                <a:solidFill>
                  <a:srgbClr val="080808"/>
                </a:solidFill>
                <a:latin typeface="Arial" charset="0"/>
                <a:ea typeface="MS Gothic" pitchFamily="49" charset="-128"/>
              </a:rPr>
              <a:t>CU-NB-CV   50.000     126.700  #JRS estimate    </a:t>
            </a:r>
          </a:p>
          <a:p>
            <a:pPr defTabSz="914400">
              <a:spcBef>
                <a:spcPts val="800"/>
              </a:spcBef>
            </a:pPr>
            <a:r>
              <a:rPr lang="en-US" altLang="zh-CN" sz="1200">
                <a:solidFill>
                  <a:srgbClr val="080808"/>
                </a:solidFill>
                <a:latin typeface="Arial" charset="0"/>
                <a:ea typeface="MS Gothic" pitchFamily="49" charset="-128"/>
              </a:rPr>
              <a:t>CU-NB-CR   50.000     126.700  #JRS estimate   </a:t>
            </a:r>
          </a:p>
          <a:p>
            <a:pPr defTabSz="914400">
              <a:spcBef>
                <a:spcPts val="800"/>
              </a:spcBef>
            </a:pPr>
            <a:r>
              <a:rPr lang="en-US" altLang="zh-CN" sz="1200">
                <a:solidFill>
                  <a:srgbClr val="080808"/>
                </a:solidFill>
                <a:latin typeface="Arial" charset="0"/>
                <a:ea typeface="MS Gothic" pitchFamily="49" charset="-128"/>
              </a:rPr>
              <a:t>CU-NB-CP   50.000     126.700  #JRS estimate   </a:t>
            </a:r>
          </a:p>
          <a:p>
            <a:pPr defTabSz="914400">
              <a:spcBef>
                <a:spcPts val="800"/>
              </a:spcBef>
            </a:pPr>
            <a:r>
              <a:rPr lang="en-US" altLang="zh-CN" sz="1200">
                <a:solidFill>
                  <a:srgbClr val="080808"/>
                </a:solidFill>
                <a:latin typeface="Arial" charset="0"/>
                <a:ea typeface="MS Gothic" pitchFamily="49" charset="-128"/>
              </a:rPr>
              <a:t>CU-NB-CC   50.000     126.700  #JRS estimate   </a:t>
            </a:r>
          </a:p>
          <a:p>
            <a:pPr defTabSz="914400">
              <a:spcBef>
                <a:spcPts val="800"/>
              </a:spcBef>
            </a:pPr>
            <a:r>
              <a:rPr lang="en-US" altLang="zh-CN" sz="1200">
                <a:solidFill>
                  <a:srgbClr val="080808"/>
                </a:solidFill>
                <a:latin typeface="Arial" charset="0"/>
                <a:ea typeface="MS Gothic" pitchFamily="49" charset="-128"/>
              </a:rPr>
              <a:t>CU-SM-CT   50.000     120.000  #JRS estimate   </a:t>
            </a:r>
          </a:p>
          <a:p>
            <a:pPr defTabSz="914400">
              <a:spcBef>
                <a:spcPts val="800"/>
              </a:spcBef>
            </a:pPr>
            <a:r>
              <a:rPr lang="en-US" altLang="zh-CN" sz="1200">
                <a:solidFill>
                  <a:srgbClr val="080808"/>
                </a:solidFill>
                <a:latin typeface="Arial" charset="0"/>
                <a:ea typeface="MS Gothic" pitchFamily="49" charset="-128"/>
              </a:rPr>
              <a:t>CU-S -CT     50.000     120.000  #JRS estimate    </a:t>
            </a:r>
          </a:p>
          <a:p>
            <a:pPr defTabSz="914400">
              <a:spcBef>
                <a:spcPts val="800"/>
              </a:spcBef>
            </a:pPr>
            <a:r>
              <a:rPr lang="en-US" altLang="zh-CN" sz="1200">
                <a:solidFill>
                  <a:srgbClr val="080808"/>
                </a:solidFill>
                <a:latin typeface="Arial" charset="0"/>
                <a:ea typeface="MS Gothic" pitchFamily="49" charset="-128"/>
              </a:rPr>
              <a:t>CU-S -C2     50.000     120.000  #JRS estimate    </a:t>
            </a:r>
          </a:p>
          <a:p>
            <a:pPr defTabSz="914400">
              <a:spcBef>
                <a:spcPts val="800"/>
              </a:spcBef>
            </a:pPr>
            <a:r>
              <a:rPr lang="en-US" altLang="zh-CN" sz="1200">
                <a:solidFill>
                  <a:srgbClr val="080808"/>
                </a:solidFill>
                <a:latin typeface="Arial" charset="0"/>
                <a:ea typeface="MS Gothic" pitchFamily="49" charset="-128"/>
              </a:rPr>
              <a:t>CU-S -C3     50.000     120.000  #JRS estimate    </a:t>
            </a:r>
          </a:p>
        </p:txBody>
      </p:sp>
      <p:pic>
        <p:nvPicPr>
          <p:cNvPr id="3277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90488"/>
            <a:ext cx="9164638" cy="711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56500D3F-2A7B-4DF4-9D64-3ED25D754CA7}" type="slidenum">
              <a:rPr lang="en-US" altLang="en-US" sz="1400" smtClean="0">
                <a:solidFill>
                  <a:srgbClr val="080808"/>
                </a:solidFill>
              </a:rPr>
              <a:pPr eaLnBrk="1" hangingPunct="1"/>
              <a:t>32</a:t>
            </a:fld>
            <a:r>
              <a:rPr lang="en-US" altLang="en-US" sz="1400" smtClean="0">
                <a:solidFill>
                  <a:srgbClr val="080808"/>
                </a:solidFill>
              </a:rPr>
              <a:t>/61</a:t>
            </a:r>
          </a:p>
        </p:txBody>
      </p:sp>
      <p:pic>
        <p:nvPicPr>
          <p:cNvPr id="33795"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2950" y="3406775"/>
            <a:ext cx="38100"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2"/>
          <p:cNvSpPr txBox="1">
            <a:spLocks noChangeArrowheads="1"/>
          </p:cNvSpPr>
          <p:nvPr/>
        </p:nvSpPr>
        <p:spPr bwMode="auto">
          <a:xfrm>
            <a:off x="0" y="836613"/>
            <a:ext cx="9144000" cy="583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200">
                <a:solidFill>
                  <a:schemeClr val="bg1"/>
                </a:solidFill>
                <a:latin typeface="Times New Roman" pitchFamily="18" charset="0"/>
                <a:ea typeface="楷体_GB2312" pitchFamily="49" charset="-122"/>
              </a:defRPr>
            </a:lvl1pPr>
            <a:lvl2pPr eaLnBrk="0" hangingPunct="0">
              <a:defRPr sz="3200">
                <a:solidFill>
                  <a:schemeClr val="bg1"/>
                </a:solidFill>
                <a:latin typeface="Times New Roman" pitchFamily="18" charset="0"/>
                <a:ea typeface="楷体_GB2312" pitchFamily="49" charset="-122"/>
              </a:defRPr>
            </a:lvl2pPr>
            <a:lvl3pPr eaLnBrk="0" hangingPunct="0">
              <a:defRPr sz="3200">
                <a:solidFill>
                  <a:schemeClr val="bg1"/>
                </a:solidFill>
                <a:latin typeface="Times New Roman" pitchFamily="18" charset="0"/>
                <a:ea typeface="楷体_GB2312" pitchFamily="49" charset="-122"/>
              </a:defRPr>
            </a:lvl3pPr>
            <a:lvl4pPr eaLnBrk="0" hangingPunct="0">
              <a:defRPr sz="3200">
                <a:solidFill>
                  <a:schemeClr val="bg1"/>
                </a:solidFill>
                <a:latin typeface="Times New Roman" pitchFamily="18" charset="0"/>
                <a:ea typeface="楷体_GB2312" pitchFamily="49" charset="-122"/>
              </a:defRPr>
            </a:lvl4pPr>
            <a:lvl5pPr eaLnBrk="0" hangingPunct="0">
              <a:defRPr sz="3200">
                <a:solidFill>
                  <a:schemeClr val="bg1"/>
                </a:solidFill>
                <a:latin typeface="Times New Roman" pitchFamily="18" charset="0"/>
                <a:ea typeface="楷体_GB2312" pitchFamily="49" charset="-122"/>
              </a:defRPr>
            </a:lvl5pPr>
            <a:lvl6pPr marL="25146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6pPr>
            <a:lvl7pPr marL="29718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7pPr>
            <a:lvl8pPr marL="34290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8pPr>
            <a:lvl9pPr marL="38862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9pPr>
          </a:lstStyle>
          <a:p>
            <a:pPr defTabSz="914400">
              <a:spcBef>
                <a:spcPts val="800"/>
              </a:spcBef>
            </a:pPr>
            <a:r>
              <a:rPr lang="en-US" altLang="zh-CN" sz="1200">
                <a:solidFill>
                  <a:srgbClr val="080808"/>
                </a:solidFill>
                <a:latin typeface="Arial" charset="0"/>
                <a:ea typeface="MS Gothic" pitchFamily="49" charset="-128"/>
              </a:rPr>
              <a:t>NB-CU-NB   10.000     110.000  #dac estimate </a:t>
            </a:r>
          </a:p>
          <a:p>
            <a:pPr defTabSz="914400">
              <a:spcBef>
                <a:spcPts val="800"/>
              </a:spcBef>
            </a:pPr>
            <a:r>
              <a:rPr lang="en-US" altLang="zh-CN" sz="1200">
                <a:solidFill>
                  <a:srgbClr val="080808"/>
                </a:solidFill>
                <a:latin typeface="Arial" charset="0"/>
                <a:ea typeface="MS Gothic" pitchFamily="49" charset="-128"/>
              </a:rPr>
              <a:t>NB-CU-SM   10.000     110.000  #dac estimate    </a:t>
            </a:r>
          </a:p>
          <a:p>
            <a:pPr defTabSz="914400">
              <a:spcBef>
                <a:spcPts val="800"/>
              </a:spcBef>
            </a:pPr>
            <a:r>
              <a:rPr lang="en-US" altLang="zh-CN" sz="1200">
                <a:solidFill>
                  <a:srgbClr val="080808"/>
                </a:solidFill>
                <a:latin typeface="Arial" charset="0"/>
                <a:ea typeface="MS Gothic" pitchFamily="49" charset="-128"/>
              </a:rPr>
              <a:t>NB-CU-S      10.000     110.000  #dac estimate   </a:t>
            </a:r>
          </a:p>
          <a:p>
            <a:pPr defTabSz="914400">
              <a:spcBef>
                <a:spcPts val="800"/>
              </a:spcBef>
            </a:pPr>
            <a:r>
              <a:rPr lang="en-US" altLang="zh-CN" sz="1200">
                <a:solidFill>
                  <a:srgbClr val="080808"/>
                </a:solidFill>
                <a:latin typeface="Arial" charset="0"/>
                <a:ea typeface="MS Gothic" pitchFamily="49" charset="-128"/>
              </a:rPr>
              <a:t>SM-CU-S     10.000     110.000  #dac estimate  </a:t>
            </a:r>
          </a:p>
          <a:p>
            <a:pPr defTabSz="914400">
              <a:spcBef>
                <a:spcPts val="800"/>
              </a:spcBef>
            </a:pPr>
            <a:r>
              <a:rPr lang="en-US" altLang="zh-CN" sz="1200">
                <a:solidFill>
                  <a:srgbClr val="080808"/>
                </a:solidFill>
                <a:latin typeface="Arial" charset="0"/>
                <a:ea typeface="MS Gothic" pitchFamily="49" charset="-128"/>
              </a:rPr>
              <a:t>CU-SM-CT   50.000     120.000  #JRS estimate </a:t>
            </a:r>
          </a:p>
          <a:p>
            <a:pPr defTabSz="914400">
              <a:spcBef>
                <a:spcPts val="800"/>
              </a:spcBef>
            </a:pPr>
            <a:r>
              <a:rPr lang="en-US" altLang="zh-CN" sz="1200">
                <a:solidFill>
                  <a:srgbClr val="080808"/>
                </a:solidFill>
                <a:latin typeface="Arial" charset="0"/>
                <a:ea typeface="MS Gothic" pitchFamily="49" charset="-128"/>
              </a:rPr>
              <a:t>CT-CT-SM   50.000     114.700    #met(aa)  </a:t>
            </a:r>
          </a:p>
          <a:p>
            <a:pPr defTabSz="914400">
              <a:spcBef>
                <a:spcPts val="800"/>
              </a:spcBef>
            </a:pPr>
            <a:r>
              <a:rPr lang="en-US" altLang="zh-CN" sz="1200">
                <a:solidFill>
                  <a:srgbClr val="080808"/>
                </a:solidFill>
                <a:latin typeface="Arial" charset="0"/>
                <a:ea typeface="MS Gothic" pitchFamily="49" charset="-128"/>
              </a:rPr>
              <a:t>HC-CT-SM   35.000     109.500   </a:t>
            </a:r>
          </a:p>
          <a:p>
            <a:pPr defTabSz="914400">
              <a:spcBef>
                <a:spcPts val="800"/>
              </a:spcBef>
            </a:pPr>
            <a:r>
              <a:rPr lang="en-US" altLang="zh-CN" sz="1200">
                <a:solidFill>
                  <a:srgbClr val="080808"/>
                </a:solidFill>
                <a:latin typeface="Arial" charset="0"/>
                <a:ea typeface="MS Gothic" pitchFamily="49" charset="-128"/>
              </a:rPr>
              <a:t>H1-CT-SM   35.000     109.500  </a:t>
            </a:r>
          </a:p>
          <a:p>
            <a:pPr defTabSz="914400">
              <a:spcBef>
                <a:spcPts val="800"/>
              </a:spcBef>
            </a:pPr>
            <a:r>
              <a:rPr lang="en-US" altLang="zh-CN" sz="1200">
                <a:solidFill>
                  <a:srgbClr val="080808"/>
                </a:solidFill>
                <a:latin typeface="Arial" charset="0"/>
                <a:ea typeface="MS Gothic" pitchFamily="49" charset="-128"/>
              </a:rPr>
              <a:t>CT-SM-CT   62.000     98.900  #MET(OL)  </a:t>
            </a:r>
          </a:p>
          <a:p>
            <a:pPr defTabSz="914400">
              <a:spcBef>
                <a:spcPts val="800"/>
              </a:spcBef>
            </a:pPr>
            <a:r>
              <a:rPr lang="en-US" altLang="zh-CN" sz="1200">
                <a:solidFill>
                  <a:srgbClr val="080808"/>
                </a:solidFill>
                <a:latin typeface="Arial" charset="0"/>
                <a:ea typeface="MS Gothic" pitchFamily="49" charset="-128"/>
              </a:rPr>
              <a:t>DIHE </a:t>
            </a:r>
          </a:p>
          <a:p>
            <a:pPr defTabSz="914400">
              <a:spcBef>
                <a:spcPts val="800"/>
              </a:spcBef>
            </a:pPr>
            <a:r>
              <a:rPr lang="en-US" altLang="zh-CN" sz="1200">
                <a:solidFill>
                  <a:srgbClr val="080808"/>
                </a:solidFill>
                <a:latin typeface="Arial" charset="0"/>
                <a:ea typeface="MS Gothic" pitchFamily="49" charset="-128"/>
              </a:rPr>
              <a:t>X -NB-CU-X    1       0.000 180.000       3.000    </a:t>
            </a:r>
          </a:p>
          <a:p>
            <a:pPr defTabSz="914400">
              <a:spcBef>
                <a:spcPts val="800"/>
              </a:spcBef>
            </a:pPr>
            <a:r>
              <a:rPr lang="en-US" altLang="zh-CN" sz="1200">
                <a:solidFill>
                  <a:srgbClr val="080808"/>
                </a:solidFill>
                <a:latin typeface="Arial" charset="0"/>
                <a:ea typeface="MS Gothic" pitchFamily="49" charset="-128"/>
              </a:rPr>
              <a:t>X -CU-SM-X    1       0.000 180.000       3.000   </a:t>
            </a:r>
          </a:p>
          <a:p>
            <a:pPr defTabSz="914400">
              <a:spcBef>
                <a:spcPts val="800"/>
              </a:spcBef>
            </a:pPr>
            <a:r>
              <a:rPr lang="en-US" altLang="zh-CN" sz="1200">
                <a:solidFill>
                  <a:srgbClr val="080808"/>
                </a:solidFill>
                <a:latin typeface="Arial" charset="0"/>
                <a:ea typeface="MS Gothic" pitchFamily="49" charset="-128"/>
              </a:rPr>
              <a:t>X -CU-S -X      1       0.000 180.000       3.000   </a:t>
            </a:r>
          </a:p>
          <a:p>
            <a:pPr defTabSz="914400">
              <a:spcBef>
                <a:spcPts val="800"/>
              </a:spcBef>
            </a:pPr>
            <a:r>
              <a:rPr lang="en-US" altLang="zh-CN" sz="1200">
                <a:solidFill>
                  <a:srgbClr val="080808"/>
                </a:solidFill>
                <a:latin typeface="Arial" charset="0"/>
                <a:ea typeface="MS Gothic" pitchFamily="49" charset="-128"/>
              </a:rPr>
              <a:t>X -CT-SM-X    3       1.000   0.000       3.000   </a:t>
            </a:r>
          </a:p>
          <a:p>
            <a:pPr defTabSz="914400">
              <a:spcBef>
                <a:spcPts val="800"/>
              </a:spcBef>
            </a:pPr>
            <a:r>
              <a:rPr lang="en-US" altLang="zh-CN" sz="1200">
                <a:solidFill>
                  <a:srgbClr val="080808"/>
                </a:solidFill>
                <a:latin typeface="Arial" charset="0"/>
                <a:ea typeface="MS Gothic" pitchFamily="49" charset="-128"/>
              </a:rPr>
              <a:t>NONBON </a:t>
            </a:r>
          </a:p>
          <a:p>
            <a:pPr defTabSz="914400">
              <a:spcBef>
                <a:spcPts val="800"/>
              </a:spcBef>
            </a:pPr>
            <a:r>
              <a:rPr lang="en-US" altLang="zh-CN" sz="1200">
                <a:solidFill>
                  <a:srgbClr val="080808"/>
                </a:solidFill>
                <a:latin typeface="Arial" charset="0"/>
                <a:ea typeface="MS Gothic" pitchFamily="49" charset="-128"/>
              </a:rPr>
              <a:t>CU    2.20      0.200   </a:t>
            </a:r>
          </a:p>
          <a:p>
            <a:pPr defTabSz="914400">
              <a:spcBef>
                <a:spcPts val="800"/>
              </a:spcBef>
            </a:pPr>
            <a:r>
              <a:rPr lang="en-US" altLang="zh-CN" sz="1200">
                <a:solidFill>
                  <a:srgbClr val="080808"/>
                </a:solidFill>
                <a:latin typeface="Arial" charset="0"/>
                <a:ea typeface="MS Gothic" pitchFamily="49" charset="-128"/>
              </a:rPr>
              <a:t>SM    2.00      0.200</a:t>
            </a:r>
            <a:r>
              <a:rPr lang="en-US" altLang="zh-CN">
                <a:solidFill>
                  <a:srgbClr val="080808"/>
                </a:solidFill>
                <a:latin typeface="Arial" charset="0"/>
                <a:ea typeface="MS Gothic" pitchFamily="49" charset="-128"/>
              </a:rPr>
              <a:t> </a:t>
            </a:r>
            <a:endParaRPr lang="en-US" altLang="zh-CN" sz="1200">
              <a:solidFill>
                <a:srgbClr val="080808"/>
              </a:solidFill>
              <a:latin typeface="Arial" charset="0"/>
              <a:ea typeface="MS Gothic" pitchFamily="49" charset="-128"/>
            </a:endParaRPr>
          </a:p>
          <a:p>
            <a:pPr defTabSz="914400">
              <a:spcBef>
                <a:spcPts val="800"/>
              </a:spcBef>
            </a:pPr>
            <a:r>
              <a:rPr lang="en-AU" altLang="zh-CN" sz="1200">
                <a:solidFill>
                  <a:srgbClr val="080808"/>
                </a:solidFill>
                <a:latin typeface="Arial" charset="0"/>
                <a:ea typeface="MS Gothic" pitchFamily="49" charset="-128"/>
              </a:rPr>
              <a:t>$AMBERHOME/exe/xleap -s -f $AMBERHOME/dat/leap/cmd/leaprc.ff99</a:t>
            </a:r>
          </a:p>
          <a:p>
            <a:pPr defTabSz="914400">
              <a:spcBef>
                <a:spcPts val="800"/>
              </a:spcBef>
              <a:buFont typeface="Wingdings" pitchFamily="2" charset="2"/>
              <a:buNone/>
            </a:pPr>
            <a:r>
              <a:rPr lang="en-AU" altLang="zh-CN" sz="1200">
                <a:solidFill>
                  <a:srgbClr val="080808"/>
                </a:solidFill>
                <a:latin typeface="Arial" charset="0"/>
                <a:ea typeface="MS Gothic" pitchFamily="49" charset="-128"/>
              </a:rPr>
              <a:t>&gt; loadamberparams plc.frcmod </a:t>
            </a:r>
          </a:p>
          <a:p>
            <a:pPr defTabSz="914400">
              <a:spcBef>
                <a:spcPts val="800"/>
              </a:spcBef>
              <a:buFont typeface="Wingdings" pitchFamily="2" charset="2"/>
              <a:buNone/>
            </a:pPr>
            <a:r>
              <a:rPr lang="en-AU" altLang="zh-CN" sz="1200">
                <a:solidFill>
                  <a:srgbClr val="080808"/>
                </a:solidFill>
                <a:latin typeface="Arial" charset="0"/>
                <a:ea typeface="MS Gothic" pitchFamily="49" charset="-128"/>
              </a:rPr>
              <a:t>&gt; loadoff 1PLC.lib </a:t>
            </a:r>
          </a:p>
          <a:p>
            <a:pPr defTabSz="914400">
              <a:spcBef>
                <a:spcPts val="800"/>
              </a:spcBef>
              <a:buFont typeface="Wingdings" pitchFamily="2" charset="2"/>
              <a:buNone/>
            </a:pPr>
            <a:r>
              <a:rPr lang="en-AU" altLang="zh-CN" sz="1200">
                <a:solidFill>
                  <a:srgbClr val="080808"/>
                </a:solidFill>
                <a:latin typeface="Arial" charset="0"/>
                <a:ea typeface="MS Gothic" pitchFamily="49" charset="-128"/>
              </a:rPr>
              <a:t>&gt; saveamberparm 1PLC 1PLC.prmtop 1PLC.inpcrd</a:t>
            </a:r>
            <a:endParaRPr lang="en-US" altLang="zh-CN" sz="1200">
              <a:solidFill>
                <a:srgbClr val="080808"/>
              </a:solidFill>
              <a:latin typeface="Arial" charset="0"/>
              <a:ea typeface="MS Gothic" pitchFamily="49" charset="-128"/>
            </a:endParaRPr>
          </a:p>
        </p:txBody>
      </p:sp>
      <p:pic>
        <p:nvPicPr>
          <p:cNvPr id="3379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90488"/>
            <a:ext cx="9164638" cy="711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A8F3F56C-C3B4-49BC-9968-5D3E171422C4}" type="slidenum">
              <a:rPr lang="en-US" altLang="en-US" sz="1400" smtClean="0">
                <a:solidFill>
                  <a:srgbClr val="080808"/>
                </a:solidFill>
              </a:rPr>
              <a:pPr eaLnBrk="1" hangingPunct="1"/>
              <a:t>33</a:t>
            </a:fld>
            <a:r>
              <a:rPr lang="en-US" altLang="en-US" sz="1400" smtClean="0">
                <a:solidFill>
                  <a:srgbClr val="080808"/>
                </a:solidFill>
              </a:rPr>
              <a:t>/61</a:t>
            </a:r>
          </a:p>
        </p:txBody>
      </p:sp>
      <p:pic>
        <p:nvPicPr>
          <p:cNvPr id="34819"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2950" y="3406775"/>
            <a:ext cx="38100"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2"/>
          <p:cNvSpPr txBox="1">
            <a:spLocks noChangeArrowheads="1"/>
          </p:cNvSpPr>
          <p:nvPr/>
        </p:nvSpPr>
        <p:spPr bwMode="auto">
          <a:xfrm>
            <a:off x="0" y="0"/>
            <a:ext cx="89646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200">
                <a:solidFill>
                  <a:schemeClr val="bg1"/>
                </a:solidFill>
                <a:latin typeface="Times New Roman" pitchFamily="18" charset="0"/>
                <a:ea typeface="楷体_GB2312" pitchFamily="49" charset="-122"/>
              </a:defRPr>
            </a:lvl1pPr>
            <a:lvl2pPr eaLnBrk="0" hangingPunct="0">
              <a:defRPr sz="3200">
                <a:solidFill>
                  <a:schemeClr val="bg1"/>
                </a:solidFill>
                <a:latin typeface="Times New Roman" pitchFamily="18" charset="0"/>
                <a:ea typeface="楷体_GB2312" pitchFamily="49" charset="-122"/>
              </a:defRPr>
            </a:lvl2pPr>
            <a:lvl3pPr eaLnBrk="0" hangingPunct="0">
              <a:defRPr sz="3200">
                <a:solidFill>
                  <a:schemeClr val="bg1"/>
                </a:solidFill>
                <a:latin typeface="Times New Roman" pitchFamily="18" charset="0"/>
                <a:ea typeface="楷体_GB2312" pitchFamily="49" charset="-122"/>
              </a:defRPr>
            </a:lvl3pPr>
            <a:lvl4pPr eaLnBrk="0" hangingPunct="0">
              <a:defRPr sz="3200">
                <a:solidFill>
                  <a:schemeClr val="bg1"/>
                </a:solidFill>
                <a:latin typeface="Times New Roman" pitchFamily="18" charset="0"/>
                <a:ea typeface="楷体_GB2312" pitchFamily="49" charset="-122"/>
              </a:defRPr>
            </a:lvl4pPr>
            <a:lvl5pPr eaLnBrk="0" hangingPunct="0">
              <a:defRPr sz="3200">
                <a:solidFill>
                  <a:schemeClr val="bg1"/>
                </a:solidFill>
                <a:latin typeface="Times New Roman" pitchFamily="18" charset="0"/>
                <a:ea typeface="楷体_GB2312" pitchFamily="49" charset="-122"/>
              </a:defRPr>
            </a:lvl5pPr>
            <a:lvl6pPr marL="25146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6pPr>
            <a:lvl7pPr marL="29718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7pPr>
            <a:lvl8pPr marL="34290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8pPr>
            <a:lvl9pPr marL="38862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9pPr>
          </a:lstStyle>
          <a:p>
            <a:pPr defTabSz="914400">
              <a:spcBef>
                <a:spcPts val="800"/>
              </a:spcBef>
            </a:pPr>
            <a:r>
              <a:rPr lang="en-US" altLang="en-US" sz="1200" b="1" i="1">
                <a:solidFill>
                  <a:srgbClr val="FF0000"/>
                </a:solidFill>
                <a:latin typeface="Arial" charset="0"/>
                <a:ea typeface="MS Gothic" pitchFamily="49" charset="-128"/>
              </a:rPr>
              <a:t>Amber computer codes (</a:t>
            </a:r>
            <a:r>
              <a:rPr lang="en-US" altLang="zh-CN" sz="1200" b="1" i="1">
                <a:solidFill>
                  <a:srgbClr val="FF0000"/>
                </a:solidFill>
                <a:latin typeface="Arial" charset="0"/>
                <a:ea typeface="MS Gothic" pitchFamily="49" charset="-128"/>
              </a:rPr>
              <a:t>http://ambermd.org/tutorials/advanced/tutorial2/section3.htm</a:t>
            </a:r>
            <a:r>
              <a:rPr lang="en-US" altLang="en-US" sz="1200" b="1" i="1">
                <a:solidFill>
                  <a:srgbClr val="FF0000"/>
                </a:solidFill>
                <a:latin typeface="Arial" charset="0"/>
                <a:ea typeface="MS Gothic" pitchFamily="49" charset="-128"/>
              </a:rPr>
              <a:t>):</a:t>
            </a:r>
            <a:endParaRPr lang="en-US" altLang="zh-CN" sz="1200" b="1" i="1">
              <a:solidFill>
                <a:srgbClr val="FF0000"/>
              </a:solidFill>
              <a:latin typeface="Arial" charset="0"/>
              <a:ea typeface="MS Gothic" pitchFamily="49" charset="-128"/>
            </a:endParaRPr>
          </a:p>
          <a:p>
            <a:pPr defTabSz="914400">
              <a:spcBef>
                <a:spcPts val="800"/>
              </a:spcBef>
            </a:pPr>
            <a:r>
              <a:rPr lang="en-US" altLang="zh-CN" sz="1200">
                <a:solidFill>
                  <a:srgbClr val="080808"/>
                </a:solidFill>
                <a:latin typeface="Arial" charset="0"/>
                <a:ea typeface="MS Gothic" pitchFamily="49" charset="-128"/>
              </a:rPr>
              <a:t>Initial </a:t>
            </a:r>
            <a:r>
              <a:rPr lang="en-US" altLang="zh-CN" sz="1200">
                <a:solidFill>
                  <a:schemeClr val="accent2"/>
                </a:solidFill>
                <a:latin typeface="Arial" charset="0"/>
                <a:ea typeface="MS Gothic" pitchFamily="49" charset="-128"/>
              </a:rPr>
              <a:t>min</a:t>
            </a:r>
            <a:r>
              <a:rPr lang="en-US" altLang="zh-CN" sz="1200">
                <a:solidFill>
                  <a:srgbClr val="080808"/>
                </a:solidFill>
                <a:latin typeface="Arial" charset="0"/>
                <a:ea typeface="MS Gothic" pitchFamily="49" charset="-128"/>
              </a:rPr>
              <a:t> of our structure QMMM</a:t>
            </a:r>
          </a:p>
          <a:p>
            <a:pPr defTabSz="914400">
              <a:spcBef>
                <a:spcPts val="800"/>
              </a:spcBef>
            </a:pPr>
            <a:r>
              <a:rPr lang="en-US" altLang="zh-CN" sz="1200">
                <a:solidFill>
                  <a:srgbClr val="080808"/>
                </a:solidFill>
                <a:latin typeface="Arial" charset="0"/>
                <a:ea typeface="MS Gothic" pitchFamily="49" charset="-128"/>
              </a:rPr>
              <a:t> &amp;cntrl</a:t>
            </a:r>
          </a:p>
          <a:p>
            <a:pPr defTabSz="914400">
              <a:spcBef>
                <a:spcPts val="800"/>
              </a:spcBef>
            </a:pPr>
            <a:r>
              <a:rPr lang="en-US" altLang="zh-CN" sz="1200">
                <a:solidFill>
                  <a:srgbClr val="080808"/>
                </a:solidFill>
                <a:latin typeface="Arial" charset="0"/>
                <a:ea typeface="MS Gothic" pitchFamily="49" charset="-128"/>
              </a:rPr>
              <a:t>  imin=1, maxcyc=500, ncyc=200,</a:t>
            </a:r>
          </a:p>
          <a:p>
            <a:pPr defTabSz="914400">
              <a:spcBef>
                <a:spcPts val="800"/>
              </a:spcBef>
            </a:pPr>
            <a:r>
              <a:rPr lang="en-US" altLang="zh-CN" sz="1200">
                <a:solidFill>
                  <a:srgbClr val="080808"/>
                </a:solidFill>
                <a:latin typeface="Arial" charset="0"/>
                <a:ea typeface="MS Gothic" pitchFamily="49" charset="-128"/>
              </a:rPr>
              <a:t>  cut=8.0, ntb=1, ntc=2, ntf=2,</a:t>
            </a:r>
          </a:p>
          <a:p>
            <a:pPr defTabSz="914400">
              <a:spcBef>
                <a:spcPts val="800"/>
              </a:spcBef>
            </a:pPr>
            <a:r>
              <a:rPr lang="en-US" altLang="zh-CN" sz="1200">
                <a:solidFill>
                  <a:srgbClr val="080808"/>
                </a:solidFill>
                <a:latin typeface="Arial" charset="0"/>
                <a:ea typeface="MS Gothic" pitchFamily="49" charset="-128"/>
              </a:rPr>
              <a:t>  ifqnt=1 //</a:t>
            </a:r>
            <a:r>
              <a:rPr lang="en-AU" altLang="zh-CN" sz="1200">
                <a:solidFill>
                  <a:srgbClr val="080808"/>
                </a:solidFill>
                <a:latin typeface="Arial" charset="0"/>
                <a:ea typeface="MS Gothic" pitchFamily="49" charset="-128"/>
              </a:rPr>
              <a:t>This is the flag that tells sander that we want a QMMM run. It will then look for a &amp;qmmm namelist.</a:t>
            </a:r>
            <a:r>
              <a:rPr lang="en-AU" altLang="zh-CN">
                <a:solidFill>
                  <a:srgbClr val="080808"/>
                </a:solidFill>
                <a:latin typeface="Arial" charset="0"/>
                <a:ea typeface="MS Gothic" pitchFamily="49" charset="-128"/>
              </a:rPr>
              <a:t> </a:t>
            </a:r>
            <a:endParaRPr lang="en-US" altLang="zh-CN" sz="1200">
              <a:solidFill>
                <a:srgbClr val="080808"/>
              </a:solidFill>
              <a:latin typeface="Arial" charset="0"/>
              <a:ea typeface="MS Gothic" pitchFamily="49" charset="-128"/>
            </a:endParaRPr>
          </a:p>
          <a:p>
            <a:pPr defTabSz="914400">
              <a:spcBef>
                <a:spcPts val="800"/>
              </a:spcBef>
            </a:pPr>
            <a:r>
              <a:rPr lang="en-US" altLang="zh-CN" sz="1200">
                <a:solidFill>
                  <a:srgbClr val="080808"/>
                </a:solidFill>
                <a:latin typeface="Arial" charset="0"/>
                <a:ea typeface="MS Gothic" pitchFamily="49" charset="-128"/>
              </a:rPr>
              <a:t> /</a:t>
            </a:r>
          </a:p>
          <a:p>
            <a:pPr defTabSz="914400">
              <a:spcBef>
                <a:spcPts val="800"/>
              </a:spcBef>
            </a:pPr>
            <a:r>
              <a:rPr lang="en-US" altLang="zh-CN" sz="1200">
                <a:solidFill>
                  <a:srgbClr val="080808"/>
                </a:solidFill>
                <a:latin typeface="Arial" charset="0"/>
                <a:ea typeface="MS Gothic" pitchFamily="49" charset="-128"/>
              </a:rPr>
              <a:t> &amp;qmmm</a:t>
            </a:r>
          </a:p>
          <a:p>
            <a:pPr defTabSz="914400">
              <a:spcBef>
                <a:spcPts val="800"/>
              </a:spcBef>
            </a:pPr>
            <a:r>
              <a:rPr lang="en-US" altLang="zh-CN" sz="1200">
                <a:solidFill>
                  <a:srgbClr val="080808"/>
                </a:solidFill>
                <a:latin typeface="Arial" charset="0"/>
                <a:ea typeface="MS Gothic" pitchFamily="49" charset="-128"/>
              </a:rPr>
              <a:t>  qmmask=':1-2', //</a:t>
            </a:r>
            <a:r>
              <a:rPr lang="en-AU" altLang="zh-CN" sz="1200">
                <a:solidFill>
                  <a:srgbClr val="080808"/>
                </a:solidFill>
                <a:latin typeface="Arial" charset="0"/>
                <a:ea typeface="MS Gothic" pitchFamily="49" charset="-128"/>
              </a:rPr>
              <a:t>This specifies what (residues) to treat quantum mechanically using standard AMBER mask notation.</a:t>
            </a:r>
          </a:p>
          <a:p>
            <a:pPr defTabSz="914400">
              <a:spcBef>
                <a:spcPts val="800"/>
              </a:spcBef>
            </a:pPr>
            <a:r>
              <a:rPr lang="en-AU" altLang="zh-CN" sz="1200">
                <a:solidFill>
                  <a:srgbClr val="080808"/>
                </a:solidFill>
                <a:latin typeface="Arial" charset="0"/>
                <a:ea typeface="MS Gothic" pitchFamily="49" charset="-128"/>
              </a:rPr>
              <a:t>  </a:t>
            </a:r>
            <a:r>
              <a:rPr lang="en-US" altLang="zh-CN" sz="1200">
                <a:solidFill>
                  <a:srgbClr val="080808"/>
                </a:solidFill>
                <a:latin typeface="Arial" charset="0"/>
                <a:ea typeface="MS Gothic" pitchFamily="49" charset="-128"/>
              </a:rPr>
              <a:t>qmcharge=0, //</a:t>
            </a:r>
            <a:r>
              <a:rPr lang="en-AU" altLang="zh-CN" sz="1200">
                <a:solidFill>
                  <a:srgbClr val="080808"/>
                </a:solidFill>
                <a:latin typeface="Arial" charset="0"/>
                <a:ea typeface="MS Gothic" pitchFamily="49" charset="-128"/>
              </a:rPr>
              <a:t>The integer charge of the QM region (default = 0)</a:t>
            </a:r>
            <a:endParaRPr lang="en-US" altLang="zh-CN" sz="1200">
              <a:solidFill>
                <a:srgbClr val="080808"/>
              </a:solidFill>
              <a:latin typeface="Arial" charset="0"/>
              <a:ea typeface="MS Gothic" pitchFamily="49" charset="-128"/>
            </a:endParaRPr>
          </a:p>
          <a:p>
            <a:pPr defTabSz="914400">
              <a:spcBef>
                <a:spcPts val="800"/>
              </a:spcBef>
            </a:pPr>
            <a:r>
              <a:rPr lang="en-US" altLang="zh-CN" sz="1200">
                <a:solidFill>
                  <a:srgbClr val="080808"/>
                </a:solidFill>
                <a:latin typeface="Arial" charset="0"/>
                <a:ea typeface="MS Gothic" pitchFamily="49" charset="-128"/>
              </a:rPr>
              <a:t>  qmtheory=1, //</a:t>
            </a:r>
            <a:r>
              <a:rPr lang="en-AU" altLang="zh-CN" sz="1200">
                <a:solidFill>
                  <a:srgbClr val="080808"/>
                </a:solidFill>
                <a:latin typeface="Arial" charset="0"/>
                <a:ea typeface="MS Gothic" pitchFamily="49" charset="-128"/>
              </a:rPr>
              <a:t>Use the PM3 Hamiltonian (default = 1)</a:t>
            </a:r>
            <a:endParaRPr lang="en-US" altLang="zh-CN" sz="1200">
              <a:solidFill>
                <a:srgbClr val="080808"/>
              </a:solidFill>
              <a:latin typeface="Arial" charset="0"/>
              <a:ea typeface="MS Gothic" pitchFamily="49" charset="-128"/>
            </a:endParaRPr>
          </a:p>
          <a:p>
            <a:pPr defTabSz="914400">
              <a:spcBef>
                <a:spcPts val="800"/>
              </a:spcBef>
            </a:pPr>
            <a:r>
              <a:rPr lang="en-US" altLang="zh-CN" sz="1200">
                <a:solidFill>
                  <a:srgbClr val="080808"/>
                </a:solidFill>
                <a:latin typeface="Arial" charset="0"/>
                <a:ea typeface="MS Gothic" pitchFamily="49" charset="-128"/>
              </a:rPr>
              <a:t>  qmshake=1, //</a:t>
            </a:r>
            <a:r>
              <a:rPr lang="en-AU" altLang="zh-CN" sz="1200">
                <a:solidFill>
                  <a:srgbClr val="080808"/>
                </a:solidFill>
                <a:latin typeface="Arial" charset="0"/>
                <a:ea typeface="MS Gothic" pitchFamily="49" charset="-128"/>
              </a:rPr>
              <a:t>Shake QM hydrogen atoms (default = 1 if ntc=2)</a:t>
            </a:r>
            <a:endParaRPr lang="en-US" altLang="zh-CN" sz="1200">
              <a:solidFill>
                <a:srgbClr val="080808"/>
              </a:solidFill>
              <a:latin typeface="Arial" charset="0"/>
              <a:ea typeface="MS Gothic" pitchFamily="49" charset="-128"/>
            </a:endParaRPr>
          </a:p>
          <a:p>
            <a:pPr defTabSz="914400">
              <a:spcBef>
                <a:spcPts val="800"/>
              </a:spcBef>
            </a:pPr>
            <a:r>
              <a:rPr lang="en-US" altLang="zh-CN" sz="1200">
                <a:solidFill>
                  <a:srgbClr val="080808"/>
                </a:solidFill>
                <a:latin typeface="Arial" charset="0"/>
                <a:ea typeface="MS Gothic" pitchFamily="49" charset="-128"/>
              </a:rPr>
              <a:t>  qm_ewald=1, //</a:t>
            </a:r>
            <a:r>
              <a:rPr lang="en-AU" altLang="zh-CN" sz="1200">
                <a:solidFill>
                  <a:srgbClr val="080808"/>
                </a:solidFill>
                <a:latin typeface="Arial" charset="0"/>
                <a:ea typeface="MS Gothic" pitchFamily="49" charset="-128"/>
              </a:rPr>
              <a:t>Use an Ewald type treatment for long range electrostatics (default = 1 if ntb&gt;0)</a:t>
            </a:r>
            <a:r>
              <a:rPr lang="en-US" altLang="zh-CN" sz="1200">
                <a:solidFill>
                  <a:srgbClr val="080808"/>
                </a:solidFill>
                <a:latin typeface="Arial" charset="0"/>
                <a:ea typeface="MS Gothic" pitchFamily="49" charset="-128"/>
              </a:rPr>
              <a:t> </a:t>
            </a:r>
          </a:p>
          <a:p>
            <a:pPr defTabSz="914400">
              <a:spcBef>
                <a:spcPts val="800"/>
              </a:spcBef>
            </a:pPr>
            <a:r>
              <a:rPr lang="en-US" altLang="zh-CN" sz="1200">
                <a:solidFill>
                  <a:srgbClr val="080808"/>
                </a:solidFill>
                <a:latin typeface="Arial" charset="0"/>
                <a:ea typeface="MS Gothic" pitchFamily="49" charset="-128"/>
              </a:rPr>
              <a:t>  qm_pme=1 //</a:t>
            </a:r>
            <a:r>
              <a:rPr lang="en-AU" altLang="zh-CN" sz="1200">
                <a:solidFill>
                  <a:srgbClr val="080808"/>
                </a:solidFill>
                <a:latin typeface="Arial" charset="0"/>
                <a:ea typeface="MS Gothic" pitchFamily="49" charset="-128"/>
              </a:rPr>
              <a:t>Use an Particle Mesh Ewald method as Ewald type (default = 1 if qm_ewald=1 and use_pme=1)</a:t>
            </a:r>
            <a:endParaRPr lang="en-US" altLang="zh-CN" sz="1200">
              <a:solidFill>
                <a:srgbClr val="080808"/>
              </a:solidFill>
              <a:latin typeface="Arial" charset="0"/>
              <a:ea typeface="MS Gothic" pitchFamily="49" charset="-128"/>
            </a:endParaRPr>
          </a:p>
          <a:p>
            <a:pPr defTabSz="914400">
              <a:spcBef>
                <a:spcPts val="800"/>
              </a:spcBef>
            </a:pPr>
            <a:r>
              <a:rPr lang="en-US" altLang="zh-CN" sz="1200">
                <a:solidFill>
                  <a:srgbClr val="080808"/>
                </a:solidFill>
                <a:latin typeface="Arial" charset="0"/>
                <a:ea typeface="MS Gothic" pitchFamily="49" charset="-128"/>
              </a:rPr>
              <a:t> /</a:t>
            </a:r>
          </a:p>
        </p:txBody>
      </p:sp>
      <p:pic>
        <p:nvPicPr>
          <p:cNvPr id="3482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90488"/>
            <a:ext cx="9164638"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0D43BD2B-7C0D-42A4-B539-CA66D138ED3B}" type="slidenum">
              <a:rPr lang="en-US" altLang="en-US" sz="1400" smtClean="0">
                <a:solidFill>
                  <a:srgbClr val="080808"/>
                </a:solidFill>
              </a:rPr>
              <a:pPr eaLnBrk="1" hangingPunct="1"/>
              <a:t>34</a:t>
            </a:fld>
            <a:r>
              <a:rPr lang="en-US" altLang="en-US" sz="1400" smtClean="0">
                <a:solidFill>
                  <a:srgbClr val="080808"/>
                </a:solidFill>
              </a:rPr>
              <a:t>/61</a:t>
            </a:r>
          </a:p>
        </p:txBody>
      </p:sp>
      <p:pic>
        <p:nvPicPr>
          <p:cNvPr id="3584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2950" y="3406775"/>
            <a:ext cx="38100"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2"/>
          <p:cNvSpPr txBox="1">
            <a:spLocks noChangeArrowheads="1"/>
          </p:cNvSpPr>
          <p:nvPr/>
        </p:nvSpPr>
        <p:spPr bwMode="auto">
          <a:xfrm>
            <a:off x="0" y="0"/>
            <a:ext cx="89646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200">
                <a:solidFill>
                  <a:schemeClr val="bg1"/>
                </a:solidFill>
                <a:latin typeface="Times New Roman" pitchFamily="18" charset="0"/>
                <a:ea typeface="楷体_GB2312" pitchFamily="49" charset="-122"/>
              </a:defRPr>
            </a:lvl1pPr>
            <a:lvl2pPr eaLnBrk="0" hangingPunct="0">
              <a:defRPr sz="3200">
                <a:solidFill>
                  <a:schemeClr val="bg1"/>
                </a:solidFill>
                <a:latin typeface="Times New Roman" pitchFamily="18" charset="0"/>
                <a:ea typeface="楷体_GB2312" pitchFamily="49" charset="-122"/>
              </a:defRPr>
            </a:lvl2pPr>
            <a:lvl3pPr eaLnBrk="0" hangingPunct="0">
              <a:defRPr sz="3200">
                <a:solidFill>
                  <a:schemeClr val="bg1"/>
                </a:solidFill>
                <a:latin typeface="Times New Roman" pitchFamily="18" charset="0"/>
                <a:ea typeface="楷体_GB2312" pitchFamily="49" charset="-122"/>
              </a:defRPr>
            </a:lvl3pPr>
            <a:lvl4pPr eaLnBrk="0" hangingPunct="0">
              <a:defRPr sz="3200">
                <a:solidFill>
                  <a:schemeClr val="bg1"/>
                </a:solidFill>
                <a:latin typeface="Times New Roman" pitchFamily="18" charset="0"/>
                <a:ea typeface="楷体_GB2312" pitchFamily="49" charset="-122"/>
              </a:defRPr>
            </a:lvl4pPr>
            <a:lvl5pPr eaLnBrk="0" hangingPunct="0">
              <a:defRPr sz="3200">
                <a:solidFill>
                  <a:schemeClr val="bg1"/>
                </a:solidFill>
                <a:latin typeface="Times New Roman" pitchFamily="18" charset="0"/>
                <a:ea typeface="楷体_GB2312" pitchFamily="49" charset="-122"/>
              </a:defRPr>
            </a:lvl5pPr>
            <a:lvl6pPr marL="25146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6pPr>
            <a:lvl7pPr marL="29718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7pPr>
            <a:lvl8pPr marL="34290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8pPr>
            <a:lvl9pPr marL="38862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9pPr>
          </a:lstStyle>
          <a:p>
            <a:pPr defTabSz="914400">
              <a:spcBef>
                <a:spcPts val="800"/>
              </a:spcBef>
            </a:pPr>
            <a:r>
              <a:rPr lang="en-US" altLang="zh-CN" sz="1200">
                <a:solidFill>
                  <a:schemeClr val="accent2"/>
                </a:solidFill>
                <a:latin typeface="Arial" charset="0"/>
                <a:ea typeface="MS Gothic" pitchFamily="49" charset="-128"/>
              </a:rPr>
              <a:t>300K constant temp</a:t>
            </a:r>
            <a:r>
              <a:rPr lang="en-US" altLang="zh-CN" sz="1200">
                <a:solidFill>
                  <a:srgbClr val="080808"/>
                </a:solidFill>
                <a:latin typeface="Arial" charset="0"/>
                <a:ea typeface="MS Gothic" pitchFamily="49" charset="-128"/>
              </a:rPr>
              <a:t> QMMM </a:t>
            </a:r>
            <a:r>
              <a:rPr lang="en-US" altLang="zh-CN" sz="1200">
                <a:solidFill>
                  <a:schemeClr val="accent2"/>
                </a:solidFill>
                <a:latin typeface="Arial" charset="0"/>
                <a:ea typeface="MS Gothic" pitchFamily="49" charset="-128"/>
              </a:rPr>
              <a:t>MD</a:t>
            </a:r>
          </a:p>
          <a:p>
            <a:pPr defTabSz="914400">
              <a:spcBef>
                <a:spcPts val="800"/>
              </a:spcBef>
            </a:pPr>
            <a:r>
              <a:rPr lang="en-US" altLang="zh-CN" sz="1200">
                <a:solidFill>
                  <a:srgbClr val="080808"/>
                </a:solidFill>
                <a:latin typeface="Arial" charset="0"/>
                <a:ea typeface="MS Gothic" pitchFamily="49" charset="-128"/>
              </a:rPr>
              <a:t> &amp;cntrl</a:t>
            </a:r>
          </a:p>
          <a:p>
            <a:pPr defTabSz="914400">
              <a:spcBef>
                <a:spcPts val="800"/>
              </a:spcBef>
            </a:pPr>
            <a:r>
              <a:rPr lang="en-US" altLang="zh-CN" sz="1200">
                <a:solidFill>
                  <a:srgbClr val="080808"/>
                </a:solidFill>
                <a:latin typeface="Arial" charset="0"/>
                <a:ea typeface="MS Gothic" pitchFamily="49" charset="-128"/>
              </a:rPr>
              <a:t>  imin=0, ntb=1</a:t>
            </a:r>
          </a:p>
          <a:p>
            <a:pPr defTabSz="914400">
              <a:spcBef>
                <a:spcPts val="800"/>
              </a:spcBef>
            </a:pPr>
            <a:r>
              <a:rPr lang="en-US" altLang="zh-CN" sz="1200">
                <a:solidFill>
                  <a:srgbClr val="080808"/>
                </a:solidFill>
                <a:latin typeface="Arial" charset="0"/>
                <a:ea typeface="MS Gothic" pitchFamily="49" charset="-128"/>
              </a:rPr>
              <a:t>  cut=8.0, ntc=2, ntf=2,</a:t>
            </a:r>
          </a:p>
          <a:p>
            <a:pPr defTabSz="914400">
              <a:spcBef>
                <a:spcPts val="800"/>
              </a:spcBef>
            </a:pPr>
            <a:r>
              <a:rPr lang="en-US" altLang="zh-CN" sz="1200">
                <a:solidFill>
                  <a:srgbClr val="080808"/>
                </a:solidFill>
                <a:latin typeface="Arial" charset="0"/>
                <a:ea typeface="MS Gothic" pitchFamily="49" charset="-128"/>
              </a:rPr>
              <a:t>  tempi=300.0, temp0=300.0,</a:t>
            </a:r>
          </a:p>
          <a:p>
            <a:pPr defTabSz="914400">
              <a:spcBef>
                <a:spcPts val="800"/>
              </a:spcBef>
            </a:pPr>
            <a:r>
              <a:rPr lang="en-US" altLang="zh-CN" sz="1200">
                <a:solidFill>
                  <a:srgbClr val="080808"/>
                </a:solidFill>
                <a:latin typeface="Arial" charset="0"/>
                <a:ea typeface="MS Gothic" pitchFamily="49" charset="-128"/>
              </a:rPr>
              <a:t>  ntt=3, gamma_ln=1.0,</a:t>
            </a:r>
          </a:p>
          <a:p>
            <a:pPr defTabSz="914400">
              <a:spcBef>
                <a:spcPts val="800"/>
              </a:spcBef>
            </a:pPr>
            <a:r>
              <a:rPr lang="en-US" altLang="zh-CN" sz="1200">
                <a:solidFill>
                  <a:srgbClr val="080808"/>
                </a:solidFill>
                <a:latin typeface="Arial" charset="0"/>
                <a:ea typeface="MS Gothic" pitchFamily="49" charset="-128"/>
              </a:rPr>
              <a:t>  nstlim=1000, dt=0.002,</a:t>
            </a:r>
          </a:p>
          <a:p>
            <a:pPr defTabSz="914400">
              <a:spcBef>
                <a:spcPts val="800"/>
              </a:spcBef>
            </a:pPr>
            <a:r>
              <a:rPr lang="en-US" altLang="zh-CN" sz="1200">
                <a:solidFill>
                  <a:srgbClr val="080808"/>
                </a:solidFill>
                <a:latin typeface="Arial" charset="0"/>
                <a:ea typeface="MS Gothic" pitchFamily="49" charset="-128"/>
              </a:rPr>
              <a:t>  ntpr=1, ntwx=1,ifqnt=1</a:t>
            </a:r>
          </a:p>
          <a:p>
            <a:pPr defTabSz="914400">
              <a:spcBef>
                <a:spcPts val="800"/>
              </a:spcBef>
            </a:pPr>
            <a:r>
              <a:rPr lang="en-US" altLang="zh-CN" sz="1200">
                <a:solidFill>
                  <a:srgbClr val="080808"/>
                </a:solidFill>
                <a:latin typeface="Arial" charset="0"/>
                <a:ea typeface="MS Gothic" pitchFamily="49" charset="-128"/>
              </a:rPr>
              <a:t> /</a:t>
            </a:r>
          </a:p>
          <a:p>
            <a:pPr defTabSz="914400">
              <a:spcBef>
                <a:spcPts val="800"/>
              </a:spcBef>
            </a:pPr>
            <a:r>
              <a:rPr lang="en-US" altLang="zh-CN" sz="1200">
                <a:solidFill>
                  <a:srgbClr val="080808"/>
                </a:solidFill>
                <a:latin typeface="Arial" charset="0"/>
                <a:ea typeface="MS Gothic" pitchFamily="49" charset="-128"/>
              </a:rPr>
              <a:t> &amp;qmmm</a:t>
            </a:r>
          </a:p>
          <a:p>
            <a:pPr defTabSz="914400">
              <a:spcBef>
                <a:spcPts val="800"/>
              </a:spcBef>
            </a:pPr>
            <a:r>
              <a:rPr lang="en-US" altLang="zh-CN" sz="1200">
                <a:solidFill>
                  <a:srgbClr val="080808"/>
                </a:solidFill>
                <a:latin typeface="Arial" charset="0"/>
                <a:ea typeface="MS Gothic" pitchFamily="49" charset="-128"/>
              </a:rPr>
              <a:t>  qmmask=':1-2',</a:t>
            </a:r>
          </a:p>
          <a:p>
            <a:pPr defTabSz="914400">
              <a:spcBef>
                <a:spcPts val="800"/>
              </a:spcBef>
            </a:pPr>
            <a:r>
              <a:rPr lang="en-US" altLang="zh-CN" sz="1200">
                <a:solidFill>
                  <a:srgbClr val="080808"/>
                </a:solidFill>
                <a:latin typeface="Arial" charset="0"/>
                <a:ea typeface="MS Gothic" pitchFamily="49" charset="-128"/>
              </a:rPr>
              <a:t>  qmcharge=0,</a:t>
            </a:r>
          </a:p>
          <a:p>
            <a:pPr defTabSz="914400">
              <a:spcBef>
                <a:spcPts val="800"/>
              </a:spcBef>
            </a:pPr>
            <a:r>
              <a:rPr lang="en-US" altLang="zh-CN" sz="1200">
                <a:solidFill>
                  <a:srgbClr val="080808"/>
                </a:solidFill>
                <a:latin typeface="Arial" charset="0"/>
                <a:ea typeface="MS Gothic" pitchFamily="49" charset="-128"/>
              </a:rPr>
              <a:t>  qmtheory=1,</a:t>
            </a:r>
          </a:p>
          <a:p>
            <a:pPr defTabSz="914400">
              <a:spcBef>
                <a:spcPts val="800"/>
              </a:spcBef>
            </a:pPr>
            <a:r>
              <a:rPr lang="en-US" altLang="zh-CN" sz="1200">
                <a:solidFill>
                  <a:srgbClr val="080808"/>
                </a:solidFill>
                <a:latin typeface="Arial" charset="0"/>
                <a:ea typeface="MS Gothic" pitchFamily="49" charset="-128"/>
              </a:rPr>
              <a:t>  qmshake=1,</a:t>
            </a:r>
          </a:p>
          <a:p>
            <a:pPr defTabSz="914400">
              <a:spcBef>
                <a:spcPts val="800"/>
              </a:spcBef>
            </a:pPr>
            <a:r>
              <a:rPr lang="en-US" altLang="zh-CN" sz="1200">
                <a:solidFill>
                  <a:srgbClr val="080808"/>
                </a:solidFill>
                <a:latin typeface="Arial" charset="0"/>
                <a:ea typeface="MS Gothic" pitchFamily="49" charset="-128"/>
              </a:rPr>
              <a:t>  qm_ewald=1, qm_pme=1</a:t>
            </a:r>
          </a:p>
          <a:p>
            <a:pPr defTabSz="914400">
              <a:spcBef>
                <a:spcPts val="800"/>
              </a:spcBef>
            </a:pPr>
            <a:r>
              <a:rPr lang="en-US" altLang="zh-CN" sz="1200">
                <a:solidFill>
                  <a:srgbClr val="080808"/>
                </a:solidFill>
                <a:latin typeface="Arial" charset="0"/>
                <a:ea typeface="MS Gothic" pitchFamily="49" charset="-128"/>
              </a:rPr>
              <a:t> /</a:t>
            </a:r>
          </a:p>
        </p:txBody>
      </p:sp>
      <p:pic>
        <p:nvPicPr>
          <p:cNvPr id="35845" name="Picture 5" descr="HGGGW-HB-strands_She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981075"/>
            <a:ext cx="6408737"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8" y="-90488"/>
            <a:ext cx="9164638" cy="107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EF4EBDEC-6432-4E21-8A74-A20A5ED80CE5}" type="slidenum">
              <a:rPr lang="en-US" altLang="en-US" sz="1400" smtClean="0">
                <a:solidFill>
                  <a:srgbClr val="080808"/>
                </a:solidFill>
              </a:rPr>
              <a:pPr eaLnBrk="1" hangingPunct="1"/>
              <a:t>35</a:t>
            </a:fld>
            <a:r>
              <a:rPr lang="en-US" altLang="en-US" sz="1400" smtClean="0">
                <a:solidFill>
                  <a:srgbClr val="080808"/>
                </a:solidFill>
              </a:rPr>
              <a:t>/61</a:t>
            </a:r>
          </a:p>
        </p:txBody>
      </p:sp>
      <p:sp>
        <p:nvSpPr>
          <p:cNvPr id="36867" name="Rectangle 4"/>
          <p:cNvSpPr>
            <a:spLocks noChangeArrowheads="1"/>
          </p:cNvSpPr>
          <p:nvPr/>
        </p:nvSpPr>
        <p:spPr bwMode="auto">
          <a:xfrm>
            <a:off x="179388" y="1773238"/>
            <a:ext cx="8532812" cy="3787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sz="6600">
                <a:solidFill>
                  <a:srgbClr val="FF0000"/>
                </a:solidFill>
              </a:rPr>
              <a:t>Acknowledgements:</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AU" altLang="en-US" sz="3600">
              <a:solidFill>
                <a:srgbClr val="FF0000"/>
              </a:solidFill>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AU" altLang="en-US" sz="3600">
              <a:solidFill>
                <a:srgbClr val="FF0000"/>
              </a:solidFill>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sz="3600">
                <a:solidFill>
                  <a:srgbClr val="FF0000"/>
                </a:solidFill>
              </a:rPr>
              <a:t>All the pictures of this presentation were gotten from Google internet search.  </a:t>
            </a:r>
            <a:r>
              <a:rPr lang="en-AU" altLang="en-US" sz="6600">
                <a:solidFill>
                  <a:srgbClr val="FF0000"/>
                </a:solidFill>
              </a:rPr>
              <a:t>                               </a:t>
            </a:r>
            <a:endParaRPr lang="en-AU" altLang="en-US">
              <a:solidFill>
                <a:srgbClr val="FF0000"/>
              </a:solidFill>
            </a:endParaRPr>
          </a:p>
        </p:txBody>
      </p:sp>
      <p:pic>
        <p:nvPicPr>
          <p:cNvPr id="368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90488"/>
            <a:ext cx="9164638" cy="128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endParaRPr lang="en-US" smtClean="0"/>
          </a:p>
        </p:txBody>
      </p:sp>
      <p:sp>
        <p:nvSpPr>
          <p:cNvPr id="37891" name="Content Placeholder 2"/>
          <p:cNvSpPr>
            <a:spLocks noGrp="1"/>
          </p:cNvSpPr>
          <p:nvPr>
            <p:ph idx="1"/>
          </p:nvPr>
        </p:nvSpPr>
        <p:spPr/>
        <p:txBody>
          <a:bodyPr/>
          <a:lstStyle/>
          <a:p>
            <a:endParaRPr lang="en-US" smtClean="0"/>
          </a:p>
        </p:txBody>
      </p:sp>
      <p:pic>
        <p:nvPicPr>
          <p:cNvPr id="378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0"/>
            <a:ext cx="9191625"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623888" y="225425"/>
            <a:ext cx="8229600" cy="1143000"/>
          </a:xfrm>
          <a:prstGeom prst="rect">
            <a:avLst/>
          </a:prstGeom>
        </p:spPr>
        <p:style>
          <a:lnRef idx="1">
            <a:schemeClr val="accent3"/>
          </a:lnRef>
          <a:fillRef idx="2">
            <a:schemeClr val="accent3"/>
          </a:fillRef>
          <a:effectRef idx="1">
            <a:schemeClr val="accent3"/>
          </a:effectRef>
          <a:fontRef idx="minor">
            <a:schemeClr val="dk1"/>
          </a:fontRef>
        </p:style>
        <p:txBody>
          <a:bodyPr anchor="ctr">
            <a:normAutofit fontScale="60000" lnSpcReduction="2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en-US" b="1" dirty="0"/>
              <a:t>Biochemistry &amp; </a:t>
            </a:r>
            <a:r>
              <a:rPr lang="en-US" b="1" dirty="0" smtClean="0"/>
              <a:t>Pharmacology Journal</a:t>
            </a:r>
            <a:endParaRPr lang="en-US" b="1" dirty="0"/>
          </a:p>
          <a:p>
            <a:pPr>
              <a:defRPr/>
            </a:pPr>
            <a:r>
              <a:rPr lang="en-US" dirty="0" smtClean="0"/>
              <a:t/>
            </a:r>
            <a:br>
              <a:rPr lang="en-US" dirty="0" smtClean="0"/>
            </a:br>
            <a:r>
              <a:rPr lang="en-US" dirty="0" smtClean="0"/>
              <a:t>Related Journals</a:t>
            </a:r>
            <a:endParaRPr lang="en-US" dirty="0"/>
          </a:p>
        </p:txBody>
      </p:sp>
      <p:sp>
        <p:nvSpPr>
          <p:cNvPr id="7" name="Vertical Scroll 6"/>
          <p:cNvSpPr/>
          <p:nvPr/>
        </p:nvSpPr>
        <p:spPr>
          <a:xfrm>
            <a:off x="-82550" y="1471613"/>
            <a:ext cx="5864225" cy="5486400"/>
          </a:xfrm>
          <a:prstGeom prst="verticalScroll">
            <a:avLst/>
          </a:prstGeom>
        </p:spPr>
        <p:style>
          <a:lnRef idx="1">
            <a:schemeClr val="accent3"/>
          </a:lnRef>
          <a:fillRef idx="3">
            <a:schemeClr val="accent3"/>
          </a:fillRef>
          <a:effectRef idx="2">
            <a:schemeClr val="accent3"/>
          </a:effectRef>
          <a:fontRef idx="minor">
            <a:schemeClr val="lt1"/>
          </a:fontRef>
        </p:style>
        <p:txBody>
          <a:bodyPr anchor="ctr"/>
          <a:lstStyle/>
          <a:p>
            <a:pPr marL="342900" indent="-342900">
              <a:buFont typeface="Wingdings" panose="05000000000000000000" pitchFamily="2" charset="2"/>
              <a:buChar char="Ø"/>
              <a:defRPr/>
            </a:pPr>
            <a:r>
              <a:rPr lang="en-US" sz="2000" dirty="0">
                <a:solidFill>
                  <a:schemeClr val="bg2">
                    <a:lumMod val="50000"/>
                  </a:schemeClr>
                </a:solidFill>
                <a:latin typeface="Times New Roman" pitchFamily="18" charset="0"/>
                <a:cs typeface="Times New Roman" pitchFamily="18" charset="0"/>
              </a:rPr>
              <a:t>Biochemistry &amp; Physiology</a:t>
            </a:r>
          </a:p>
          <a:p>
            <a:pPr marL="342900" indent="-342900">
              <a:buFont typeface="Wingdings" panose="05000000000000000000" pitchFamily="2" charset="2"/>
              <a:buChar char="Ø"/>
              <a:defRPr/>
            </a:pPr>
            <a:r>
              <a:rPr lang="en-US" sz="2000" dirty="0">
                <a:solidFill>
                  <a:schemeClr val="bg2">
                    <a:lumMod val="50000"/>
                  </a:schemeClr>
                </a:solidFill>
                <a:latin typeface="Times New Roman" pitchFamily="18" charset="0"/>
                <a:cs typeface="Times New Roman" pitchFamily="18" charset="0"/>
              </a:rPr>
              <a:t>Biochemistry &amp; Analytical</a:t>
            </a:r>
          </a:p>
          <a:p>
            <a:pPr marL="342900" indent="-342900">
              <a:buFont typeface="Wingdings" panose="05000000000000000000" pitchFamily="2" charset="2"/>
              <a:buChar char="Ø"/>
              <a:defRPr/>
            </a:pPr>
            <a:r>
              <a:rPr lang="en-US" sz="2000" dirty="0">
                <a:solidFill>
                  <a:schemeClr val="bg2">
                    <a:lumMod val="50000"/>
                  </a:schemeClr>
                </a:solidFill>
                <a:latin typeface="Times New Roman" pitchFamily="18" charset="0"/>
                <a:cs typeface="Times New Roman" pitchFamily="18" charset="0"/>
              </a:rPr>
              <a:t>Biochemistry</a:t>
            </a:r>
          </a:p>
          <a:p>
            <a:pPr marL="342900" indent="-342900">
              <a:buFont typeface="Wingdings" panose="05000000000000000000" pitchFamily="2" charset="2"/>
              <a:buChar char="Ø"/>
              <a:defRPr/>
            </a:pPr>
            <a:r>
              <a:rPr lang="en-US" sz="2000" dirty="0" err="1">
                <a:solidFill>
                  <a:schemeClr val="bg2">
                    <a:lumMod val="50000"/>
                  </a:schemeClr>
                </a:solidFill>
                <a:latin typeface="Times New Roman" pitchFamily="18" charset="0"/>
                <a:cs typeface="Times New Roman" pitchFamily="18" charset="0"/>
              </a:rPr>
              <a:t>Biomolecular</a:t>
            </a:r>
            <a:r>
              <a:rPr lang="en-US" sz="2000" dirty="0">
                <a:solidFill>
                  <a:schemeClr val="bg2">
                    <a:lumMod val="50000"/>
                  </a:schemeClr>
                </a:solidFill>
                <a:latin typeface="Times New Roman" pitchFamily="18" charset="0"/>
                <a:cs typeface="Times New Roman" pitchFamily="18" charset="0"/>
              </a:rPr>
              <a:t> Research &amp; Therapeutics</a:t>
            </a:r>
          </a:p>
          <a:p>
            <a:pPr marL="342900" indent="-342900">
              <a:buFont typeface="Wingdings" panose="05000000000000000000" pitchFamily="2" charset="2"/>
              <a:buChar char="Ø"/>
              <a:defRPr/>
            </a:pPr>
            <a:r>
              <a:rPr lang="en-US" sz="2000" dirty="0">
                <a:solidFill>
                  <a:schemeClr val="bg2">
                    <a:lumMod val="50000"/>
                  </a:schemeClr>
                </a:solidFill>
                <a:latin typeface="Times New Roman" pitchFamily="18" charset="0"/>
                <a:cs typeface="Times New Roman" pitchFamily="18" charset="0"/>
              </a:rPr>
              <a:t> Plant Biochemistry and Physiology</a:t>
            </a:r>
          </a:p>
          <a:p>
            <a:pPr marL="342900" indent="-342900">
              <a:buFont typeface="Wingdings" panose="05000000000000000000" pitchFamily="2" charset="2"/>
              <a:buChar char="Ø"/>
              <a:defRPr/>
            </a:pPr>
            <a:endParaRPr lang="en-US" sz="2000" dirty="0">
              <a:solidFill>
                <a:schemeClr val="bg2">
                  <a:lumMod val="50000"/>
                </a:schemeClr>
              </a:solidFill>
              <a:latin typeface="Estrangelo Edessa" panose="03080600000000000000" pitchFamily="66" charset="0"/>
              <a:cs typeface="Estrangelo Edessa" panose="03080600000000000000" pitchFamily="66" charset="0"/>
            </a:endParaRPr>
          </a:p>
          <a:p>
            <a:pPr>
              <a:defRPr/>
            </a:pPr>
            <a:endParaRPr lang="en-US" sz="2000" dirty="0">
              <a:solidFill>
                <a:schemeClr val="bg2">
                  <a:lumMod val="50000"/>
                </a:schemeClr>
              </a:solidFill>
              <a:latin typeface="Estrangelo Edessa" panose="03080600000000000000" pitchFamily="66" charset="0"/>
              <a:cs typeface="Estrangelo Edessa" panose="03080600000000000000" pitchFamily="66" charset="0"/>
            </a:endParaRPr>
          </a:p>
        </p:txBody>
      </p:sp>
      <p:pic>
        <p:nvPicPr>
          <p:cNvPr id="37895" name="Picture 8" descr="C:\Users\rakesh-s\Desktop\gocr-header.jpg"/>
          <p:cNvPicPr>
            <a:picLocks noChangeAspect="1" noChangeArrowheads="1"/>
          </p:cNvPicPr>
          <p:nvPr/>
        </p:nvPicPr>
        <p:blipFill>
          <a:blip r:embed="rId3">
            <a:extLst>
              <a:ext uri="{28A0092B-C50C-407E-A947-70E740481C1C}">
                <a14:useLocalDpi xmlns:a14="http://schemas.microsoft.com/office/drawing/2010/main" val="0"/>
              </a:ext>
            </a:extLst>
          </a:blip>
          <a:srcRect l="22462" r="12379"/>
          <a:stretch>
            <a:fillRect/>
          </a:stretch>
        </p:blipFill>
        <p:spPr bwMode="auto">
          <a:xfrm>
            <a:off x="5076825" y="4370388"/>
            <a:ext cx="393065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descr="C:\Users\rakesh-s\Desktop\speak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62400"/>
            <a:ext cx="9144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1"/>
          <p:cNvSpPr>
            <a:spLocks noChangeArrowheads="1"/>
          </p:cNvSpPr>
          <p:nvPr/>
        </p:nvSpPr>
        <p:spPr bwMode="auto">
          <a:xfrm>
            <a:off x="107950" y="333375"/>
            <a:ext cx="903605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FFFF00"/>
                </a:solidFill>
                <a:cs typeface="Times New Roman" pitchFamily="18" charset="0"/>
              </a:rPr>
              <a:t>For more details on Conferences related to Biochemistry &amp; Pharmacology: Open Access journal please visit the link given below</a:t>
            </a:r>
          </a:p>
          <a:p>
            <a:endParaRPr lang="en-US" b="1">
              <a:solidFill>
                <a:srgbClr val="FFFF00"/>
              </a:solidFill>
              <a:cs typeface="Times New Roman" pitchFamily="18" charset="0"/>
            </a:endParaRPr>
          </a:p>
          <a:p>
            <a:r>
              <a:rPr lang="en-US" b="1">
                <a:solidFill>
                  <a:srgbClr val="FFFF00"/>
                </a:solidFill>
                <a:cs typeface="Times New Roman" pitchFamily="18" charset="0"/>
                <a:hlinkClick r:id="rId3"/>
              </a:rPr>
              <a:t>www.conferenceseries.com/pharmaceutical-sciences-meetings</a:t>
            </a:r>
            <a:endParaRPr lang="en-US">
              <a:solidFill>
                <a:srgbClr val="FFFF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endParaRPr lang="en-US" smtClean="0"/>
          </a:p>
        </p:txBody>
      </p:sp>
      <p:sp>
        <p:nvSpPr>
          <p:cNvPr id="39939" name="Content Placeholder 2"/>
          <p:cNvSpPr>
            <a:spLocks noGrp="1"/>
          </p:cNvSpPr>
          <p:nvPr>
            <p:ph idx="1"/>
          </p:nvPr>
        </p:nvSpPr>
        <p:spPr/>
        <p:txBody>
          <a:bodyPr/>
          <a:lstStyle/>
          <a:p>
            <a:endParaRPr lang="en-US" smtClean="0"/>
          </a:p>
        </p:txBody>
      </p:sp>
      <p:pic>
        <p:nvPicPr>
          <p:cNvPr id="39940" name="Picture 2" descr="C:\Users\rakesh-s\Desktop\2-2nd-de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3" descr="C:\Users\rakesh-s\Desktop\membershi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91000"/>
            <a:ext cx="9144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905000" y="0"/>
            <a:ext cx="7086600" cy="830263"/>
          </a:xfrm>
          <a:prstGeom prst="rect">
            <a:avLst/>
          </a:prstGeom>
        </p:spPr>
        <p:txBody>
          <a:bodyPr>
            <a:spAutoFit/>
          </a:bodyPr>
          <a:lstStyle/>
          <a:p>
            <a:pPr>
              <a:defRPr/>
            </a:pPr>
            <a:r>
              <a:rPr lang="en-US" sz="2400" dirty="0">
                <a:solidFill>
                  <a:schemeClr val="accent5">
                    <a:lumMod val="10000"/>
                  </a:schemeClr>
                </a:solidFill>
                <a:latin typeface="Andalus" panose="02020603050405020304" pitchFamily="18" charset="-78"/>
                <a:cs typeface="Andalus" panose="02020603050405020304" pitchFamily="18" charset="-78"/>
              </a:rPr>
              <a:t>OMICS </a:t>
            </a:r>
            <a:r>
              <a:rPr lang="en-US" sz="2400" b="1" dirty="0">
                <a:solidFill>
                  <a:schemeClr val="accent5">
                    <a:lumMod val="10000"/>
                  </a:schemeClr>
                </a:solidFill>
                <a:latin typeface="Andalus" panose="02020603050405020304" pitchFamily="18" charset="-78"/>
                <a:cs typeface="Andalus" panose="02020603050405020304" pitchFamily="18" charset="-78"/>
              </a:rPr>
              <a:t>International</a:t>
            </a:r>
            <a:r>
              <a:rPr lang="en-US" sz="2400" dirty="0">
                <a:solidFill>
                  <a:schemeClr val="accent5">
                    <a:lumMod val="10000"/>
                  </a:schemeClr>
                </a:solidFill>
                <a:latin typeface="Andalus" panose="02020603050405020304" pitchFamily="18" charset="-78"/>
                <a:cs typeface="Andalus" panose="02020603050405020304" pitchFamily="18" charset="-78"/>
              </a:rPr>
              <a:t> </a:t>
            </a:r>
            <a:r>
              <a:rPr lang="en-US" sz="2400" b="1" dirty="0">
                <a:solidFill>
                  <a:schemeClr val="accent5">
                    <a:lumMod val="10000"/>
                  </a:schemeClr>
                </a:solidFill>
                <a:latin typeface="Andalus" panose="02020603050405020304" pitchFamily="18" charset="-78"/>
                <a:cs typeface="Andalus" panose="02020603050405020304" pitchFamily="18" charset="-78"/>
              </a:rPr>
              <a:t>Open Access Membership</a:t>
            </a:r>
            <a:br>
              <a:rPr lang="en-US" sz="2400" b="1" dirty="0">
                <a:solidFill>
                  <a:schemeClr val="accent5">
                    <a:lumMod val="10000"/>
                  </a:schemeClr>
                </a:solidFill>
                <a:latin typeface="Andalus" panose="02020603050405020304" pitchFamily="18" charset="-78"/>
                <a:cs typeface="Andalus" panose="02020603050405020304" pitchFamily="18" charset="-78"/>
              </a:rPr>
            </a:br>
            <a:endParaRPr lang="en-US" sz="2400" dirty="0">
              <a:solidFill>
                <a:schemeClr val="accent5">
                  <a:lumMod val="10000"/>
                </a:schemeClr>
              </a:solidFill>
              <a:latin typeface="Andalus" panose="02020603050405020304" pitchFamily="18" charset="-78"/>
              <a:cs typeface="Andalus" panose="02020603050405020304" pitchFamily="18" charset="-78"/>
            </a:endParaRPr>
          </a:p>
        </p:txBody>
      </p:sp>
      <p:sp>
        <p:nvSpPr>
          <p:cNvPr id="7" name="Teardrop 6"/>
          <p:cNvSpPr/>
          <p:nvPr/>
        </p:nvSpPr>
        <p:spPr>
          <a:xfrm>
            <a:off x="-107950" y="2409825"/>
            <a:ext cx="9099550" cy="2747963"/>
          </a:xfrm>
          <a:prstGeom prst="teardrop">
            <a:avLst/>
          </a:prstGeom>
          <a:solidFill>
            <a:schemeClr val="accent3">
              <a:lumMod val="75000"/>
            </a:schemeClr>
          </a:solidFill>
        </p:spPr>
        <p:style>
          <a:lnRef idx="1">
            <a:schemeClr val="accent5"/>
          </a:lnRef>
          <a:fillRef idx="2">
            <a:schemeClr val="accent5"/>
          </a:fillRef>
          <a:effectRef idx="1">
            <a:schemeClr val="accent5"/>
          </a:effectRef>
          <a:fontRef idx="minor">
            <a:schemeClr val="dk1"/>
          </a:fontRef>
        </p:style>
        <p:txBody>
          <a:bodyPr anchor="ctr"/>
          <a:lstStyle/>
          <a:p>
            <a:pPr>
              <a:defRPr/>
            </a:pPr>
            <a:r>
              <a:rPr lang="en-US">
                <a:latin typeface="Calisto MT" panose="02040603050505030304" pitchFamily="18" charset="0"/>
              </a:rPr>
              <a:t>Open Access Membership  with OMICS International </a:t>
            </a:r>
            <a:r>
              <a:rPr lang="en-US" dirty="0">
                <a:latin typeface="Calisto MT" panose="02040603050505030304" pitchFamily="18" charset="0"/>
              </a:rPr>
              <a:t>enables academic and research institutions, funders and corporations to actively encourage open access in scholarly communication and the dissemination of research published by their authors.</a:t>
            </a:r>
          </a:p>
          <a:p>
            <a:pPr>
              <a:defRPr/>
            </a:pPr>
            <a:r>
              <a:rPr lang="en-US" dirty="0">
                <a:latin typeface="Calisto MT" panose="02040603050505030304" pitchFamily="18" charset="0"/>
              </a:rPr>
              <a:t>For more details and benefits, click on the link below:</a:t>
            </a:r>
          </a:p>
          <a:p>
            <a:pPr>
              <a:defRPr/>
            </a:pPr>
            <a:r>
              <a:rPr lang="en-US" dirty="0">
                <a:solidFill>
                  <a:schemeClr val="accent4">
                    <a:lumMod val="10000"/>
                  </a:schemeClr>
                </a:solidFill>
                <a:latin typeface="Calisto MT" panose="02040603050505030304" pitchFamily="18" charset="0"/>
                <a:hlinkClick r:id="rId4"/>
              </a:rPr>
              <a:t>http://omicsonline.org/membership.php</a:t>
            </a:r>
            <a:r>
              <a:rPr lang="en-US" dirty="0">
                <a:solidFill>
                  <a:schemeClr val="accent4">
                    <a:lumMod val="10000"/>
                  </a:schemeClr>
                </a:solidFill>
                <a:latin typeface="Calisto MT" panose="02040603050505030304" pitchFamily="18" charset="0"/>
              </a:rPr>
              <a: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49842BD7-46A2-4C3B-88DE-D0958865FE70}" type="slidenum">
              <a:rPr lang="en-US" altLang="en-US" sz="1400" smtClean="0">
                <a:solidFill>
                  <a:srgbClr val="080808"/>
                </a:solidFill>
              </a:rPr>
              <a:pPr eaLnBrk="1" hangingPunct="1"/>
              <a:t>4</a:t>
            </a:fld>
            <a:r>
              <a:rPr lang="en-US" altLang="en-US" sz="1400" smtClean="0">
                <a:solidFill>
                  <a:srgbClr val="080808"/>
                </a:solidFill>
              </a:rPr>
              <a:t>/61</a:t>
            </a:r>
          </a:p>
        </p:txBody>
      </p:sp>
      <p:sp>
        <p:nvSpPr>
          <p:cNvPr id="5123" name="Rectangle 1"/>
          <p:cNvSpPr>
            <a:spLocks noChangeArrowheads="1"/>
          </p:cNvSpPr>
          <p:nvPr/>
        </p:nvSpPr>
        <p:spPr bwMode="auto">
          <a:xfrm>
            <a:off x="0" y="2781300"/>
            <a:ext cx="9144000"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gn="ctr">
              <a:lnSpc>
                <a:spcPct val="80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800" b="1">
                <a:solidFill>
                  <a:schemeClr val="tx1"/>
                </a:solidFill>
              </a:rPr>
              <a:t>0. Introduction to Prions and Prion Proteins</a:t>
            </a:r>
            <a:endParaRPr lang="en-US" altLang="en-US" sz="4800" b="1" i="1">
              <a:solidFill>
                <a:srgbClr val="FF0066"/>
              </a:solidFill>
              <a:latin typeface="Arial" charset="0"/>
              <a:ea typeface="宋体" pitchFamily="2" charset="-122"/>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90488"/>
            <a:ext cx="9164638" cy="186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6C70EE4C-CA7F-40F5-9C49-DB8B206FC365}" type="slidenum">
              <a:rPr lang="en-US" altLang="en-US" sz="1400" smtClean="0">
                <a:solidFill>
                  <a:srgbClr val="080808"/>
                </a:solidFill>
              </a:rPr>
              <a:pPr eaLnBrk="1" hangingPunct="1"/>
              <a:t>5</a:t>
            </a:fld>
            <a:r>
              <a:rPr lang="en-US" altLang="en-US" sz="1400" smtClean="0">
                <a:solidFill>
                  <a:srgbClr val="080808"/>
                </a:solidFill>
              </a:rPr>
              <a:t>/61</a:t>
            </a:r>
          </a:p>
        </p:txBody>
      </p:sp>
      <p:sp>
        <p:nvSpPr>
          <p:cNvPr id="6147" name="Rectangle 2"/>
          <p:cNvSpPr>
            <a:spLocks noGrp="1" noChangeArrowheads="1"/>
          </p:cNvSpPr>
          <p:nvPr>
            <p:ph type="ctrTitle" idx="4294967295"/>
          </p:nvPr>
        </p:nvSpPr>
        <p:spPr>
          <a:xfrm>
            <a:off x="0" y="2276475"/>
            <a:ext cx="9144000" cy="1871663"/>
          </a:xfrm>
        </p:spPr>
        <p:txBody>
          <a:bodyPr lIns="91440" tIns="45720" rIns="91440" bIns="45720"/>
          <a:lstStyle/>
          <a:p>
            <a:pPr algn="l" eaLnBrk="1" hangingPunct="1"/>
            <a:r>
              <a:rPr lang="en-US" altLang="en-US" sz="3200" smtClean="0"/>
              <a:t/>
            </a:r>
            <a:br>
              <a:rPr lang="en-US" altLang="en-US" sz="3200" smtClean="0"/>
            </a:br>
            <a:r>
              <a:rPr lang="en-US" altLang="en-US" sz="3200" smtClean="0"/>
              <a:t/>
            </a:r>
            <a:br>
              <a:rPr lang="en-US" altLang="en-US" sz="3200" smtClean="0"/>
            </a:br>
            <a:r>
              <a:rPr lang="en-US" altLang="en-US" sz="3200" smtClean="0"/>
              <a:t>Introduction to prion diseases (</a:t>
            </a:r>
            <a:r>
              <a:rPr lang="en-US" altLang="en-US" sz="3600" b="1" smtClean="0">
                <a:solidFill>
                  <a:schemeClr val="tx1"/>
                </a:solidFill>
              </a:rPr>
              <a:t>Prions</a:t>
            </a:r>
            <a:r>
              <a:rPr lang="en-US" altLang="en-US" sz="3600" smtClean="0"/>
              <a:t>)</a:t>
            </a:r>
            <a:r>
              <a:rPr lang="en-US" altLang="en-US" sz="3200" smtClean="0"/>
              <a:t/>
            </a:r>
            <a:br>
              <a:rPr lang="en-US" altLang="en-US" sz="3200" smtClean="0"/>
            </a:br>
            <a:r>
              <a:rPr lang="en-AU" altLang="en-US" sz="2800" smtClean="0"/>
              <a:t>Unlike conventional infectious diseases which require that a microorganism bring</a:t>
            </a:r>
            <a:r>
              <a:rPr lang="en-US" altLang="en-US" sz="2800" smtClean="0"/>
              <a:t> </a:t>
            </a:r>
            <a:r>
              <a:rPr lang="en-AU" altLang="en-US" sz="2800" smtClean="0"/>
              <a:t>DNA, RNA or both into the body,  prion diseases can be caused by the body’s own</a:t>
            </a:r>
            <a:br>
              <a:rPr lang="en-AU" altLang="en-US" sz="2800" smtClean="0"/>
            </a:br>
            <a:r>
              <a:rPr lang="en-AU" altLang="en-US" sz="2800" smtClean="0"/>
              <a:t>proteins.</a:t>
            </a:r>
            <a:r>
              <a:rPr lang="en-US" altLang="en-US" sz="3200" smtClean="0"/>
              <a:t/>
            </a:r>
            <a:br>
              <a:rPr lang="en-US" altLang="en-US" sz="3200" smtClean="0"/>
            </a:br>
            <a:r>
              <a:rPr lang="en-US" altLang="en-US" sz="2800" smtClean="0"/>
              <a:t>P</a:t>
            </a:r>
            <a:r>
              <a:rPr lang="en-AU" altLang="en-US" sz="2800" smtClean="0"/>
              <a:t>rions differ from conventional infectious</a:t>
            </a:r>
            <a:r>
              <a:rPr lang="en-US" altLang="en-US" sz="2800" smtClean="0"/>
              <a:t> </a:t>
            </a:r>
            <a:r>
              <a:rPr lang="en-AU" altLang="en-US" sz="2800" smtClean="0"/>
              <a:t>agents in being highly resistant to treatments that destroy the nucleic</a:t>
            </a:r>
            <a:r>
              <a:rPr lang="en-US" altLang="en-US" sz="2800" smtClean="0"/>
              <a:t> </a:t>
            </a:r>
            <a:r>
              <a:rPr lang="en-AU" altLang="en-US" sz="2800" smtClean="0"/>
              <a:t>acids found in bacteria and viruses.</a:t>
            </a:r>
            <a:r>
              <a:rPr lang="en-US" altLang="en-US" sz="2800" smtClean="0"/>
              <a:t/>
            </a:r>
            <a:br>
              <a:rPr lang="en-US" altLang="en-US" sz="2800" smtClean="0"/>
            </a:br>
            <a:r>
              <a:rPr lang="en-US" altLang="en-US" sz="2800" smtClean="0"/>
              <a:t>A</a:t>
            </a:r>
            <a:r>
              <a:rPr lang="en-AU" altLang="en-US" sz="2800" smtClean="0"/>
              <a:t> prion is neither a virus, a bacteria nor any</a:t>
            </a:r>
            <a:r>
              <a:rPr lang="en-US" altLang="en-US" sz="2800" smtClean="0"/>
              <a:t> </a:t>
            </a:r>
            <a:r>
              <a:rPr lang="en-AU" altLang="en-US" sz="2800" smtClean="0"/>
              <a:t>microorganism so the disease</a:t>
            </a:r>
            <a:r>
              <a:rPr lang="en-US" altLang="en-US" sz="2800" smtClean="0"/>
              <a:t> </a:t>
            </a:r>
            <a:r>
              <a:rPr lang="en-AU" altLang="en-US" sz="2800" smtClean="0"/>
              <a:t>cannot be caused by the vigilance of the organism immune system</a:t>
            </a:r>
            <a:r>
              <a:rPr lang="en-US" altLang="en-US" sz="2800" smtClean="0"/>
              <a:t> </a:t>
            </a:r>
            <a:r>
              <a:rPr lang="en-AU" altLang="en-US" sz="2800" smtClean="0"/>
              <a:t>and it can freely spread from one species to another species.</a:t>
            </a:r>
            <a:endParaRPr lang="en-US" altLang="en-US" sz="2800" smtClean="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90488"/>
            <a:ext cx="9164638" cy="128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0B12E808-160D-43BA-9101-0B9D0CAADCDF}" type="slidenum">
              <a:rPr lang="en-US" altLang="en-US" sz="1400" smtClean="0">
                <a:solidFill>
                  <a:srgbClr val="080808"/>
                </a:solidFill>
              </a:rPr>
              <a:pPr eaLnBrk="1" hangingPunct="1"/>
              <a:t>6</a:t>
            </a:fld>
            <a:r>
              <a:rPr lang="en-US" altLang="en-US" sz="1400" smtClean="0">
                <a:solidFill>
                  <a:srgbClr val="080808"/>
                </a:solidFill>
              </a:rPr>
              <a:t>/61</a:t>
            </a:r>
          </a:p>
        </p:txBody>
      </p:sp>
      <p:pic>
        <p:nvPicPr>
          <p:cNvPr id="7171" name="Picture 3" descr="Protein only hypothesis from 1937~2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6975"/>
            <a:ext cx="9144000"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90488"/>
            <a:ext cx="9164638" cy="128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CA809DD7-A4B6-4F8F-9BA6-7E6EC66AA4EA}" type="slidenum">
              <a:rPr lang="en-US" altLang="en-US" sz="1400" smtClean="0">
                <a:solidFill>
                  <a:srgbClr val="080808"/>
                </a:solidFill>
              </a:rPr>
              <a:pPr eaLnBrk="1" hangingPunct="1"/>
              <a:t>7</a:t>
            </a:fld>
            <a:r>
              <a:rPr lang="en-US" altLang="en-US" sz="1400" smtClean="0">
                <a:solidFill>
                  <a:srgbClr val="080808"/>
                </a:solidFill>
              </a:rPr>
              <a:t>/61</a:t>
            </a:r>
          </a:p>
        </p:txBody>
      </p:sp>
      <p:sp>
        <p:nvSpPr>
          <p:cNvPr id="8195" name="Rectangle 2"/>
          <p:cNvSpPr txBox="1">
            <a:spLocks noChangeArrowheads="1"/>
          </p:cNvSpPr>
          <p:nvPr/>
        </p:nvSpPr>
        <p:spPr bwMode="auto">
          <a:xfrm>
            <a:off x="176213" y="1316038"/>
            <a:ext cx="1081087"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200">
                <a:solidFill>
                  <a:schemeClr val="bg1"/>
                </a:solidFill>
                <a:latin typeface="Times New Roman" pitchFamily="18" charset="0"/>
                <a:ea typeface="楷体_GB2312" pitchFamily="49" charset="-122"/>
              </a:defRPr>
            </a:lvl1pPr>
            <a:lvl2pPr eaLnBrk="0" hangingPunct="0">
              <a:defRPr sz="3200">
                <a:solidFill>
                  <a:schemeClr val="bg1"/>
                </a:solidFill>
                <a:latin typeface="Times New Roman" pitchFamily="18" charset="0"/>
                <a:ea typeface="楷体_GB2312" pitchFamily="49" charset="-122"/>
              </a:defRPr>
            </a:lvl2pPr>
            <a:lvl3pPr eaLnBrk="0" hangingPunct="0">
              <a:defRPr sz="3200">
                <a:solidFill>
                  <a:schemeClr val="bg1"/>
                </a:solidFill>
                <a:latin typeface="Times New Roman" pitchFamily="18" charset="0"/>
                <a:ea typeface="楷体_GB2312" pitchFamily="49" charset="-122"/>
              </a:defRPr>
            </a:lvl3pPr>
            <a:lvl4pPr eaLnBrk="0" hangingPunct="0">
              <a:defRPr sz="3200">
                <a:solidFill>
                  <a:schemeClr val="bg1"/>
                </a:solidFill>
                <a:latin typeface="Times New Roman" pitchFamily="18" charset="0"/>
                <a:ea typeface="楷体_GB2312" pitchFamily="49" charset="-122"/>
              </a:defRPr>
            </a:lvl4pPr>
            <a:lvl5pPr eaLnBrk="0" hangingPunct="0">
              <a:defRPr sz="3200">
                <a:solidFill>
                  <a:schemeClr val="bg1"/>
                </a:solidFill>
                <a:latin typeface="Times New Roman" pitchFamily="18" charset="0"/>
                <a:ea typeface="楷体_GB2312" pitchFamily="49" charset="-122"/>
              </a:defRPr>
            </a:lvl5pPr>
            <a:lvl6pPr marL="25146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6pPr>
            <a:lvl7pPr marL="29718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7pPr>
            <a:lvl8pPr marL="34290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8pPr>
            <a:lvl9pPr marL="38862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9pPr>
          </a:lstStyle>
          <a:p>
            <a:pPr defTabSz="914400" eaLnBrk="1" hangingPunct="1"/>
            <a:r>
              <a:rPr lang="en-US" altLang="en-US" sz="2400" b="1" i="1">
                <a:solidFill>
                  <a:srgbClr val="FF0000"/>
                </a:solidFill>
                <a:latin typeface="Arial" charset="0"/>
                <a:ea typeface="MS Gothic" pitchFamily="49" charset="-128"/>
              </a:rPr>
              <a:t>Cow</a:t>
            </a:r>
            <a:br>
              <a:rPr lang="en-US" altLang="en-US" sz="2400" b="1" i="1">
                <a:solidFill>
                  <a:srgbClr val="FF0000"/>
                </a:solidFill>
                <a:latin typeface="Arial" charset="0"/>
                <a:ea typeface="MS Gothic" pitchFamily="49" charset="-128"/>
              </a:rPr>
            </a:br>
            <a:r>
              <a:rPr lang="en-US" altLang="en-US" sz="2400" b="1" i="1">
                <a:solidFill>
                  <a:schemeClr val="accent2"/>
                </a:solidFill>
                <a:latin typeface="Arial" charset="0"/>
                <a:ea typeface="MS Gothic" pitchFamily="49" charset="-128"/>
              </a:rPr>
              <a:t>is </a:t>
            </a:r>
          </a:p>
          <a:p>
            <a:pPr defTabSz="914400" eaLnBrk="1" hangingPunct="1"/>
            <a:r>
              <a:rPr lang="en-US" altLang="en-US" sz="2400" b="1" i="1">
                <a:solidFill>
                  <a:schemeClr val="accent2"/>
                </a:solidFill>
                <a:latin typeface="Arial" charset="0"/>
                <a:ea typeface="MS Gothic" pitchFamily="49" charset="-128"/>
              </a:rPr>
              <a:t>mad:</a:t>
            </a:r>
          </a:p>
        </p:txBody>
      </p:sp>
      <p:pic>
        <p:nvPicPr>
          <p:cNvPr id="819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1212850"/>
            <a:ext cx="3465513"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2"/>
          <p:cNvSpPr txBox="1">
            <a:spLocks noChangeArrowheads="1"/>
          </p:cNvSpPr>
          <p:nvPr/>
        </p:nvSpPr>
        <p:spPr bwMode="auto">
          <a:xfrm>
            <a:off x="4859338" y="2636838"/>
            <a:ext cx="17922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200">
                <a:solidFill>
                  <a:schemeClr val="bg1"/>
                </a:solidFill>
                <a:latin typeface="Times New Roman" pitchFamily="18" charset="0"/>
                <a:ea typeface="楷体_GB2312" pitchFamily="49" charset="-122"/>
              </a:defRPr>
            </a:lvl1pPr>
            <a:lvl2pPr eaLnBrk="0" hangingPunct="0">
              <a:defRPr sz="3200">
                <a:solidFill>
                  <a:schemeClr val="bg1"/>
                </a:solidFill>
                <a:latin typeface="Times New Roman" pitchFamily="18" charset="0"/>
                <a:ea typeface="楷体_GB2312" pitchFamily="49" charset="-122"/>
              </a:defRPr>
            </a:lvl2pPr>
            <a:lvl3pPr eaLnBrk="0" hangingPunct="0">
              <a:defRPr sz="3200">
                <a:solidFill>
                  <a:schemeClr val="bg1"/>
                </a:solidFill>
                <a:latin typeface="Times New Roman" pitchFamily="18" charset="0"/>
                <a:ea typeface="楷体_GB2312" pitchFamily="49" charset="-122"/>
              </a:defRPr>
            </a:lvl3pPr>
            <a:lvl4pPr eaLnBrk="0" hangingPunct="0">
              <a:defRPr sz="3200">
                <a:solidFill>
                  <a:schemeClr val="bg1"/>
                </a:solidFill>
                <a:latin typeface="Times New Roman" pitchFamily="18" charset="0"/>
                <a:ea typeface="楷体_GB2312" pitchFamily="49" charset="-122"/>
              </a:defRPr>
            </a:lvl4pPr>
            <a:lvl5pPr eaLnBrk="0" hangingPunct="0">
              <a:defRPr sz="3200">
                <a:solidFill>
                  <a:schemeClr val="bg1"/>
                </a:solidFill>
                <a:latin typeface="Times New Roman" pitchFamily="18" charset="0"/>
                <a:ea typeface="楷体_GB2312" pitchFamily="49" charset="-122"/>
              </a:defRPr>
            </a:lvl5pPr>
            <a:lvl6pPr marL="25146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6pPr>
            <a:lvl7pPr marL="29718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7pPr>
            <a:lvl8pPr marL="34290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8pPr>
            <a:lvl9pPr marL="38862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9pPr>
          </a:lstStyle>
          <a:p>
            <a:pPr defTabSz="914400" eaLnBrk="1" hangingPunct="1"/>
            <a:r>
              <a:rPr lang="en-US" altLang="en-US" sz="2400" b="1" i="1">
                <a:solidFill>
                  <a:srgbClr val="FF0000"/>
                </a:solidFill>
                <a:latin typeface="Arial" charset="0"/>
                <a:ea typeface="MS Gothic" pitchFamily="49" charset="-128"/>
              </a:rPr>
              <a:t>Sheep</a:t>
            </a:r>
            <a:br>
              <a:rPr lang="en-US" altLang="en-US" sz="2400" b="1" i="1">
                <a:solidFill>
                  <a:srgbClr val="FF0000"/>
                </a:solidFill>
                <a:latin typeface="Arial" charset="0"/>
                <a:ea typeface="MS Gothic" pitchFamily="49" charset="-128"/>
              </a:rPr>
            </a:br>
            <a:r>
              <a:rPr lang="en-US" altLang="en-US" sz="2400" b="1" i="1">
                <a:solidFill>
                  <a:srgbClr val="FF0000"/>
                </a:solidFill>
                <a:latin typeface="Arial" charset="0"/>
                <a:ea typeface="MS Gothic" pitchFamily="49" charset="-128"/>
              </a:rPr>
              <a:t>goat</a:t>
            </a:r>
            <a:endParaRPr lang="en-US" altLang="en-US" sz="2400" b="1" i="1">
              <a:solidFill>
                <a:schemeClr val="accent2"/>
              </a:solidFill>
              <a:latin typeface="Arial" charset="0"/>
              <a:ea typeface="MS Gothic" pitchFamily="49" charset="-128"/>
            </a:endParaRPr>
          </a:p>
          <a:p>
            <a:pPr defTabSz="914400" eaLnBrk="1" hangingPunct="1"/>
            <a:r>
              <a:rPr lang="en-US" altLang="en-US" sz="2400" b="1" i="1">
                <a:solidFill>
                  <a:schemeClr val="accent2"/>
                </a:solidFill>
                <a:latin typeface="Arial" charset="0"/>
                <a:ea typeface="MS Gothic" pitchFamily="49" charset="-128"/>
              </a:rPr>
              <a:t>scrapie:</a:t>
            </a:r>
          </a:p>
        </p:txBody>
      </p:sp>
      <p:pic>
        <p:nvPicPr>
          <p:cNvPr id="819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28775"/>
            <a:ext cx="3048000"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2"/>
          <p:cNvSpPr txBox="1">
            <a:spLocks noChangeArrowheads="1"/>
          </p:cNvSpPr>
          <p:nvPr/>
        </p:nvSpPr>
        <p:spPr bwMode="auto">
          <a:xfrm>
            <a:off x="0" y="2997200"/>
            <a:ext cx="7164388"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200">
                <a:solidFill>
                  <a:schemeClr val="bg1"/>
                </a:solidFill>
                <a:latin typeface="Times New Roman" pitchFamily="18" charset="0"/>
                <a:ea typeface="楷体_GB2312" pitchFamily="49" charset="-122"/>
              </a:defRPr>
            </a:lvl1pPr>
            <a:lvl2pPr eaLnBrk="0" hangingPunct="0">
              <a:defRPr sz="3200">
                <a:solidFill>
                  <a:schemeClr val="bg1"/>
                </a:solidFill>
                <a:latin typeface="Times New Roman" pitchFamily="18" charset="0"/>
                <a:ea typeface="楷体_GB2312" pitchFamily="49" charset="-122"/>
              </a:defRPr>
            </a:lvl2pPr>
            <a:lvl3pPr eaLnBrk="0" hangingPunct="0">
              <a:defRPr sz="3200">
                <a:solidFill>
                  <a:schemeClr val="bg1"/>
                </a:solidFill>
                <a:latin typeface="Times New Roman" pitchFamily="18" charset="0"/>
                <a:ea typeface="楷体_GB2312" pitchFamily="49" charset="-122"/>
              </a:defRPr>
            </a:lvl3pPr>
            <a:lvl4pPr eaLnBrk="0" hangingPunct="0">
              <a:defRPr sz="3200">
                <a:solidFill>
                  <a:schemeClr val="bg1"/>
                </a:solidFill>
                <a:latin typeface="Times New Roman" pitchFamily="18" charset="0"/>
                <a:ea typeface="楷体_GB2312" pitchFamily="49" charset="-122"/>
              </a:defRPr>
            </a:lvl4pPr>
            <a:lvl5pPr eaLnBrk="0" hangingPunct="0">
              <a:defRPr sz="3200">
                <a:solidFill>
                  <a:schemeClr val="bg1"/>
                </a:solidFill>
                <a:latin typeface="Times New Roman" pitchFamily="18" charset="0"/>
                <a:ea typeface="楷体_GB2312" pitchFamily="49" charset="-122"/>
              </a:defRPr>
            </a:lvl5pPr>
            <a:lvl6pPr marL="25146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6pPr>
            <a:lvl7pPr marL="29718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7pPr>
            <a:lvl8pPr marL="34290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8pPr>
            <a:lvl9pPr marL="38862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9pPr>
          </a:lstStyle>
          <a:p>
            <a:pPr defTabSz="914400" eaLnBrk="1" hangingPunct="1"/>
            <a:r>
              <a:rPr lang="en-US" altLang="en-US" sz="2400" b="1" i="1">
                <a:solidFill>
                  <a:srgbClr val="FF0000"/>
                </a:solidFill>
                <a:latin typeface="Arial" charset="0"/>
                <a:ea typeface="MS Gothic" pitchFamily="49" charset="-128"/>
              </a:rPr>
              <a:t>Deer</a:t>
            </a:r>
            <a:br>
              <a:rPr lang="en-US" altLang="en-US" sz="2400" b="1" i="1">
                <a:solidFill>
                  <a:srgbClr val="FF0000"/>
                </a:solidFill>
                <a:latin typeface="Arial" charset="0"/>
                <a:ea typeface="MS Gothic" pitchFamily="49" charset="-128"/>
              </a:rPr>
            </a:br>
            <a:r>
              <a:rPr lang="en-US" altLang="en-US" sz="2400" b="1" i="1">
                <a:solidFill>
                  <a:schemeClr val="accent2"/>
                </a:solidFill>
                <a:latin typeface="Arial" charset="0"/>
                <a:ea typeface="MS Gothic" pitchFamily="49" charset="-128"/>
              </a:rPr>
              <a:t>chronic</a:t>
            </a:r>
          </a:p>
          <a:p>
            <a:pPr defTabSz="914400" eaLnBrk="1" hangingPunct="1"/>
            <a:r>
              <a:rPr lang="en-US" altLang="en-US" sz="2400" b="1" i="1">
                <a:solidFill>
                  <a:schemeClr val="accent2"/>
                </a:solidFill>
                <a:latin typeface="Arial" charset="0"/>
                <a:ea typeface="MS Gothic" pitchFamily="49" charset="-128"/>
              </a:rPr>
              <a:t>wasting</a:t>
            </a:r>
          </a:p>
          <a:p>
            <a:pPr defTabSz="914400" eaLnBrk="1" hangingPunct="1"/>
            <a:r>
              <a:rPr lang="en-US" altLang="en-US" sz="2400" b="1" i="1">
                <a:solidFill>
                  <a:schemeClr val="accent2"/>
                </a:solidFill>
                <a:latin typeface="Arial" charset="0"/>
                <a:ea typeface="MS Gothic" pitchFamily="49" charset="-128"/>
              </a:rPr>
              <a:t>disease</a:t>
            </a:r>
          </a:p>
          <a:p>
            <a:pPr defTabSz="914400" eaLnBrk="1" hangingPunct="1"/>
            <a:r>
              <a:rPr lang="en-US" altLang="en-US" sz="1600" b="1" i="1">
                <a:solidFill>
                  <a:schemeClr val="accent2"/>
                </a:solidFill>
                <a:latin typeface="Arial" charset="0"/>
                <a:ea typeface="MS Gothic" pitchFamily="49" charset="-128"/>
              </a:rPr>
              <a:t>(CWD):</a:t>
            </a:r>
          </a:p>
        </p:txBody>
      </p:sp>
      <p:pic>
        <p:nvPicPr>
          <p:cNvPr id="820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4005263"/>
            <a:ext cx="3967162"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3357563"/>
            <a:ext cx="2608263"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38" y="-90488"/>
            <a:ext cx="9164638" cy="128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192E4323-ED19-4C16-9634-A67BBC4736A7}" type="slidenum">
              <a:rPr lang="en-US" altLang="en-US" sz="1400" smtClean="0">
                <a:solidFill>
                  <a:srgbClr val="080808"/>
                </a:solidFill>
              </a:rPr>
              <a:pPr eaLnBrk="1" hangingPunct="1"/>
              <a:t>8</a:t>
            </a:fld>
            <a:r>
              <a:rPr lang="en-US" altLang="en-US" sz="1400" smtClean="0">
                <a:solidFill>
                  <a:srgbClr val="080808"/>
                </a:solidFill>
              </a:rPr>
              <a:t>/61</a:t>
            </a:r>
          </a:p>
        </p:txBody>
      </p:sp>
      <p:pic>
        <p:nvPicPr>
          <p:cNvPr id="9219"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2950" y="3406775"/>
            <a:ext cx="38100"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2"/>
          <p:cNvSpPr txBox="1">
            <a:spLocks noChangeArrowheads="1"/>
          </p:cNvSpPr>
          <p:nvPr/>
        </p:nvSpPr>
        <p:spPr bwMode="auto">
          <a:xfrm>
            <a:off x="0" y="1628775"/>
            <a:ext cx="990600"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200">
                <a:solidFill>
                  <a:schemeClr val="bg1"/>
                </a:solidFill>
                <a:latin typeface="Times New Roman" pitchFamily="18" charset="0"/>
                <a:ea typeface="楷体_GB2312" pitchFamily="49" charset="-122"/>
              </a:defRPr>
            </a:lvl1pPr>
            <a:lvl2pPr eaLnBrk="0" hangingPunct="0">
              <a:defRPr sz="3200">
                <a:solidFill>
                  <a:schemeClr val="bg1"/>
                </a:solidFill>
                <a:latin typeface="Times New Roman" pitchFamily="18" charset="0"/>
                <a:ea typeface="楷体_GB2312" pitchFamily="49" charset="-122"/>
              </a:defRPr>
            </a:lvl2pPr>
            <a:lvl3pPr eaLnBrk="0" hangingPunct="0">
              <a:defRPr sz="3200">
                <a:solidFill>
                  <a:schemeClr val="bg1"/>
                </a:solidFill>
                <a:latin typeface="Times New Roman" pitchFamily="18" charset="0"/>
                <a:ea typeface="楷体_GB2312" pitchFamily="49" charset="-122"/>
              </a:defRPr>
            </a:lvl3pPr>
            <a:lvl4pPr eaLnBrk="0" hangingPunct="0">
              <a:defRPr sz="3200">
                <a:solidFill>
                  <a:schemeClr val="bg1"/>
                </a:solidFill>
                <a:latin typeface="Times New Roman" pitchFamily="18" charset="0"/>
                <a:ea typeface="楷体_GB2312" pitchFamily="49" charset="-122"/>
              </a:defRPr>
            </a:lvl4pPr>
            <a:lvl5pPr eaLnBrk="0" hangingPunct="0">
              <a:defRPr sz="3200">
                <a:solidFill>
                  <a:schemeClr val="bg1"/>
                </a:solidFill>
                <a:latin typeface="Times New Roman" pitchFamily="18" charset="0"/>
                <a:ea typeface="楷体_GB2312" pitchFamily="49" charset="-122"/>
              </a:defRPr>
            </a:lvl5pPr>
            <a:lvl6pPr marL="25146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6pPr>
            <a:lvl7pPr marL="29718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7pPr>
            <a:lvl8pPr marL="34290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8pPr>
            <a:lvl9pPr marL="38862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9pPr>
          </a:lstStyle>
          <a:p>
            <a:pPr defTabSz="914400" eaLnBrk="1" hangingPunct="1"/>
            <a:r>
              <a:rPr lang="en-US" altLang="en-US" sz="2400" b="1" i="1">
                <a:solidFill>
                  <a:srgbClr val="FF0000"/>
                </a:solidFill>
                <a:latin typeface="Arial" charset="0"/>
                <a:ea typeface="MS Gothic" pitchFamily="49" charset="-128"/>
              </a:rPr>
              <a:t>“Mad”:</a:t>
            </a:r>
            <a:endParaRPr lang="en-US" altLang="en-US" sz="2400" b="1" i="1">
              <a:solidFill>
                <a:schemeClr val="accent2"/>
              </a:solidFill>
              <a:latin typeface="Arial" charset="0"/>
              <a:ea typeface="MS Gothic" pitchFamily="49" charset="-128"/>
            </a:endParaRPr>
          </a:p>
        </p:txBody>
      </p:sp>
      <p:pic>
        <p:nvPicPr>
          <p:cNvPr id="9221"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196975"/>
            <a:ext cx="18716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2133600"/>
            <a:ext cx="2794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1675" y="3641725"/>
            <a:ext cx="177006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51738" y="4076700"/>
            <a:ext cx="1592262"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48550" y="1366838"/>
            <a:ext cx="1695450"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2997200"/>
            <a:ext cx="2722563"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76825" y="1196975"/>
            <a:ext cx="232092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1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651500" y="5445125"/>
            <a:ext cx="1906588"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2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422775" y="5773738"/>
            <a:ext cx="12065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37038" y="3768725"/>
            <a:ext cx="154463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Picture 2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763838" y="3729038"/>
            <a:ext cx="1492250"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2" name="Picture 2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72000" y="4868863"/>
            <a:ext cx="874713"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3" name="Picture 2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492500" y="1001713"/>
            <a:ext cx="1376363"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4" name="Picture 27"/>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771775" y="5013325"/>
            <a:ext cx="17716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Picture 28"/>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169988" y="5443538"/>
            <a:ext cx="162242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Picture 29"/>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591425" y="2852738"/>
            <a:ext cx="1552575"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7" name="Picture 30"/>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043613" y="2078038"/>
            <a:ext cx="12446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8" name="Picture 2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638" y="-90488"/>
            <a:ext cx="9164638" cy="128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10"/>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bg1"/>
                </a:solidFill>
                <a:latin typeface="Times New Roman" pitchFamily="18" charset="0"/>
                <a:ea typeface="楷体_GB2312" pitchFamily="49" charset="-122"/>
              </a:defRPr>
            </a:lvl9pPr>
          </a:lstStyle>
          <a:p>
            <a:pPr eaLnBrk="1" hangingPunct="1"/>
            <a:fld id="{D382A89C-DDDB-4789-888C-E47F9C66659B}" type="slidenum">
              <a:rPr lang="en-US" altLang="en-US" sz="1400" smtClean="0">
                <a:solidFill>
                  <a:srgbClr val="080808"/>
                </a:solidFill>
              </a:rPr>
              <a:pPr eaLnBrk="1" hangingPunct="1"/>
              <a:t>9</a:t>
            </a:fld>
            <a:r>
              <a:rPr lang="en-US" altLang="en-US" sz="1400" smtClean="0">
                <a:solidFill>
                  <a:srgbClr val="080808"/>
                </a:solidFill>
              </a:rPr>
              <a:t>/61</a:t>
            </a:r>
          </a:p>
        </p:txBody>
      </p:sp>
      <p:sp>
        <p:nvSpPr>
          <p:cNvPr id="10243" name="Rectangle 2"/>
          <p:cNvSpPr txBox="1">
            <a:spLocks noChangeArrowheads="1"/>
          </p:cNvSpPr>
          <p:nvPr/>
        </p:nvSpPr>
        <p:spPr bwMode="auto">
          <a:xfrm>
            <a:off x="1374775" y="1208088"/>
            <a:ext cx="1508125"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200">
                <a:solidFill>
                  <a:schemeClr val="bg1"/>
                </a:solidFill>
                <a:latin typeface="Times New Roman" pitchFamily="18" charset="0"/>
                <a:ea typeface="楷体_GB2312" pitchFamily="49" charset="-122"/>
              </a:defRPr>
            </a:lvl1pPr>
            <a:lvl2pPr eaLnBrk="0" hangingPunct="0">
              <a:defRPr sz="3200">
                <a:solidFill>
                  <a:schemeClr val="bg1"/>
                </a:solidFill>
                <a:latin typeface="Times New Roman" pitchFamily="18" charset="0"/>
                <a:ea typeface="楷体_GB2312" pitchFamily="49" charset="-122"/>
              </a:defRPr>
            </a:lvl2pPr>
            <a:lvl3pPr eaLnBrk="0" hangingPunct="0">
              <a:defRPr sz="3200">
                <a:solidFill>
                  <a:schemeClr val="bg1"/>
                </a:solidFill>
                <a:latin typeface="Times New Roman" pitchFamily="18" charset="0"/>
                <a:ea typeface="楷体_GB2312" pitchFamily="49" charset="-122"/>
              </a:defRPr>
            </a:lvl3pPr>
            <a:lvl4pPr eaLnBrk="0" hangingPunct="0">
              <a:defRPr sz="3200">
                <a:solidFill>
                  <a:schemeClr val="bg1"/>
                </a:solidFill>
                <a:latin typeface="Times New Roman" pitchFamily="18" charset="0"/>
                <a:ea typeface="楷体_GB2312" pitchFamily="49" charset="-122"/>
              </a:defRPr>
            </a:lvl4pPr>
            <a:lvl5pPr eaLnBrk="0" hangingPunct="0">
              <a:defRPr sz="3200">
                <a:solidFill>
                  <a:schemeClr val="bg1"/>
                </a:solidFill>
                <a:latin typeface="Times New Roman" pitchFamily="18" charset="0"/>
                <a:ea typeface="楷体_GB2312" pitchFamily="49" charset="-122"/>
              </a:defRPr>
            </a:lvl5pPr>
            <a:lvl6pPr marL="25146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6pPr>
            <a:lvl7pPr marL="29718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7pPr>
            <a:lvl8pPr marL="34290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8pPr>
            <a:lvl9pPr marL="38862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9pPr>
          </a:lstStyle>
          <a:p>
            <a:pPr defTabSz="914400" eaLnBrk="1" hangingPunct="1"/>
            <a:r>
              <a:rPr lang="en-US" altLang="en-US" sz="2400" b="1" i="1">
                <a:solidFill>
                  <a:srgbClr val="FF0000"/>
                </a:solidFill>
                <a:latin typeface="Arial" charset="0"/>
                <a:ea typeface="MS Gothic" pitchFamily="49" charset="-128"/>
              </a:rPr>
              <a:t>Humans: </a:t>
            </a:r>
            <a:endParaRPr lang="en-US" altLang="en-US" sz="2400" b="1" i="1">
              <a:solidFill>
                <a:schemeClr val="accent2"/>
              </a:solidFill>
              <a:latin typeface="Arial" charset="0"/>
              <a:ea typeface="MS Gothic" pitchFamily="49" charset="-128"/>
            </a:endParaRPr>
          </a:p>
        </p:txBody>
      </p:sp>
      <p:pic>
        <p:nvPicPr>
          <p:cNvPr id="10244" name="Picture 6" descr="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563" y="2420938"/>
            <a:ext cx="18732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2"/>
          <p:cNvSpPr txBox="1">
            <a:spLocks noChangeArrowheads="1"/>
          </p:cNvSpPr>
          <p:nvPr/>
        </p:nvSpPr>
        <p:spPr bwMode="auto">
          <a:xfrm>
            <a:off x="0" y="3106738"/>
            <a:ext cx="11525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200">
                <a:solidFill>
                  <a:schemeClr val="bg1"/>
                </a:solidFill>
                <a:latin typeface="Times New Roman" pitchFamily="18" charset="0"/>
                <a:ea typeface="楷体_GB2312" pitchFamily="49" charset="-122"/>
              </a:defRPr>
            </a:lvl1pPr>
            <a:lvl2pPr eaLnBrk="0" hangingPunct="0">
              <a:defRPr sz="3200">
                <a:solidFill>
                  <a:schemeClr val="bg1"/>
                </a:solidFill>
                <a:latin typeface="Times New Roman" pitchFamily="18" charset="0"/>
                <a:ea typeface="楷体_GB2312" pitchFamily="49" charset="-122"/>
              </a:defRPr>
            </a:lvl2pPr>
            <a:lvl3pPr eaLnBrk="0" hangingPunct="0">
              <a:defRPr sz="3200">
                <a:solidFill>
                  <a:schemeClr val="bg1"/>
                </a:solidFill>
                <a:latin typeface="Times New Roman" pitchFamily="18" charset="0"/>
                <a:ea typeface="楷体_GB2312" pitchFamily="49" charset="-122"/>
              </a:defRPr>
            </a:lvl3pPr>
            <a:lvl4pPr eaLnBrk="0" hangingPunct="0">
              <a:defRPr sz="3200">
                <a:solidFill>
                  <a:schemeClr val="bg1"/>
                </a:solidFill>
                <a:latin typeface="Times New Roman" pitchFamily="18" charset="0"/>
                <a:ea typeface="楷体_GB2312" pitchFamily="49" charset="-122"/>
              </a:defRPr>
            </a:lvl4pPr>
            <a:lvl5pPr eaLnBrk="0" hangingPunct="0">
              <a:defRPr sz="3200">
                <a:solidFill>
                  <a:schemeClr val="bg1"/>
                </a:solidFill>
                <a:latin typeface="Times New Roman" pitchFamily="18" charset="0"/>
                <a:ea typeface="楷体_GB2312" pitchFamily="49" charset="-122"/>
              </a:defRPr>
            </a:lvl5pPr>
            <a:lvl6pPr marL="25146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6pPr>
            <a:lvl7pPr marL="29718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7pPr>
            <a:lvl8pPr marL="34290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8pPr>
            <a:lvl9pPr marL="38862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9pPr>
          </a:lstStyle>
          <a:p>
            <a:pPr defTabSz="914400" eaLnBrk="1" hangingPunct="1"/>
            <a:r>
              <a:rPr lang="en-US" altLang="en-US" sz="2400" b="1" i="1">
                <a:solidFill>
                  <a:srgbClr val="FF0000"/>
                </a:solidFill>
                <a:latin typeface="Arial" charset="0"/>
                <a:ea typeface="MS Gothic" pitchFamily="49" charset="-128"/>
              </a:rPr>
              <a:t>Kuru</a:t>
            </a:r>
          </a:p>
          <a:p>
            <a:pPr defTabSz="914400" eaLnBrk="1" hangingPunct="1"/>
            <a:r>
              <a:rPr lang="en-US" altLang="en-US" sz="2400" b="1" i="1">
                <a:solidFill>
                  <a:srgbClr val="FF0000"/>
                </a:solidFill>
                <a:latin typeface="Arial" charset="0"/>
                <a:ea typeface="MS Gothic" pitchFamily="49" charset="-128"/>
              </a:rPr>
              <a:t>disease</a:t>
            </a:r>
            <a:endParaRPr lang="en-US" altLang="en-US" sz="2400" b="1" i="1">
              <a:solidFill>
                <a:schemeClr val="accent2"/>
              </a:solidFill>
              <a:latin typeface="Arial" charset="0"/>
              <a:ea typeface="MS Gothic" pitchFamily="49" charset="-128"/>
            </a:endParaRPr>
          </a:p>
        </p:txBody>
      </p:sp>
      <p:pic>
        <p:nvPicPr>
          <p:cNvPr id="102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3357563"/>
            <a:ext cx="1677987"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2"/>
          <p:cNvSpPr txBox="1">
            <a:spLocks noChangeArrowheads="1"/>
          </p:cNvSpPr>
          <p:nvPr/>
        </p:nvSpPr>
        <p:spPr bwMode="auto">
          <a:xfrm>
            <a:off x="2447925" y="1766888"/>
            <a:ext cx="863600"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200">
                <a:solidFill>
                  <a:schemeClr val="bg1"/>
                </a:solidFill>
                <a:latin typeface="Times New Roman" pitchFamily="18" charset="0"/>
                <a:ea typeface="楷体_GB2312" pitchFamily="49" charset="-122"/>
              </a:defRPr>
            </a:lvl1pPr>
            <a:lvl2pPr eaLnBrk="0" hangingPunct="0">
              <a:defRPr sz="3200">
                <a:solidFill>
                  <a:schemeClr val="bg1"/>
                </a:solidFill>
                <a:latin typeface="Times New Roman" pitchFamily="18" charset="0"/>
                <a:ea typeface="楷体_GB2312" pitchFamily="49" charset="-122"/>
              </a:defRPr>
            </a:lvl2pPr>
            <a:lvl3pPr eaLnBrk="0" hangingPunct="0">
              <a:defRPr sz="3200">
                <a:solidFill>
                  <a:schemeClr val="bg1"/>
                </a:solidFill>
                <a:latin typeface="Times New Roman" pitchFamily="18" charset="0"/>
                <a:ea typeface="楷体_GB2312" pitchFamily="49" charset="-122"/>
              </a:defRPr>
            </a:lvl3pPr>
            <a:lvl4pPr eaLnBrk="0" hangingPunct="0">
              <a:defRPr sz="3200">
                <a:solidFill>
                  <a:schemeClr val="bg1"/>
                </a:solidFill>
                <a:latin typeface="Times New Roman" pitchFamily="18" charset="0"/>
                <a:ea typeface="楷体_GB2312" pitchFamily="49" charset="-122"/>
              </a:defRPr>
            </a:lvl4pPr>
            <a:lvl5pPr eaLnBrk="0" hangingPunct="0">
              <a:defRPr sz="3200">
                <a:solidFill>
                  <a:schemeClr val="bg1"/>
                </a:solidFill>
                <a:latin typeface="Times New Roman" pitchFamily="18" charset="0"/>
                <a:ea typeface="楷体_GB2312" pitchFamily="49" charset="-122"/>
              </a:defRPr>
            </a:lvl5pPr>
            <a:lvl6pPr marL="25146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6pPr>
            <a:lvl7pPr marL="29718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7pPr>
            <a:lvl8pPr marL="34290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8pPr>
            <a:lvl9pPr marL="38862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9pPr>
          </a:lstStyle>
          <a:p>
            <a:pPr defTabSz="914400" eaLnBrk="1" hangingPunct="1"/>
            <a:r>
              <a:rPr lang="en-US" altLang="en-US" sz="2400" b="1" i="1">
                <a:solidFill>
                  <a:srgbClr val="FF0000"/>
                </a:solidFill>
                <a:latin typeface="Arial" charset="0"/>
                <a:ea typeface="MS Gothic" pitchFamily="49" charset="-128"/>
              </a:rPr>
              <a:t>CJD</a:t>
            </a:r>
          </a:p>
        </p:txBody>
      </p:sp>
      <p:pic>
        <p:nvPicPr>
          <p:cNvPr id="1024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50" y="1119188"/>
            <a:ext cx="13843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644900"/>
            <a:ext cx="2312988"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Rectangle 2"/>
          <p:cNvSpPr txBox="1">
            <a:spLocks noChangeArrowheads="1"/>
          </p:cNvSpPr>
          <p:nvPr/>
        </p:nvSpPr>
        <p:spPr bwMode="auto">
          <a:xfrm>
            <a:off x="4356100" y="2997200"/>
            <a:ext cx="260350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200">
                <a:solidFill>
                  <a:schemeClr val="bg1"/>
                </a:solidFill>
                <a:latin typeface="Times New Roman" pitchFamily="18" charset="0"/>
                <a:ea typeface="楷体_GB2312" pitchFamily="49" charset="-122"/>
              </a:defRPr>
            </a:lvl1pPr>
            <a:lvl2pPr eaLnBrk="0" hangingPunct="0">
              <a:defRPr sz="3200">
                <a:solidFill>
                  <a:schemeClr val="bg1"/>
                </a:solidFill>
                <a:latin typeface="Times New Roman" pitchFamily="18" charset="0"/>
                <a:ea typeface="楷体_GB2312" pitchFamily="49" charset="-122"/>
              </a:defRPr>
            </a:lvl2pPr>
            <a:lvl3pPr eaLnBrk="0" hangingPunct="0">
              <a:defRPr sz="3200">
                <a:solidFill>
                  <a:schemeClr val="bg1"/>
                </a:solidFill>
                <a:latin typeface="Times New Roman" pitchFamily="18" charset="0"/>
                <a:ea typeface="楷体_GB2312" pitchFamily="49" charset="-122"/>
              </a:defRPr>
            </a:lvl3pPr>
            <a:lvl4pPr eaLnBrk="0" hangingPunct="0">
              <a:defRPr sz="3200">
                <a:solidFill>
                  <a:schemeClr val="bg1"/>
                </a:solidFill>
                <a:latin typeface="Times New Roman" pitchFamily="18" charset="0"/>
                <a:ea typeface="楷体_GB2312" pitchFamily="49" charset="-122"/>
              </a:defRPr>
            </a:lvl4pPr>
            <a:lvl5pPr eaLnBrk="0" hangingPunct="0">
              <a:defRPr sz="3200">
                <a:solidFill>
                  <a:schemeClr val="bg1"/>
                </a:solidFill>
                <a:latin typeface="Times New Roman" pitchFamily="18" charset="0"/>
                <a:ea typeface="楷体_GB2312" pitchFamily="49" charset="-122"/>
              </a:defRPr>
            </a:lvl5pPr>
            <a:lvl6pPr marL="25146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6pPr>
            <a:lvl7pPr marL="29718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7pPr>
            <a:lvl8pPr marL="34290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8pPr>
            <a:lvl9pPr marL="38862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9pPr>
          </a:lstStyle>
          <a:p>
            <a:pPr defTabSz="914400" eaLnBrk="1" hangingPunct="1"/>
            <a:r>
              <a:rPr lang="en-US" altLang="en-US" sz="2400" b="1" i="1">
                <a:solidFill>
                  <a:srgbClr val="FF0000"/>
                </a:solidFill>
                <a:latin typeface="Arial" charset="0"/>
                <a:ea typeface="MS Gothic" pitchFamily="49" charset="-128"/>
              </a:rPr>
              <a:t>GSS</a:t>
            </a:r>
          </a:p>
        </p:txBody>
      </p:sp>
      <p:pic>
        <p:nvPicPr>
          <p:cNvPr id="10251"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23088" y="4365625"/>
            <a:ext cx="2220912"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Rectangle 2"/>
          <p:cNvSpPr txBox="1">
            <a:spLocks noChangeArrowheads="1"/>
          </p:cNvSpPr>
          <p:nvPr/>
        </p:nvSpPr>
        <p:spPr bwMode="auto">
          <a:xfrm>
            <a:off x="7092950" y="3716338"/>
            <a:ext cx="2601913"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200">
                <a:solidFill>
                  <a:schemeClr val="bg1"/>
                </a:solidFill>
                <a:latin typeface="Times New Roman" pitchFamily="18" charset="0"/>
                <a:ea typeface="楷体_GB2312" pitchFamily="49" charset="-122"/>
              </a:defRPr>
            </a:lvl1pPr>
            <a:lvl2pPr eaLnBrk="0" hangingPunct="0">
              <a:defRPr sz="3200">
                <a:solidFill>
                  <a:schemeClr val="bg1"/>
                </a:solidFill>
                <a:latin typeface="Times New Roman" pitchFamily="18" charset="0"/>
                <a:ea typeface="楷体_GB2312" pitchFamily="49" charset="-122"/>
              </a:defRPr>
            </a:lvl2pPr>
            <a:lvl3pPr eaLnBrk="0" hangingPunct="0">
              <a:defRPr sz="3200">
                <a:solidFill>
                  <a:schemeClr val="bg1"/>
                </a:solidFill>
                <a:latin typeface="Times New Roman" pitchFamily="18" charset="0"/>
                <a:ea typeface="楷体_GB2312" pitchFamily="49" charset="-122"/>
              </a:defRPr>
            </a:lvl3pPr>
            <a:lvl4pPr eaLnBrk="0" hangingPunct="0">
              <a:defRPr sz="3200">
                <a:solidFill>
                  <a:schemeClr val="bg1"/>
                </a:solidFill>
                <a:latin typeface="Times New Roman" pitchFamily="18" charset="0"/>
                <a:ea typeface="楷体_GB2312" pitchFamily="49" charset="-122"/>
              </a:defRPr>
            </a:lvl4pPr>
            <a:lvl5pPr eaLnBrk="0" hangingPunct="0">
              <a:defRPr sz="3200">
                <a:solidFill>
                  <a:schemeClr val="bg1"/>
                </a:solidFill>
                <a:latin typeface="Times New Roman" pitchFamily="18" charset="0"/>
                <a:ea typeface="楷体_GB2312" pitchFamily="49" charset="-122"/>
              </a:defRPr>
            </a:lvl5pPr>
            <a:lvl6pPr marL="25146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6pPr>
            <a:lvl7pPr marL="29718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7pPr>
            <a:lvl8pPr marL="34290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8pPr>
            <a:lvl9pPr marL="3886200" indent="-228600" eaLnBrk="0" fontAlgn="base" hangingPunct="0">
              <a:spcBef>
                <a:spcPct val="0"/>
              </a:spcBef>
              <a:spcAft>
                <a:spcPct val="0"/>
              </a:spcAft>
              <a:buClr>
                <a:srgbClr val="000000"/>
              </a:buClr>
              <a:buSzPct val="100000"/>
              <a:buFont typeface="Times New Roman" pitchFamily="18" charset="0"/>
              <a:defRPr sz="3200">
                <a:solidFill>
                  <a:schemeClr val="bg1"/>
                </a:solidFill>
                <a:latin typeface="Times New Roman" pitchFamily="18" charset="0"/>
                <a:ea typeface="楷体_GB2312" pitchFamily="49" charset="-122"/>
              </a:defRPr>
            </a:lvl9pPr>
          </a:lstStyle>
          <a:p>
            <a:pPr defTabSz="914400" eaLnBrk="1" hangingPunct="1"/>
            <a:r>
              <a:rPr lang="en-US" altLang="en-US" sz="2400" b="1" i="1">
                <a:solidFill>
                  <a:srgbClr val="FF0000"/>
                </a:solidFill>
                <a:latin typeface="Arial" charset="0"/>
                <a:ea typeface="MS Gothic" pitchFamily="49" charset="-128"/>
              </a:rPr>
              <a:t>FFI</a:t>
            </a:r>
          </a:p>
        </p:txBody>
      </p:sp>
      <p:pic>
        <p:nvPicPr>
          <p:cNvPr id="10253" name="Picture 14" descr="040108_prion_hup5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1388" y="1401763"/>
            <a:ext cx="3132137"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15" descr="prion only hypothesis 1939 to 20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941888"/>
            <a:ext cx="2411413"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16" descr="stanley-prusiner-2002-300x27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1413" y="4941888"/>
            <a:ext cx="184943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6" name="Rectangle 18"/>
          <p:cNvSpPr>
            <a:spLocks noChangeArrowheads="1"/>
          </p:cNvSpPr>
          <p:nvPr/>
        </p:nvSpPr>
        <p:spPr bwMode="auto">
          <a:xfrm>
            <a:off x="1692275" y="6165850"/>
            <a:ext cx="212407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marL="609600" indent="-609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sz="1800">
                <a:solidFill>
                  <a:schemeClr val="tx1"/>
                </a:solidFill>
              </a:rPr>
              <a:t>Nobel Prize in 1997</a:t>
            </a:r>
            <a:endParaRPr lang="el-GR" altLang="en-US" sz="1800">
              <a:solidFill>
                <a:schemeClr val="tx1"/>
              </a:solidFill>
            </a:endParaRPr>
          </a:p>
        </p:txBody>
      </p:sp>
      <p:sp>
        <p:nvSpPr>
          <p:cNvPr id="10257" name="Rectangle 19"/>
          <p:cNvSpPr>
            <a:spLocks noChangeArrowheads="1"/>
          </p:cNvSpPr>
          <p:nvPr/>
        </p:nvSpPr>
        <p:spPr bwMode="auto">
          <a:xfrm>
            <a:off x="7019925" y="1916113"/>
            <a:ext cx="2124075"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marL="609600" indent="-609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sz="1800">
                <a:solidFill>
                  <a:schemeClr val="tx1"/>
                </a:solidFill>
              </a:rPr>
              <a:t>Nobel Prize in 2002</a:t>
            </a:r>
            <a:endParaRPr lang="el-GR" altLang="en-US" sz="1800">
              <a:solidFill>
                <a:schemeClr val="tx1"/>
              </a:solidFill>
            </a:endParaRPr>
          </a:p>
        </p:txBody>
      </p:sp>
      <p:pic>
        <p:nvPicPr>
          <p:cNvPr id="10258"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04913" y="3609975"/>
            <a:ext cx="1350962" cy="12001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59" name="Rectangle 18"/>
          <p:cNvSpPr>
            <a:spLocks noChangeArrowheads="1"/>
          </p:cNvSpPr>
          <p:nvPr/>
        </p:nvSpPr>
        <p:spPr bwMode="auto">
          <a:xfrm>
            <a:off x="250825" y="4365625"/>
            <a:ext cx="212407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marL="609600" indent="-609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sz="1800">
                <a:solidFill>
                  <a:schemeClr val="tx1"/>
                </a:solidFill>
              </a:rPr>
              <a:t>Nobel Prize in 1976</a:t>
            </a:r>
            <a:endParaRPr lang="el-GR" altLang="en-US" sz="1800">
              <a:solidFill>
                <a:schemeClr val="tx1"/>
              </a:solidFill>
            </a:endParaRPr>
          </a:p>
        </p:txBody>
      </p:sp>
      <p:pic>
        <p:nvPicPr>
          <p:cNvPr id="10260" name="Picture 24" descr="normal-kuru-CJD-scrapi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11525" y="1590675"/>
            <a:ext cx="2520950"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1" name="Picture 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638" y="-90488"/>
            <a:ext cx="9164638" cy="128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Arial"/>
        <a:ea typeface="MS Gothic"/>
        <a:cs typeface=""/>
      </a:majorFont>
      <a:minorFont>
        <a:latin typeface="Arial"/>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3200" b="0" i="0" u="none" strike="noStrike" cap="none" normalizeH="0" baseline="0" smtClean="0">
            <a:ln>
              <a:noFill/>
            </a:ln>
            <a:solidFill>
              <a:schemeClr val="bg1"/>
            </a:solidFill>
            <a:effectLst/>
            <a:latin typeface="Times New Roman" pitchFamily="18" charset="0"/>
            <a:ea typeface="楷体_GB2312" pitchFamily="49"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3200" b="0" i="0" u="none" strike="noStrike" cap="none" normalizeH="0" baseline="0" smtClean="0">
            <a:ln>
              <a:noFill/>
            </a:ln>
            <a:solidFill>
              <a:schemeClr val="bg1"/>
            </a:solidFill>
            <a:effectLst/>
            <a:latin typeface="Times New Roman" pitchFamily="18" charset="0"/>
            <a:ea typeface="楷体_GB2312" pitchFamily="49" charset="-122"/>
          </a:defRPr>
        </a:defPPr>
      </a:lstStyle>
    </a:lnDef>
  </a:objectDefaults>
  <a:extraClrSchemeLst>
    <a:extraClrScheme>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7561</TotalTime>
  <Words>1988</Words>
  <Application>Microsoft Office PowerPoint</Application>
  <PresentationFormat>On-screen Show (4:3)</PresentationFormat>
  <Paragraphs>294</Paragraphs>
  <Slides>38</Slides>
  <Notes>16</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38</vt:i4>
      </vt:variant>
    </vt:vector>
  </HeadingPairs>
  <TitlesOfParts>
    <vt:vector size="51" baseType="lpstr">
      <vt:lpstr>Times New Roman</vt:lpstr>
      <vt:lpstr>楷体_GB2312</vt:lpstr>
      <vt:lpstr>Arial</vt:lpstr>
      <vt:lpstr>MS Gothic</vt:lpstr>
      <vt:lpstr>宋体</vt:lpstr>
      <vt:lpstr>Centaur</vt:lpstr>
      <vt:lpstr>Microsoft YaHei</vt:lpstr>
      <vt:lpstr>Baskerville Old Face</vt:lpstr>
      <vt:lpstr>Wingdings</vt:lpstr>
      <vt:lpstr>Estrangelo Edessa</vt:lpstr>
      <vt:lpstr>Andalus</vt:lpstr>
      <vt:lpstr>Calisto MT</vt:lpstr>
      <vt:lpstr>默认设计模板</vt:lpstr>
      <vt:lpstr>PowerPoint Presentation</vt:lpstr>
      <vt:lpstr>PowerPoint Presentation</vt:lpstr>
      <vt:lpstr>PowerPoint Presentation</vt:lpstr>
      <vt:lpstr>PowerPoint Presentation</vt:lpstr>
      <vt:lpstr>  Introduction to prion diseases (Prions) Unlike conventional infectious diseases which require that a microorganism bring DNA, RNA or both into the body,  prion diseases can be caused by the body’s own proteins. Prions differ from conventional infectious agents in being highly resistant to treatments that destroy the nucleic acids found in bacteria and viruses. A prion is neither a virus, a bacteria nor any microorganism so the disease cannot be caused by the vigilance of the organism immune system and it can freely spread from one species to another species.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Lennard-Jones function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Jiapu Zhang</dc:creator>
  <cp:lastModifiedBy>Shaik Md. Abdullah</cp:lastModifiedBy>
  <cp:revision>2013</cp:revision>
  <cp:lastPrinted>1601-01-01T00:00:00Z</cp:lastPrinted>
  <dcterms:created xsi:type="dcterms:W3CDTF">1601-01-01T00:00:00Z</dcterms:created>
  <dcterms:modified xsi:type="dcterms:W3CDTF">2015-10-19T11:57:26Z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