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763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763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291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334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431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910637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1905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0" y="6858000"/>
                </a:moveTo>
                <a:lnTo>
                  <a:pt x="304800" y="6858000"/>
                </a:lnTo>
                <a:lnTo>
                  <a:pt x="3048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02336" y="4617720"/>
            <a:ext cx="1304544" cy="515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395983" y="4617720"/>
            <a:ext cx="420623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505711" y="4617720"/>
            <a:ext cx="1359408" cy="515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554223" y="4617720"/>
            <a:ext cx="390144" cy="515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763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763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291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334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431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910637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1905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0" y="6858000"/>
                </a:moveTo>
                <a:lnTo>
                  <a:pt x="304800" y="6858000"/>
                </a:lnTo>
                <a:lnTo>
                  <a:pt x="3048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2460" y="179578"/>
            <a:ext cx="827907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1719" y="3164585"/>
            <a:ext cx="7020560" cy="2425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5.png"/><Relationship Id="rId16" Type="http://schemas.openxmlformats.org/officeDocument/2006/relationships/image" Target="../media/image39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19" Type="http://schemas.openxmlformats.org/officeDocument/2006/relationships/image" Target="../media/image41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4693030"/>
            <a:ext cx="3744595" cy="165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00"/>
              </a:lnSpc>
            </a:pPr>
            <a:r>
              <a:rPr sz="1800" b="1" spc="-10" dirty="0">
                <a:solidFill>
                  <a:srgbClr val="001F5F"/>
                </a:solidFill>
                <a:latin typeface="Verdana"/>
                <a:cs typeface="Verdana"/>
              </a:rPr>
              <a:t>Dr</a:t>
            </a:r>
            <a:r>
              <a:rPr sz="1800" b="1" dirty="0">
                <a:solidFill>
                  <a:srgbClr val="001F5F"/>
                </a:solidFill>
                <a:latin typeface="Verdana"/>
                <a:cs typeface="Verdana"/>
              </a:rPr>
              <a:t>.</a:t>
            </a:r>
            <a:r>
              <a:rPr sz="1800" b="1" spc="25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1800" b="1" spc="5" dirty="0">
                <a:solidFill>
                  <a:srgbClr val="001F5F"/>
                </a:solidFill>
                <a:latin typeface="Verdana"/>
                <a:cs typeface="Verdana"/>
              </a:rPr>
              <a:t>J</a:t>
            </a:r>
            <a:r>
              <a:rPr sz="1800" b="1" dirty="0">
                <a:solidFill>
                  <a:srgbClr val="001F5F"/>
                </a:solidFill>
                <a:latin typeface="Verdana"/>
                <a:cs typeface="Verdana"/>
              </a:rPr>
              <a:t>i</a:t>
            </a:r>
            <a:r>
              <a:rPr sz="1800" b="1" spc="-10" dirty="0">
                <a:solidFill>
                  <a:srgbClr val="001F5F"/>
                </a:solidFill>
                <a:latin typeface="Verdana"/>
                <a:cs typeface="Verdana"/>
              </a:rPr>
              <a:t>n</a:t>
            </a:r>
            <a:r>
              <a:rPr sz="1800" b="1" spc="-5" dirty="0">
                <a:solidFill>
                  <a:srgbClr val="001F5F"/>
                </a:solidFill>
                <a:latin typeface="Verdana"/>
                <a:cs typeface="Verdana"/>
              </a:rPr>
              <a:t>g</a:t>
            </a:r>
            <a:r>
              <a:rPr sz="1800" b="1" dirty="0">
                <a:solidFill>
                  <a:srgbClr val="001F5F"/>
                </a:solidFill>
                <a:latin typeface="Verdana"/>
                <a:cs typeface="Verdana"/>
              </a:rPr>
              <a:t>-</a:t>
            </a:r>
            <a:r>
              <a:rPr sz="1800" b="1" spc="-5" dirty="0">
                <a:solidFill>
                  <a:srgbClr val="001F5F"/>
                </a:solidFill>
                <a:latin typeface="Verdana"/>
                <a:cs typeface="Verdana"/>
              </a:rPr>
              <a:t>Bo</a:t>
            </a:r>
            <a:r>
              <a:rPr sz="1800" b="1" spc="-1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1800" b="1" spc="-15" dirty="0">
                <a:solidFill>
                  <a:srgbClr val="001F5F"/>
                </a:solidFill>
                <a:latin typeface="Verdana"/>
                <a:cs typeface="Verdana"/>
              </a:rPr>
              <a:t>C</a:t>
            </a:r>
            <a:r>
              <a:rPr sz="1800" b="1" spc="-10" dirty="0">
                <a:solidFill>
                  <a:srgbClr val="001F5F"/>
                </a:solidFill>
                <a:latin typeface="Verdana"/>
                <a:cs typeface="Verdana"/>
              </a:rPr>
              <a:t>h</a:t>
            </a:r>
            <a:r>
              <a:rPr sz="1800" b="1" spc="-5" dirty="0">
                <a:solidFill>
                  <a:srgbClr val="001F5F"/>
                </a:solidFill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00"/>
              </a:lnSpc>
            </a:pP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Profe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ss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endParaRPr sz="1800">
              <a:latin typeface="Palatino Linotype"/>
              <a:cs typeface="Palatino Linotype"/>
            </a:endParaRPr>
          </a:p>
          <a:p>
            <a:pPr marL="12700" marR="5080">
              <a:lnSpc>
                <a:spcPct val="100000"/>
              </a:lnSpc>
            </a:pPr>
            <a:r>
              <a:rPr sz="18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Ins</a:t>
            </a:r>
            <a:r>
              <a:rPr sz="18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itute</a:t>
            </a:r>
            <a:r>
              <a:rPr sz="18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Ge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i="1" spc="10" dirty="0">
                <a:solidFill>
                  <a:srgbClr val="001F5F"/>
                </a:solidFill>
                <a:latin typeface="Palatino Linotype"/>
                <a:cs typeface="Palatino Linotype"/>
              </a:rPr>
              <a:t>g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y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an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 Ge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ophy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sz="18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sz="18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s 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hin</a:t>
            </a:r>
            <a:r>
              <a:rPr sz="18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es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sz="1800" b="1" i="1" spc="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ad</a:t>
            </a:r>
            <a:r>
              <a:rPr sz="18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m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y 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sz="1800" b="1" i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sz="18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sz="18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sz="18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ce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s  </a:t>
            </a:r>
            <a:r>
              <a:rPr sz="18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B</a:t>
            </a: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iji</a:t>
            </a:r>
            <a:r>
              <a:rPr sz="1800" b="1" i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g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sz="18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sz="18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hina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146177"/>
            <a:ext cx="3276600" cy="4273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76800" y="891666"/>
            <a:ext cx="2971800" cy="2971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8680" y="573023"/>
            <a:ext cx="2633472" cy="795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26664" y="573023"/>
            <a:ext cx="597408" cy="795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7491" rIns="0" bIns="0" rtlCol="0">
            <a:spAutoFit/>
          </a:bodyPr>
          <a:lstStyle/>
          <a:p>
            <a:pPr marL="659130">
              <a:lnSpc>
                <a:spcPct val="100000"/>
              </a:lnSpc>
            </a:pP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Bi</a:t>
            </a:r>
            <a:r>
              <a:rPr sz="2800" spc="-10" dirty="0">
                <a:solidFill>
                  <a:srgbClr val="6F2F9F"/>
                </a:solidFill>
                <a:latin typeface="Verdana"/>
                <a:cs typeface="Verdana"/>
              </a:rPr>
              <a:t>o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graphy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2044" y="1900046"/>
            <a:ext cx="6847205" cy="2447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000" spc="165" dirty="0">
                <a:latin typeface="Cambria"/>
                <a:cs typeface="Cambria"/>
              </a:rPr>
              <a:t>Jin</a:t>
            </a:r>
            <a:r>
              <a:rPr sz="2000" spc="235" dirty="0">
                <a:latin typeface="Cambria"/>
                <a:cs typeface="Cambria"/>
              </a:rPr>
              <a:t>g</a:t>
            </a:r>
            <a:r>
              <a:rPr sz="2000" dirty="0">
                <a:latin typeface="Cambria"/>
                <a:cs typeface="Cambria"/>
              </a:rPr>
              <a:t>-</a:t>
            </a:r>
            <a:r>
              <a:rPr sz="2000" spc="75" dirty="0">
                <a:latin typeface="Cambria"/>
                <a:cs typeface="Cambria"/>
              </a:rPr>
              <a:t>Bo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204" dirty="0">
                <a:latin typeface="Cambria"/>
                <a:cs typeface="Cambria"/>
              </a:rPr>
              <a:t>C</a:t>
            </a:r>
            <a:r>
              <a:rPr sz="2000" spc="220" dirty="0">
                <a:latin typeface="Cambria"/>
                <a:cs typeface="Cambria"/>
              </a:rPr>
              <a:t>h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00" dirty="0">
                <a:latin typeface="Cambria"/>
                <a:cs typeface="Cambria"/>
              </a:rPr>
              <a:t>n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r</a:t>
            </a:r>
            <a:r>
              <a:rPr sz="2000" spc="50" dirty="0">
                <a:latin typeface="Cambria"/>
                <a:cs typeface="Cambria"/>
              </a:rPr>
              <a:t>e</a:t>
            </a:r>
            <a:r>
              <a:rPr sz="2000" spc="10" dirty="0">
                <a:latin typeface="Cambria"/>
                <a:cs typeface="Cambria"/>
              </a:rPr>
              <a:t>c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45" dirty="0">
                <a:latin typeface="Cambria"/>
                <a:cs typeface="Cambria"/>
              </a:rPr>
              <a:t>i</a:t>
            </a:r>
            <a:r>
              <a:rPr sz="2000" spc="65" dirty="0">
                <a:latin typeface="Cambria"/>
                <a:cs typeface="Cambria"/>
              </a:rPr>
              <a:t>v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30" dirty="0">
                <a:latin typeface="Cambria"/>
                <a:cs typeface="Cambria"/>
              </a:rPr>
              <a:t>d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215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180" dirty="0">
                <a:latin typeface="Cambria"/>
                <a:cs typeface="Cambria"/>
              </a:rPr>
              <a:t> </a:t>
            </a:r>
            <a:r>
              <a:rPr sz="2000" spc="215" dirty="0">
                <a:latin typeface="Cambria"/>
                <a:cs typeface="Cambria"/>
              </a:rPr>
              <a:t>B</a:t>
            </a:r>
            <a:r>
              <a:rPr sz="2000" spc="135" dirty="0">
                <a:latin typeface="Cambria"/>
                <a:cs typeface="Cambria"/>
              </a:rPr>
              <a:t>.</a:t>
            </a:r>
            <a:r>
              <a:rPr sz="2000" spc="250" dirty="0">
                <a:latin typeface="Cambria"/>
                <a:cs typeface="Cambria"/>
              </a:rPr>
              <a:t>S</a:t>
            </a:r>
            <a:r>
              <a:rPr sz="2000" spc="140" dirty="0">
                <a:latin typeface="Cambria"/>
                <a:cs typeface="Cambria"/>
              </a:rPr>
              <a:t>.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-100" dirty="0">
                <a:latin typeface="Cambria"/>
                <a:cs typeface="Cambria"/>
              </a:rPr>
              <a:t>(</a:t>
            </a:r>
            <a:r>
              <a:rPr sz="2000" spc="-10" dirty="0">
                <a:latin typeface="Cambria"/>
                <a:cs typeface="Cambria"/>
              </a:rPr>
              <a:t>19</a:t>
            </a:r>
            <a:r>
              <a:rPr sz="2000" spc="5" dirty="0">
                <a:latin typeface="Cambria"/>
                <a:cs typeface="Cambria"/>
              </a:rPr>
              <a:t>9</a:t>
            </a:r>
            <a:r>
              <a:rPr sz="2000" spc="-15" dirty="0">
                <a:latin typeface="Cambria"/>
                <a:cs typeface="Cambria"/>
              </a:rPr>
              <a:t>0</a:t>
            </a:r>
            <a:r>
              <a:rPr sz="2000" spc="-105" dirty="0">
                <a:latin typeface="Cambria"/>
                <a:cs typeface="Cambria"/>
              </a:rPr>
              <a:t>)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i</a:t>
            </a:r>
            <a:r>
              <a:rPr sz="2000" spc="114" dirty="0">
                <a:latin typeface="Cambria"/>
                <a:cs typeface="Cambria"/>
              </a:rPr>
              <a:t>n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80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80" dirty="0">
                <a:latin typeface="Cambria"/>
                <a:cs typeface="Cambria"/>
              </a:rPr>
              <a:t>t</a:t>
            </a:r>
            <a:r>
              <a:rPr sz="2000" spc="25" dirty="0">
                <a:latin typeface="Cambria"/>
                <a:cs typeface="Cambria"/>
              </a:rPr>
              <a:t>i</a:t>
            </a:r>
            <a:r>
              <a:rPr sz="2000" spc="60" dirty="0">
                <a:latin typeface="Cambria"/>
                <a:cs typeface="Cambria"/>
              </a:rPr>
              <a:t>cs</a:t>
            </a:r>
            <a:r>
              <a:rPr sz="2000" spc="19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f</a:t>
            </a:r>
            <a:r>
              <a:rPr sz="2000" spc="-5" dirty="0">
                <a:latin typeface="Cambria"/>
                <a:cs typeface="Cambria"/>
              </a:rPr>
              <a:t>r</a:t>
            </a:r>
            <a:r>
              <a:rPr sz="2000" dirty="0">
                <a:latin typeface="Cambria"/>
                <a:cs typeface="Cambria"/>
              </a:rPr>
              <a:t>o</a:t>
            </a:r>
            <a:r>
              <a:rPr sz="2000" spc="105" dirty="0">
                <a:latin typeface="Cambria"/>
                <a:cs typeface="Cambria"/>
              </a:rPr>
              <a:t>m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75" dirty="0">
                <a:latin typeface="Cambria"/>
                <a:cs typeface="Cambria"/>
              </a:rPr>
              <a:t>H</a:t>
            </a:r>
            <a:r>
              <a:rPr sz="2000" spc="135" dirty="0">
                <a:latin typeface="Cambria"/>
                <a:cs typeface="Cambria"/>
              </a:rPr>
              <a:t>e</a:t>
            </a:r>
            <a:r>
              <a:rPr sz="2000" spc="30" dirty="0">
                <a:latin typeface="Cambria"/>
                <a:cs typeface="Cambria"/>
              </a:rPr>
              <a:t>ib</a:t>
            </a:r>
            <a:r>
              <a:rPr sz="2000" spc="40" dirty="0">
                <a:latin typeface="Cambria"/>
                <a:cs typeface="Cambria"/>
              </a:rPr>
              <a:t>e</a:t>
            </a:r>
            <a:r>
              <a:rPr sz="2000" spc="70" dirty="0">
                <a:latin typeface="Cambria"/>
                <a:cs typeface="Cambria"/>
              </a:rPr>
              <a:t>i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55" dirty="0">
                <a:latin typeface="Cambria"/>
                <a:cs typeface="Cambria"/>
              </a:rPr>
              <a:t> </a:t>
            </a:r>
            <a:r>
              <a:rPr sz="2000" spc="330" dirty="0">
                <a:latin typeface="Cambria"/>
                <a:cs typeface="Cambria"/>
              </a:rPr>
              <a:t>U</a:t>
            </a:r>
            <a:r>
              <a:rPr sz="2000" spc="105" dirty="0">
                <a:latin typeface="Cambria"/>
                <a:cs typeface="Cambria"/>
              </a:rPr>
              <a:t>n</a:t>
            </a:r>
            <a:r>
              <a:rPr sz="2000" spc="65" dirty="0">
                <a:latin typeface="Cambria"/>
                <a:cs typeface="Cambria"/>
              </a:rPr>
              <a:t>iv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55" dirty="0">
                <a:latin typeface="Cambria"/>
                <a:cs typeface="Cambria"/>
              </a:rPr>
              <a:t>r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75" dirty="0">
                <a:latin typeface="Cambria"/>
                <a:cs typeface="Cambria"/>
              </a:rPr>
              <a:t>it</a:t>
            </a:r>
            <a:r>
              <a:rPr sz="2000" spc="60" dirty="0">
                <a:latin typeface="Cambria"/>
                <a:cs typeface="Cambria"/>
              </a:rPr>
              <a:t>y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i</a:t>
            </a:r>
            <a:r>
              <a:rPr sz="2000" spc="114" dirty="0">
                <a:latin typeface="Cambria"/>
                <a:cs typeface="Cambria"/>
              </a:rPr>
              <a:t>n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45" dirty="0">
                <a:latin typeface="Cambria"/>
                <a:cs typeface="Cambria"/>
              </a:rPr>
              <a:t> </a:t>
            </a:r>
            <a:r>
              <a:rPr sz="2000" spc="335" dirty="0">
                <a:latin typeface="Cambria"/>
                <a:cs typeface="Cambria"/>
              </a:rPr>
              <a:t>C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100" dirty="0">
                <a:latin typeface="Cambria"/>
                <a:cs typeface="Cambria"/>
              </a:rPr>
              <a:t>ina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5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a</a:t>
            </a:r>
            <a:r>
              <a:rPr sz="2000" spc="125" dirty="0">
                <a:latin typeface="Cambria"/>
                <a:cs typeface="Cambria"/>
              </a:rPr>
              <a:t>n</a:t>
            </a:r>
            <a:r>
              <a:rPr sz="2000" spc="30" dirty="0">
                <a:latin typeface="Cambria"/>
                <a:cs typeface="Cambria"/>
              </a:rPr>
              <a:t>d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50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140" dirty="0">
                <a:latin typeface="Cambria"/>
                <a:cs typeface="Cambria"/>
              </a:rPr>
              <a:t>P</a:t>
            </a:r>
            <a:r>
              <a:rPr sz="2000" spc="150" dirty="0">
                <a:latin typeface="Cambria"/>
                <a:cs typeface="Cambria"/>
              </a:rPr>
              <a:t>h</a:t>
            </a:r>
            <a:r>
              <a:rPr sz="2000" spc="135" dirty="0">
                <a:latin typeface="Cambria"/>
                <a:cs typeface="Cambria"/>
              </a:rPr>
              <a:t>.</a:t>
            </a:r>
            <a:r>
              <a:rPr sz="2000" spc="235" dirty="0">
                <a:latin typeface="Cambria"/>
                <a:cs typeface="Cambria"/>
              </a:rPr>
              <a:t>D</a:t>
            </a:r>
            <a:r>
              <a:rPr sz="2000" spc="140" dirty="0">
                <a:latin typeface="Cambria"/>
                <a:cs typeface="Cambria"/>
              </a:rPr>
              <a:t>.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55" dirty="0">
                <a:latin typeface="Cambria"/>
                <a:cs typeface="Cambria"/>
              </a:rPr>
              <a:t> </a:t>
            </a:r>
            <a:r>
              <a:rPr sz="2000" spc="-100" dirty="0">
                <a:latin typeface="Cambria"/>
                <a:cs typeface="Cambria"/>
              </a:rPr>
              <a:t>(</a:t>
            </a:r>
            <a:r>
              <a:rPr sz="2000" spc="-10" dirty="0">
                <a:latin typeface="Cambria"/>
                <a:cs typeface="Cambria"/>
              </a:rPr>
              <a:t>2</a:t>
            </a:r>
            <a:r>
              <a:rPr sz="2000" spc="5" dirty="0">
                <a:latin typeface="Cambria"/>
                <a:cs typeface="Cambria"/>
              </a:rPr>
              <a:t>00</a:t>
            </a:r>
            <a:r>
              <a:rPr sz="2000" spc="-15" dirty="0">
                <a:latin typeface="Cambria"/>
                <a:cs typeface="Cambria"/>
              </a:rPr>
              <a:t>1</a:t>
            </a:r>
            <a:r>
              <a:rPr sz="2000" spc="-105" dirty="0">
                <a:latin typeface="Cambria"/>
                <a:cs typeface="Cambria"/>
              </a:rPr>
              <a:t>)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-14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in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-30" dirty="0">
                <a:latin typeface="Cambria"/>
                <a:cs typeface="Cambria"/>
              </a:rPr>
              <a:t>c</a:t>
            </a:r>
            <a:r>
              <a:rPr sz="2000" spc="-25" dirty="0">
                <a:latin typeface="Cambria"/>
                <a:cs typeface="Cambria"/>
              </a:rPr>
              <a:t>o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35" dirty="0">
                <a:latin typeface="Cambria"/>
                <a:cs typeface="Cambria"/>
              </a:rPr>
              <a:t>p</a:t>
            </a:r>
            <a:r>
              <a:rPr sz="2000" spc="114" dirty="0">
                <a:latin typeface="Cambria"/>
                <a:cs typeface="Cambria"/>
              </a:rPr>
              <a:t>u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80" dirty="0">
                <a:latin typeface="Cambria"/>
                <a:cs typeface="Cambria"/>
              </a:rPr>
              <a:t>t</a:t>
            </a:r>
            <a:r>
              <a:rPr sz="2000" dirty="0">
                <a:latin typeface="Cambria"/>
                <a:cs typeface="Cambria"/>
              </a:rPr>
              <a:t>i</a:t>
            </a:r>
            <a:r>
              <a:rPr sz="2000" spc="5" dirty="0">
                <a:latin typeface="Cambria"/>
                <a:cs typeface="Cambria"/>
              </a:rPr>
              <a:t>o</a:t>
            </a:r>
            <a:r>
              <a:rPr sz="2000" spc="105" dirty="0">
                <a:latin typeface="Cambria"/>
                <a:cs typeface="Cambria"/>
              </a:rPr>
              <a:t>n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75" dirty="0">
                <a:latin typeface="Cambria"/>
                <a:cs typeface="Cambria"/>
              </a:rPr>
              <a:t>l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80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145" dirty="0">
                <a:latin typeface="Cambria"/>
                <a:cs typeface="Cambria"/>
              </a:rPr>
              <a:t>a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45" dirty="0">
                <a:latin typeface="Cambria"/>
                <a:cs typeface="Cambria"/>
              </a:rPr>
              <a:t>ics</a:t>
            </a:r>
            <a:r>
              <a:rPr sz="2000" dirty="0">
                <a:latin typeface="Cambria"/>
                <a:cs typeface="Cambria"/>
              </a:rPr>
              <a:t>       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f</a:t>
            </a:r>
            <a:r>
              <a:rPr sz="2000" spc="-5" dirty="0">
                <a:latin typeface="Cambria"/>
                <a:cs typeface="Cambria"/>
              </a:rPr>
              <a:t>r</a:t>
            </a:r>
            <a:r>
              <a:rPr sz="2000" dirty="0">
                <a:latin typeface="Cambria"/>
                <a:cs typeface="Cambria"/>
              </a:rPr>
              <a:t>o</a:t>
            </a:r>
            <a:r>
              <a:rPr sz="2000" spc="105" dirty="0">
                <a:latin typeface="Cambria"/>
                <a:cs typeface="Cambria"/>
              </a:rPr>
              <a:t>m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A</a:t>
            </a:r>
            <a:r>
              <a:rPr sz="2000" spc="85" dirty="0">
                <a:latin typeface="Cambria"/>
                <a:cs typeface="Cambria"/>
              </a:rPr>
              <a:t>c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90" dirty="0">
                <a:latin typeface="Cambria"/>
                <a:cs typeface="Cambria"/>
              </a:rPr>
              <a:t>d</a:t>
            </a:r>
            <a:r>
              <a:rPr sz="2000" spc="50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60" dirty="0">
                <a:latin typeface="Cambria"/>
                <a:cs typeface="Cambria"/>
              </a:rPr>
              <a:t>y</a:t>
            </a:r>
            <a:r>
              <a:rPr sz="2000" dirty="0">
                <a:latin typeface="Cambria"/>
                <a:cs typeface="Cambria"/>
              </a:rPr>
              <a:t>   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0" dirty="0">
                <a:latin typeface="Cambria"/>
                <a:cs typeface="Cambria"/>
              </a:rPr>
              <a:t>of </a:t>
            </a:r>
            <a:r>
              <a:rPr sz="2000" spc="240" dirty="0">
                <a:latin typeface="Cambria"/>
                <a:cs typeface="Cambria"/>
              </a:rPr>
              <a:t>M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80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145" dirty="0">
                <a:latin typeface="Cambria"/>
                <a:cs typeface="Cambria"/>
              </a:rPr>
              <a:t>a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45" dirty="0">
                <a:latin typeface="Cambria"/>
                <a:cs typeface="Cambria"/>
              </a:rPr>
              <a:t>ics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5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a</a:t>
            </a:r>
            <a:r>
              <a:rPr sz="2000" spc="125" dirty="0">
                <a:latin typeface="Cambria"/>
                <a:cs typeface="Cambria"/>
              </a:rPr>
              <a:t>n</a:t>
            </a:r>
            <a:r>
              <a:rPr sz="2000" spc="30" dirty="0">
                <a:latin typeface="Cambria"/>
                <a:cs typeface="Cambria"/>
              </a:rPr>
              <a:t>d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Sys</a:t>
            </a:r>
            <a:r>
              <a:rPr sz="2000" spc="75" dirty="0">
                <a:latin typeface="Cambria"/>
                <a:cs typeface="Cambria"/>
              </a:rPr>
              <a:t>t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30" dirty="0">
                <a:latin typeface="Cambria"/>
                <a:cs typeface="Cambria"/>
              </a:rPr>
              <a:t>m</a:t>
            </a:r>
            <a:r>
              <a:rPr sz="2000" spc="60" dirty="0">
                <a:latin typeface="Cambria"/>
                <a:cs typeface="Cambria"/>
              </a:rPr>
              <a:t>s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4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Sci</a:t>
            </a:r>
            <a:r>
              <a:rPr sz="2000" spc="105" dirty="0">
                <a:latin typeface="Cambria"/>
                <a:cs typeface="Cambria"/>
              </a:rPr>
              <a:t>en</a:t>
            </a:r>
            <a:r>
              <a:rPr sz="2000" spc="10" dirty="0">
                <a:latin typeface="Cambria"/>
                <a:cs typeface="Cambria"/>
              </a:rPr>
              <a:t>c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140" dirty="0">
                <a:latin typeface="Cambria"/>
                <a:cs typeface="Cambria"/>
              </a:rPr>
              <a:t>,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40" dirty="0">
                <a:latin typeface="Cambria"/>
                <a:cs typeface="Cambria"/>
              </a:rPr>
              <a:t> </a:t>
            </a:r>
            <a:r>
              <a:rPr sz="2000" spc="204" dirty="0">
                <a:latin typeface="Cambria"/>
                <a:cs typeface="Cambria"/>
              </a:rPr>
              <a:t>C</a:t>
            </a:r>
            <a:r>
              <a:rPr sz="2000" spc="220" dirty="0">
                <a:latin typeface="Cambria"/>
                <a:cs typeface="Cambria"/>
              </a:rPr>
              <a:t>h</a:t>
            </a:r>
            <a:r>
              <a:rPr sz="2000" spc="60" dirty="0">
                <a:latin typeface="Cambria"/>
                <a:cs typeface="Cambria"/>
              </a:rPr>
              <a:t>in</a:t>
            </a:r>
            <a:r>
              <a:rPr sz="2000" spc="8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25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A</a:t>
            </a:r>
            <a:r>
              <a:rPr sz="2000" spc="85" dirty="0">
                <a:latin typeface="Cambria"/>
                <a:cs typeface="Cambria"/>
              </a:rPr>
              <a:t>c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90" dirty="0">
                <a:latin typeface="Cambria"/>
                <a:cs typeface="Cambria"/>
              </a:rPr>
              <a:t>d</a:t>
            </a:r>
            <a:r>
              <a:rPr sz="2000" spc="50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60" dirty="0">
                <a:latin typeface="Cambria"/>
                <a:cs typeface="Cambria"/>
              </a:rPr>
              <a:t>y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of </a:t>
            </a:r>
            <a:r>
              <a:rPr sz="2000" spc="250" dirty="0">
                <a:latin typeface="Cambria"/>
                <a:cs typeface="Cambria"/>
              </a:rPr>
              <a:t>S</a:t>
            </a:r>
            <a:r>
              <a:rPr sz="2000" spc="25" dirty="0">
                <a:latin typeface="Cambria"/>
                <a:cs typeface="Cambria"/>
              </a:rPr>
              <a:t>ci</a:t>
            </a:r>
            <a:r>
              <a:rPr sz="2000" spc="40" dirty="0">
                <a:latin typeface="Cambria"/>
                <a:cs typeface="Cambria"/>
              </a:rPr>
              <a:t>e</a:t>
            </a:r>
            <a:r>
              <a:rPr sz="2000" spc="105" dirty="0">
                <a:latin typeface="Cambria"/>
                <a:cs typeface="Cambria"/>
              </a:rPr>
              <a:t>n</a:t>
            </a:r>
            <a:r>
              <a:rPr sz="2000" spc="10" dirty="0">
                <a:latin typeface="Cambria"/>
                <a:cs typeface="Cambria"/>
              </a:rPr>
              <a:t>c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140" dirty="0">
                <a:latin typeface="Cambria"/>
                <a:cs typeface="Cambria"/>
              </a:rPr>
              <a:t>.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In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2</a:t>
            </a:r>
            <a:r>
              <a:rPr sz="2000" spc="-5" dirty="0">
                <a:latin typeface="Cambria"/>
                <a:cs typeface="Cambria"/>
              </a:rPr>
              <a:t>00</a:t>
            </a:r>
            <a:r>
              <a:rPr sz="2000" spc="10" dirty="0">
                <a:latin typeface="Cambria"/>
                <a:cs typeface="Cambria"/>
              </a:rPr>
              <a:t>1</a:t>
            </a:r>
            <a:r>
              <a:rPr sz="2000" spc="10" dirty="0">
                <a:latin typeface="Tahoma"/>
                <a:cs typeface="Tahoma"/>
              </a:rPr>
              <a:t>–</a:t>
            </a:r>
            <a:r>
              <a:rPr sz="2000" spc="-5" dirty="0">
                <a:latin typeface="Cambria"/>
                <a:cs typeface="Cambria"/>
              </a:rPr>
              <a:t>2</a:t>
            </a:r>
            <a:r>
              <a:rPr sz="2000" spc="15" dirty="0">
                <a:latin typeface="Cambria"/>
                <a:cs typeface="Cambria"/>
              </a:rPr>
              <a:t>0</a:t>
            </a:r>
            <a:r>
              <a:rPr sz="2000" spc="-5" dirty="0">
                <a:latin typeface="Cambria"/>
                <a:cs typeface="Cambria"/>
              </a:rPr>
              <a:t>0</a:t>
            </a:r>
            <a:r>
              <a:rPr sz="2000" spc="-15" dirty="0">
                <a:latin typeface="Cambria"/>
                <a:cs typeface="Cambria"/>
              </a:rPr>
              <a:t>2</a:t>
            </a:r>
            <a:r>
              <a:rPr sz="2000" spc="140" dirty="0">
                <a:latin typeface="Cambria"/>
                <a:cs typeface="Cambria"/>
              </a:rPr>
              <a:t>,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h</a:t>
            </a:r>
            <a:r>
              <a:rPr sz="2000" spc="60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5" dirty="0">
                <a:latin typeface="Cambria"/>
                <a:cs typeface="Cambria"/>
              </a:rPr>
              <a:t>w</a:t>
            </a:r>
            <a:r>
              <a:rPr sz="2000" spc="95" dirty="0">
                <a:latin typeface="Cambria"/>
                <a:cs typeface="Cambria"/>
              </a:rPr>
              <a:t>a</a:t>
            </a:r>
            <a:r>
              <a:rPr sz="2000" spc="90" dirty="0">
                <a:latin typeface="Cambria"/>
                <a:cs typeface="Cambria"/>
              </a:rPr>
              <a:t>s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dirty="0">
                <a:latin typeface="Cambria"/>
                <a:cs typeface="Cambria"/>
              </a:rPr>
              <a:t>  </a:t>
            </a:r>
            <a:r>
              <a:rPr sz="2000" spc="35" dirty="0">
                <a:latin typeface="Cambria"/>
                <a:cs typeface="Cambria"/>
              </a:rPr>
              <a:t>p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spc="70" dirty="0">
                <a:latin typeface="Cambria"/>
                <a:cs typeface="Cambria"/>
              </a:rPr>
              <a:t>s</a:t>
            </a:r>
            <a:r>
              <a:rPr sz="2000" spc="90" dirty="0">
                <a:latin typeface="Cambria"/>
                <a:cs typeface="Cambria"/>
              </a:rPr>
              <a:t>t</a:t>
            </a:r>
            <a:r>
              <a:rPr sz="2000" spc="40" dirty="0">
                <a:latin typeface="Cambria"/>
                <a:cs typeface="Cambria"/>
              </a:rPr>
              <a:t>d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spc="20" dirty="0">
                <a:latin typeface="Cambria"/>
                <a:cs typeface="Cambria"/>
              </a:rPr>
              <a:t>cto</a:t>
            </a:r>
            <a:r>
              <a:rPr sz="2000" spc="25" dirty="0">
                <a:latin typeface="Cambria"/>
                <a:cs typeface="Cambria"/>
              </a:rPr>
              <a:t>r</a:t>
            </a:r>
            <a:r>
              <a:rPr sz="2000" spc="135" dirty="0">
                <a:latin typeface="Cambria"/>
                <a:cs typeface="Cambria"/>
              </a:rPr>
              <a:t>a</a:t>
            </a:r>
            <a:r>
              <a:rPr sz="2000" spc="75" dirty="0">
                <a:latin typeface="Cambria"/>
                <a:cs typeface="Cambria"/>
              </a:rPr>
              <a:t>l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f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85" dirty="0">
                <a:latin typeface="Cambria"/>
                <a:cs typeface="Cambria"/>
              </a:rPr>
              <a:t>l</a:t>
            </a:r>
            <a:r>
              <a:rPr sz="2000" spc="75" dirty="0">
                <a:latin typeface="Cambria"/>
                <a:cs typeface="Cambria"/>
              </a:rPr>
              <a:t>l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dirty="0">
                <a:latin typeface="Cambria"/>
                <a:cs typeface="Cambria"/>
              </a:rPr>
              <a:t>w 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at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I</a:t>
            </a:r>
            <a:r>
              <a:rPr sz="2000" spc="175" dirty="0">
                <a:latin typeface="Cambria"/>
                <a:cs typeface="Cambria"/>
              </a:rPr>
              <a:t>n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75" dirty="0">
                <a:latin typeface="Cambria"/>
                <a:cs typeface="Cambria"/>
              </a:rPr>
              <a:t>it</a:t>
            </a:r>
            <a:r>
              <a:rPr sz="2000" spc="114" dirty="0">
                <a:latin typeface="Cambria"/>
                <a:cs typeface="Cambria"/>
              </a:rPr>
              <a:t>u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o</a:t>
            </a:r>
            <a:r>
              <a:rPr sz="2000" spc="-5" dirty="0">
                <a:latin typeface="Cambria"/>
                <a:cs typeface="Cambria"/>
              </a:rPr>
              <a:t>f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r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85" dirty="0">
                <a:latin typeface="Cambria"/>
                <a:cs typeface="Cambria"/>
              </a:rPr>
              <a:t>t</a:t>
            </a:r>
            <a:r>
              <a:rPr sz="2000" spc="70" dirty="0">
                <a:latin typeface="Cambria"/>
                <a:cs typeface="Cambria"/>
              </a:rPr>
              <a:t>ical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20" dirty="0">
                <a:latin typeface="Cambria"/>
                <a:cs typeface="Cambria"/>
              </a:rPr>
              <a:t> </a:t>
            </a:r>
            <a:r>
              <a:rPr sz="2000" spc="180" dirty="0">
                <a:latin typeface="Cambria"/>
                <a:cs typeface="Cambria"/>
              </a:rPr>
              <a:t>P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65" dirty="0">
                <a:latin typeface="Cambria"/>
                <a:cs typeface="Cambria"/>
              </a:rPr>
              <a:t>y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25" dirty="0">
                <a:latin typeface="Cambria"/>
                <a:cs typeface="Cambria"/>
              </a:rPr>
              <a:t>i</a:t>
            </a:r>
            <a:r>
              <a:rPr sz="2000" spc="60" dirty="0">
                <a:latin typeface="Cambria"/>
                <a:cs typeface="Cambria"/>
              </a:rPr>
              <a:t>c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140" dirty="0">
                <a:latin typeface="Cambria"/>
                <a:cs typeface="Cambria"/>
              </a:rPr>
              <a:t>,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14" dirty="0">
                <a:latin typeface="Cambria"/>
                <a:cs typeface="Cambria"/>
              </a:rPr>
              <a:t> </a:t>
            </a:r>
            <a:r>
              <a:rPr sz="2000" spc="204" dirty="0">
                <a:latin typeface="Cambria"/>
                <a:cs typeface="Cambria"/>
              </a:rPr>
              <a:t>C</a:t>
            </a:r>
            <a:r>
              <a:rPr sz="2000" spc="220" dirty="0">
                <a:latin typeface="Cambria"/>
                <a:cs typeface="Cambria"/>
              </a:rPr>
              <a:t>h</a:t>
            </a:r>
            <a:r>
              <a:rPr sz="2000" spc="60" dirty="0">
                <a:latin typeface="Cambria"/>
                <a:cs typeface="Cambria"/>
              </a:rPr>
              <a:t>in</a:t>
            </a:r>
            <a:r>
              <a:rPr sz="2000" spc="8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A</a:t>
            </a:r>
            <a:r>
              <a:rPr sz="2000" spc="85" dirty="0">
                <a:latin typeface="Cambria"/>
                <a:cs typeface="Cambria"/>
              </a:rPr>
              <a:t>c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114" dirty="0">
                <a:latin typeface="Cambria"/>
                <a:cs typeface="Cambria"/>
              </a:rPr>
              <a:t>d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60" dirty="0">
                <a:latin typeface="Cambria"/>
                <a:cs typeface="Cambria"/>
              </a:rPr>
              <a:t>y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of </a:t>
            </a:r>
            <a:r>
              <a:rPr sz="2000" spc="250" dirty="0">
                <a:latin typeface="Cambria"/>
                <a:cs typeface="Cambria"/>
              </a:rPr>
              <a:t>S</a:t>
            </a:r>
            <a:r>
              <a:rPr sz="2000" spc="25" dirty="0">
                <a:latin typeface="Cambria"/>
                <a:cs typeface="Cambria"/>
              </a:rPr>
              <a:t>ci</a:t>
            </a:r>
            <a:r>
              <a:rPr sz="2000" spc="40" dirty="0">
                <a:latin typeface="Cambria"/>
                <a:cs typeface="Cambria"/>
              </a:rPr>
              <a:t>e</a:t>
            </a:r>
            <a:r>
              <a:rPr sz="2000" spc="105" dirty="0">
                <a:latin typeface="Cambria"/>
                <a:cs typeface="Cambria"/>
              </a:rPr>
              <a:t>n</a:t>
            </a:r>
            <a:r>
              <a:rPr sz="2000" spc="10" dirty="0">
                <a:latin typeface="Cambria"/>
                <a:cs typeface="Cambria"/>
              </a:rPr>
              <a:t>c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140" dirty="0">
                <a:latin typeface="Cambria"/>
                <a:cs typeface="Cambria"/>
              </a:rPr>
              <a:t>.</a:t>
            </a:r>
            <a:r>
              <a:rPr sz="2000" spc="135" dirty="0">
                <a:latin typeface="Cambria"/>
                <a:cs typeface="Cambria"/>
              </a:rPr>
              <a:t> </a:t>
            </a:r>
            <a:r>
              <a:rPr sz="2000" spc="175" dirty="0">
                <a:latin typeface="Cambria"/>
                <a:cs typeface="Cambria"/>
              </a:rPr>
              <a:t>H</a:t>
            </a:r>
            <a:r>
              <a:rPr sz="2000" spc="125" dirty="0">
                <a:latin typeface="Cambria"/>
                <a:cs typeface="Cambria"/>
              </a:rPr>
              <a:t>e</a:t>
            </a:r>
            <a:r>
              <a:rPr sz="2000" spc="14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i</a:t>
            </a:r>
            <a:r>
              <a:rPr sz="2000" spc="80" dirty="0">
                <a:latin typeface="Cambria"/>
                <a:cs typeface="Cambria"/>
              </a:rPr>
              <a:t>s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n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dirty="0">
                <a:latin typeface="Cambria"/>
                <a:cs typeface="Cambria"/>
              </a:rPr>
              <a:t>w</a:t>
            </a:r>
            <a:r>
              <a:rPr sz="2000" spc="150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a </a:t>
            </a:r>
            <a:r>
              <a:rPr sz="2000" spc="35" dirty="0">
                <a:latin typeface="Cambria"/>
                <a:cs typeface="Cambria"/>
              </a:rPr>
              <a:t>p</a:t>
            </a:r>
            <a:r>
              <a:rPr sz="2000" spc="-5" dirty="0">
                <a:latin typeface="Cambria"/>
                <a:cs typeface="Cambria"/>
              </a:rPr>
              <a:t>r</a:t>
            </a:r>
            <a:r>
              <a:rPr sz="2000" spc="0" dirty="0">
                <a:latin typeface="Cambria"/>
                <a:cs typeface="Cambria"/>
              </a:rPr>
              <a:t>o</a:t>
            </a:r>
            <a:r>
              <a:rPr sz="2000" spc="60" dirty="0">
                <a:latin typeface="Cambria"/>
                <a:cs typeface="Cambria"/>
              </a:rPr>
              <a:t>f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45" dirty="0">
                <a:latin typeface="Cambria"/>
                <a:cs typeface="Cambria"/>
              </a:rPr>
              <a:t>ss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spc="55" dirty="0">
                <a:latin typeface="Cambria"/>
                <a:cs typeface="Cambria"/>
              </a:rPr>
              <a:t>r</a:t>
            </a:r>
            <a:r>
              <a:rPr sz="2000" spc="150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a</a:t>
            </a:r>
            <a:r>
              <a:rPr sz="2000" spc="95" dirty="0">
                <a:latin typeface="Cambria"/>
                <a:cs typeface="Cambria"/>
              </a:rPr>
              <a:t>t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t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I</a:t>
            </a:r>
            <a:r>
              <a:rPr sz="2000" spc="195" dirty="0">
                <a:latin typeface="Cambria"/>
                <a:cs typeface="Cambria"/>
              </a:rPr>
              <a:t>n</a:t>
            </a:r>
            <a:r>
              <a:rPr sz="2000" spc="45" dirty="0">
                <a:latin typeface="Cambria"/>
                <a:cs typeface="Cambria"/>
              </a:rPr>
              <a:t>s</a:t>
            </a:r>
            <a:r>
              <a:rPr sz="2000" spc="90" dirty="0">
                <a:latin typeface="Cambria"/>
                <a:cs typeface="Cambria"/>
              </a:rPr>
              <a:t>t</a:t>
            </a:r>
            <a:r>
              <a:rPr sz="2000" spc="75" dirty="0">
                <a:latin typeface="Cambria"/>
                <a:cs typeface="Cambria"/>
              </a:rPr>
              <a:t>it</a:t>
            </a:r>
            <a:r>
              <a:rPr sz="2000" spc="140" dirty="0">
                <a:latin typeface="Cambria"/>
                <a:cs typeface="Cambria"/>
              </a:rPr>
              <a:t>u</a:t>
            </a:r>
            <a:r>
              <a:rPr sz="2000" spc="90" dirty="0">
                <a:latin typeface="Cambria"/>
                <a:cs typeface="Cambria"/>
              </a:rPr>
              <a:t>t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150" dirty="0">
                <a:latin typeface="Cambria"/>
                <a:cs typeface="Cambria"/>
              </a:rPr>
              <a:t> </a:t>
            </a:r>
            <a:r>
              <a:rPr sz="2000" spc="0" dirty="0">
                <a:latin typeface="Cambria"/>
                <a:cs typeface="Cambria"/>
              </a:rPr>
              <a:t>o</a:t>
            </a:r>
            <a:r>
              <a:rPr sz="2000" spc="-5" dirty="0">
                <a:latin typeface="Cambria"/>
                <a:cs typeface="Cambria"/>
              </a:rPr>
              <a:t>f</a:t>
            </a:r>
            <a:r>
              <a:rPr sz="2000" spc="140" dirty="0">
                <a:latin typeface="Cambria"/>
                <a:cs typeface="Cambria"/>
              </a:rPr>
              <a:t> </a:t>
            </a:r>
            <a:r>
              <a:rPr sz="2000" spc="310" dirty="0">
                <a:latin typeface="Cambria"/>
                <a:cs typeface="Cambria"/>
              </a:rPr>
              <a:t>G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spc="10" dirty="0">
                <a:latin typeface="Cambria"/>
                <a:cs typeface="Cambria"/>
              </a:rPr>
              <a:t>lo</a:t>
            </a:r>
            <a:r>
              <a:rPr sz="2000" spc="60" dirty="0">
                <a:latin typeface="Cambria"/>
                <a:cs typeface="Cambria"/>
              </a:rPr>
              <a:t>gy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a</a:t>
            </a:r>
            <a:r>
              <a:rPr sz="2000" spc="125" dirty="0">
                <a:latin typeface="Cambria"/>
                <a:cs typeface="Cambria"/>
              </a:rPr>
              <a:t>n</a:t>
            </a:r>
            <a:r>
              <a:rPr sz="2000" spc="30" dirty="0">
                <a:latin typeface="Cambria"/>
                <a:cs typeface="Cambria"/>
              </a:rPr>
              <a:t>d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335" dirty="0">
                <a:latin typeface="Cambria"/>
                <a:cs typeface="Cambria"/>
              </a:rPr>
              <a:t>G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-60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p</a:t>
            </a:r>
            <a:r>
              <a:rPr sz="2000" spc="114" dirty="0">
                <a:latin typeface="Cambria"/>
                <a:cs typeface="Cambria"/>
              </a:rPr>
              <a:t>h</a:t>
            </a:r>
            <a:r>
              <a:rPr sz="2000" spc="65" dirty="0">
                <a:latin typeface="Cambria"/>
                <a:cs typeface="Cambria"/>
              </a:rPr>
              <a:t>y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ics</a:t>
            </a:r>
            <a:r>
              <a:rPr sz="2000" spc="140" dirty="0">
                <a:latin typeface="Cambria"/>
                <a:cs typeface="Cambria"/>
              </a:rPr>
              <a:t>,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204" dirty="0">
                <a:latin typeface="Cambria"/>
                <a:cs typeface="Cambria"/>
              </a:rPr>
              <a:t>C</a:t>
            </a:r>
            <a:r>
              <a:rPr sz="2000" spc="220" dirty="0">
                <a:latin typeface="Cambria"/>
                <a:cs typeface="Cambria"/>
              </a:rPr>
              <a:t>h</a:t>
            </a:r>
            <a:r>
              <a:rPr sz="2000" spc="60" dirty="0">
                <a:latin typeface="Cambria"/>
                <a:cs typeface="Cambria"/>
              </a:rPr>
              <a:t>in</a:t>
            </a:r>
            <a:r>
              <a:rPr sz="2000" spc="8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A</a:t>
            </a:r>
            <a:r>
              <a:rPr sz="2000" spc="85" dirty="0">
                <a:latin typeface="Cambria"/>
                <a:cs typeface="Cambria"/>
              </a:rPr>
              <a:t>c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90" dirty="0">
                <a:latin typeface="Cambria"/>
                <a:cs typeface="Cambria"/>
              </a:rPr>
              <a:t>d</a:t>
            </a:r>
            <a:r>
              <a:rPr sz="2000" spc="25" dirty="0">
                <a:latin typeface="Cambria"/>
                <a:cs typeface="Cambria"/>
              </a:rPr>
              <a:t>e</a:t>
            </a:r>
            <a:r>
              <a:rPr sz="2000" spc="110" dirty="0">
                <a:latin typeface="Cambria"/>
                <a:cs typeface="Cambria"/>
              </a:rPr>
              <a:t>m</a:t>
            </a:r>
            <a:r>
              <a:rPr sz="2000" spc="60" dirty="0">
                <a:latin typeface="Cambria"/>
                <a:cs typeface="Cambria"/>
              </a:rPr>
              <a:t>y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o</a:t>
            </a:r>
            <a:r>
              <a:rPr sz="2000" spc="-5" dirty="0">
                <a:latin typeface="Cambria"/>
                <a:cs typeface="Cambria"/>
              </a:rPr>
              <a:t>f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Sci</a:t>
            </a:r>
            <a:r>
              <a:rPr sz="2000" spc="105" dirty="0">
                <a:latin typeface="Cambria"/>
                <a:cs typeface="Cambria"/>
              </a:rPr>
              <a:t>en</a:t>
            </a:r>
            <a:r>
              <a:rPr sz="2000" spc="10" dirty="0">
                <a:latin typeface="Cambria"/>
                <a:cs typeface="Cambria"/>
              </a:rPr>
              <a:t>c</a:t>
            </a:r>
            <a:r>
              <a:rPr sz="2000" spc="20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140" dirty="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977" y="194170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2977" y="249034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2977" y="303898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2977" y="358762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37258" y="1872741"/>
            <a:ext cx="5855335" cy="1941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Palatino Linotype"/>
                <a:cs typeface="Palatino Linotype"/>
              </a:rPr>
              <a:t>Num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ical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ode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 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ei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ic</a:t>
            </a:r>
            <a:r>
              <a:rPr sz="1800" spc="-2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wa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endParaRPr sz="1800">
              <a:latin typeface="Palatino Linotype"/>
              <a:cs typeface="Palatino Linotype"/>
            </a:endParaRPr>
          </a:p>
          <a:p>
            <a:pPr marL="12700" marR="3118485">
              <a:lnSpc>
                <a:spcPct val="200000"/>
              </a:lnSpc>
            </a:pPr>
            <a:r>
              <a:rPr sz="1800" spc="-1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ei</a:t>
            </a:r>
            <a:r>
              <a:rPr sz="1800" spc="-5" dirty="0">
                <a:latin typeface="Palatino Linotype"/>
                <a:cs typeface="Palatino Linotype"/>
              </a:rPr>
              <a:t>smic </a:t>
            </a:r>
            <a:r>
              <a:rPr sz="1800" dirty="0">
                <a:latin typeface="Palatino Linotype"/>
                <a:cs typeface="Palatino Linotype"/>
              </a:rPr>
              <a:t>mi</a:t>
            </a:r>
            <a:r>
              <a:rPr sz="1800" spc="5" dirty="0">
                <a:latin typeface="Palatino Linotype"/>
                <a:cs typeface="Palatino Linotype"/>
              </a:rPr>
              <a:t>gr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im</a:t>
            </a:r>
            <a:r>
              <a:rPr sz="1800" spc="5" dirty="0">
                <a:latin typeface="Palatino Linotype"/>
                <a:cs typeface="Palatino Linotype"/>
              </a:rPr>
              <a:t>ag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</a:t>
            </a:r>
            <a:r>
              <a:rPr sz="1800" spc="5" dirty="0">
                <a:latin typeface="Palatino Linotype"/>
                <a:cs typeface="Palatino Linotype"/>
              </a:rPr>
              <a:t>F</a:t>
            </a:r>
            <a:r>
              <a:rPr sz="1800" dirty="0">
                <a:latin typeface="Palatino Linotype"/>
                <a:cs typeface="Palatino Linotype"/>
              </a:rPr>
              <a:t>ull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efo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m</a:t>
            </a:r>
            <a:r>
              <a:rPr sz="1800" spc="-2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ion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Palatino Linotype"/>
                <a:cs typeface="Palatino Linotype"/>
              </a:rPr>
              <a:t>St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u</a:t>
            </a:r>
            <a:r>
              <a:rPr sz="1800" spc="-20" dirty="0">
                <a:latin typeface="Palatino Linotype"/>
                <a:cs typeface="Palatino Linotype"/>
              </a:rPr>
              <a:t>c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ur</a:t>
            </a:r>
            <a:r>
              <a:rPr sz="1800" spc="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-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for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ffe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equ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8680" y="573023"/>
            <a:ext cx="4331208" cy="795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24400" y="573023"/>
            <a:ext cx="597408" cy="795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7491" rIns="0" bIns="0" rtlCol="0">
            <a:spAutoFit/>
          </a:bodyPr>
          <a:lstStyle/>
          <a:p>
            <a:pPr marL="659130">
              <a:lnSpc>
                <a:spcPct val="100000"/>
              </a:lnSpc>
            </a:pPr>
            <a:r>
              <a:rPr sz="2800" spc="15" dirty="0">
                <a:solidFill>
                  <a:srgbClr val="6F2F9F"/>
                </a:solidFill>
                <a:latin typeface="Verdana"/>
                <a:cs typeface="Verdana"/>
              </a:rPr>
              <a:t>R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esear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ch</a:t>
            </a:r>
            <a:r>
              <a:rPr sz="2800" spc="-30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in</a:t>
            </a:r>
            <a:r>
              <a:rPr sz="2800" spc="-15" dirty="0">
                <a:solidFill>
                  <a:srgbClr val="6F2F9F"/>
                </a:solidFill>
                <a:latin typeface="Verdana"/>
                <a:cs typeface="Verdana"/>
              </a:rPr>
              <a:t>t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er</a:t>
            </a:r>
            <a:r>
              <a:rPr sz="2800" spc="15" dirty="0">
                <a:solidFill>
                  <a:srgbClr val="6F2F9F"/>
                </a:solidFill>
                <a:latin typeface="Verdana"/>
                <a:cs typeface="Verdana"/>
              </a:rPr>
              <a:t>e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s</a:t>
            </a:r>
            <a:r>
              <a:rPr sz="2800" spc="-15" dirty="0">
                <a:solidFill>
                  <a:srgbClr val="6F2F9F"/>
                </a:solidFill>
                <a:latin typeface="Verdana"/>
                <a:cs typeface="Verdana"/>
              </a:rPr>
              <a:t>t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s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39" y="1184783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39" y="200774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39" y="406514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39" y="4888103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39" y="5711012"/>
            <a:ext cx="152400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65252" y="1115314"/>
            <a:ext cx="8706485" cy="564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800" spc="-1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ei</a:t>
            </a:r>
            <a:r>
              <a:rPr sz="1800" spc="-5" dirty="0">
                <a:latin typeface="Palatino Linotype"/>
                <a:cs typeface="Palatino Linotype"/>
              </a:rPr>
              <a:t>smic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dirty="0">
                <a:latin typeface="Palatino Linotype"/>
                <a:cs typeface="Palatino Linotype"/>
              </a:rPr>
              <a:t>eli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n 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spc="-2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po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t </a:t>
            </a:r>
            <a:r>
              <a:rPr sz="1800" spc="5" dirty="0">
                <a:latin typeface="Palatino Linotype"/>
                <a:cs typeface="Palatino Linotype"/>
              </a:rPr>
              <a:t> r</a:t>
            </a:r>
            <a:r>
              <a:rPr sz="1800" dirty="0">
                <a:latin typeface="Palatino Linotype"/>
                <a:cs typeface="Palatino Linotype"/>
              </a:rPr>
              <a:t>ole 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 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x</a:t>
            </a:r>
            <a:r>
              <a:rPr sz="1800" spc="-5" dirty="0">
                <a:latin typeface="Palatino Linotype"/>
                <a:cs typeface="Palatino Linotype"/>
              </a:rPr>
              <a:t>plo</a:t>
            </a:r>
            <a:r>
              <a:rPr sz="1800" spc="10" dirty="0">
                <a:latin typeface="Palatino Linotype"/>
                <a:cs typeface="Palatino Linotype"/>
              </a:rPr>
              <a:t>ra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 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eop</a:t>
            </a:r>
            <a:r>
              <a:rPr sz="1800" spc="5" dirty="0">
                <a:latin typeface="Palatino Linotype"/>
                <a:cs typeface="Palatino Linotype"/>
              </a:rPr>
              <a:t>hy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 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10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-o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r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ode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-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schemes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dem</a:t>
            </a:r>
            <a:r>
              <a:rPr sz="1800" spc="5" dirty="0">
                <a:latin typeface="Palatino Linotype"/>
                <a:cs typeface="Palatino Linotype"/>
              </a:rPr>
              <a:t>an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3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fo</a:t>
            </a:r>
            <a:r>
              <a:rPr sz="1800" dirty="0">
                <a:latin typeface="Palatino Linotype"/>
                <a:cs typeface="Palatino Linotype"/>
              </a:rPr>
              <a:t>r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ical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so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ee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k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ds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10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-o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der</a:t>
            </a:r>
            <a:r>
              <a:rPr sz="1800" spc="-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ime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5" dirty="0">
                <a:latin typeface="Palatino Linotype"/>
                <a:cs typeface="Palatino Linotype"/>
              </a:rPr>
              <a:t>sc</a:t>
            </a:r>
            <a:r>
              <a:rPr sz="1800" dirty="0">
                <a:latin typeface="Palatino Linotype"/>
                <a:cs typeface="Palatino Linotype"/>
              </a:rPr>
              <a:t>re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za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ns</a:t>
            </a:r>
            <a:r>
              <a:rPr sz="1800" dirty="0"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613535" indent="-515620">
              <a:lnSpc>
                <a:spcPct val="100000"/>
              </a:lnSpc>
              <a:spcBef>
                <a:spcPts val="1080"/>
              </a:spcBef>
              <a:buFont typeface="Courier New"/>
              <a:buChar char="o"/>
              <a:tabLst>
                <a:tab pos="1613535" algn="l"/>
              </a:tabLst>
            </a:pP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x</a:t>
            </a:r>
            <a:r>
              <a:rPr sz="1800" spc="-5" dirty="0">
                <a:latin typeface="Palatino Linotype"/>
                <a:cs typeface="Palatino Linotype"/>
              </a:rPr>
              <a:t>-</a:t>
            </a:r>
            <a:r>
              <a:rPr sz="1800" dirty="0">
                <a:latin typeface="Palatino Linotype"/>
                <a:cs typeface="Palatino Linotype"/>
              </a:rPr>
              <a:t>Wen</a:t>
            </a:r>
            <a:r>
              <a:rPr sz="1800" spc="5" dirty="0">
                <a:latin typeface="Palatino Linotype"/>
                <a:cs typeface="Palatino Linotype"/>
              </a:rPr>
              <a:t>dr</a:t>
            </a:r>
            <a:r>
              <a:rPr sz="1800" dirty="0">
                <a:latin typeface="Palatino Linotype"/>
                <a:cs typeface="Palatino Linotype"/>
              </a:rPr>
              <a:t>off</a:t>
            </a:r>
            <a:r>
              <a:rPr sz="1800" spc="-3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ods</a:t>
            </a:r>
            <a:endParaRPr sz="1800">
              <a:latin typeface="Palatino Linotype"/>
              <a:cs typeface="Palatino Linotype"/>
            </a:endParaRPr>
          </a:p>
          <a:p>
            <a:pPr marL="1613535" indent="-515620">
              <a:lnSpc>
                <a:spcPct val="100000"/>
              </a:lnSpc>
              <a:spcBef>
                <a:spcPts val="1080"/>
              </a:spcBef>
              <a:buFont typeface="Courier New"/>
              <a:buChar char="o"/>
              <a:tabLst>
                <a:tab pos="1613535" algn="l"/>
              </a:tabLst>
            </a:pPr>
            <a:r>
              <a:rPr sz="1800" spc="-10" dirty="0">
                <a:latin typeface="Palatino Linotype"/>
                <a:cs typeface="Palatino Linotype"/>
              </a:rPr>
              <a:t>N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öm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ods</a:t>
            </a:r>
            <a:endParaRPr sz="1800">
              <a:latin typeface="Palatino Linotype"/>
              <a:cs typeface="Palatino Linotype"/>
            </a:endParaRPr>
          </a:p>
          <a:p>
            <a:pPr marL="1613535" indent="-515620">
              <a:lnSpc>
                <a:spcPct val="100000"/>
              </a:lnSpc>
              <a:spcBef>
                <a:spcPts val="1080"/>
              </a:spcBef>
              <a:buFont typeface="Courier New"/>
              <a:buChar char="o"/>
              <a:tabLst>
                <a:tab pos="1613535" algn="l"/>
              </a:tabLst>
            </a:pPr>
            <a:r>
              <a:rPr sz="1800" spc="-15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pl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tt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4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spc="0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latin typeface="Palatino Linotype"/>
                <a:cs typeface="Palatino Linotype"/>
              </a:rPr>
              <a:t>L</a:t>
            </a:r>
            <a:r>
              <a:rPr sz="1800" spc="0" dirty="0">
                <a:latin typeface="Palatino Linotype"/>
                <a:cs typeface="Palatino Linotype"/>
              </a:rPr>
              <a:t>a</a:t>
            </a:r>
            <a:r>
              <a:rPr sz="1800" spc="10" dirty="0">
                <a:latin typeface="Palatino Linotype"/>
                <a:cs typeface="Palatino Linotype"/>
              </a:rPr>
              <a:t>x</a:t>
            </a:r>
            <a:r>
              <a:rPr sz="1800" dirty="0">
                <a:latin typeface="Palatino Linotype"/>
                <a:cs typeface="Palatino Linotype"/>
              </a:rPr>
              <a:t>-We</a:t>
            </a:r>
            <a:r>
              <a:rPr sz="1800" spc="-1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0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off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ods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7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on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8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T</a:t>
            </a:r>
            <a:r>
              <a:rPr sz="1800" spc="0" dirty="0">
                <a:latin typeface="Palatino Linotype"/>
                <a:cs typeface="Palatino Linotype"/>
              </a:rPr>
              <a:t>a</a:t>
            </a:r>
            <a:r>
              <a:rPr sz="1800" spc="-20" dirty="0">
                <a:latin typeface="Palatino Linotype"/>
                <a:cs typeface="Palatino Linotype"/>
              </a:rPr>
              <a:t>y</a:t>
            </a:r>
            <a:r>
              <a:rPr sz="1800" dirty="0">
                <a:latin typeface="Palatino Linotype"/>
                <a:cs typeface="Palatino Linotype"/>
              </a:rPr>
              <a:t>lor </a:t>
            </a:r>
            <a:r>
              <a:rPr sz="1800" spc="-14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x</a:t>
            </a:r>
            <a:r>
              <a:rPr sz="1800" spc="-30" dirty="0">
                <a:latin typeface="Palatino Linotype"/>
                <a:cs typeface="Palatino Linotype"/>
              </a:rPr>
              <a:t>p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ion </a:t>
            </a:r>
            <a:r>
              <a:rPr sz="1800" spc="-16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7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epl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eme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t </a:t>
            </a:r>
            <a:r>
              <a:rPr sz="1800" spc="-16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10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-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der</a:t>
            </a:r>
            <a:r>
              <a:rPr sz="1800" spc="-3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por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es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sp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marR="6350" indent="57785" algn="just">
              <a:lnSpc>
                <a:spcPct val="150000"/>
              </a:lnSpc>
            </a:pPr>
            <a:r>
              <a:rPr sz="1800" spc="-10" dirty="0">
                <a:latin typeface="Palatino Linotype"/>
                <a:cs typeface="Palatino Linotype"/>
              </a:rPr>
              <a:t>N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öm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ods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2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implifi</a:t>
            </a:r>
            <a:r>
              <a:rPr sz="1800" spc="5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R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ng</a:t>
            </a:r>
            <a:r>
              <a:rPr sz="1800" dirty="0">
                <a:latin typeface="Palatino Linotype"/>
                <a:cs typeface="Palatino Linotype"/>
              </a:rPr>
              <a:t>e-</a:t>
            </a:r>
            <a:r>
              <a:rPr sz="1800" spc="-15" dirty="0">
                <a:latin typeface="Palatino Linotype"/>
                <a:cs typeface="Palatino Linotype"/>
              </a:rPr>
              <a:t>K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-20" dirty="0">
                <a:latin typeface="Palatino Linotype"/>
                <a:cs typeface="Palatino Linotype"/>
              </a:rPr>
              <a:t>t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a 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s,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20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sp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ods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om</a:t>
            </a:r>
            <a:r>
              <a:rPr sz="1800" spc="-1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su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eps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for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e-s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ep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om</a:t>
            </a:r>
            <a:r>
              <a:rPr sz="1800" spc="-15" dirty="0">
                <a:latin typeface="Palatino Linotype"/>
                <a:cs typeface="Palatino Linotype"/>
              </a:rPr>
              <a:t>p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-20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marR="5080" algn="just">
              <a:lnSpc>
                <a:spcPct val="150100"/>
              </a:lnSpc>
            </a:pPr>
            <a:r>
              <a:rPr sz="1800" spc="-10" dirty="0">
                <a:latin typeface="Palatino Linotype"/>
                <a:cs typeface="Palatino Linotype"/>
              </a:rPr>
              <a:t>Num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ical </a:t>
            </a:r>
            <a:r>
              <a:rPr sz="1800" spc="-5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x</a:t>
            </a:r>
            <a:r>
              <a:rPr sz="1800" spc="-5" dirty="0">
                <a:latin typeface="Palatino Linotype"/>
                <a:cs typeface="Palatino Linotype"/>
              </a:rPr>
              <a:t>pe</a:t>
            </a:r>
            <a:r>
              <a:rPr sz="1800" dirty="0">
                <a:latin typeface="Palatino Linotype"/>
                <a:cs typeface="Palatino Linotype"/>
              </a:rPr>
              <a:t>rimen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s </a:t>
            </a:r>
            <a:r>
              <a:rPr sz="1800" spc="-8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ow </a:t>
            </a:r>
            <a:r>
              <a:rPr sz="1800" spc="-7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ha</a:t>
            </a:r>
            <a:r>
              <a:rPr sz="1800" dirty="0">
                <a:latin typeface="Palatino Linotype"/>
                <a:cs typeface="Palatino Linotype"/>
              </a:rPr>
              <a:t>t </a:t>
            </a:r>
            <a:r>
              <a:rPr sz="1800" spc="-7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6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-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der </a:t>
            </a:r>
            <a:r>
              <a:rPr sz="1800" spc="-70" dirty="0">
                <a:latin typeface="Palatino Linotype"/>
                <a:cs typeface="Palatino Linotype"/>
              </a:rPr>
              <a:t> </a:t>
            </a:r>
            <a:r>
              <a:rPr sz="1800" spc="-25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ax</a:t>
            </a:r>
            <a:r>
              <a:rPr sz="1800" spc="-5" dirty="0">
                <a:latin typeface="Palatino Linotype"/>
                <a:cs typeface="Palatino Linotype"/>
              </a:rPr>
              <a:t>-</a:t>
            </a:r>
            <a:r>
              <a:rPr sz="1800" spc="-30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off </a:t>
            </a:r>
            <a:r>
              <a:rPr sz="1800" spc="-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scheme </a:t>
            </a:r>
            <a:r>
              <a:rPr sz="1800" spc="-9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is </a:t>
            </a:r>
            <a:r>
              <a:rPr sz="1800" spc="-8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eff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ie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19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for</a:t>
            </a:r>
            <a:r>
              <a:rPr sz="1800" spc="21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0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dirty="0">
                <a:latin typeface="Palatino Linotype"/>
                <a:cs typeface="Palatino Linotype"/>
              </a:rPr>
              <a:t>r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-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ime</a:t>
            </a:r>
            <a:r>
              <a:rPr sz="1800" spc="19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ul</a:t>
            </a:r>
            <a:r>
              <a:rPr sz="1800" spc="-15" dirty="0">
                <a:latin typeface="Palatino Linotype"/>
                <a:cs typeface="Palatino Linotype"/>
              </a:rPr>
              <a:t>at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2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wh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20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20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four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-o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r</a:t>
            </a:r>
            <a:r>
              <a:rPr sz="1800" spc="18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N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öm</a:t>
            </a:r>
            <a:r>
              <a:rPr sz="1800" spc="19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scheme</a:t>
            </a:r>
            <a:r>
              <a:rPr sz="1800" spc="20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204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0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-o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der  </a:t>
            </a:r>
            <a:r>
              <a:rPr sz="1800" spc="17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sp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 </a:t>
            </a:r>
            <a:r>
              <a:rPr sz="1800" spc="17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sch</a:t>
            </a:r>
            <a:r>
              <a:rPr sz="1800" dirty="0">
                <a:latin typeface="Palatino Linotype"/>
                <a:cs typeface="Palatino Linotype"/>
              </a:rPr>
              <a:t>eme  </a:t>
            </a:r>
            <a:r>
              <a:rPr sz="1800" spc="14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 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 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eff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ie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t  </a:t>
            </a:r>
            <a:r>
              <a:rPr sz="1800" spc="1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for  </a:t>
            </a:r>
            <a:r>
              <a:rPr sz="1800" spc="17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lo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-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  </a:t>
            </a:r>
            <a:r>
              <a:rPr sz="1800" spc="16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om</a:t>
            </a:r>
            <a:r>
              <a:rPr sz="1800" spc="-15" dirty="0">
                <a:latin typeface="Palatino Linotype"/>
                <a:cs typeface="Palatino Linotype"/>
              </a:rPr>
              <a:t>p</a:t>
            </a:r>
            <a:r>
              <a:rPr sz="1800" spc="15" dirty="0">
                <a:latin typeface="Palatino Linotype"/>
                <a:cs typeface="Palatino Linotype"/>
              </a:rPr>
              <a:t>u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0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59735" y="396240"/>
            <a:ext cx="2127504" cy="795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11752" y="396240"/>
            <a:ext cx="2414016" cy="795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50279" y="396240"/>
            <a:ext cx="597407" cy="795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1088" rIns="0" bIns="0" rtlCol="0">
            <a:spAutoFit/>
          </a:bodyPr>
          <a:lstStyle/>
          <a:p>
            <a:pPr marL="2250440">
              <a:lnSpc>
                <a:spcPct val="100000"/>
              </a:lnSpc>
            </a:pP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Sei</a:t>
            </a:r>
            <a:r>
              <a:rPr sz="2800" spc="-5" dirty="0">
                <a:solidFill>
                  <a:srgbClr val="6F2F9F"/>
                </a:solidFill>
                <a:latin typeface="Verdana"/>
                <a:cs typeface="Verdana"/>
              </a:rPr>
              <a:t>s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mi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c</a:t>
            </a:r>
            <a:r>
              <a:rPr sz="2800" spc="-15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M</a:t>
            </a:r>
            <a:r>
              <a:rPr sz="2800" spc="-5" dirty="0">
                <a:solidFill>
                  <a:srgbClr val="6F2F9F"/>
                </a:solidFill>
                <a:latin typeface="Verdana"/>
                <a:cs typeface="Verdana"/>
              </a:rPr>
              <a:t>o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d</a:t>
            </a:r>
            <a:r>
              <a:rPr sz="2800" spc="10" dirty="0">
                <a:solidFill>
                  <a:srgbClr val="6F2F9F"/>
                </a:solidFill>
                <a:latin typeface="Verdana"/>
                <a:cs typeface="Verdana"/>
              </a:rPr>
              <a:t>e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li</a:t>
            </a:r>
            <a:r>
              <a:rPr sz="2800" spc="-10" dirty="0">
                <a:solidFill>
                  <a:srgbClr val="6F2F9F"/>
                </a:solidFill>
                <a:latin typeface="Verdana"/>
                <a:cs typeface="Verdana"/>
              </a:rPr>
              <a:t>n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g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5" y="402336"/>
            <a:ext cx="597408" cy="795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335" y="829055"/>
            <a:ext cx="597408" cy="795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335" y="1255775"/>
            <a:ext cx="597408" cy="795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300" y="1109472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300" y="1932432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300" y="2755392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300" y="3578352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300" y="4401311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300" y="5224271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0227" y="1040003"/>
            <a:ext cx="8173084" cy="564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o </a:t>
            </a:r>
            <a:r>
              <a:rPr sz="1800" spc="16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in </a:t>
            </a:r>
            <a:r>
              <a:rPr sz="1800" spc="17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-1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ges </a:t>
            </a:r>
            <a:r>
              <a:rPr sz="1800" spc="16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 </a:t>
            </a:r>
            <a:r>
              <a:rPr sz="1800" spc="1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-20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smic </a:t>
            </a:r>
            <a:r>
              <a:rPr sz="1800" spc="14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ode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16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geolo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ic</a:t>
            </a:r>
            <a:r>
              <a:rPr sz="1800" spc="-2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 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odel 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di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g, </a:t>
            </a:r>
            <a:r>
              <a:rPr sz="1800" spc="17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2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u</a:t>
            </a:r>
            <a:r>
              <a:rPr sz="1800" spc="-2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ical</a:t>
            </a:r>
            <a:r>
              <a:rPr sz="1800" spc="-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om</a:t>
            </a:r>
            <a:r>
              <a:rPr sz="1800" spc="-15" dirty="0">
                <a:latin typeface="Palatino Linotype"/>
                <a:cs typeface="Palatino Linotype"/>
              </a:rPr>
              <a:t>p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-20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</a:t>
            </a:r>
            <a:r>
              <a:rPr sz="1800" spc="4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ic</a:t>
            </a:r>
            <a:r>
              <a:rPr sz="1800" spc="5" dirty="0">
                <a:latin typeface="Palatino Linotype"/>
                <a:cs typeface="Palatino Linotype"/>
              </a:rPr>
              <a:t> r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po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se </a:t>
            </a:r>
            <a:r>
              <a:rPr sz="1800" dirty="0">
                <a:latin typeface="Palatino Linotype"/>
                <a:cs typeface="Palatino Linotype"/>
              </a:rPr>
              <a:t>for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spc="-10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 desc</a:t>
            </a:r>
            <a:r>
              <a:rPr sz="1800" dirty="0">
                <a:latin typeface="Palatino Linotype"/>
                <a:cs typeface="Palatino Linotype"/>
              </a:rPr>
              <a:t>ri</a:t>
            </a:r>
            <a:r>
              <a:rPr sz="1800" spc="-10" dirty="0">
                <a:latin typeface="Palatino Linotype"/>
                <a:cs typeface="Palatino Linotype"/>
              </a:rPr>
              <a:t>b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4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</a:t>
            </a:r>
            <a:r>
              <a:rPr sz="1800" spc="5" dirty="0">
                <a:latin typeface="Palatino Linotype"/>
                <a:cs typeface="Palatino Linotype"/>
              </a:rPr>
              <a:t>rw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op</a:t>
            </a:r>
            <a:r>
              <a:rPr sz="1800" spc="5" dirty="0">
                <a:latin typeface="Palatino Linotype"/>
                <a:cs typeface="Palatino Linotype"/>
              </a:rPr>
              <a:t>ag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w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es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om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so</a:t>
            </a:r>
            <a:r>
              <a:rPr sz="1800" dirty="0">
                <a:latin typeface="Palatino Linotype"/>
                <a:cs typeface="Palatino Linotype"/>
              </a:rPr>
              <a:t>urces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sc</a:t>
            </a:r>
            <a:r>
              <a:rPr sz="1800" dirty="0">
                <a:latin typeface="Palatino Linotype"/>
                <a:cs typeface="Palatino Linotype"/>
              </a:rPr>
              <a:t>a</a:t>
            </a:r>
            <a:r>
              <a:rPr sz="1800" spc="10" dirty="0">
                <a:latin typeface="Palatino Linotype"/>
                <a:cs typeface="Palatino Linotype"/>
              </a:rPr>
              <a:t>t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Palatino Linotype"/>
                <a:cs typeface="Palatino Linotype"/>
              </a:rPr>
              <a:t>do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n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-15" dirty="0">
                <a:latin typeface="Palatino Linotype"/>
                <a:cs typeface="Palatino Linotype"/>
              </a:rPr>
              <a:t> 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su</a:t>
            </a:r>
            <a:r>
              <a:rPr sz="1800" spc="-20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surf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k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ei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marR="5080">
              <a:lnSpc>
                <a:spcPts val="3240"/>
              </a:lnSpc>
              <a:spcBef>
                <a:spcPts val="285"/>
              </a:spcBef>
            </a:pPr>
            <a:r>
              <a:rPr sz="1800" spc="-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he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qu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 </a:t>
            </a:r>
            <a:r>
              <a:rPr sz="1800" spc="-17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 </a:t>
            </a:r>
            <a:r>
              <a:rPr sz="1800" spc="-16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7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om</a:t>
            </a:r>
            <a:r>
              <a:rPr sz="1800" spc="-15" dirty="0">
                <a:latin typeface="Palatino Linotype"/>
                <a:cs typeface="Palatino Linotype"/>
              </a:rPr>
              <a:t>p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-20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ic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po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2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7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ar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ly </a:t>
            </a:r>
            <a:r>
              <a:rPr sz="1800" spc="-16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20" dirty="0">
                <a:latin typeface="Palatino Linotype"/>
                <a:cs typeface="Palatino Linotype"/>
              </a:rPr>
              <a:t>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4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dirty="0">
                <a:latin typeface="Palatino Linotype"/>
                <a:cs typeface="Palatino Linotype"/>
              </a:rPr>
              <a:t>el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 is</a:t>
            </a:r>
            <a:r>
              <a:rPr sz="1800" spc="-15" dirty="0">
                <a:latin typeface="Palatino Linotype"/>
                <a:cs typeface="Palatino Linotype"/>
              </a:rPr>
              <a:t> b</a:t>
            </a:r>
            <a:r>
              <a:rPr sz="1800" dirty="0">
                <a:latin typeface="Palatino Linotype"/>
                <a:cs typeface="Palatino Linotype"/>
              </a:rPr>
              <a:t>uil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795"/>
              </a:spcBef>
            </a:pPr>
            <a:r>
              <a:rPr sz="1800" dirty="0">
                <a:latin typeface="Palatino Linotype"/>
                <a:cs typeface="Palatino Linotype"/>
              </a:rPr>
              <a:t>The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efo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3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5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odel</a:t>
            </a:r>
            <a:r>
              <a:rPr sz="1800" spc="15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di</a:t>
            </a:r>
            <a:r>
              <a:rPr sz="1800" spc="-2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13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-10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es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5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eq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135" dirty="0">
                <a:latin typeface="Palatino Linotype"/>
                <a:cs typeface="Palatino Linotype"/>
              </a:rPr>
              <a:t> </a:t>
            </a:r>
            <a:r>
              <a:rPr sz="1800" spc="-2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por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an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14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1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ic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Palatino Linotype"/>
                <a:cs typeface="Palatino Linotype"/>
              </a:rPr>
              <a:t>fo</a:t>
            </a:r>
            <a:r>
              <a:rPr sz="1800" spc="5" dirty="0">
                <a:latin typeface="Palatino Linotype"/>
                <a:cs typeface="Palatino Linotype"/>
              </a:rPr>
              <a:t>rw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-3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za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</a:t>
            </a:r>
            <a:r>
              <a:rPr sz="1800" spc="-2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spc="0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Palatino Linotype"/>
                <a:cs typeface="Palatino Linotype"/>
              </a:rPr>
              <a:t>Models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ed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r</a:t>
            </a:r>
            <a:r>
              <a:rPr sz="1800" dirty="0">
                <a:latin typeface="Palatino Linotype"/>
                <a:cs typeface="Palatino Linotype"/>
              </a:rPr>
              <a:t>eprese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5" dirty="0">
                <a:latin typeface="Palatino Linotype"/>
                <a:cs typeface="Palatino Linotype"/>
              </a:rPr>
              <a:t> r</a:t>
            </a:r>
            <a:r>
              <a:rPr sz="1800" spc="-25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spc="5" dirty="0">
                <a:latin typeface="Palatino Linotype"/>
                <a:cs typeface="Palatino Linotype"/>
              </a:rPr>
              <a:t>j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spc="-2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n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1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2</a:t>
            </a:r>
            <a:r>
              <a:rPr sz="1800" spc="-30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or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spc="10" dirty="0">
                <a:latin typeface="Palatino Linotype"/>
                <a:cs typeface="Palatino Linotype"/>
              </a:rPr>
              <a:t>3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marR="5080" algn="just">
              <a:lnSpc>
                <a:spcPct val="150100"/>
              </a:lnSpc>
            </a:pPr>
            <a:r>
              <a:rPr sz="1800" spc="10" dirty="0">
                <a:latin typeface="Palatino Linotype"/>
                <a:cs typeface="Palatino Linotype"/>
              </a:rPr>
              <a:t>1</a:t>
            </a:r>
            <a:r>
              <a:rPr sz="1800" dirty="0">
                <a:latin typeface="Palatino Linotype"/>
                <a:cs typeface="Palatino Linotype"/>
              </a:rPr>
              <a:t>D </a:t>
            </a:r>
            <a:r>
              <a:rPr sz="1800" spc="20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dirty="0">
                <a:latin typeface="Palatino Linotype"/>
                <a:cs typeface="Palatino Linotype"/>
              </a:rPr>
              <a:t>el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19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204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us</a:t>
            </a:r>
            <a:r>
              <a:rPr sz="1800" spc="-35" dirty="0">
                <a:latin typeface="Palatino Linotype"/>
                <a:cs typeface="Palatino Linotype"/>
              </a:rPr>
              <a:t>u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y </a:t>
            </a:r>
            <a:r>
              <a:rPr sz="1800" spc="19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22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t </a:t>
            </a:r>
            <a:r>
              <a:rPr sz="1800" spc="16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ell </a:t>
            </a:r>
            <a:r>
              <a:rPr sz="1800" spc="2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lo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21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 </a:t>
            </a:r>
            <a:r>
              <a:rPr sz="1800" spc="18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dirty="0">
                <a:latin typeface="Palatino Linotype"/>
                <a:cs typeface="Palatino Linotype"/>
              </a:rPr>
              <a:t>ict </a:t>
            </a:r>
            <a:r>
              <a:rPr sz="1800" spc="19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204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ic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espo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6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5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geolo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30" dirty="0">
                <a:latin typeface="Palatino Linotype"/>
                <a:cs typeface="Palatino Linotype"/>
              </a:rPr>
              <a:t>c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6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25" dirty="0">
                <a:latin typeface="Palatino Linotype"/>
                <a:cs typeface="Palatino Linotype"/>
              </a:rPr>
              <a:t>o</a:t>
            </a:r>
            <a:r>
              <a:rPr sz="1800" dirty="0">
                <a:latin typeface="Palatino Linotype"/>
                <a:cs typeface="Palatino Linotype"/>
              </a:rPr>
              <a:t>del</a:t>
            </a:r>
            <a:r>
              <a:rPr sz="1800" spc="6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er</a:t>
            </a:r>
            <a:r>
              <a:rPr sz="1800" spc="6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es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ga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6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in</a:t>
            </a:r>
            <a:r>
              <a:rPr sz="1800" dirty="0">
                <a:latin typeface="Palatino Linotype"/>
                <a:cs typeface="Palatino Linotype"/>
              </a:rPr>
              <a:t>k</a:t>
            </a:r>
            <a:r>
              <a:rPr sz="1800" spc="6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een</a:t>
            </a:r>
            <a:r>
              <a:rPr sz="1800" spc="6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eo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ical</a:t>
            </a:r>
            <a:r>
              <a:rPr sz="1800" spc="114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spc="-5" dirty="0">
                <a:latin typeface="Palatino Linotype"/>
                <a:cs typeface="Palatino Linotype"/>
              </a:rPr>
              <a:t>eds</a:t>
            </a:r>
            <a:r>
              <a:rPr sz="1800" spc="8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9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8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ell</a:t>
            </a:r>
            <a:r>
              <a:rPr sz="1800" spc="8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7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8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ef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spc="-15" dirty="0">
                <a:latin typeface="Palatino Linotype"/>
                <a:cs typeface="Palatino Linotype"/>
              </a:rPr>
              <a:t>ct</a:t>
            </a:r>
            <a:r>
              <a:rPr sz="1800" dirty="0">
                <a:latin typeface="Palatino Linotype"/>
                <a:cs typeface="Palatino Linotype"/>
              </a:rPr>
              <a:t>ion</a:t>
            </a:r>
            <a:r>
              <a:rPr sz="1800" spc="114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-25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ic</a:t>
            </a:r>
            <a:r>
              <a:rPr sz="1800" spc="100" dirty="0">
                <a:latin typeface="Palatino Linotype"/>
                <a:cs typeface="Palatino Linotype"/>
              </a:rPr>
              <a:t> </a:t>
            </a:r>
            <a:r>
              <a:rPr sz="1800" spc="-25" dirty="0">
                <a:latin typeface="Palatino Linotype"/>
                <a:cs typeface="Palatino Linotype"/>
              </a:rPr>
              <a:t>d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a</a:t>
            </a:r>
            <a:r>
              <a:rPr sz="1800" spc="9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(s</a:t>
            </a:r>
            <a:r>
              <a:rPr sz="1800" dirty="0">
                <a:latin typeface="Palatino Linotype"/>
                <a:cs typeface="Palatino Linotype"/>
              </a:rPr>
              <a:t>ei</a:t>
            </a:r>
            <a:r>
              <a:rPr sz="1800" spc="-5" dirty="0">
                <a:latin typeface="Palatino Linotype"/>
                <a:cs typeface="Palatino Linotype"/>
              </a:rPr>
              <a:t>smic</a:t>
            </a:r>
            <a:r>
              <a:rPr sz="1800" spc="10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8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ell</a:t>
            </a:r>
            <a:r>
              <a:rPr sz="1800" spc="1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ie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5" dirty="0">
                <a:latin typeface="Palatino Linotype"/>
                <a:cs typeface="Palatino Linotype"/>
              </a:rPr>
              <a:t>)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74775" y="219456"/>
            <a:ext cx="1548384" cy="795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47672" y="219456"/>
            <a:ext cx="2423160" cy="7955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95344" y="219456"/>
            <a:ext cx="4066032" cy="795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85888" y="219456"/>
            <a:ext cx="597407" cy="795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3923" rIns="0" bIns="0" rtlCol="0">
            <a:spAutoFit/>
          </a:bodyPr>
          <a:lstStyle/>
          <a:p>
            <a:pPr marL="666750">
              <a:lnSpc>
                <a:spcPct val="100000"/>
              </a:lnSpc>
            </a:pP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Main</a:t>
            </a:r>
            <a:r>
              <a:rPr sz="2800" spc="-10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6F2F9F"/>
                </a:solidFill>
                <a:latin typeface="Verdana"/>
                <a:cs typeface="Verdana"/>
              </a:rPr>
              <a:t>s</a:t>
            </a:r>
            <a:r>
              <a:rPr sz="2800" spc="-10" dirty="0">
                <a:solidFill>
                  <a:srgbClr val="6F2F9F"/>
                </a:solidFill>
                <a:latin typeface="Verdana"/>
                <a:cs typeface="Verdana"/>
              </a:rPr>
              <a:t>t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ages</a:t>
            </a:r>
            <a:r>
              <a:rPr sz="2800" spc="-10" dirty="0">
                <a:solidFill>
                  <a:srgbClr val="6F2F9F"/>
                </a:solidFill>
                <a:latin typeface="Verdana"/>
                <a:cs typeface="Verdana"/>
              </a:rPr>
              <a:t> o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f</a:t>
            </a:r>
            <a:r>
              <a:rPr sz="2800" spc="20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2800" dirty="0">
                <a:solidFill>
                  <a:srgbClr val="6F2F9F"/>
                </a:solidFill>
                <a:latin typeface="Verdana"/>
                <a:cs typeface="Verdana"/>
              </a:rPr>
              <a:t>Seismi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c</a:t>
            </a:r>
            <a:r>
              <a:rPr sz="2800" spc="-5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2800" spc="5" dirty="0">
                <a:solidFill>
                  <a:srgbClr val="6F2F9F"/>
                </a:solidFill>
                <a:latin typeface="Verdana"/>
                <a:cs typeface="Verdana"/>
              </a:rPr>
              <a:t>Modeling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422648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80103" y="0"/>
            <a:ext cx="679703" cy="8199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41909"/>
            <a:ext cx="4069715" cy="4895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>
                <a:solidFill>
                  <a:srgbClr val="6F2F9F"/>
                </a:solidFill>
                <a:latin typeface="Verdana"/>
                <a:cs typeface="Verdana"/>
              </a:rPr>
              <a:t>P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r</a:t>
            </a:r>
            <a:r>
              <a:rPr sz="3200" spc="-25" dirty="0">
                <a:solidFill>
                  <a:srgbClr val="6F2F9F"/>
                </a:solidFill>
                <a:latin typeface="Verdana"/>
                <a:cs typeface="Verdana"/>
              </a:rPr>
              <a:t>i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mar</a:t>
            </a:r>
            <a:r>
              <a:rPr sz="3200" spc="-5" dirty="0">
                <a:solidFill>
                  <a:srgbClr val="6F2F9F"/>
                </a:solidFill>
                <a:latin typeface="Verdana"/>
                <a:cs typeface="Verdana"/>
              </a:rPr>
              <a:t>y</a:t>
            </a:r>
            <a:r>
              <a:rPr sz="3200" spc="65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C</a:t>
            </a:r>
            <a:r>
              <a:rPr sz="3200" spc="-30" dirty="0">
                <a:solidFill>
                  <a:srgbClr val="6F2F9F"/>
                </a:solidFill>
                <a:latin typeface="Verdana"/>
                <a:cs typeface="Verdana"/>
              </a:rPr>
              <a:t>o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nc</a:t>
            </a:r>
            <a:r>
              <a:rPr sz="3200" spc="-15" dirty="0">
                <a:solidFill>
                  <a:srgbClr val="6F2F9F"/>
                </a:solidFill>
                <a:latin typeface="Verdana"/>
                <a:cs typeface="Verdana"/>
              </a:rPr>
              <a:t>e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rns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1676" y="865632"/>
            <a:ext cx="140208" cy="143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676" y="3425952"/>
            <a:ext cx="140208" cy="143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676" y="5254752"/>
            <a:ext cx="140208" cy="143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5615" y="803275"/>
            <a:ext cx="8706485" cy="5744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Pr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15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y 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smic 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dirty="0">
                <a:latin typeface="Times New Roman"/>
                <a:cs typeface="Times New Roman"/>
              </a:rPr>
              <a:t>g 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ssari</a:t>
            </a:r>
            <a:r>
              <a:rPr sz="1600" spc="10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y 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mi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 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spc="-3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rf</a:t>
            </a:r>
            <a:r>
              <a:rPr sz="1600" dirty="0">
                <a:latin typeface="Times New Roman"/>
                <a:cs typeface="Times New Roman"/>
              </a:rPr>
              <a:t>ace</a:t>
            </a:r>
            <a:endParaRPr sz="16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880"/>
              </a:lnSpc>
              <a:spcBef>
                <a:spcPts val="254"/>
              </a:spcBef>
            </a:pP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dium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l</a:t>
            </a:r>
            <a:r>
              <a:rPr sz="1600" spc="-135" dirty="0">
                <a:latin typeface="Times New Roman"/>
                <a:cs typeface="Times New Roman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</a:t>
            </a:r>
            <a:r>
              <a:rPr sz="1600" spc="-2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acy 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 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th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ni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nt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y 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imp</a:t>
            </a:r>
            <a:r>
              <a:rPr sz="1600" dirty="0">
                <a:latin typeface="Times New Roman"/>
                <a:cs typeface="Times New Roman"/>
              </a:rPr>
              <a:t>ac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l 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 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x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5" dirty="0">
                <a:latin typeface="Times New Roman"/>
                <a:cs typeface="Times New Roman"/>
              </a:rPr>
              <a:t>lo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10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ro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ss.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w</a:t>
            </a:r>
            <a:r>
              <a:rPr sz="1600" spc="10" dirty="0">
                <a:latin typeface="Times New Roman"/>
                <a:cs typeface="Times New Roman"/>
              </a:rPr>
              <a:t>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d</a:t>
            </a:r>
            <a:r>
              <a:rPr sz="1600" spc="5" dirty="0">
                <a:latin typeface="Times New Roman"/>
                <a:cs typeface="Times New Roman"/>
              </a:rPr>
              <a:t>o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t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v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10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le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ly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20" dirty="0">
                <a:latin typeface="Times New Roman"/>
                <a:cs typeface="Times New Roman"/>
              </a:rPr>
              <a:t>le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20" dirty="0">
                <a:latin typeface="Times New Roman"/>
                <a:cs typeface="Times New Roman"/>
              </a:rPr>
              <a:t>z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w</a:t>
            </a:r>
            <a:r>
              <a:rPr sz="1600" spc="10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spc="-20" dirty="0">
                <a:latin typeface="Times New Roman"/>
                <a:cs typeface="Times New Roman"/>
              </a:rPr>
              <a:t>el</a:t>
            </a:r>
            <a:r>
              <a:rPr sz="1600" spc="10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w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s,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e c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dirty="0">
                <a:latin typeface="Times New Roman"/>
                <a:cs typeface="Times New Roman"/>
              </a:rPr>
              <a:t>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15" dirty="0">
                <a:latin typeface="Times New Roman"/>
                <a:cs typeface="Times New Roman"/>
              </a:rPr>
              <a:t>ov</a:t>
            </a:r>
            <a:r>
              <a:rPr sz="1600" spc="5" dirty="0">
                <a:latin typeface="Times New Roman"/>
                <a:cs typeface="Times New Roman"/>
              </a:rPr>
              <a:t>id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uid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r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rf</a:t>
            </a:r>
            <a:r>
              <a:rPr sz="1600" dirty="0">
                <a:latin typeface="Times New Roman"/>
                <a:cs typeface="Times New Roman"/>
              </a:rPr>
              <a:t>ace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</a:t>
            </a:r>
            <a:r>
              <a:rPr sz="1600" spc="5" dirty="0">
                <a:latin typeface="Times New Roman"/>
                <a:cs typeface="Times New Roman"/>
              </a:rPr>
              <a:t>q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iti</a:t>
            </a:r>
            <a:r>
              <a:rPr sz="1600" spc="-4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25" dirty="0">
                <a:latin typeface="Times New Roman"/>
                <a:cs typeface="Times New Roman"/>
              </a:rPr>
              <a:t>m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15" dirty="0">
                <a:latin typeface="Times New Roman"/>
                <a:cs typeface="Times New Roman"/>
              </a:rPr>
              <a:t>ov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ub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rf</a:t>
            </a:r>
            <a:r>
              <a:rPr sz="1600" dirty="0">
                <a:latin typeface="Times New Roman"/>
                <a:cs typeface="Times New Roman"/>
              </a:rPr>
              <a:t>ace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spc="5" dirty="0">
                <a:latin typeface="Times New Roman"/>
                <a:cs typeface="Times New Roman"/>
              </a:rPr>
              <a:t>nd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l</a:t>
            </a:r>
            <a:r>
              <a:rPr sz="1600" spc="-40" dirty="0">
                <a:latin typeface="Times New Roman"/>
                <a:cs typeface="Times New Roman"/>
              </a:rPr>
              <a:t>y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dirty="0">
                <a:latin typeface="Times New Roman"/>
                <a:cs typeface="Times New Roman"/>
              </a:rPr>
              <a:t>g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05"/>
              </a:spcBef>
            </a:pPr>
            <a:r>
              <a:rPr sz="1600" spc="5" dirty="0">
                <a:latin typeface="Times New Roman"/>
                <a:cs typeface="Times New Roman"/>
              </a:rPr>
              <a:t>Ea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spc="10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l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</a:t>
            </a:r>
            <a:r>
              <a:rPr sz="1600" spc="-10" dirty="0">
                <a:latin typeface="Times New Roman"/>
                <a:cs typeface="Times New Roman"/>
              </a:rPr>
              <a:t>ro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ly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  </a:t>
            </a:r>
            <a:r>
              <a:rPr sz="1600" spc="-35" dirty="0">
                <a:latin typeface="Times New Roman"/>
                <a:cs typeface="Times New Roman"/>
              </a:rPr>
              <a:t>w</a:t>
            </a:r>
            <a:r>
              <a:rPr sz="1600" spc="10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at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st 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d</a:t>
            </a:r>
            <a:r>
              <a:rPr sz="1600" spc="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gr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t</a:t>
            </a:r>
            <a:r>
              <a:rPr sz="1600" spc="10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cc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ly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rod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ce 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an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960"/>
              </a:spcBef>
            </a:pP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ptimum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50100"/>
              </a:lnSpc>
              <a:spcBef>
                <a:spcPts val="1040"/>
              </a:spcBef>
            </a:pPr>
            <a:r>
              <a:rPr sz="1600" spc="-3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r 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15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y 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 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spc="5" dirty="0">
                <a:latin typeface="Times New Roman"/>
                <a:cs typeface="Times New Roman"/>
              </a:rPr>
              <a:t>hi</a:t>
            </a:r>
            <a:r>
              <a:rPr sz="1600" spc="-20" dirty="0">
                <a:latin typeface="Times New Roman"/>
                <a:cs typeface="Times New Roman"/>
              </a:rPr>
              <a:t>c</a:t>
            </a:r>
            <a:r>
              <a:rPr sz="1600" dirty="0">
                <a:latin typeface="Times New Roman"/>
                <a:cs typeface="Times New Roman"/>
              </a:rPr>
              <a:t>h 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 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15" dirty="0">
                <a:latin typeface="Times New Roman"/>
                <a:cs typeface="Times New Roman"/>
              </a:rPr>
              <a:t>y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ad 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v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dirty="0">
                <a:latin typeface="Times New Roman"/>
                <a:cs typeface="Times New Roman"/>
              </a:rPr>
              <a:t>g 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lgo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ith</a:t>
            </a:r>
            <a:r>
              <a:rPr sz="1600" dirty="0">
                <a:latin typeface="Times New Roman"/>
                <a:cs typeface="Times New Roman"/>
              </a:rPr>
              <a:t>ms 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st c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ce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15" dirty="0">
                <a:latin typeface="Times New Roman"/>
                <a:cs typeface="Times New Roman"/>
              </a:rPr>
              <a:t>od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g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hi</a:t>
            </a:r>
            <a:r>
              <a:rPr sz="1600" spc="-40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q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it</a:t>
            </a:r>
            <a:r>
              <a:rPr sz="1600" dirty="0">
                <a:latin typeface="Times New Roman"/>
                <a:cs typeface="Times New Roman"/>
              </a:rPr>
              <a:t>y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M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k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g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ce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q</a:t>
            </a:r>
            <a:r>
              <a:rPr sz="1600" spc="5" dirty="0">
                <a:latin typeface="Times New Roman"/>
                <a:cs typeface="Times New Roman"/>
              </a:rPr>
              <a:t>ui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spc="5" dirty="0">
                <a:latin typeface="Times New Roman"/>
                <a:cs typeface="Times New Roman"/>
              </a:rPr>
              <a:t>nd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nd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g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st </a:t>
            </a:r>
            <a:r>
              <a:rPr sz="1600" spc="5" dirty="0">
                <a:latin typeface="Times New Roman"/>
                <a:cs typeface="Times New Roman"/>
              </a:rPr>
              <a:t>imp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20" dirty="0">
                <a:latin typeface="Times New Roman"/>
                <a:cs typeface="Times New Roman"/>
              </a:rPr>
              <a:t>c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h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15" dirty="0">
                <a:latin typeface="Times New Roman"/>
                <a:cs typeface="Times New Roman"/>
              </a:rPr>
              <a:t>olo</a:t>
            </a:r>
            <a:r>
              <a:rPr sz="1600" spc="5" dirty="0">
                <a:latin typeface="Times New Roman"/>
                <a:cs typeface="Times New Roman"/>
              </a:rPr>
              <a:t>g</a:t>
            </a:r>
            <a:r>
              <a:rPr sz="1600" spc="-130" dirty="0">
                <a:latin typeface="Times New Roman"/>
                <a:cs typeface="Times New Roman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ca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lg</a:t>
            </a:r>
            <a:r>
              <a:rPr sz="1600" spc="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ithm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lo</a:t>
            </a:r>
            <a:r>
              <a:rPr sz="1600" spc="5" dirty="0">
                <a:latin typeface="Times New Roman"/>
                <a:cs typeface="Times New Roman"/>
              </a:rPr>
              <a:t>pm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imp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nt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hi</a:t>
            </a:r>
            <a:r>
              <a:rPr sz="1600" spc="-40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y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dirty="0">
                <a:latin typeface="Times New Roman"/>
                <a:cs typeface="Times New Roman"/>
              </a:rPr>
              <a:t>cal 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vo</a:t>
            </a:r>
            <a:r>
              <a:rPr sz="1600" spc="-8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</a:t>
            </a:r>
            <a:r>
              <a:rPr sz="1600" spc="5" dirty="0">
                <a:latin typeface="Times New Roman"/>
                <a:cs typeface="Times New Roman"/>
              </a:rPr>
              <a:t>qui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dirty="0">
                <a:latin typeface="Times New Roman"/>
                <a:cs typeface="Times New Roman"/>
              </a:rPr>
              <a:t>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und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ndin</a:t>
            </a:r>
            <a:r>
              <a:rPr sz="1600" dirty="0">
                <a:latin typeface="Times New Roman"/>
                <a:cs typeface="Times New Roman"/>
              </a:rPr>
              <a:t>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ca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quit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di</a:t>
            </a:r>
            <a:r>
              <a:rPr sz="1600" spc="-35" dirty="0">
                <a:latin typeface="Times New Roman"/>
                <a:cs typeface="Times New Roman"/>
              </a:rPr>
              <a:t>f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1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50100"/>
              </a:lnSpc>
              <a:spcBef>
                <a:spcPts val="1040"/>
              </a:spcBef>
            </a:pPr>
            <a:r>
              <a:rPr sz="1600" spc="5" dirty="0">
                <a:latin typeface="Times New Roman"/>
                <a:cs typeface="Times New Roman"/>
              </a:rPr>
              <a:t>A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thi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d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g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t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l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o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hi</a:t>
            </a:r>
            <a:r>
              <a:rPr sz="1600" spc="-15" dirty="0">
                <a:latin typeface="Times New Roman"/>
                <a:cs typeface="Times New Roman"/>
              </a:rPr>
              <a:t>g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qu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cy s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ce </a:t>
            </a:r>
            <a:r>
              <a:rPr sz="1600" spc="-1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hi</a:t>
            </a:r>
            <a:r>
              <a:rPr sz="1600" spc="-35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10" dirty="0">
                <a:latin typeface="Times New Roman"/>
                <a:cs typeface="Times New Roman"/>
              </a:rPr>
              <a:t>qu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n</a:t>
            </a:r>
            <a:r>
              <a:rPr sz="1600" spc="5" dirty="0">
                <a:latin typeface="Times New Roman"/>
                <a:cs typeface="Times New Roman"/>
              </a:rPr>
              <a:t>cy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10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n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 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r 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qu</a:t>
            </a:r>
            <a:r>
              <a:rPr sz="1600" spc="-20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10" dirty="0">
                <a:latin typeface="Times New Roman"/>
                <a:cs typeface="Times New Roman"/>
              </a:rPr>
              <a:t>k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spc="-125" dirty="0">
                <a:latin typeface="Times New Roman"/>
                <a:cs typeface="Times New Roman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10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spc="-10" dirty="0">
                <a:latin typeface="Times New Roman"/>
                <a:cs typeface="Times New Roman"/>
              </a:rPr>
              <a:t>d</a:t>
            </a:r>
            <a:r>
              <a:rPr sz="1600" spc="5" dirty="0">
                <a:latin typeface="Times New Roman"/>
                <a:cs typeface="Times New Roman"/>
              </a:rPr>
              <a:t>ing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ro</a:t>
            </a:r>
            <a:r>
              <a:rPr sz="1600" spc="5" dirty="0">
                <a:latin typeface="Times New Roman"/>
                <a:cs typeface="Times New Roman"/>
              </a:rPr>
              <a:t>ck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35" dirty="0">
                <a:latin typeface="Times New Roman"/>
                <a:cs typeface="Times New Roman"/>
              </a:rPr>
              <a:t>y</a:t>
            </a:r>
            <a:r>
              <a:rPr sz="1600" spc="10" dirty="0">
                <a:latin typeface="Times New Roman"/>
                <a:cs typeface="Times New Roman"/>
              </a:rPr>
              <a:t>p</a:t>
            </a:r>
            <a:r>
              <a:rPr sz="1600" dirty="0">
                <a:latin typeface="Times New Roman"/>
                <a:cs typeface="Times New Roman"/>
              </a:rPr>
              <a:t>e 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nl</a:t>
            </a:r>
            <a:r>
              <a:rPr sz="1600" dirty="0">
                <a:latin typeface="Times New Roman"/>
                <a:cs typeface="Times New Roman"/>
              </a:rPr>
              <a:t>y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o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f</a:t>
            </a:r>
            <a:r>
              <a:rPr sz="1600" dirty="0">
                <a:latin typeface="Times New Roman"/>
                <a:cs typeface="Times New Roman"/>
              </a:rPr>
              <a:t>ew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sa</a:t>
            </a:r>
            <a:r>
              <a:rPr sz="1600" spc="-10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s.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r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n</a:t>
            </a:r>
            <a:r>
              <a:rPr sz="1600" spc="15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lo</a:t>
            </a:r>
            <a:r>
              <a:rPr sz="1600" spc="5" dirty="0">
                <a:latin typeface="Times New Roman"/>
                <a:cs typeface="Times New Roman"/>
              </a:rPr>
              <a:t>w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qu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cy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un</a:t>
            </a:r>
            <a:r>
              <a:rPr sz="1600" dirty="0">
                <a:latin typeface="Times New Roman"/>
                <a:cs typeface="Times New Roman"/>
              </a:rPr>
              <a:t>d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kn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n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10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rov</a:t>
            </a:r>
            <a:r>
              <a:rPr sz="1600" spc="5" dirty="0">
                <a:latin typeface="Times New Roman"/>
                <a:cs typeface="Times New Roman"/>
              </a:rPr>
              <a:t>id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rro</a:t>
            </a:r>
            <a:r>
              <a:rPr sz="1600" spc="5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b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nd</a:t>
            </a:r>
            <a:r>
              <a:rPr sz="1600" spc="-35" dirty="0">
                <a:latin typeface="Times New Roman"/>
                <a:cs typeface="Times New Roman"/>
              </a:rPr>
              <a:t>w</a:t>
            </a:r>
            <a:r>
              <a:rPr sz="1600" spc="5" dirty="0">
                <a:latin typeface="Times New Roman"/>
                <a:cs typeface="Times New Roman"/>
              </a:rPr>
              <a:t>idth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ma</a:t>
            </a:r>
            <a:r>
              <a:rPr sz="1600" spc="-10" dirty="0">
                <a:latin typeface="Times New Roman"/>
                <a:cs typeface="Times New Roman"/>
              </a:rPr>
              <a:t>g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 a</a:t>
            </a:r>
            <a:r>
              <a:rPr sz="16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pth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x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ss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3</a:t>
            </a:r>
            <a:r>
              <a:rPr sz="1600" spc="5" dirty="0">
                <a:latin typeface="Times New Roman"/>
                <a:cs typeface="Times New Roman"/>
              </a:rPr>
              <a:t>0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r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4</a:t>
            </a:r>
            <a:r>
              <a:rPr sz="1600" spc="5" dirty="0">
                <a:latin typeface="Times New Roman"/>
                <a:cs typeface="Times New Roman"/>
              </a:rPr>
              <a:t>0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ki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spc="-10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1913" y="1207368"/>
            <a:ext cx="7297420" cy="2491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0100"/>
              </a:lnSpc>
            </a:pPr>
            <a:r>
              <a:rPr sz="1800" spc="-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he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pp</a:t>
            </a:r>
            <a:r>
              <a:rPr sz="1800" dirty="0">
                <a:latin typeface="Palatino Linotype"/>
                <a:cs typeface="Palatino Linotype"/>
              </a:rPr>
              <a:t>ro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-15" dirty="0">
                <a:latin typeface="Palatino Linotype"/>
                <a:cs typeface="Palatino Linotype"/>
              </a:rPr>
              <a:t> t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ic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dirty="0">
                <a:latin typeface="Palatino Linotype"/>
                <a:cs typeface="Palatino Linotype"/>
              </a:rPr>
              <a:t>eli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odu</a:t>
            </a:r>
            <a:r>
              <a:rPr sz="1800" spc="-2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2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od</a:t>
            </a:r>
            <a:r>
              <a:rPr sz="1800" dirty="0">
                <a:latin typeface="Palatino Linotype"/>
                <a:cs typeface="Palatino Linotype"/>
              </a:rPr>
              <a:t>el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for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un</a:t>
            </a:r>
            <a:r>
              <a:rPr sz="1800" spc="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rgr</a:t>
            </a:r>
            <a:r>
              <a:rPr sz="1800" dirty="0">
                <a:latin typeface="Palatino Linotype"/>
                <a:cs typeface="Palatino Linotype"/>
              </a:rPr>
              <a:t>ound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el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ie</a:t>
            </a:r>
            <a:r>
              <a:rPr sz="1800" spc="-5" dirty="0">
                <a:latin typeface="Palatino Linotype"/>
                <a:cs typeface="Palatino Linotype"/>
              </a:rPr>
              <a:t>s: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fi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st</a:t>
            </a:r>
            <a:r>
              <a:rPr sz="1800" spc="-2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a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 c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spc="55" dirty="0">
                <a:latin typeface="Palatino Linotype"/>
                <a:cs typeface="Palatino Linotype"/>
              </a:rPr>
              <a:t> </a:t>
            </a:r>
            <a:r>
              <a:rPr sz="1800" b="1" i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ti</a:t>
            </a:r>
            <a:r>
              <a:rPr sz="1800" b="1" i="1" spc="-15" dirty="0">
                <a:solidFill>
                  <a:srgbClr val="FF0000"/>
                </a:solidFill>
                <a:latin typeface="Palatino Linotype"/>
                <a:cs typeface="Palatino Linotype"/>
              </a:rPr>
              <a:t>m</a:t>
            </a:r>
            <a:r>
              <a:rPr sz="1800" b="1" i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e </a:t>
            </a:r>
            <a:r>
              <a:rPr sz="1800" b="1" i="1" spc="-15" dirty="0">
                <a:solidFill>
                  <a:srgbClr val="FF0000"/>
                </a:solidFill>
                <a:latin typeface="Palatino Linotype"/>
                <a:cs typeface="Palatino Linotype"/>
              </a:rPr>
              <a:t>m</a:t>
            </a:r>
            <a:r>
              <a:rPr sz="1800" b="1" i="1" dirty="0">
                <a:solidFill>
                  <a:srgbClr val="FF0000"/>
                </a:solidFill>
                <a:latin typeface="Palatino Linotype"/>
                <a:cs typeface="Palatino Linotype"/>
              </a:rPr>
              <a:t>i</a:t>
            </a:r>
            <a:r>
              <a:rPr sz="1800" b="1" i="1" spc="10" dirty="0">
                <a:solidFill>
                  <a:srgbClr val="FF0000"/>
                </a:solidFill>
                <a:latin typeface="Palatino Linotype"/>
                <a:cs typeface="Palatino Linotype"/>
              </a:rPr>
              <a:t>g</a:t>
            </a:r>
            <a:r>
              <a:rPr sz="1800" b="1" i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rati</a:t>
            </a:r>
            <a:r>
              <a:rPr sz="1800" b="1" i="1" spc="5" dirty="0">
                <a:solidFill>
                  <a:srgbClr val="FF0000"/>
                </a:solidFill>
                <a:latin typeface="Palatino Linotype"/>
                <a:cs typeface="Palatino Linotype"/>
              </a:rPr>
              <a:t>o</a:t>
            </a:r>
            <a:r>
              <a:rPr sz="1800" b="1" i="1" spc="15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, </a:t>
            </a:r>
            <a:r>
              <a:rPr sz="1800" spc="5" dirty="0">
                <a:latin typeface="Palatino Linotype"/>
                <a:cs typeface="Palatino Linotype"/>
              </a:rPr>
              <a:t>wh</a:t>
            </a:r>
            <a:r>
              <a:rPr sz="1800" dirty="0">
                <a:latin typeface="Palatino Linotype"/>
                <a:cs typeface="Palatino Linotype"/>
              </a:rPr>
              <a:t>ich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kes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smic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da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ime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di</a:t>
            </a:r>
            <a:r>
              <a:rPr sz="1800" spc="5" dirty="0">
                <a:latin typeface="Palatino Linotype"/>
                <a:cs typeface="Palatino Linotype"/>
              </a:rPr>
              <a:t>na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es,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pro</a:t>
            </a:r>
            <a:r>
              <a:rPr sz="1800" spc="5" dirty="0">
                <a:latin typeface="Palatino Linotype"/>
                <a:cs typeface="Palatino Linotype"/>
              </a:rPr>
              <a:t>d</a:t>
            </a:r>
            <a:r>
              <a:rPr sz="1800" spc="-10" dirty="0">
                <a:latin typeface="Palatino Linotype"/>
                <a:cs typeface="Palatino Linotype"/>
              </a:rPr>
              <a:t>uc</a:t>
            </a:r>
            <a:r>
              <a:rPr sz="1800" dirty="0">
                <a:latin typeface="Palatino Linotype"/>
                <a:cs typeface="Palatino Linotype"/>
              </a:rPr>
              <a:t>es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im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ges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an</a:t>
            </a:r>
            <a:r>
              <a:rPr sz="1800" dirty="0">
                <a:latin typeface="Palatino Linotype"/>
                <a:cs typeface="Palatino Linotype"/>
              </a:rPr>
              <a:t>d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ime</a:t>
            </a:r>
            <a:r>
              <a:rPr sz="1800" dirty="0">
                <a:latin typeface="Palatino Linotype"/>
                <a:cs typeface="Palatino Linotype"/>
              </a:rPr>
              <a:t>-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5" dirty="0">
                <a:latin typeface="Palatino Linotype"/>
                <a:cs typeface="Palatino Linotype"/>
              </a:rPr>
              <a:t>gr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</a:t>
            </a:r>
            <a:r>
              <a:rPr sz="1800" spc="-15" dirty="0">
                <a:latin typeface="Palatino Linotype"/>
                <a:cs typeface="Palatino Linotype"/>
              </a:rPr>
              <a:t> v</a:t>
            </a:r>
            <a:r>
              <a:rPr sz="1800" dirty="0">
                <a:latin typeface="Palatino Linotype"/>
                <a:cs typeface="Palatino Linotype"/>
              </a:rPr>
              <a:t>el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ie</a:t>
            </a:r>
            <a:r>
              <a:rPr sz="1800" spc="-5" dirty="0">
                <a:latin typeface="Palatino Linotype"/>
                <a:cs typeface="Palatino Linotype"/>
              </a:rPr>
              <a:t>s,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wh</a:t>
            </a:r>
            <a:r>
              <a:rPr sz="1800" dirty="0">
                <a:latin typeface="Palatino Linotype"/>
                <a:cs typeface="Palatino Linotype"/>
              </a:rPr>
              <a:t>ich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el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ar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ic</a:t>
            </a:r>
            <a:r>
              <a:rPr sz="1800" spc="-10" dirty="0">
                <a:latin typeface="Palatino Linotype"/>
                <a:cs typeface="Palatino Linotype"/>
              </a:rPr>
              <a:t>u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r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-5" dirty="0">
                <a:latin typeface="Palatino Linotype"/>
                <a:cs typeface="Palatino Linotype"/>
              </a:rPr>
              <a:t>pe</a:t>
            </a:r>
            <a:r>
              <a:rPr sz="1800" dirty="0">
                <a:latin typeface="Palatino Linotype"/>
                <a:cs typeface="Palatino Linotype"/>
              </a:rPr>
              <a:t>.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The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second,</a:t>
            </a:r>
            <a:r>
              <a:rPr sz="1800" spc="-5" dirty="0">
                <a:latin typeface="Palatino Linotype"/>
                <a:cs typeface="Palatino Linotype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Palatino Linotype"/>
                <a:cs typeface="Palatino Linotype"/>
              </a:rPr>
              <a:t>d</a:t>
            </a:r>
            <a:r>
              <a:rPr sz="1800" b="1" i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1800" b="1" i="1" dirty="0">
                <a:solidFill>
                  <a:srgbClr val="FF0000"/>
                </a:solidFill>
                <a:latin typeface="Palatino Linotype"/>
                <a:cs typeface="Palatino Linotype"/>
              </a:rPr>
              <a:t>p</a:t>
            </a:r>
            <a:r>
              <a:rPr sz="1800" b="1" i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t</a:t>
            </a:r>
            <a:r>
              <a:rPr sz="1800" b="1" i="1" dirty="0">
                <a:solidFill>
                  <a:srgbClr val="FF0000"/>
                </a:solidFill>
                <a:latin typeface="Palatino Linotype"/>
                <a:cs typeface="Palatino Linotype"/>
              </a:rPr>
              <a:t>h </a:t>
            </a:r>
            <a:r>
              <a:rPr sz="1800" b="1" i="1" spc="-15" dirty="0">
                <a:solidFill>
                  <a:srgbClr val="FF0000"/>
                </a:solidFill>
                <a:latin typeface="Palatino Linotype"/>
                <a:cs typeface="Palatino Linotype"/>
              </a:rPr>
              <a:t>m</a:t>
            </a:r>
            <a:r>
              <a:rPr sz="1800" b="1" i="1" dirty="0">
                <a:solidFill>
                  <a:srgbClr val="FF0000"/>
                </a:solidFill>
                <a:latin typeface="Palatino Linotype"/>
                <a:cs typeface="Palatino Linotype"/>
              </a:rPr>
              <a:t>i</a:t>
            </a:r>
            <a:r>
              <a:rPr sz="1800" b="1" i="1" spc="5" dirty="0">
                <a:solidFill>
                  <a:srgbClr val="FF0000"/>
                </a:solidFill>
                <a:latin typeface="Palatino Linotype"/>
                <a:cs typeface="Palatino Linotype"/>
              </a:rPr>
              <a:t>g</a:t>
            </a:r>
            <a:r>
              <a:rPr sz="1800" b="1" i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ratio</a:t>
            </a:r>
            <a:r>
              <a:rPr sz="1800" b="1" i="1" spc="15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-15" dirty="0">
                <a:latin typeface="Palatino Linotype"/>
                <a:cs typeface="Palatino Linotype"/>
              </a:rPr>
              <a:t> t</a:t>
            </a:r>
            <a:r>
              <a:rPr sz="1800" spc="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kes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smic</a:t>
            </a:r>
            <a:r>
              <a:rPr sz="1800" spc="-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5" dirty="0">
                <a:latin typeface="Palatino Linotype"/>
                <a:cs typeface="Palatino Linotype"/>
              </a:rPr>
              <a:t> d</a:t>
            </a:r>
            <a:r>
              <a:rPr sz="1800" dirty="0">
                <a:latin typeface="Palatino Linotype"/>
                <a:cs typeface="Palatino Linotype"/>
              </a:rPr>
              <a:t>ep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odu</a:t>
            </a:r>
            <a:r>
              <a:rPr sz="1800" spc="-20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-5" dirty="0">
                <a:latin typeface="Palatino Linotype"/>
                <a:cs typeface="Palatino Linotype"/>
              </a:rPr>
              <a:t>ic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m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dep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oo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s.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08910" y="4260850"/>
            <a:ext cx="0" cy="2024380"/>
          </a:xfrm>
          <a:custGeom>
            <a:avLst/>
            <a:gdLst/>
            <a:ahLst/>
            <a:cxnLst/>
            <a:rect l="l" t="t" r="r" b="b"/>
            <a:pathLst>
              <a:path h="2024379">
                <a:moveTo>
                  <a:pt x="0" y="0"/>
                </a:moveTo>
                <a:lnTo>
                  <a:pt x="0" y="202438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17313" y="4260850"/>
            <a:ext cx="0" cy="2024380"/>
          </a:xfrm>
          <a:custGeom>
            <a:avLst/>
            <a:gdLst/>
            <a:ahLst/>
            <a:cxnLst/>
            <a:rect l="l" t="t" r="r" b="b"/>
            <a:pathLst>
              <a:path h="2024379">
                <a:moveTo>
                  <a:pt x="0" y="0"/>
                </a:moveTo>
                <a:lnTo>
                  <a:pt x="0" y="202438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4004" y="4907279"/>
            <a:ext cx="8242934" cy="0"/>
          </a:xfrm>
          <a:custGeom>
            <a:avLst/>
            <a:gdLst/>
            <a:ahLst/>
            <a:cxnLst/>
            <a:rect l="l" t="t" r="r" b="b"/>
            <a:pathLst>
              <a:path w="8242934">
                <a:moveTo>
                  <a:pt x="0" y="0"/>
                </a:moveTo>
                <a:lnTo>
                  <a:pt x="8242325" y="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4004" y="5455920"/>
            <a:ext cx="8242934" cy="0"/>
          </a:xfrm>
          <a:custGeom>
            <a:avLst/>
            <a:gdLst/>
            <a:ahLst/>
            <a:cxnLst/>
            <a:rect l="l" t="t" r="r" b="b"/>
            <a:pathLst>
              <a:path w="8242934">
                <a:moveTo>
                  <a:pt x="0" y="0"/>
                </a:moveTo>
                <a:lnTo>
                  <a:pt x="8242325" y="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4004" y="6004559"/>
            <a:ext cx="8242934" cy="0"/>
          </a:xfrm>
          <a:custGeom>
            <a:avLst/>
            <a:gdLst/>
            <a:ahLst/>
            <a:cxnLst/>
            <a:rect l="l" t="t" r="r" b="b"/>
            <a:pathLst>
              <a:path w="8242934">
                <a:moveTo>
                  <a:pt x="0" y="0"/>
                </a:moveTo>
                <a:lnTo>
                  <a:pt x="8242325" y="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0354" y="4260850"/>
            <a:ext cx="0" cy="2024380"/>
          </a:xfrm>
          <a:custGeom>
            <a:avLst/>
            <a:gdLst/>
            <a:ahLst/>
            <a:cxnLst/>
            <a:rect l="l" t="t" r="r" b="b"/>
            <a:pathLst>
              <a:path h="2024379">
                <a:moveTo>
                  <a:pt x="0" y="0"/>
                </a:moveTo>
                <a:lnTo>
                  <a:pt x="0" y="202438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29980" y="4260850"/>
            <a:ext cx="0" cy="2024380"/>
          </a:xfrm>
          <a:custGeom>
            <a:avLst/>
            <a:gdLst/>
            <a:ahLst/>
            <a:cxnLst/>
            <a:rect l="l" t="t" r="r" b="b"/>
            <a:pathLst>
              <a:path h="2024379">
                <a:moveTo>
                  <a:pt x="0" y="0"/>
                </a:moveTo>
                <a:lnTo>
                  <a:pt x="0" y="202438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4004" y="4267200"/>
            <a:ext cx="8242934" cy="0"/>
          </a:xfrm>
          <a:custGeom>
            <a:avLst/>
            <a:gdLst/>
            <a:ahLst/>
            <a:cxnLst/>
            <a:rect l="l" t="t" r="r" b="b"/>
            <a:pathLst>
              <a:path w="8242934">
                <a:moveTo>
                  <a:pt x="0" y="0"/>
                </a:moveTo>
                <a:lnTo>
                  <a:pt x="8242325" y="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4004" y="6278879"/>
            <a:ext cx="8242934" cy="0"/>
          </a:xfrm>
          <a:custGeom>
            <a:avLst/>
            <a:gdLst/>
            <a:ahLst/>
            <a:cxnLst/>
            <a:rect l="l" t="t" r="r" b="b"/>
            <a:pathLst>
              <a:path w="8242934">
                <a:moveTo>
                  <a:pt x="0" y="0"/>
                </a:moveTo>
                <a:lnTo>
                  <a:pt x="8242325" y="0"/>
                </a:lnTo>
              </a:path>
            </a:pathLst>
          </a:custGeom>
          <a:ln w="12700">
            <a:solidFill>
              <a:srgbClr val="B32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44851" y="4312030"/>
            <a:ext cx="1672589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35" dirty="0">
                <a:latin typeface="Cambria"/>
                <a:cs typeface="Cambria"/>
              </a:rPr>
              <a:t>T</a:t>
            </a:r>
            <a:r>
              <a:rPr sz="1800" spc="65" dirty="0">
                <a:latin typeface="Cambria"/>
                <a:cs typeface="Cambria"/>
              </a:rPr>
              <a:t>i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20" dirty="0">
                <a:latin typeface="Cambria"/>
                <a:cs typeface="Cambria"/>
              </a:rPr>
              <a:t>e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65" dirty="0">
                <a:latin typeface="Cambria"/>
                <a:cs typeface="Cambria"/>
              </a:rPr>
              <a:t>g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20" dirty="0">
                <a:latin typeface="Cambria"/>
                <a:cs typeface="Cambria"/>
              </a:rPr>
              <a:t>ti</a:t>
            </a:r>
            <a:r>
              <a:rPr sz="1800" spc="50" dirty="0">
                <a:latin typeface="Cambria"/>
                <a:cs typeface="Cambria"/>
              </a:rPr>
              <a:t>o</a:t>
            </a:r>
            <a:r>
              <a:rPr sz="1800" spc="95" dirty="0"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7958" y="4312030"/>
            <a:ext cx="1784985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95" dirty="0">
                <a:latin typeface="Cambria"/>
                <a:cs typeface="Cambria"/>
              </a:rPr>
              <a:t>D</a:t>
            </a:r>
            <a:r>
              <a:rPr sz="1800" spc="25" dirty="0">
                <a:latin typeface="Cambria"/>
                <a:cs typeface="Cambria"/>
              </a:rPr>
              <a:t>e</a:t>
            </a:r>
            <a:r>
              <a:rPr sz="1800" spc="70" dirty="0">
                <a:latin typeface="Cambria"/>
                <a:cs typeface="Cambria"/>
              </a:rPr>
              <a:t>p</a:t>
            </a:r>
            <a:r>
              <a:rPr sz="1800" spc="35" dirty="0">
                <a:latin typeface="Cambria"/>
                <a:cs typeface="Cambria"/>
              </a:rPr>
              <a:t>t</a:t>
            </a:r>
            <a:r>
              <a:rPr sz="1800" spc="105" dirty="0">
                <a:latin typeface="Cambria"/>
                <a:cs typeface="Cambria"/>
              </a:rPr>
              <a:t>h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65" dirty="0">
                <a:latin typeface="Cambria"/>
                <a:cs typeface="Cambria"/>
              </a:rPr>
              <a:t>g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20" dirty="0">
                <a:latin typeface="Cambria"/>
                <a:cs typeface="Cambria"/>
              </a:rPr>
              <a:t>ti</a:t>
            </a:r>
            <a:r>
              <a:rPr sz="1800" spc="50" dirty="0">
                <a:latin typeface="Cambria"/>
                <a:cs typeface="Cambria"/>
              </a:rPr>
              <a:t>o</a:t>
            </a:r>
            <a:r>
              <a:rPr sz="1800" spc="95" dirty="0"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330" y="5040757"/>
            <a:ext cx="1393825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Ade</a:t>
            </a:r>
            <a:r>
              <a:rPr sz="1800" spc="20" dirty="0">
                <a:latin typeface="Cambria"/>
                <a:cs typeface="Cambria"/>
              </a:rPr>
              <a:t>q</a:t>
            </a:r>
            <a:r>
              <a:rPr sz="1800" spc="110" dirty="0">
                <a:latin typeface="Cambria"/>
                <a:cs typeface="Cambria"/>
              </a:rPr>
              <a:t>u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t</a:t>
            </a:r>
            <a:r>
              <a:rPr sz="1800" spc="65" dirty="0">
                <a:latin typeface="Cambria"/>
                <a:cs typeface="Cambria"/>
              </a:rPr>
              <a:t>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f</a:t>
            </a:r>
            <a:r>
              <a:rPr sz="1800" spc="5" dirty="0">
                <a:latin typeface="Cambria"/>
                <a:cs typeface="Cambria"/>
              </a:rPr>
              <a:t>o</a:t>
            </a:r>
            <a:r>
              <a:rPr sz="1800" spc="50" dirty="0">
                <a:latin typeface="Cambria"/>
                <a:cs typeface="Cambria"/>
              </a:rPr>
              <a:t>r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4851" y="4906645"/>
            <a:ext cx="2136775" cy="55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50"/>
              </a:lnSpc>
            </a:pP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80" dirty="0">
                <a:latin typeface="Cambria"/>
                <a:cs typeface="Cambria"/>
              </a:rPr>
              <a:t>l</a:t>
            </a:r>
            <a:r>
              <a:rPr sz="1800" spc="35" dirty="0">
                <a:latin typeface="Cambria"/>
                <a:cs typeface="Cambria"/>
              </a:rPr>
              <a:t>d</a:t>
            </a:r>
            <a:r>
              <a:rPr sz="1800" spc="80" dirty="0">
                <a:latin typeface="Cambria"/>
                <a:cs typeface="Cambria"/>
              </a:rPr>
              <a:t> l</a:t>
            </a:r>
            <a:r>
              <a:rPr sz="1800" spc="120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t</a:t>
            </a:r>
            <a:r>
              <a:rPr sz="1800" spc="65" dirty="0">
                <a:latin typeface="Cambria"/>
                <a:cs typeface="Cambria"/>
              </a:rPr>
              <a:t>e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120" dirty="0">
                <a:latin typeface="Cambria"/>
                <a:cs typeface="Cambria"/>
              </a:rPr>
              <a:t>a</a:t>
            </a:r>
            <a:r>
              <a:rPr sz="1800" spc="75" dirty="0">
                <a:latin typeface="Cambria"/>
                <a:cs typeface="Cambria"/>
              </a:rPr>
              <a:t>l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v</a:t>
            </a:r>
            <a:r>
              <a:rPr sz="1800" spc="25" dirty="0">
                <a:latin typeface="Cambria"/>
                <a:cs typeface="Cambria"/>
              </a:rPr>
              <a:t>e</a:t>
            </a:r>
            <a:r>
              <a:rPr sz="1800" spc="80" dirty="0">
                <a:latin typeface="Cambria"/>
                <a:cs typeface="Cambria"/>
              </a:rPr>
              <a:t>l</a:t>
            </a:r>
            <a:r>
              <a:rPr sz="1800" spc="-50" dirty="0">
                <a:latin typeface="Cambria"/>
                <a:cs typeface="Cambria"/>
              </a:rPr>
              <a:t>o</a:t>
            </a:r>
            <a:r>
              <a:rPr sz="1800" spc="-5" dirty="0">
                <a:latin typeface="Cambria"/>
                <a:cs typeface="Cambria"/>
              </a:rPr>
              <a:t>c</a:t>
            </a:r>
            <a:r>
              <a:rPr sz="1800" spc="45" dirty="0">
                <a:latin typeface="Cambria"/>
                <a:cs typeface="Cambria"/>
              </a:rPr>
              <a:t>i</a:t>
            </a:r>
            <a:r>
              <a:rPr sz="1800" spc="60" dirty="0">
                <a:latin typeface="Cambria"/>
                <a:cs typeface="Cambria"/>
              </a:rPr>
              <a:t>ty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ts val="2150"/>
              </a:lnSpc>
            </a:pPr>
            <a:r>
              <a:rPr sz="1800" spc="45" dirty="0">
                <a:latin typeface="Cambria"/>
                <a:cs typeface="Cambria"/>
              </a:rPr>
              <a:t>v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20" dirty="0">
                <a:latin typeface="Cambria"/>
                <a:cs typeface="Cambria"/>
              </a:rPr>
              <a:t>ti</a:t>
            </a:r>
            <a:r>
              <a:rPr sz="1800" spc="50" dirty="0">
                <a:latin typeface="Cambria"/>
                <a:cs typeface="Cambria"/>
              </a:rPr>
              <a:t>o</a:t>
            </a:r>
            <a:r>
              <a:rPr sz="1800" spc="95" dirty="0"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54015" y="5040757"/>
            <a:ext cx="2893695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20" dirty="0">
                <a:latin typeface="Cambria"/>
                <a:cs typeface="Cambria"/>
              </a:rPr>
              <a:t>b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60" dirty="0">
                <a:latin typeface="Cambria"/>
                <a:cs typeface="Cambria"/>
              </a:rPr>
              <a:t>t</a:t>
            </a:r>
            <a:r>
              <a:rPr sz="1800" spc="65" dirty="0">
                <a:latin typeface="Cambria"/>
                <a:cs typeface="Cambria"/>
              </a:rPr>
              <a:t>r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v</a:t>
            </a:r>
            <a:r>
              <a:rPr sz="1800" spc="45" dirty="0">
                <a:latin typeface="Cambria"/>
                <a:cs typeface="Cambria"/>
              </a:rPr>
              <a:t>e</a:t>
            </a:r>
            <a:r>
              <a:rPr sz="1800" spc="80" dirty="0">
                <a:latin typeface="Cambria"/>
                <a:cs typeface="Cambria"/>
              </a:rPr>
              <a:t>l</a:t>
            </a:r>
            <a:r>
              <a:rPr sz="1800" spc="-50" dirty="0">
                <a:latin typeface="Cambria"/>
                <a:cs typeface="Cambria"/>
              </a:rPr>
              <a:t>o</a:t>
            </a:r>
            <a:r>
              <a:rPr sz="1800" spc="-5" dirty="0">
                <a:latin typeface="Cambria"/>
                <a:cs typeface="Cambria"/>
              </a:rPr>
              <a:t>c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55" dirty="0">
                <a:latin typeface="Cambria"/>
                <a:cs typeface="Cambria"/>
              </a:rPr>
              <a:t>t</a:t>
            </a:r>
            <a:r>
              <a:rPr sz="1800" spc="90" dirty="0">
                <a:latin typeface="Cambria"/>
                <a:cs typeface="Cambria"/>
              </a:rPr>
              <a:t>y</a:t>
            </a:r>
            <a:r>
              <a:rPr sz="1800" spc="45" dirty="0">
                <a:latin typeface="Cambria"/>
                <a:cs typeface="Cambria"/>
              </a:rPr>
              <a:t> v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20" dirty="0">
                <a:latin typeface="Cambria"/>
                <a:cs typeface="Cambria"/>
              </a:rPr>
              <a:t>ti</a:t>
            </a:r>
            <a:r>
              <a:rPr sz="1800" spc="50" dirty="0">
                <a:latin typeface="Cambria"/>
                <a:cs typeface="Cambria"/>
              </a:rPr>
              <a:t>o</a:t>
            </a:r>
            <a:r>
              <a:rPr sz="1800" spc="95" dirty="0"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330" y="5455615"/>
            <a:ext cx="1739900" cy="55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50"/>
              </a:lnSpc>
            </a:pPr>
            <a:r>
              <a:rPr sz="1800" spc="160" dirty="0">
                <a:latin typeface="Cambria"/>
                <a:cs typeface="Cambria"/>
              </a:rPr>
              <a:t>I</a:t>
            </a:r>
            <a:r>
              <a:rPr sz="1800" spc="110" dirty="0">
                <a:latin typeface="Cambria"/>
                <a:cs typeface="Cambria"/>
              </a:rPr>
              <a:t>m</a:t>
            </a:r>
            <a:r>
              <a:rPr sz="1800" spc="70" dirty="0">
                <a:latin typeface="Cambria"/>
                <a:cs typeface="Cambria"/>
              </a:rPr>
              <a:t>p</a:t>
            </a:r>
            <a:r>
              <a:rPr sz="1800" spc="40" dirty="0">
                <a:latin typeface="Cambria"/>
                <a:cs typeface="Cambria"/>
              </a:rPr>
              <a:t>l</a:t>
            </a:r>
            <a:r>
              <a:rPr sz="1800" spc="25" dirty="0">
                <a:latin typeface="Cambria"/>
                <a:cs typeface="Cambria"/>
              </a:rPr>
              <a:t>e</a:t>
            </a:r>
            <a:r>
              <a:rPr sz="1800" spc="110" dirty="0">
                <a:latin typeface="Cambria"/>
                <a:cs typeface="Cambria"/>
              </a:rPr>
              <a:t>m</a:t>
            </a:r>
            <a:r>
              <a:rPr sz="1800" spc="25" dirty="0">
                <a:latin typeface="Cambria"/>
                <a:cs typeface="Cambria"/>
              </a:rPr>
              <a:t>e</a:t>
            </a:r>
            <a:r>
              <a:rPr sz="1800" spc="100" dirty="0">
                <a:latin typeface="Cambria"/>
                <a:cs typeface="Cambria"/>
              </a:rPr>
              <a:t>nt</a:t>
            </a:r>
            <a:r>
              <a:rPr sz="1800" spc="114" dirty="0">
                <a:latin typeface="Cambria"/>
                <a:cs typeface="Cambria"/>
              </a:rPr>
              <a:t>a</a:t>
            </a:r>
            <a:r>
              <a:rPr sz="1800" spc="80" dirty="0">
                <a:latin typeface="Cambria"/>
                <a:cs typeface="Cambria"/>
              </a:rPr>
              <a:t>t</a:t>
            </a:r>
            <a:r>
              <a:rPr sz="1800" spc="75" dirty="0">
                <a:latin typeface="Cambria"/>
                <a:cs typeface="Cambria"/>
              </a:rPr>
              <a:t>i</a:t>
            </a:r>
            <a:r>
              <a:rPr sz="1800" spc="-45" dirty="0">
                <a:latin typeface="Cambria"/>
                <a:cs typeface="Cambria"/>
              </a:rPr>
              <a:t>o</a:t>
            </a:r>
            <a:r>
              <a:rPr sz="1800" spc="95" dirty="0"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ts val="2150"/>
              </a:lnSpc>
            </a:pPr>
            <a:r>
              <a:rPr sz="1800" spc="30" dirty="0">
                <a:latin typeface="Cambria"/>
                <a:cs typeface="Cambria"/>
              </a:rPr>
              <a:t>r</a:t>
            </a:r>
            <a:r>
              <a:rPr sz="1800" spc="45" dirty="0">
                <a:latin typeface="Cambria"/>
                <a:cs typeface="Cambria"/>
              </a:rPr>
              <a:t>e</a:t>
            </a:r>
            <a:r>
              <a:rPr sz="1800" spc="20" dirty="0">
                <a:latin typeface="Cambria"/>
                <a:cs typeface="Cambria"/>
              </a:rPr>
              <a:t>q</a:t>
            </a:r>
            <a:r>
              <a:rPr sz="1800" spc="110" dirty="0">
                <a:latin typeface="Cambria"/>
                <a:cs typeface="Cambria"/>
              </a:rPr>
              <a:t>u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30" dirty="0">
                <a:latin typeface="Cambria"/>
                <a:cs typeface="Cambria"/>
              </a:rPr>
              <a:t>r</a:t>
            </a:r>
            <a:r>
              <a:rPr sz="1800" spc="45" dirty="0">
                <a:latin typeface="Cambria"/>
                <a:cs typeface="Cambria"/>
              </a:rPr>
              <a:t>e</a:t>
            </a:r>
            <a:r>
              <a:rPr sz="1800" spc="55" dirty="0">
                <a:latin typeface="Cambria"/>
                <a:cs typeface="Cambria"/>
              </a:rPr>
              <a:t>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44851" y="5589727"/>
            <a:ext cx="133731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0" dirty="0">
                <a:latin typeface="Cambria"/>
                <a:cs typeface="Cambria"/>
              </a:rPr>
              <a:t>s</a:t>
            </a:r>
            <a:r>
              <a:rPr sz="1800" spc="25" dirty="0">
                <a:latin typeface="Cambria"/>
                <a:cs typeface="Cambria"/>
              </a:rPr>
              <a:t>e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60" dirty="0">
                <a:latin typeface="Cambria"/>
                <a:cs typeface="Cambria"/>
              </a:rPr>
              <a:t>s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5" dirty="0">
                <a:latin typeface="Cambria"/>
                <a:cs typeface="Cambria"/>
              </a:rPr>
              <a:t>c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data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54015" y="5589727"/>
            <a:ext cx="310896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0" dirty="0">
                <a:latin typeface="Cambria"/>
                <a:cs typeface="Cambria"/>
              </a:rPr>
              <a:t>s</a:t>
            </a:r>
            <a:r>
              <a:rPr sz="1800" spc="25" dirty="0">
                <a:latin typeface="Cambria"/>
                <a:cs typeface="Cambria"/>
              </a:rPr>
              <a:t>e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60" dirty="0">
                <a:latin typeface="Cambria"/>
                <a:cs typeface="Cambria"/>
              </a:rPr>
              <a:t>s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5" dirty="0">
                <a:latin typeface="Cambria"/>
                <a:cs typeface="Cambria"/>
              </a:rPr>
              <a:t>c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dat</a:t>
            </a:r>
            <a:r>
              <a:rPr sz="1800" spc="95" dirty="0">
                <a:latin typeface="Cambria"/>
                <a:cs typeface="Cambria"/>
              </a:rPr>
              <a:t>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+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v</a:t>
            </a:r>
            <a:r>
              <a:rPr sz="1800" spc="40" dirty="0">
                <a:latin typeface="Cambria"/>
                <a:cs typeface="Cambria"/>
              </a:rPr>
              <a:t>e</a:t>
            </a:r>
            <a:r>
              <a:rPr sz="1800" spc="80" dirty="0">
                <a:latin typeface="Cambria"/>
                <a:cs typeface="Cambria"/>
              </a:rPr>
              <a:t>l</a:t>
            </a:r>
            <a:r>
              <a:rPr sz="1800" spc="-50" dirty="0">
                <a:latin typeface="Cambria"/>
                <a:cs typeface="Cambria"/>
              </a:rPr>
              <a:t>o</a:t>
            </a:r>
            <a:r>
              <a:rPr sz="1800" spc="-5" dirty="0">
                <a:latin typeface="Cambria"/>
                <a:cs typeface="Cambria"/>
              </a:rPr>
              <a:t>c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55" dirty="0">
                <a:latin typeface="Cambria"/>
                <a:cs typeface="Cambria"/>
              </a:rPr>
              <a:t>t</a:t>
            </a:r>
            <a:r>
              <a:rPr sz="1800" spc="90" dirty="0">
                <a:latin typeface="Cambria"/>
                <a:cs typeface="Cambria"/>
              </a:rPr>
              <a:t>y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-50" dirty="0">
                <a:latin typeface="Cambria"/>
                <a:cs typeface="Cambria"/>
              </a:rPr>
              <a:t>o</a:t>
            </a:r>
            <a:r>
              <a:rPr sz="1800" spc="25" dirty="0">
                <a:latin typeface="Cambria"/>
                <a:cs typeface="Cambria"/>
              </a:rPr>
              <a:t>d</a:t>
            </a:r>
            <a:r>
              <a:rPr sz="1800" spc="30" dirty="0">
                <a:latin typeface="Cambria"/>
                <a:cs typeface="Cambria"/>
              </a:rPr>
              <a:t>e</a:t>
            </a:r>
            <a:r>
              <a:rPr sz="1800" spc="75" dirty="0">
                <a:latin typeface="Cambria"/>
                <a:cs typeface="Cambria"/>
              </a:rPr>
              <a:t>l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330" y="6001207"/>
            <a:ext cx="2075814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5" dirty="0">
                <a:latin typeface="Cambria"/>
                <a:cs typeface="Cambria"/>
              </a:rPr>
              <a:t>Pr</a:t>
            </a:r>
            <a:r>
              <a:rPr sz="1800" spc="65" dirty="0">
                <a:latin typeface="Cambria"/>
                <a:cs typeface="Cambria"/>
              </a:rPr>
              <a:t>od</a:t>
            </a:r>
            <a:r>
              <a:rPr sz="1800" spc="75" dirty="0">
                <a:latin typeface="Cambria"/>
                <a:cs typeface="Cambria"/>
              </a:rPr>
              <a:t>u</a:t>
            </a:r>
            <a:r>
              <a:rPr sz="1800" spc="10" dirty="0">
                <a:latin typeface="Cambria"/>
                <a:cs typeface="Cambria"/>
              </a:rPr>
              <a:t>c</a:t>
            </a:r>
            <a:r>
              <a:rPr sz="1800" spc="15" dirty="0">
                <a:latin typeface="Cambria"/>
                <a:cs typeface="Cambria"/>
              </a:rPr>
              <a:t>e</a:t>
            </a:r>
            <a:r>
              <a:rPr sz="1800" spc="55" dirty="0">
                <a:latin typeface="Cambria"/>
                <a:cs typeface="Cambria"/>
              </a:rPr>
              <a:t>s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105" dirty="0">
                <a:latin typeface="Cambria"/>
                <a:cs typeface="Cambria"/>
              </a:rPr>
              <a:t>m</a:t>
            </a:r>
            <a:r>
              <a:rPr sz="1800" spc="12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g</a:t>
            </a:r>
            <a:r>
              <a:rPr sz="1800" spc="50" dirty="0">
                <a:latin typeface="Cambria"/>
                <a:cs typeface="Cambria"/>
              </a:rPr>
              <a:t>e</a:t>
            </a:r>
            <a:r>
              <a:rPr sz="1800" spc="55" dirty="0">
                <a:latin typeface="Cambria"/>
                <a:cs typeface="Cambria"/>
              </a:rPr>
              <a:t>s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i</a:t>
            </a:r>
            <a:r>
              <a:rPr sz="1800" spc="95" dirty="0"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44851" y="6001207"/>
            <a:ext cx="178181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0" dirty="0">
                <a:latin typeface="Cambria"/>
                <a:cs typeface="Cambria"/>
              </a:rPr>
              <a:t>ti</a:t>
            </a:r>
            <a:r>
              <a:rPr sz="1800" spc="160" dirty="0">
                <a:latin typeface="Cambria"/>
                <a:cs typeface="Cambria"/>
              </a:rPr>
              <a:t>m</a:t>
            </a:r>
            <a:r>
              <a:rPr sz="1800" spc="20" dirty="0">
                <a:latin typeface="Cambria"/>
                <a:cs typeface="Cambria"/>
              </a:rPr>
              <a:t>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c</a:t>
            </a:r>
            <a:r>
              <a:rPr sz="1800" spc="-50" dirty="0">
                <a:latin typeface="Cambria"/>
                <a:cs typeface="Cambria"/>
              </a:rPr>
              <a:t>oo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60" dirty="0">
                <a:latin typeface="Cambria"/>
                <a:cs typeface="Cambria"/>
              </a:rPr>
              <a:t>d</a:t>
            </a:r>
            <a:r>
              <a:rPr sz="1800" spc="35" dirty="0">
                <a:latin typeface="Cambria"/>
                <a:cs typeface="Cambria"/>
              </a:rPr>
              <a:t>i</a:t>
            </a:r>
            <a:r>
              <a:rPr sz="1800" spc="114" dirty="0">
                <a:latin typeface="Cambria"/>
                <a:cs typeface="Cambria"/>
              </a:rPr>
              <a:t>n</a:t>
            </a:r>
            <a:r>
              <a:rPr sz="1800" spc="10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t</a:t>
            </a:r>
            <a:r>
              <a:rPr sz="1800" spc="70" dirty="0">
                <a:latin typeface="Cambria"/>
                <a:cs typeface="Cambria"/>
              </a:rPr>
              <a:t>e</a:t>
            </a:r>
            <a:r>
              <a:rPr sz="1800" spc="55" dirty="0">
                <a:latin typeface="Cambria"/>
                <a:cs typeface="Cambria"/>
              </a:rPr>
              <a:t>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54015" y="6001207"/>
            <a:ext cx="191008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5" dirty="0">
                <a:latin typeface="Cambria"/>
                <a:cs typeface="Cambria"/>
              </a:rPr>
              <a:t>d</a:t>
            </a:r>
            <a:r>
              <a:rPr sz="1800" spc="30" dirty="0">
                <a:latin typeface="Cambria"/>
                <a:cs typeface="Cambria"/>
              </a:rPr>
              <a:t>e</a:t>
            </a:r>
            <a:r>
              <a:rPr sz="1800" spc="70" dirty="0">
                <a:latin typeface="Cambria"/>
                <a:cs typeface="Cambria"/>
              </a:rPr>
              <a:t>p</a:t>
            </a:r>
            <a:r>
              <a:rPr sz="1800" spc="35" dirty="0">
                <a:latin typeface="Cambria"/>
                <a:cs typeface="Cambria"/>
              </a:rPr>
              <a:t>t</a:t>
            </a:r>
            <a:r>
              <a:rPr sz="1800" spc="105" dirty="0">
                <a:latin typeface="Cambria"/>
                <a:cs typeface="Cambria"/>
              </a:rPr>
              <a:t>h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c</a:t>
            </a:r>
            <a:r>
              <a:rPr sz="1800" spc="-50" dirty="0">
                <a:latin typeface="Cambria"/>
                <a:cs typeface="Cambria"/>
              </a:rPr>
              <a:t>oo</a:t>
            </a:r>
            <a:r>
              <a:rPr sz="1800" spc="40" dirty="0">
                <a:latin typeface="Cambria"/>
                <a:cs typeface="Cambria"/>
              </a:rPr>
              <a:t>r</a:t>
            </a:r>
            <a:r>
              <a:rPr sz="1800" spc="60" dirty="0">
                <a:latin typeface="Cambria"/>
                <a:cs typeface="Cambria"/>
              </a:rPr>
              <a:t>d</a:t>
            </a:r>
            <a:r>
              <a:rPr sz="1800" spc="35" dirty="0">
                <a:latin typeface="Cambria"/>
                <a:cs typeface="Cambria"/>
              </a:rPr>
              <a:t>i</a:t>
            </a:r>
            <a:r>
              <a:rPr sz="1800" spc="114" dirty="0">
                <a:latin typeface="Cambria"/>
                <a:cs typeface="Cambria"/>
              </a:rPr>
              <a:t>n</a:t>
            </a:r>
            <a:r>
              <a:rPr sz="1800" spc="105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t</a:t>
            </a:r>
            <a:r>
              <a:rPr sz="1800" spc="70" dirty="0">
                <a:latin typeface="Cambria"/>
                <a:cs typeface="Cambria"/>
              </a:rPr>
              <a:t>e</a:t>
            </a:r>
            <a:r>
              <a:rPr sz="1800" spc="55" dirty="0">
                <a:latin typeface="Cambria"/>
                <a:cs typeface="Cambria"/>
              </a:rPr>
              <a:t>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9495" y="64007"/>
            <a:ext cx="3358896" cy="908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55847" y="64007"/>
            <a:ext cx="1432560" cy="908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45864" y="64007"/>
            <a:ext cx="4358640" cy="9083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61959" y="64007"/>
            <a:ext cx="679703" cy="9083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0">
              <a:lnSpc>
                <a:spcPct val="100000"/>
              </a:lnSpc>
            </a:pP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App</a:t>
            </a:r>
            <a:r>
              <a:rPr sz="3200" spc="-20" dirty="0">
                <a:solidFill>
                  <a:srgbClr val="6F2F9F"/>
                </a:solidFill>
                <a:latin typeface="Verdana"/>
                <a:cs typeface="Verdana"/>
              </a:rPr>
              <a:t>ro</a:t>
            </a:r>
            <a:r>
              <a:rPr sz="3200" spc="-5" dirty="0">
                <a:solidFill>
                  <a:srgbClr val="6F2F9F"/>
                </a:solidFill>
                <a:latin typeface="Verdana"/>
                <a:cs typeface="Verdana"/>
              </a:rPr>
              <a:t>a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ch</a:t>
            </a:r>
            <a:r>
              <a:rPr sz="3200" spc="-5" dirty="0">
                <a:solidFill>
                  <a:srgbClr val="6F2F9F"/>
                </a:solidFill>
                <a:latin typeface="Verdana"/>
                <a:cs typeface="Verdana"/>
              </a:rPr>
              <a:t>es</a:t>
            </a:r>
            <a:r>
              <a:rPr sz="3200" spc="80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3200" spc="-5" dirty="0">
                <a:solidFill>
                  <a:srgbClr val="6F2F9F"/>
                </a:solidFill>
                <a:latin typeface="Verdana"/>
                <a:cs typeface="Verdana"/>
              </a:rPr>
              <a:t>to 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Se</a:t>
            </a:r>
            <a:r>
              <a:rPr sz="3200" spc="-30" dirty="0">
                <a:solidFill>
                  <a:srgbClr val="6F2F9F"/>
                </a:solidFill>
                <a:latin typeface="Verdana"/>
                <a:cs typeface="Verdana"/>
              </a:rPr>
              <a:t>i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smi</a:t>
            </a:r>
            <a:r>
              <a:rPr sz="3200" spc="-5" dirty="0">
                <a:solidFill>
                  <a:srgbClr val="6F2F9F"/>
                </a:solidFill>
                <a:latin typeface="Verdana"/>
                <a:cs typeface="Verdana"/>
              </a:rPr>
              <a:t>c</a:t>
            </a:r>
            <a:r>
              <a:rPr sz="3200" spc="90" dirty="0">
                <a:solidFill>
                  <a:srgbClr val="6F2F9F"/>
                </a:solidFill>
                <a:latin typeface="Verdana"/>
                <a:cs typeface="Verdana"/>
              </a:rPr>
              <a:t> 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M</a:t>
            </a:r>
            <a:r>
              <a:rPr sz="3200" spc="-20" dirty="0">
                <a:solidFill>
                  <a:srgbClr val="6F2F9F"/>
                </a:solidFill>
                <a:latin typeface="Verdana"/>
                <a:cs typeface="Verdana"/>
              </a:rPr>
              <a:t>o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d</a:t>
            </a:r>
            <a:r>
              <a:rPr sz="3200" spc="-15" dirty="0">
                <a:solidFill>
                  <a:srgbClr val="6F2F9F"/>
                </a:solidFill>
                <a:latin typeface="Verdana"/>
                <a:cs typeface="Verdana"/>
              </a:rPr>
              <a:t>e</a:t>
            </a:r>
            <a:r>
              <a:rPr sz="3200" spc="-20" dirty="0">
                <a:solidFill>
                  <a:srgbClr val="6F2F9F"/>
                </a:solidFill>
                <a:latin typeface="Verdana"/>
                <a:cs typeface="Verdana"/>
              </a:rPr>
              <a:t>li</a:t>
            </a:r>
            <a:r>
              <a:rPr sz="3200" spc="-10" dirty="0">
                <a:solidFill>
                  <a:srgbClr val="6F2F9F"/>
                </a:solidFill>
                <a:latin typeface="Verdana"/>
                <a:cs typeface="Verdana"/>
              </a:rPr>
              <a:t>ng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9016"/>
            <a:ext cx="917447" cy="515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6551" y="509016"/>
            <a:ext cx="493776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9431" y="509016"/>
            <a:ext cx="1554480" cy="515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33016" y="509016"/>
            <a:ext cx="496824" cy="515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18944" y="509016"/>
            <a:ext cx="758951" cy="515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7000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49879" y="509016"/>
            <a:ext cx="731519" cy="515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70503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53384" y="509016"/>
            <a:ext cx="1658112" cy="5151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00600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83479" y="509016"/>
            <a:ext cx="835151" cy="5151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07735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90615" y="509016"/>
            <a:ext cx="493775" cy="5151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73496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56376" y="509016"/>
            <a:ext cx="524255" cy="5151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69735" y="509016"/>
            <a:ext cx="493776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52615" y="509016"/>
            <a:ext cx="798576" cy="5151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940295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23176" y="509016"/>
            <a:ext cx="783335" cy="5151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95616" y="509016"/>
            <a:ext cx="493775" cy="515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78495" y="509016"/>
            <a:ext cx="1365503" cy="5151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18447" y="509016"/>
            <a:ext cx="225551" cy="5151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46576" y="920496"/>
            <a:ext cx="1420368" cy="5151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56047" y="920496"/>
            <a:ext cx="405384" cy="5151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50535" y="920496"/>
            <a:ext cx="390143" cy="5151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1331975"/>
            <a:ext cx="368808" cy="51511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11658" y="582421"/>
            <a:ext cx="65341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2843" rIns="0" bIns="0" rtlCol="0">
            <a:spAutoFit/>
          </a:bodyPr>
          <a:lstStyle/>
          <a:p>
            <a:pPr marL="50292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gra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52801" y="582421"/>
            <a:ext cx="260921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3890" algn="l"/>
                <a:tab pos="1247140" algn="l"/>
              </a:tabLst>
            </a:pP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h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as	</a:t>
            </a:r>
            <a:r>
              <a:rPr sz="1800" b="1" spc="10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h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e	a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v</a:t>
            </a:r>
            <a:r>
              <a:rPr sz="1800" b="1" spc="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800" b="1" spc="5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g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18353" y="582421"/>
            <a:ext cx="551180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h</a:t>
            </a:r>
            <a:r>
              <a:rPr sz="1800" b="1" spc="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25744" y="582421"/>
            <a:ext cx="127698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  <a:tab pos="774700" algn="l"/>
              </a:tabLst>
            </a:pP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	</a:t>
            </a:r>
            <a:r>
              <a:rPr sz="1800" b="1" spc="5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s	</a:t>
            </a:r>
            <a:r>
              <a:rPr sz="1800" b="1" spc="5" dirty="0">
                <a:solidFill>
                  <a:srgbClr val="FF0000"/>
                </a:solidFill>
                <a:latin typeface="Verdana"/>
                <a:cs typeface="Verdana"/>
              </a:rPr>
              <a:t>f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58557" y="582421"/>
            <a:ext cx="182308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68020" algn="l"/>
              </a:tabLst>
            </a:pP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d	</a:t>
            </a:r>
            <a:r>
              <a:rPr sz="1800" b="1" spc="5" dirty="0">
                <a:solidFill>
                  <a:srgbClr val="FF0000"/>
                </a:solidFill>
                <a:latin typeface="Verdana"/>
                <a:cs typeface="Verdana"/>
              </a:rPr>
              <a:t>eff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1800" b="1" spc="5" dirty="0">
                <a:solidFill>
                  <a:srgbClr val="FF0000"/>
                </a:solidFill>
                <a:latin typeface="Verdana"/>
                <a:cs typeface="Verdana"/>
              </a:rPr>
              <a:t>ie</a:t>
            </a: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t,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24421" y="1886711"/>
            <a:ext cx="152400" cy="16154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4421" y="3532632"/>
            <a:ext cx="152400" cy="16154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4421" y="4767071"/>
            <a:ext cx="152400" cy="16154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98475" y="994283"/>
            <a:ext cx="8685530" cy="564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85115" algn="ctr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h</a:t>
            </a:r>
            <a:r>
              <a:rPr sz="1800" b="1" spc="1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1800" b="1" spc="-15" dirty="0">
                <a:solidFill>
                  <a:srgbClr val="FF0000"/>
                </a:solidFill>
                <a:latin typeface="Verdana"/>
                <a:cs typeface="Verdana"/>
              </a:rPr>
              <a:t>w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1800" b="1" spc="5" dirty="0">
                <a:solidFill>
                  <a:srgbClr val="FF0000"/>
                </a:solidFill>
                <a:latin typeface="Verdana"/>
                <a:cs typeface="Verdana"/>
              </a:rPr>
              <a:t>v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1800" b="1" spc="-15" dirty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 marR="5715" indent="57785" algn="just">
              <a:lnSpc>
                <a:spcPct val="150100"/>
              </a:lnSpc>
              <a:spcBef>
                <a:spcPts val="1170"/>
              </a:spcBef>
            </a:pPr>
            <a:r>
              <a:rPr sz="1800" spc="-10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5" dirty="0">
                <a:latin typeface="Palatino Linotype"/>
                <a:cs typeface="Palatino Linotype"/>
              </a:rPr>
              <a:t>k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b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st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4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-3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mic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oci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dep</a:t>
            </a:r>
            <a:r>
              <a:rPr sz="1800" spc="5" dirty="0">
                <a:latin typeface="Palatino Linotype"/>
                <a:cs typeface="Palatino Linotype"/>
              </a:rPr>
              <a:t>en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spc="-25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ly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on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dep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r 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sou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pee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is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-1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 a</a:t>
            </a:r>
            <a:r>
              <a:rPr sz="1800" dirty="0">
                <a:latin typeface="Palatino Linotype"/>
                <a:cs typeface="Palatino Linotype"/>
              </a:rPr>
              <a:t>lo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25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z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 l</a:t>
            </a:r>
            <a:r>
              <a:rPr sz="1800" spc="5" dirty="0">
                <a:latin typeface="Palatino Linotype"/>
                <a:cs typeface="Palatino Linotype"/>
              </a:rPr>
              <a:t>in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20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eve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2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most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ome</a:t>
            </a:r>
            <a:r>
              <a:rPr sz="1800" spc="0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, </a:t>
            </a:r>
            <a:r>
              <a:rPr sz="1800" spc="-2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cludi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</a:t>
            </a:r>
            <a:r>
              <a:rPr sz="1800" spc="-204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8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-1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ce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9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 </a:t>
            </a:r>
            <a:r>
              <a:rPr sz="1800" spc="-18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rgr</a:t>
            </a:r>
            <a:r>
              <a:rPr sz="1800" dirty="0">
                <a:latin typeface="Palatino Linotype"/>
                <a:cs typeface="Palatino Linotype"/>
              </a:rPr>
              <a:t>ou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2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oil, </a:t>
            </a:r>
            <a:r>
              <a:rPr sz="1800" spc="-20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8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 </a:t>
            </a:r>
            <a:r>
              <a:rPr sz="1800" spc="-18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oc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ur </a:t>
            </a:r>
            <a:r>
              <a:rPr sz="1800" spc="-18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 </a:t>
            </a:r>
            <a:r>
              <a:rPr sz="1800" spc="-17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204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s 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fl</a:t>
            </a:r>
            <a:r>
              <a:rPr sz="1800" spc="1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-3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5" dirty="0">
                <a:latin typeface="Palatino Linotype"/>
                <a:cs typeface="Palatino Linotype"/>
              </a:rPr>
              <a:t>z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u</a:t>
            </a:r>
            <a:r>
              <a:rPr sz="1800" spc="-15" dirty="0">
                <a:latin typeface="Palatino Linotype"/>
                <a:cs typeface="Palatino Linotype"/>
              </a:rPr>
              <a:t>ct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side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5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dirty="0">
                <a:latin typeface="Palatino Linotype"/>
                <a:cs typeface="Palatino Linotype"/>
              </a:rPr>
              <a:t>;</a:t>
            </a:r>
            <a:endParaRPr sz="1800">
              <a:latin typeface="Palatino Linotype"/>
              <a:cs typeface="Palatino Linotype"/>
            </a:endParaRPr>
          </a:p>
          <a:p>
            <a:pPr marL="12700" marR="5715" indent="57785" algn="just">
              <a:lnSpc>
                <a:spcPct val="150100"/>
              </a:lnSpc>
            </a:pP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ra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f</a:t>
            </a:r>
            <a:r>
              <a:rPr sz="1800" spc="-25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mi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  </a:t>
            </a:r>
            <a:r>
              <a:rPr sz="1800" spc="-13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e  </a:t>
            </a:r>
            <a:r>
              <a:rPr sz="1800" spc="-1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im</a:t>
            </a:r>
            <a:r>
              <a:rPr sz="1800" spc="-15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es 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  </a:t>
            </a:r>
            <a:r>
              <a:rPr sz="1800" spc="-12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fo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-30" dirty="0">
                <a:latin typeface="Palatino Linotype"/>
                <a:cs typeface="Palatino Linotype"/>
              </a:rPr>
              <a:t>m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  </a:t>
            </a:r>
            <a:r>
              <a:rPr sz="1800" spc="-12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om  </a:t>
            </a:r>
            <a:r>
              <a:rPr sz="1800" spc="-13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ime  </a:t>
            </a:r>
            <a:r>
              <a:rPr sz="1800" spc="-13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es  </a:t>
            </a:r>
            <a:r>
              <a:rPr sz="1800" spc="-13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  </a:t>
            </a:r>
            <a:r>
              <a:rPr sz="1800" spc="-12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ul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r C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si</a:t>
            </a:r>
            <a:r>
              <a:rPr sz="1800" spc="15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25" dirty="0">
                <a:latin typeface="Palatino Linotype"/>
                <a:cs typeface="Palatino Linotype"/>
              </a:rPr>
              <a:t>(</a:t>
            </a:r>
            <a:r>
              <a:rPr sz="1800" dirty="0">
                <a:latin typeface="Palatino Linotype"/>
                <a:cs typeface="Palatino Linotype"/>
              </a:rPr>
              <a:t>dep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) </a:t>
            </a:r>
            <a:r>
              <a:rPr sz="1800" spc="-5" dirty="0">
                <a:latin typeface="Palatino Linotype"/>
                <a:cs typeface="Palatino Linotype"/>
              </a:rPr>
              <a:t>coo</a:t>
            </a:r>
            <a:r>
              <a:rPr sz="1800" spc="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di</a:t>
            </a:r>
            <a:r>
              <a:rPr sz="1800" spc="10" dirty="0">
                <a:latin typeface="Palatino Linotype"/>
                <a:cs typeface="Palatino Linotype"/>
              </a:rPr>
              <a:t>na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su</a:t>
            </a:r>
            <a:r>
              <a:rPr sz="1800" spc="-15" dirty="0">
                <a:latin typeface="Palatino Linotype"/>
                <a:cs typeface="Palatino Linotype"/>
              </a:rPr>
              <a:t>bt</a:t>
            </a:r>
            <a:r>
              <a:rPr sz="1800" dirty="0">
                <a:latin typeface="Palatino Linotype"/>
                <a:cs typeface="Palatino Linotype"/>
              </a:rPr>
              <a:t>le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-o</a:t>
            </a:r>
            <a:r>
              <a:rPr sz="1800" spc="-10" dirty="0">
                <a:latin typeface="Palatino Linotype"/>
                <a:cs typeface="Palatino Linotype"/>
              </a:rPr>
              <a:t>b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ious in</a:t>
            </a:r>
            <a:r>
              <a:rPr sz="1800" spc="1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as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oci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 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ot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z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f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-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pe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ds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on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-2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  <a:p>
            <a:pPr marL="12700" marR="5080" algn="just">
              <a:lnSpc>
                <a:spcPts val="3240"/>
              </a:lnSpc>
              <a:spcBef>
                <a:spcPts val="285"/>
              </a:spcBef>
            </a:pPr>
            <a:r>
              <a:rPr sz="1800" spc="-10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n </a:t>
            </a:r>
            <a:r>
              <a:rPr sz="1800" spc="-15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co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,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dep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mi</a:t>
            </a:r>
            <a:r>
              <a:rPr sz="1800" spc="-15" dirty="0">
                <a:latin typeface="Palatino Linotype"/>
                <a:cs typeface="Palatino Linotype"/>
              </a:rPr>
              <a:t>g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 </a:t>
            </a:r>
            <a:r>
              <a:rPr sz="1800" spc="-17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-5" dirty="0">
                <a:latin typeface="Palatino Linotype"/>
                <a:cs typeface="Palatino Linotype"/>
              </a:rPr>
              <a:t>o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5" dirty="0">
                <a:latin typeface="Palatino Linotype"/>
                <a:cs typeface="Palatino Linotype"/>
              </a:rPr>
              <a:t>u</a:t>
            </a:r>
            <a:r>
              <a:rPr sz="1800" spc="-15" dirty="0">
                <a:latin typeface="Palatino Linotype"/>
                <a:cs typeface="Palatino Linotype"/>
              </a:rPr>
              <a:t>c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6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im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-5" dirty="0">
                <a:latin typeface="Palatino Linotype"/>
                <a:cs typeface="Palatino Linotype"/>
              </a:rPr>
              <a:t>es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17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 </a:t>
            </a:r>
            <a:r>
              <a:rPr sz="1800" spc="-17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ul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r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spc="-30" dirty="0">
                <a:latin typeface="Palatino Linotype"/>
                <a:cs typeface="Palatino Linotype"/>
              </a:rPr>
              <a:t>C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si</a:t>
            </a:r>
            <a:r>
              <a:rPr sz="1800" spc="-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n </a:t>
            </a:r>
            <a:r>
              <a:rPr sz="1800" spc="-15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coo</a:t>
            </a:r>
            <a:r>
              <a:rPr sz="1800" spc="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di</a:t>
            </a:r>
            <a:r>
              <a:rPr sz="1800" spc="-10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s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6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an </a:t>
            </a:r>
            <a:r>
              <a:rPr sz="1800" spc="-5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ppl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5" dirty="0">
                <a:latin typeface="Palatino Linotype"/>
                <a:cs typeface="Palatino Linotype"/>
              </a:rPr>
              <a:t>ed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5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w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en </a:t>
            </a:r>
            <a:r>
              <a:rPr sz="1800" spc="-5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e 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dirty="0">
                <a:latin typeface="Palatino Linotype"/>
                <a:cs typeface="Palatino Linotype"/>
              </a:rPr>
              <a:t> </a:t>
            </a:r>
            <a:r>
              <a:rPr sz="1800" spc="-55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co</a:t>
            </a:r>
            <a:r>
              <a:rPr sz="1800" dirty="0">
                <a:latin typeface="Palatino Linotype"/>
                <a:cs typeface="Palatino Linotype"/>
              </a:rPr>
              <a:t>nsid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0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le </a:t>
            </a:r>
            <a:r>
              <a:rPr sz="1800" spc="-6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15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10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 </a:t>
            </a:r>
            <a:r>
              <a:rPr sz="1800" spc="-40" dirty="0">
                <a:latin typeface="Palatino Linotype"/>
                <a:cs typeface="Palatino Linotype"/>
              </a:rPr>
              <a:t> </a:t>
            </a:r>
            <a:r>
              <a:rPr sz="1800" spc="-25" dirty="0">
                <a:latin typeface="Palatino Linotype"/>
                <a:cs typeface="Palatino Linotype"/>
              </a:rPr>
              <a:t>d</a:t>
            </a:r>
            <a:r>
              <a:rPr sz="1800" spc="-20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ion </a:t>
            </a:r>
            <a:r>
              <a:rPr sz="1800" spc="-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 </a:t>
            </a:r>
            <a:r>
              <a:rPr sz="1800" spc="-3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25" dirty="0">
                <a:latin typeface="Palatino Linotype"/>
                <a:cs typeface="Palatino Linotype"/>
              </a:rPr>
              <a:t>d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spc="5" dirty="0">
                <a:latin typeface="Palatino Linotype"/>
                <a:cs typeface="Palatino Linotype"/>
              </a:rPr>
              <a:t>gr</a:t>
            </a:r>
            <a:r>
              <a:rPr sz="1800" dirty="0">
                <a:latin typeface="Palatino Linotype"/>
                <a:cs typeface="Palatino Linotype"/>
              </a:rPr>
              <a:t>ou</a:t>
            </a:r>
            <a:r>
              <a:rPr sz="1800" spc="-1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u</a:t>
            </a:r>
            <a:r>
              <a:rPr sz="1800" spc="-15" dirty="0">
                <a:latin typeface="Palatino Linotype"/>
                <a:cs typeface="Palatino Linotype"/>
              </a:rPr>
              <a:t>ct</a:t>
            </a:r>
            <a:r>
              <a:rPr sz="1800" dirty="0">
                <a:latin typeface="Palatino Linotype"/>
                <a:cs typeface="Palatino Linotype"/>
              </a:rPr>
              <a:t>ure</a:t>
            </a:r>
            <a:r>
              <a:rPr sz="1800" spc="-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.</a:t>
            </a:r>
            <a:r>
              <a:rPr sz="1800" spc="8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H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eve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7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7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-20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ds</a:t>
            </a:r>
            <a:r>
              <a:rPr sz="1800" spc="8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8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t</a:t>
            </a:r>
            <a:r>
              <a:rPr sz="1800" spc="60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w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</a:t>
            </a:r>
            <a:r>
              <a:rPr sz="1800" spc="8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-20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smic</a:t>
            </a:r>
            <a:r>
              <a:rPr sz="1800" spc="6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oci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7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r>
              <a:rPr sz="1800" spc="8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e</a:t>
            </a:r>
            <a:r>
              <a:rPr sz="1800" spc="-5" dirty="0">
                <a:latin typeface="Palatino Linotype"/>
                <a:cs typeface="Palatino Linotype"/>
              </a:rPr>
              <a:t>p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</a:t>
            </a:r>
            <a:r>
              <a:rPr sz="1800" spc="80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c</a:t>
            </a:r>
            <a:r>
              <a:rPr sz="1800" dirty="0">
                <a:latin typeface="Palatino Linotype"/>
                <a:cs typeface="Palatino Linotype"/>
              </a:rPr>
              <a:t>oo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spc="-15" dirty="0">
                <a:latin typeface="Palatino Linotype"/>
                <a:cs typeface="Palatino Linotype"/>
              </a:rPr>
              <a:t>n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es</a:t>
            </a:r>
            <a:r>
              <a:rPr sz="1800" spc="7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in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790"/>
              </a:spcBef>
            </a:pP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r</a:t>
            </a:r>
            <a:r>
              <a:rPr sz="1800" dirty="0">
                <a:latin typeface="Palatino Linotype"/>
                <a:cs typeface="Palatino Linotype"/>
              </a:rPr>
              <a:t>der</a:t>
            </a:r>
            <a:r>
              <a:rPr sz="1800" spc="6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o</a:t>
            </a:r>
            <a:r>
              <a:rPr sz="1800" spc="5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5" dirty="0">
                <a:latin typeface="Palatino Linotype"/>
                <a:cs typeface="Palatino Linotype"/>
              </a:rPr>
              <a:t>ppl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dep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h</a:t>
            </a:r>
            <a:r>
              <a:rPr sz="1800" spc="5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mi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-15" dirty="0">
                <a:latin typeface="Palatino Linotype"/>
                <a:cs typeface="Palatino Linotype"/>
              </a:rPr>
              <a:t>r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io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:</a:t>
            </a:r>
            <a:r>
              <a:rPr sz="1800" spc="60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h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spc="4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se</a:t>
            </a:r>
            <a:r>
              <a:rPr sz="1800" spc="5" dirty="0">
                <a:latin typeface="Palatino Linotype"/>
                <a:cs typeface="Palatino Linotype"/>
              </a:rPr>
              <a:t>i</a:t>
            </a:r>
            <a:r>
              <a:rPr sz="1800" dirty="0">
                <a:latin typeface="Palatino Linotype"/>
                <a:cs typeface="Palatino Linotype"/>
              </a:rPr>
              <a:t>s</a:t>
            </a:r>
            <a:r>
              <a:rPr sz="1800" spc="-5" dirty="0">
                <a:latin typeface="Palatino Linotype"/>
                <a:cs typeface="Palatino Linotype"/>
              </a:rPr>
              <a:t>mic</a:t>
            </a:r>
            <a:r>
              <a:rPr sz="1800" spc="4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v</a:t>
            </a:r>
            <a:r>
              <a:rPr sz="1800" dirty="0">
                <a:latin typeface="Palatino Linotype"/>
                <a:cs typeface="Palatino Linotype"/>
              </a:rPr>
              <a:t>e</a:t>
            </a:r>
            <a:r>
              <a:rPr sz="1800" spc="5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oci</a:t>
            </a:r>
            <a:r>
              <a:rPr sz="1800" spc="-10" dirty="0">
                <a:latin typeface="Palatino Linotype"/>
                <a:cs typeface="Palatino Linotype"/>
              </a:rPr>
              <a:t>t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5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ev</a:t>
            </a:r>
            <a:r>
              <a:rPr sz="1800" spc="-25" dirty="0">
                <a:latin typeface="Palatino Linotype"/>
                <a:cs typeface="Palatino Linotype"/>
              </a:rPr>
              <a:t>e</a:t>
            </a:r>
            <a:r>
              <a:rPr sz="1800" dirty="0">
                <a:latin typeface="Palatino Linotype"/>
                <a:cs typeface="Palatino Linotype"/>
              </a:rPr>
              <a:t>r</a:t>
            </a:r>
            <a:r>
              <a:rPr sz="1800" spc="55" dirty="0">
                <a:latin typeface="Palatino Linotype"/>
                <a:cs typeface="Palatino Linotype"/>
              </a:rPr>
              <a:t> </a:t>
            </a:r>
            <a:r>
              <a:rPr sz="1800" spc="5" dirty="0">
                <a:latin typeface="Palatino Linotype"/>
                <a:cs typeface="Palatino Linotype"/>
              </a:rPr>
              <a:t>kn</a:t>
            </a:r>
            <a:r>
              <a:rPr sz="1800" spc="-25" dirty="0">
                <a:latin typeface="Palatino Linotype"/>
                <a:cs typeface="Palatino Linotype"/>
              </a:rPr>
              <a:t>o</a:t>
            </a:r>
            <a:r>
              <a:rPr sz="1800" spc="10" dirty="0">
                <a:latin typeface="Palatino Linotype"/>
                <a:cs typeface="Palatino Linotype"/>
              </a:rPr>
              <a:t>w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,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spc="-5" dirty="0">
                <a:latin typeface="Palatino Linotype"/>
                <a:cs typeface="Palatino Linotype"/>
              </a:rPr>
              <a:t>d</a:t>
            </a:r>
            <a:r>
              <a:rPr sz="1800" spc="30" dirty="0">
                <a:latin typeface="Palatino Linotype"/>
                <a:cs typeface="Palatino Linotype"/>
              </a:rPr>
              <a:t> </a:t>
            </a:r>
            <a:r>
              <a:rPr sz="1800" spc="-5" dirty="0">
                <a:latin typeface="Palatino Linotype"/>
                <a:cs typeface="Palatino Linotype"/>
              </a:rPr>
              <a:t>is</a:t>
            </a:r>
            <a:r>
              <a:rPr sz="1800" spc="35" dirty="0">
                <a:latin typeface="Palatino Linotype"/>
                <a:cs typeface="Palatino Linotype"/>
              </a:rPr>
              <a:t> </a:t>
            </a:r>
            <a:r>
              <a:rPr sz="1800" spc="-15" dirty="0">
                <a:latin typeface="Palatino Linotype"/>
                <a:cs typeface="Palatino Linotype"/>
              </a:rPr>
              <a:t>t</a:t>
            </a:r>
            <a:r>
              <a:rPr sz="1800" spc="5" dirty="0">
                <a:latin typeface="Palatino Linotype"/>
                <a:cs typeface="Palatino Linotype"/>
              </a:rPr>
              <a:t>y</a:t>
            </a:r>
            <a:r>
              <a:rPr sz="1800" spc="-5" dirty="0">
                <a:latin typeface="Palatino Linotype"/>
                <a:cs typeface="Palatino Linotype"/>
              </a:rPr>
              <a:t>pic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dirty="0">
                <a:latin typeface="Palatino Linotype"/>
                <a:cs typeface="Palatino Linotype"/>
              </a:rPr>
              <a:t>l</a:t>
            </a:r>
            <a:r>
              <a:rPr sz="1800" spc="-20" dirty="0">
                <a:latin typeface="Palatino Linotype"/>
                <a:cs typeface="Palatino Linotype"/>
              </a:rPr>
              <a:t>l</a:t>
            </a:r>
            <a:r>
              <a:rPr sz="1800" dirty="0">
                <a:latin typeface="Palatino Linotype"/>
                <a:cs typeface="Palatino Linotype"/>
              </a:rPr>
              <a:t>y</a:t>
            </a:r>
            <a:endParaRPr sz="18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Palatino Linotype"/>
                <a:cs typeface="Palatino Linotype"/>
              </a:rPr>
              <a:t>fou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 </a:t>
            </a:r>
            <a:r>
              <a:rPr sz="1800" spc="-15" dirty="0">
                <a:latin typeface="Palatino Linotype"/>
                <a:cs typeface="Palatino Linotype"/>
              </a:rPr>
              <a:t>b</a:t>
            </a:r>
            <a:r>
              <a:rPr sz="1800" dirty="0">
                <a:latin typeface="Palatino Linotype"/>
                <a:cs typeface="Palatino Linotype"/>
              </a:rPr>
              <a:t>y</a:t>
            </a:r>
            <a:r>
              <a:rPr sz="1800" spc="1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"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dirty="0">
                <a:latin typeface="Palatino Linotype"/>
                <a:cs typeface="Palatino Linotype"/>
              </a:rPr>
              <a:t>ues</a:t>
            </a:r>
            <a:r>
              <a:rPr sz="1800" spc="5" dirty="0">
                <a:latin typeface="Palatino Linotype"/>
                <a:cs typeface="Palatino Linotype"/>
              </a:rPr>
              <a:t>s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g</a:t>
            </a:r>
            <a:r>
              <a:rPr sz="1800" spc="-45" dirty="0">
                <a:latin typeface="Palatino Linotype"/>
                <a:cs typeface="Palatino Linotype"/>
              </a:rPr>
              <a:t> </a:t>
            </a:r>
            <a:r>
              <a:rPr sz="1800" spc="10" dirty="0">
                <a:latin typeface="Palatino Linotype"/>
                <a:cs typeface="Palatino Linotype"/>
              </a:rPr>
              <a:t>a</a:t>
            </a:r>
            <a:r>
              <a:rPr sz="1800" spc="5" dirty="0">
                <a:latin typeface="Palatino Linotype"/>
                <a:cs typeface="Palatino Linotype"/>
              </a:rPr>
              <a:t>n</a:t>
            </a:r>
            <a:r>
              <a:rPr sz="1800" dirty="0">
                <a:latin typeface="Palatino Linotype"/>
                <a:cs typeface="Palatino Linotype"/>
              </a:rPr>
              <a:t>d</a:t>
            </a:r>
            <a:r>
              <a:rPr sz="1800" spc="-15" dirty="0">
                <a:latin typeface="Palatino Linotype"/>
                <a:cs typeface="Palatino Linotype"/>
              </a:rPr>
              <a:t> t</a:t>
            </a:r>
            <a:r>
              <a:rPr sz="1800" spc="5" dirty="0">
                <a:latin typeface="Palatino Linotype"/>
                <a:cs typeface="Palatino Linotype"/>
              </a:rPr>
              <a:t>ry</a:t>
            </a:r>
            <a:r>
              <a:rPr sz="1800" dirty="0">
                <a:latin typeface="Palatino Linotype"/>
                <a:cs typeface="Palatino Linotype"/>
              </a:rPr>
              <a:t>i</a:t>
            </a:r>
            <a:r>
              <a:rPr sz="1800" spc="10" dirty="0">
                <a:latin typeface="Palatino Linotype"/>
                <a:cs typeface="Palatino Linotype"/>
              </a:rPr>
              <a:t>n</a:t>
            </a:r>
            <a:r>
              <a:rPr sz="1800" spc="5" dirty="0">
                <a:latin typeface="Palatino Linotype"/>
                <a:cs typeface="Palatino Linotype"/>
              </a:rPr>
              <a:t>g</a:t>
            </a:r>
            <a:r>
              <a:rPr sz="1800" spc="-5" dirty="0">
                <a:latin typeface="Palatino Linotype"/>
                <a:cs typeface="Palatino Linotype"/>
              </a:rPr>
              <a:t>"</a:t>
            </a:r>
            <a:r>
              <a:rPr sz="1800" dirty="0"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4348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190998"/>
            <a:ext cx="9144000" cy="2667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99029" y="36321"/>
            <a:ext cx="512635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0" dirty="0">
                <a:solidFill>
                  <a:srgbClr val="0D1118"/>
                </a:solidFill>
                <a:latin typeface="Andalus"/>
                <a:cs typeface="Andalus"/>
              </a:rPr>
              <a:t>O</a:t>
            </a:r>
            <a:r>
              <a:rPr sz="2400" b="0" spc="10" dirty="0">
                <a:solidFill>
                  <a:srgbClr val="0D1118"/>
                </a:solidFill>
                <a:latin typeface="Andalus"/>
                <a:cs typeface="Andalus"/>
              </a:rPr>
              <a:t>M</a:t>
            </a:r>
            <a:r>
              <a:rPr sz="2400" b="0" spc="-5" dirty="0">
                <a:solidFill>
                  <a:srgbClr val="0D1118"/>
                </a:solidFill>
                <a:latin typeface="Andalus"/>
                <a:cs typeface="Andalus"/>
              </a:rPr>
              <a:t>I</a:t>
            </a:r>
            <a:r>
              <a:rPr sz="2400" b="0" spc="-20" dirty="0">
                <a:solidFill>
                  <a:srgbClr val="0D1118"/>
                </a:solidFill>
                <a:latin typeface="Andalus"/>
                <a:cs typeface="Andalus"/>
              </a:rPr>
              <a:t>C</a:t>
            </a:r>
            <a:r>
              <a:rPr sz="2400" b="0" dirty="0">
                <a:solidFill>
                  <a:srgbClr val="0D1118"/>
                </a:solidFill>
                <a:latin typeface="Andalus"/>
                <a:cs typeface="Andalus"/>
              </a:rPr>
              <a:t>S </a:t>
            </a:r>
            <a:r>
              <a:rPr lang="en-US" sz="2400" b="0" dirty="0" smtClean="0">
                <a:solidFill>
                  <a:srgbClr val="0D1118"/>
                </a:solidFill>
                <a:latin typeface="Andalus"/>
                <a:cs typeface="Andalus"/>
              </a:rPr>
              <a:t>International</a:t>
            </a:r>
            <a:r>
              <a:rPr sz="2400" b="0" spc="-25" dirty="0" smtClean="0">
                <a:solidFill>
                  <a:srgbClr val="0D1118"/>
                </a:solidFill>
                <a:latin typeface="Andalus"/>
                <a:cs typeface="Andalus"/>
              </a:rPr>
              <a:t> </a:t>
            </a:r>
            <a:r>
              <a:rPr sz="2400" spc="50" dirty="0">
                <a:solidFill>
                  <a:srgbClr val="0D1118"/>
                </a:solidFill>
                <a:latin typeface="Andalus"/>
                <a:cs typeface="Andalus"/>
              </a:rPr>
              <a:t>O</a:t>
            </a:r>
            <a:r>
              <a:rPr sz="2400" spc="40" dirty="0">
                <a:solidFill>
                  <a:srgbClr val="0D1118"/>
                </a:solidFill>
                <a:latin typeface="Andalus"/>
                <a:cs typeface="Andalus"/>
              </a:rPr>
              <a:t>pe</a:t>
            </a:r>
            <a:r>
              <a:rPr sz="2400" spc="25" dirty="0">
                <a:solidFill>
                  <a:srgbClr val="0D1118"/>
                </a:solidFill>
                <a:latin typeface="Andalus"/>
                <a:cs typeface="Andalus"/>
              </a:rPr>
              <a:t>n</a:t>
            </a:r>
            <a:r>
              <a:rPr sz="2400" spc="-55" dirty="0">
                <a:solidFill>
                  <a:srgbClr val="0D1118"/>
                </a:solidFill>
                <a:latin typeface="Andalus"/>
                <a:cs typeface="Andalus"/>
              </a:rPr>
              <a:t> </a:t>
            </a:r>
            <a:r>
              <a:rPr sz="2400" spc="35" dirty="0">
                <a:solidFill>
                  <a:srgbClr val="0D1118"/>
                </a:solidFill>
                <a:latin typeface="Andalus"/>
                <a:cs typeface="Andalus"/>
              </a:rPr>
              <a:t>A</a:t>
            </a:r>
            <a:r>
              <a:rPr sz="2400" spc="45" dirty="0">
                <a:solidFill>
                  <a:srgbClr val="0D1118"/>
                </a:solidFill>
                <a:latin typeface="Andalus"/>
                <a:cs typeface="Andalus"/>
              </a:rPr>
              <a:t>cc</a:t>
            </a:r>
            <a:r>
              <a:rPr sz="2400" spc="15" dirty="0">
                <a:solidFill>
                  <a:srgbClr val="0D1118"/>
                </a:solidFill>
                <a:latin typeface="Andalus"/>
                <a:cs typeface="Andalus"/>
              </a:rPr>
              <a:t>e</a:t>
            </a:r>
            <a:r>
              <a:rPr sz="2400" spc="5" dirty="0">
                <a:solidFill>
                  <a:srgbClr val="0D1118"/>
                </a:solidFill>
                <a:latin typeface="Andalus"/>
                <a:cs typeface="Andalus"/>
              </a:rPr>
              <a:t>s</a:t>
            </a:r>
            <a:r>
              <a:rPr sz="2400" spc="15" dirty="0">
                <a:solidFill>
                  <a:srgbClr val="0D1118"/>
                </a:solidFill>
                <a:latin typeface="Andalus"/>
                <a:cs typeface="Andalus"/>
              </a:rPr>
              <a:t>s</a:t>
            </a:r>
            <a:r>
              <a:rPr sz="2400" spc="-65" dirty="0">
                <a:solidFill>
                  <a:srgbClr val="0D1118"/>
                </a:solidFill>
                <a:latin typeface="Andalus"/>
                <a:cs typeface="Andalus"/>
              </a:rPr>
              <a:t> </a:t>
            </a:r>
            <a:r>
              <a:rPr sz="2400" spc="70" dirty="0">
                <a:solidFill>
                  <a:srgbClr val="0D1118"/>
                </a:solidFill>
                <a:latin typeface="Andalus"/>
                <a:cs typeface="Andalus"/>
              </a:rPr>
              <a:t>M</a:t>
            </a:r>
            <a:r>
              <a:rPr sz="2400" spc="40" dirty="0">
                <a:solidFill>
                  <a:srgbClr val="0D1118"/>
                </a:solidFill>
                <a:latin typeface="Andalus"/>
                <a:cs typeface="Andalus"/>
              </a:rPr>
              <a:t>e</a:t>
            </a:r>
            <a:r>
              <a:rPr sz="2400" spc="50" dirty="0">
                <a:solidFill>
                  <a:srgbClr val="0D1118"/>
                </a:solidFill>
                <a:latin typeface="Andalus"/>
                <a:cs typeface="Andalus"/>
              </a:rPr>
              <a:t>m</a:t>
            </a:r>
            <a:r>
              <a:rPr sz="2400" spc="15" dirty="0">
                <a:solidFill>
                  <a:srgbClr val="0D1118"/>
                </a:solidFill>
                <a:latin typeface="Andalus"/>
                <a:cs typeface="Andalus"/>
              </a:rPr>
              <a:t>b</a:t>
            </a:r>
            <a:r>
              <a:rPr sz="2400" spc="-5" dirty="0">
                <a:solidFill>
                  <a:srgbClr val="0D1118"/>
                </a:solidFill>
                <a:latin typeface="Andalus"/>
                <a:cs typeface="Andalus"/>
              </a:rPr>
              <a:t>e</a:t>
            </a:r>
            <a:r>
              <a:rPr sz="2400" spc="20" dirty="0">
                <a:solidFill>
                  <a:srgbClr val="0D1118"/>
                </a:solidFill>
                <a:latin typeface="Andalus"/>
                <a:cs typeface="Andalus"/>
              </a:rPr>
              <a:t>r</a:t>
            </a:r>
            <a:r>
              <a:rPr sz="2400" dirty="0">
                <a:solidFill>
                  <a:srgbClr val="0D1118"/>
                </a:solidFill>
                <a:latin typeface="Andalus"/>
                <a:cs typeface="Andalus"/>
              </a:rPr>
              <a:t>s</a:t>
            </a:r>
            <a:r>
              <a:rPr sz="2400" spc="40" dirty="0">
                <a:solidFill>
                  <a:srgbClr val="0D1118"/>
                </a:solidFill>
                <a:latin typeface="Andalus"/>
                <a:cs typeface="Andalus"/>
              </a:rPr>
              <a:t>h</a:t>
            </a:r>
            <a:r>
              <a:rPr sz="2400" spc="15" dirty="0">
                <a:solidFill>
                  <a:srgbClr val="0D1118"/>
                </a:solidFill>
                <a:latin typeface="Andalus"/>
                <a:cs typeface="Andalus"/>
              </a:rPr>
              <a:t>ip</a:t>
            </a:r>
            <a:endParaRPr sz="2400" dirty="0">
              <a:latin typeface="Andalus"/>
              <a:cs typeface="Andalu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5400" y="635000"/>
            <a:ext cx="7696200" cy="3556000"/>
          </a:xfrm>
          <a:custGeom>
            <a:avLst/>
            <a:gdLst/>
            <a:ahLst/>
            <a:cxnLst/>
            <a:rect l="l" t="t" r="r" b="b"/>
            <a:pathLst>
              <a:path w="7696200" h="3556000">
                <a:moveTo>
                  <a:pt x="4354725" y="3543300"/>
                </a:moveTo>
                <a:lnTo>
                  <a:pt x="3341474" y="3543300"/>
                </a:lnTo>
                <a:lnTo>
                  <a:pt x="3403797" y="3556000"/>
                </a:lnTo>
                <a:lnTo>
                  <a:pt x="4292402" y="3556000"/>
                </a:lnTo>
                <a:lnTo>
                  <a:pt x="4354725" y="3543300"/>
                </a:lnTo>
                <a:close/>
              </a:path>
              <a:path w="7696200" h="3556000">
                <a:moveTo>
                  <a:pt x="4539793" y="3530600"/>
                </a:moveTo>
                <a:lnTo>
                  <a:pt x="3156406" y="3530600"/>
                </a:lnTo>
                <a:lnTo>
                  <a:pt x="3217770" y="3543300"/>
                </a:lnTo>
                <a:lnTo>
                  <a:pt x="4478429" y="3543300"/>
                </a:lnTo>
                <a:lnTo>
                  <a:pt x="4539793" y="3530600"/>
                </a:lnTo>
                <a:close/>
              </a:path>
              <a:path w="7696200" h="3556000">
                <a:moveTo>
                  <a:pt x="4661504" y="3517900"/>
                </a:moveTo>
                <a:lnTo>
                  <a:pt x="3034695" y="3517900"/>
                </a:lnTo>
                <a:lnTo>
                  <a:pt x="3095379" y="3530600"/>
                </a:lnTo>
                <a:lnTo>
                  <a:pt x="4600820" y="3530600"/>
                </a:lnTo>
                <a:lnTo>
                  <a:pt x="4661504" y="3517900"/>
                </a:lnTo>
                <a:close/>
              </a:path>
              <a:path w="7696200" h="3556000">
                <a:moveTo>
                  <a:pt x="4781805" y="3505200"/>
                </a:moveTo>
                <a:lnTo>
                  <a:pt x="2914394" y="3505200"/>
                </a:lnTo>
                <a:lnTo>
                  <a:pt x="2974364" y="3517900"/>
                </a:lnTo>
                <a:lnTo>
                  <a:pt x="4721835" y="3517900"/>
                </a:lnTo>
                <a:lnTo>
                  <a:pt x="4781805" y="3505200"/>
                </a:lnTo>
                <a:close/>
              </a:path>
              <a:path w="7696200" h="3556000">
                <a:moveTo>
                  <a:pt x="4900632" y="3492500"/>
                </a:moveTo>
                <a:lnTo>
                  <a:pt x="2795567" y="3492500"/>
                </a:lnTo>
                <a:lnTo>
                  <a:pt x="2854792" y="3505200"/>
                </a:lnTo>
                <a:lnTo>
                  <a:pt x="4841407" y="3505200"/>
                </a:lnTo>
                <a:lnTo>
                  <a:pt x="4900632" y="3492500"/>
                </a:lnTo>
                <a:close/>
              </a:path>
              <a:path w="7696200" h="3556000">
                <a:moveTo>
                  <a:pt x="5133597" y="3454400"/>
                </a:moveTo>
                <a:lnTo>
                  <a:pt x="2562602" y="3454400"/>
                </a:lnTo>
                <a:lnTo>
                  <a:pt x="2736728" y="3492500"/>
                </a:lnTo>
                <a:lnTo>
                  <a:pt x="4959471" y="3492500"/>
                </a:lnTo>
                <a:lnTo>
                  <a:pt x="5133597" y="3454400"/>
                </a:lnTo>
                <a:close/>
              </a:path>
              <a:path w="7696200" h="3556000">
                <a:moveTo>
                  <a:pt x="5470349" y="3390900"/>
                </a:moveTo>
                <a:lnTo>
                  <a:pt x="2225850" y="3390900"/>
                </a:lnTo>
                <a:lnTo>
                  <a:pt x="2505384" y="3454400"/>
                </a:lnTo>
                <a:lnTo>
                  <a:pt x="5190815" y="3454400"/>
                </a:lnTo>
                <a:lnTo>
                  <a:pt x="5470349" y="3390900"/>
                </a:lnTo>
                <a:close/>
              </a:path>
              <a:path w="7696200" h="3556000">
                <a:moveTo>
                  <a:pt x="7696200" y="0"/>
                </a:moveTo>
                <a:lnTo>
                  <a:pt x="3592555" y="0"/>
                </a:lnTo>
                <a:lnTo>
                  <a:pt x="3529346" y="12700"/>
                </a:lnTo>
                <a:lnTo>
                  <a:pt x="3341474" y="12700"/>
                </a:lnTo>
                <a:lnTo>
                  <a:pt x="3279462" y="25400"/>
                </a:lnTo>
                <a:lnTo>
                  <a:pt x="3156406" y="25400"/>
                </a:lnTo>
                <a:lnTo>
                  <a:pt x="3095379" y="38100"/>
                </a:lnTo>
                <a:lnTo>
                  <a:pt x="3034695" y="38100"/>
                </a:lnTo>
                <a:lnTo>
                  <a:pt x="2974364" y="50800"/>
                </a:lnTo>
                <a:lnTo>
                  <a:pt x="2914394" y="50800"/>
                </a:lnTo>
                <a:lnTo>
                  <a:pt x="2854792" y="63500"/>
                </a:lnTo>
                <a:lnTo>
                  <a:pt x="2795567" y="63500"/>
                </a:lnTo>
                <a:lnTo>
                  <a:pt x="2678282" y="88900"/>
                </a:lnTo>
                <a:lnTo>
                  <a:pt x="2620237" y="88900"/>
                </a:lnTo>
                <a:lnTo>
                  <a:pt x="2392236" y="139700"/>
                </a:lnTo>
                <a:lnTo>
                  <a:pt x="2336321" y="139700"/>
                </a:lnTo>
                <a:lnTo>
                  <a:pt x="1854336" y="254000"/>
                </a:lnTo>
                <a:lnTo>
                  <a:pt x="1803293" y="279400"/>
                </a:lnTo>
                <a:lnTo>
                  <a:pt x="1604523" y="330200"/>
                </a:lnTo>
                <a:lnTo>
                  <a:pt x="1556222" y="355600"/>
                </a:lnTo>
                <a:lnTo>
                  <a:pt x="1461347" y="381000"/>
                </a:lnTo>
                <a:lnTo>
                  <a:pt x="1414790" y="406400"/>
                </a:lnTo>
                <a:lnTo>
                  <a:pt x="1368830" y="419100"/>
                </a:lnTo>
                <a:lnTo>
                  <a:pt x="1323475" y="444500"/>
                </a:lnTo>
                <a:lnTo>
                  <a:pt x="1234615" y="469900"/>
                </a:lnTo>
                <a:lnTo>
                  <a:pt x="1191127" y="495300"/>
                </a:lnTo>
                <a:lnTo>
                  <a:pt x="1148276" y="508000"/>
                </a:lnTo>
                <a:lnTo>
                  <a:pt x="1064523" y="558800"/>
                </a:lnTo>
                <a:lnTo>
                  <a:pt x="1023636" y="571500"/>
                </a:lnTo>
                <a:lnTo>
                  <a:pt x="983420" y="596900"/>
                </a:lnTo>
                <a:lnTo>
                  <a:pt x="943883" y="609600"/>
                </a:lnTo>
                <a:lnTo>
                  <a:pt x="905034" y="635000"/>
                </a:lnTo>
                <a:lnTo>
                  <a:pt x="866880" y="660400"/>
                </a:lnTo>
                <a:lnTo>
                  <a:pt x="829429" y="673100"/>
                </a:lnTo>
                <a:lnTo>
                  <a:pt x="792691" y="698500"/>
                </a:lnTo>
                <a:lnTo>
                  <a:pt x="756672" y="723900"/>
                </a:lnTo>
                <a:lnTo>
                  <a:pt x="721381" y="749300"/>
                </a:lnTo>
                <a:lnTo>
                  <a:pt x="686827" y="762000"/>
                </a:lnTo>
                <a:lnTo>
                  <a:pt x="653017" y="787400"/>
                </a:lnTo>
                <a:lnTo>
                  <a:pt x="619959" y="812800"/>
                </a:lnTo>
                <a:lnTo>
                  <a:pt x="587663" y="838200"/>
                </a:lnTo>
                <a:lnTo>
                  <a:pt x="556135" y="863600"/>
                </a:lnTo>
                <a:lnTo>
                  <a:pt x="525384" y="889000"/>
                </a:lnTo>
                <a:lnTo>
                  <a:pt x="495419" y="901700"/>
                </a:lnTo>
                <a:lnTo>
                  <a:pt x="466247" y="927100"/>
                </a:lnTo>
                <a:lnTo>
                  <a:pt x="410316" y="977900"/>
                </a:lnTo>
                <a:lnTo>
                  <a:pt x="357656" y="1028700"/>
                </a:lnTo>
                <a:lnTo>
                  <a:pt x="308334" y="1079500"/>
                </a:lnTo>
                <a:lnTo>
                  <a:pt x="262414" y="1130300"/>
                </a:lnTo>
                <a:lnTo>
                  <a:pt x="219961" y="1181100"/>
                </a:lnTo>
                <a:lnTo>
                  <a:pt x="200055" y="1219200"/>
                </a:lnTo>
                <a:lnTo>
                  <a:pt x="181041" y="1244600"/>
                </a:lnTo>
                <a:lnTo>
                  <a:pt x="145720" y="1295400"/>
                </a:lnTo>
                <a:lnTo>
                  <a:pt x="114062" y="1346200"/>
                </a:lnTo>
                <a:lnTo>
                  <a:pt x="86133" y="1409700"/>
                </a:lnTo>
                <a:lnTo>
                  <a:pt x="73587" y="1435100"/>
                </a:lnTo>
                <a:lnTo>
                  <a:pt x="61998" y="1460500"/>
                </a:lnTo>
                <a:lnTo>
                  <a:pt x="51374" y="1485900"/>
                </a:lnTo>
                <a:lnTo>
                  <a:pt x="41723" y="1524000"/>
                </a:lnTo>
                <a:lnTo>
                  <a:pt x="33054" y="1549400"/>
                </a:lnTo>
                <a:lnTo>
                  <a:pt x="25373" y="1574800"/>
                </a:lnTo>
                <a:lnTo>
                  <a:pt x="18690" y="1600200"/>
                </a:lnTo>
                <a:lnTo>
                  <a:pt x="13013" y="1638300"/>
                </a:lnTo>
                <a:lnTo>
                  <a:pt x="8350" y="1663700"/>
                </a:lnTo>
                <a:lnTo>
                  <a:pt x="4709" y="1689100"/>
                </a:lnTo>
                <a:lnTo>
                  <a:pt x="2098" y="1727200"/>
                </a:lnTo>
                <a:lnTo>
                  <a:pt x="525" y="1752600"/>
                </a:lnTo>
                <a:lnTo>
                  <a:pt x="0" y="1778000"/>
                </a:lnTo>
                <a:lnTo>
                  <a:pt x="525" y="1816100"/>
                </a:lnTo>
                <a:lnTo>
                  <a:pt x="2098" y="1841500"/>
                </a:lnTo>
                <a:lnTo>
                  <a:pt x="4709" y="1866900"/>
                </a:lnTo>
                <a:lnTo>
                  <a:pt x="8350" y="1905000"/>
                </a:lnTo>
                <a:lnTo>
                  <a:pt x="13013" y="1930400"/>
                </a:lnTo>
                <a:lnTo>
                  <a:pt x="18690" y="1955800"/>
                </a:lnTo>
                <a:lnTo>
                  <a:pt x="25373" y="1981200"/>
                </a:lnTo>
                <a:lnTo>
                  <a:pt x="33054" y="2019300"/>
                </a:lnTo>
                <a:lnTo>
                  <a:pt x="41723" y="2044700"/>
                </a:lnTo>
                <a:lnTo>
                  <a:pt x="51374" y="2070100"/>
                </a:lnTo>
                <a:lnTo>
                  <a:pt x="61998" y="2108200"/>
                </a:lnTo>
                <a:lnTo>
                  <a:pt x="86133" y="2159000"/>
                </a:lnTo>
                <a:lnTo>
                  <a:pt x="114062" y="2209800"/>
                </a:lnTo>
                <a:lnTo>
                  <a:pt x="129429" y="2235200"/>
                </a:lnTo>
                <a:lnTo>
                  <a:pt x="145720" y="2273300"/>
                </a:lnTo>
                <a:lnTo>
                  <a:pt x="181041" y="2324100"/>
                </a:lnTo>
                <a:lnTo>
                  <a:pt x="219961" y="2374900"/>
                </a:lnTo>
                <a:lnTo>
                  <a:pt x="262414" y="2425700"/>
                </a:lnTo>
                <a:lnTo>
                  <a:pt x="308334" y="2476500"/>
                </a:lnTo>
                <a:lnTo>
                  <a:pt x="357656" y="2527300"/>
                </a:lnTo>
                <a:lnTo>
                  <a:pt x="410316" y="2578100"/>
                </a:lnTo>
                <a:lnTo>
                  <a:pt x="466247" y="2628900"/>
                </a:lnTo>
                <a:lnTo>
                  <a:pt x="495419" y="2654300"/>
                </a:lnTo>
                <a:lnTo>
                  <a:pt x="525384" y="2679700"/>
                </a:lnTo>
                <a:lnTo>
                  <a:pt x="556135" y="2705100"/>
                </a:lnTo>
                <a:lnTo>
                  <a:pt x="587663" y="2730500"/>
                </a:lnTo>
                <a:lnTo>
                  <a:pt x="619959" y="2755900"/>
                </a:lnTo>
                <a:lnTo>
                  <a:pt x="653017" y="2768600"/>
                </a:lnTo>
                <a:lnTo>
                  <a:pt x="686827" y="2794000"/>
                </a:lnTo>
                <a:lnTo>
                  <a:pt x="721381" y="2819400"/>
                </a:lnTo>
                <a:lnTo>
                  <a:pt x="756672" y="2844800"/>
                </a:lnTo>
                <a:lnTo>
                  <a:pt x="792691" y="2870200"/>
                </a:lnTo>
                <a:lnTo>
                  <a:pt x="829429" y="2882900"/>
                </a:lnTo>
                <a:lnTo>
                  <a:pt x="866880" y="2908300"/>
                </a:lnTo>
                <a:lnTo>
                  <a:pt x="905034" y="2933700"/>
                </a:lnTo>
                <a:lnTo>
                  <a:pt x="943883" y="2946400"/>
                </a:lnTo>
                <a:lnTo>
                  <a:pt x="983420" y="2971800"/>
                </a:lnTo>
                <a:lnTo>
                  <a:pt x="1023636" y="2997200"/>
                </a:lnTo>
                <a:lnTo>
                  <a:pt x="1064523" y="3009900"/>
                </a:lnTo>
                <a:lnTo>
                  <a:pt x="1106072" y="3035300"/>
                </a:lnTo>
                <a:lnTo>
                  <a:pt x="1148276" y="3048000"/>
                </a:lnTo>
                <a:lnTo>
                  <a:pt x="1191127" y="3073400"/>
                </a:lnTo>
                <a:lnTo>
                  <a:pt x="1234615" y="3086100"/>
                </a:lnTo>
                <a:lnTo>
                  <a:pt x="1278734" y="3111500"/>
                </a:lnTo>
                <a:lnTo>
                  <a:pt x="1323475" y="3124200"/>
                </a:lnTo>
                <a:lnTo>
                  <a:pt x="1368830" y="3149600"/>
                </a:lnTo>
                <a:lnTo>
                  <a:pt x="1461347" y="3175000"/>
                </a:lnTo>
                <a:lnTo>
                  <a:pt x="1508494" y="3200400"/>
                </a:lnTo>
                <a:lnTo>
                  <a:pt x="1653389" y="3238500"/>
                </a:lnTo>
                <a:lnTo>
                  <a:pt x="1702811" y="3263900"/>
                </a:lnTo>
                <a:lnTo>
                  <a:pt x="1957985" y="3327400"/>
                </a:lnTo>
                <a:lnTo>
                  <a:pt x="2010576" y="3352800"/>
                </a:lnTo>
                <a:lnTo>
                  <a:pt x="2171311" y="3390900"/>
                </a:lnTo>
                <a:lnTo>
                  <a:pt x="5524888" y="3390900"/>
                </a:lnTo>
                <a:lnTo>
                  <a:pt x="5685623" y="3352800"/>
                </a:lnTo>
                <a:lnTo>
                  <a:pt x="5738214" y="3327400"/>
                </a:lnTo>
                <a:lnTo>
                  <a:pt x="5993388" y="3263900"/>
                </a:lnTo>
                <a:lnTo>
                  <a:pt x="6042810" y="3238500"/>
                </a:lnTo>
                <a:lnTo>
                  <a:pt x="6187705" y="3200400"/>
                </a:lnTo>
                <a:lnTo>
                  <a:pt x="6234852" y="3175000"/>
                </a:lnTo>
                <a:lnTo>
                  <a:pt x="6327369" y="3149600"/>
                </a:lnTo>
                <a:lnTo>
                  <a:pt x="6372724" y="3124200"/>
                </a:lnTo>
                <a:lnTo>
                  <a:pt x="6417465" y="3111500"/>
                </a:lnTo>
                <a:lnTo>
                  <a:pt x="6461584" y="3086100"/>
                </a:lnTo>
                <a:lnTo>
                  <a:pt x="6505072" y="3073400"/>
                </a:lnTo>
                <a:lnTo>
                  <a:pt x="6547923" y="3048000"/>
                </a:lnTo>
                <a:lnTo>
                  <a:pt x="6590127" y="3035300"/>
                </a:lnTo>
                <a:lnTo>
                  <a:pt x="6631676" y="3009900"/>
                </a:lnTo>
                <a:lnTo>
                  <a:pt x="6672563" y="2997200"/>
                </a:lnTo>
                <a:lnTo>
                  <a:pt x="6712779" y="2971800"/>
                </a:lnTo>
                <a:lnTo>
                  <a:pt x="6752316" y="2946400"/>
                </a:lnTo>
                <a:lnTo>
                  <a:pt x="6791165" y="2933700"/>
                </a:lnTo>
                <a:lnTo>
                  <a:pt x="6829319" y="2908300"/>
                </a:lnTo>
                <a:lnTo>
                  <a:pt x="6866770" y="2882900"/>
                </a:lnTo>
                <a:lnTo>
                  <a:pt x="6903508" y="2870200"/>
                </a:lnTo>
                <a:lnTo>
                  <a:pt x="6939527" y="2844800"/>
                </a:lnTo>
                <a:lnTo>
                  <a:pt x="6974818" y="2819400"/>
                </a:lnTo>
                <a:lnTo>
                  <a:pt x="7009372" y="2794000"/>
                </a:lnTo>
                <a:lnTo>
                  <a:pt x="7043182" y="2768600"/>
                </a:lnTo>
                <a:lnTo>
                  <a:pt x="7076240" y="2755900"/>
                </a:lnTo>
                <a:lnTo>
                  <a:pt x="7108536" y="2730500"/>
                </a:lnTo>
                <a:lnTo>
                  <a:pt x="7140064" y="2705100"/>
                </a:lnTo>
                <a:lnTo>
                  <a:pt x="7170815" y="2679700"/>
                </a:lnTo>
                <a:lnTo>
                  <a:pt x="7200780" y="2654300"/>
                </a:lnTo>
                <a:lnTo>
                  <a:pt x="7229952" y="2628900"/>
                </a:lnTo>
                <a:lnTo>
                  <a:pt x="7285883" y="2578100"/>
                </a:lnTo>
                <a:lnTo>
                  <a:pt x="7338543" y="2527300"/>
                </a:lnTo>
                <a:lnTo>
                  <a:pt x="7387865" y="2476500"/>
                </a:lnTo>
                <a:lnTo>
                  <a:pt x="7433785" y="2425700"/>
                </a:lnTo>
                <a:lnTo>
                  <a:pt x="7476238" y="2374900"/>
                </a:lnTo>
                <a:lnTo>
                  <a:pt x="7515158" y="2324100"/>
                </a:lnTo>
                <a:lnTo>
                  <a:pt x="7550479" y="2273300"/>
                </a:lnTo>
                <a:lnTo>
                  <a:pt x="7566770" y="2235200"/>
                </a:lnTo>
                <a:lnTo>
                  <a:pt x="7582137" y="2209800"/>
                </a:lnTo>
                <a:lnTo>
                  <a:pt x="7610066" y="2159000"/>
                </a:lnTo>
                <a:lnTo>
                  <a:pt x="7634201" y="2108200"/>
                </a:lnTo>
                <a:lnTo>
                  <a:pt x="7644825" y="2070100"/>
                </a:lnTo>
                <a:lnTo>
                  <a:pt x="7654476" y="2044700"/>
                </a:lnTo>
                <a:lnTo>
                  <a:pt x="7663145" y="2019300"/>
                </a:lnTo>
                <a:lnTo>
                  <a:pt x="7670826" y="1981200"/>
                </a:lnTo>
                <a:lnTo>
                  <a:pt x="7677509" y="1955800"/>
                </a:lnTo>
                <a:lnTo>
                  <a:pt x="7683186" y="1930400"/>
                </a:lnTo>
                <a:lnTo>
                  <a:pt x="7687849" y="1905000"/>
                </a:lnTo>
                <a:lnTo>
                  <a:pt x="7691490" y="1866900"/>
                </a:lnTo>
                <a:lnTo>
                  <a:pt x="7694101" y="1841500"/>
                </a:lnTo>
                <a:lnTo>
                  <a:pt x="7695674" y="1816100"/>
                </a:lnTo>
                <a:lnTo>
                  <a:pt x="7696200" y="1778000"/>
                </a:lnTo>
                <a:lnTo>
                  <a:pt x="769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5400" y="630301"/>
            <a:ext cx="7696200" cy="3561079"/>
          </a:xfrm>
          <a:custGeom>
            <a:avLst/>
            <a:gdLst/>
            <a:ahLst/>
            <a:cxnLst/>
            <a:rect l="l" t="t" r="r" b="b"/>
            <a:pathLst>
              <a:path w="7696200" h="3561079">
                <a:moveTo>
                  <a:pt x="0" y="1780286"/>
                </a:moveTo>
                <a:lnTo>
                  <a:pt x="2098" y="1720929"/>
                </a:lnTo>
                <a:lnTo>
                  <a:pt x="8350" y="1662058"/>
                </a:lnTo>
                <a:lnTo>
                  <a:pt x="18690" y="1603703"/>
                </a:lnTo>
                <a:lnTo>
                  <a:pt x="33054" y="1545895"/>
                </a:lnTo>
                <a:lnTo>
                  <a:pt x="51374" y="1488664"/>
                </a:lnTo>
                <a:lnTo>
                  <a:pt x="73587" y="1432040"/>
                </a:lnTo>
                <a:lnTo>
                  <a:pt x="99627" y="1376053"/>
                </a:lnTo>
                <a:lnTo>
                  <a:pt x="129429" y="1320734"/>
                </a:lnTo>
                <a:lnTo>
                  <a:pt x="162927" y="1266112"/>
                </a:lnTo>
                <a:lnTo>
                  <a:pt x="200055" y="1212218"/>
                </a:lnTo>
                <a:lnTo>
                  <a:pt x="240750" y="1159082"/>
                </a:lnTo>
                <a:lnTo>
                  <a:pt x="284944" y="1106735"/>
                </a:lnTo>
                <a:lnTo>
                  <a:pt x="332574" y="1055206"/>
                </a:lnTo>
                <a:lnTo>
                  <a:pt x="383573" y="1004526"/>
                </a:lnTo>
                <a:lnTo>
                  <a:pt x="437877" y="954725"/>
                </a:lnTo>
                <a:lnTo>
                  <a:pt x="495419" y="905833"/>
                </a:lnTo>
                <a:lnTo>
                  <a:pt x="525384" y="881737"/>
                </a:lnTo>
                <a:lnTo>
                  <a:pt x="556135" y="857880"/>
                </a:lnTo>
                <a:lnTo>
                  <a:pt x="587663" y="834265"/>
                </a:lnTo>
                <a:lnTo>
                  <a:pt x="619959" y="810897"/>
                </a:lnTo>
                <a:lnTo>
                  <a:pt x="653017" y="787779"/>
                </a:lnTo>
                <a:lnTo>
                  <a:pt x="686827" y="764914"/>
                </a:lnTo>
                <a:lnTo>
                  <a:pt x="721381" y="742307"/>
                </a:lnTo>
                <a:lnTo>
                  <a:pt x="756672" y="719961"/>
                </a:lnTo>
                <a:lnTo>
                  <a:pt x="792691" y="697880"/>
                </a:lnTo>
                <a:lnTo>
                  <a:pt x="829429" y="676068"/>
                </a:lnTo>
                <a:lnTo>
                  <a:pt x="866880" y="654529"/>
                </a:lnTo>
                <a:lnTo>
                  <a:pt x="905034" y="633266"/>
                </a:lnTo>
                <a:lnTo>
                  <a:pt x="943883" y="612283"/>
                </a:lnTo>
                <a:lnTo>
                  <a:pt x="983420" y="591585"/>
                </a:lnTo>
                <a:lnTo>
                  <a:pt x="1023636" y="571174"/>
                </a:lnTo>
                <a:lnTo>
                  <a:pt x="1064523" y="551054"/>
                </a:lnTo>
                <a:lnTo>
                  <a:pt x="1106072" y="531230"/>
                </a:lnTo>
                <a:lnTo>
                  <a:pt x="1148276" y="511705"/>
                </a:lnTo>
                <a:lnTo>
                  <a:pt x="1191127" y="492483"/>
                </a:lnTo>
                <a:lnTo>
                  <a:pt x="1234615" y="473567"/>
                </a:lnTo>
                <a:lnTo>
                  <a:pt x="1278734" y="454962"/>
                </a:lnTo>
                <a:lnTo>
                  <a:pt x="1323475" y="436671"/>
                </a:lnTo>
                <a:lnTo>
                  <a:pt x="1368830" y="418697"/>
                </a:lnTo>
                <a:lnTo>
                  <a:pt x="1414790" y="401046"/>
                </a:lnTo>
                <a:lnTo>
                  <a:pt x="1461347" y="383720"/>
                </a:lnTo>
                <a:lnTo>
                  <a:pt x="1508494" y="366724"/>
                </a:lnTo>
                <a:lnTo>
                  <a:pt x="1556222" y="350060"/>
                </a:lnTo>
                <a:lnTo>
                  <a:pt x="1604523" y="333733"/>
                </a:lnTo>
                <a:lnTo>
                  <a:pt x="1653389" y="317747"/>
                </a:lnTo>
                <a:lnTo>
                  <a:pt x="1702811" y="302106"/>
                </a:lnTo>
                <a:lnTo>
                  <a:pt x="1752782" y="286812"/>
                </a:lnTo>
                <a:lnTo>
                  <a:pt x="1803293" y="271871"/>
                </a:lnTo>
                <a:lnTo>
                  <a:pt x="1854336" y="257285"/>
                </a:lnTo>
                <a:lnTo>
                  <a:pt x="1905903" y="243059"/>
                </a:lnTo>
                <a:lnTo>
                  <a:pt x="1957985" y="229196"/>
                </a:lnTo>
                <a:lnTo>
                  <a:pt x="2010576" y="215700"/>
                </a:lnTo>
                <a:lnTo>
                  <a:pt x="2063666" y="202575"/>
                </a:lnTo>
                <a:lnTo>
                  <a:pt x="2117247" y="189824"/>
                </a:lnTo>
                <a:lnTo>
                  <a:pt x="2171311" y="177452"/>
                </a:lnTo>
                <a:lnTo>
                  <a:pt x="2225850" y="165462"/>
                </a:lnTo>
                <a:lnTo>
                  <a:pt x="2280856" y="153858"/>
                </a:lnTo>
                <a:lnTo>
                  <a:pt x="2336321" y="142644"/>
                </a:lnTo>
                <a:lnTo>
                  <a:pt x="2392236" y="131823"/>
                </a:lnTo>
                <a:lnTo>
                  <a:pt x="2448593" y="121400"/>
                </a:lnTo>
                <a:lnTo>
                  <a:pt x="2505384" y="111378"/>
                </a:lnTo>
                <a:lnTo>
                  <a:pt x="2562602" y="101760"/>
                </a:lnTo>
                <a:lnTo>
                  <a:pt x="2620237" y="92551"/>
                </a:lnTo>
                <a:lnTo>
                  <a:pt x="2678282" y="83755"/>
                </a:lnTo>
                <a:lnTo>
                  <a:pt x="2736728" y="75374"/>
                </a:lnTo>
                <a:lnTo>
                  <a:pt x="2795567" y="67414"/>
                </a:lnTo>
                <a:lnTo>
                  <a:pt x="2854792" y="59877"/>
                </a:lnTo>
                <a:lnTo>
                  <a:pt x="2914394" y="52768"/>
                </a:lnTo>
                <a:lnTo>
                  <a:pt x="2974364" y="46090"/>
                </a:lnTo>
                <a:lnTo>
                  <a:pt x="3034695" y="39847"/>
                </a:lnTo>
                <a:lnTo>
                  <a:pt x="3095379" y="34043"/>
                </a:lnTo>
                <a:lnTo>
                  <a:pt x="3156406" y="28682"/>
                </a:lnTo>
                <a:lnTo>
                  <a:pt x="3217770" y="23767"/>
                </a:lnTo>
                <a:lnTo>
                  <a:pt x="3279462" y="19302"/>
                </a:lnTo>
                <a:lnTo>
                  <a:pt x="3341474" y="15291"/>
                </a:lnTo>
                <a:lnTo>
                  <a:pt x="3403797" y="11738"/>
                </a:lnTo>
                <a:lnTo>
                  <a:pt x="3466424" y="8646"/>
                </a:lnTo>
                <a:lnTo>
                  <a:pt x="3529346" y="6020"/>
                </a:lnTo>
                <a:lnTo>
                  <a:pt x="3592555" y="3863"/>
                </a:lnTo>
                <a:lnTo>
                  <a:pt x="3656043" y="2178"/>
                </a:lnTo>
                <a:lnTo>
                  <a:pt x="3719802" y="970"/>
                </a:lnTo>
                <a:lnTo>
                  <a:pt x="3783823" y="243"/>
                </a:lnTo>
                <a:lnTo>
                  <a:pt x="3848100" y="0"/>
                </a:lnTo>
                <a:lnTo>
                  <a:pt x="3898732" y="0"/>
                </a:lnTo>
                <a:lnTo>
                  <a:pt x="3949365" y="0"/>
                </a:lnTo>
                <a:lnTo>
                  <a:pt x="7696200" y="0"/>
                </a:lnTo>
                <a:lnTo>
                  <a:pt x="7696200" y="50858"/>
                </a:lnTo>
                <a:lnTo>
                  <a:pt x="7696200" y="1780286"/>
                </a:lnTo>
                <a:lnTo>
                  <a:pt x="7695674" y="1810027"/>
                </a:lnTo>
                <a:lnTo>
                  <a:pt x="7691490" y="1869152"/>
                </a:lnTo>
                <a:lnTo>
                  <a:pt x="7683186" y="1927775"/>
                </a:lnTo>
                <a:lnTo>
                  <a:pt x="7670826" y="1985867"/>
                </a:lnTo>
                <a:lnTo>
                  <a:pt x="7654476" y="2043397"/>
                </a:lnTo>
                <a:lnTo>
                  <a:pt x="7634201" y="2100334"/>
                </a:lnTo>
                <a:lnTo>
                  <a:pt x="7610066" y="2156650"/>
                </a:lnTo>
                <a:lnTo>
                  <a:pt x="7582137" y="2212312"/>
                </a:lnTo>
                <a:lnTo>
                  <a:pt x="7550479" y="2267292"/>
                </a:lnTo>
                <a:lnTo>
                  <a:pt x="7515158" y="2321559"/>
                </a:lnTo>
                <a:lnTo>
                  <a:pt x="7476238" y="2375082"/>
                </a:lnTo>
                <a:lnTo>
                  <a:pt x="7433785" y="2427832"/>
                </a:lnTo>
                <a:lnTo>
                  <a:pt x="7387865" y="2479779"/>
                </a:lnTo>
                <a:lnTo>
                  <a:pt x="7338543" y="2530891"/>
                </a:lnTo>
                <a:lnTo>
                  <a:pt x="7285883" y="2581140"/>
                </a:lnTo>
                <a:lnTo>
                  <a:pt x="7229952" y="2630494"/>
                </a:lnTo>
                <a:lnTo>
                  <a:pt x="7170815" y="2678923"/>
                </a:lnTo>
                <a:lnTo>
                  <a:pt x="7140064" y="2702782"/>
                </a:lnTo>
                <a:lnTo>
                  <a:pt x="7108536" y="2726398"/>
                </a:lnTo>
                <a:lnTo>
                  <a:pt x="7076240" y="2749768"/>
                </a:lnTo>
                <a:lnTo>
                  <a:pt x="7043182" y="2772888"/>
                </a:lnTo>
                <a:lnTo>
                  <a:pt x="7009372" y="2795754"/>
                </a:lnTo>
                <a:lnTo>
                  <a:pt x="6974818" y="2818363"/>
                </a:lnTo>
                <a:lnTo>
                  <a:pt x="6939527" y="2840710"/>
                </a:lnTo>
                <a:lnTo>
                  <a:pt x="6903508" y="2862792"/>
                </a:lnTo>
                <a:lnTo>
                  <a:pt x="6866770" y="2884605"/>
                </a:lnTo>
                <a:lnTo>
                  <a:pt x="6829319" y="2906146"/>
                </a:lnTo>
                <a:lnTo>
                  <a:pt x="6791165" y="2927410"/>
                </a:lnTo>
                <a:lnTo>
                  <a:pt x="6752316" y="2948394"/>
                </a:lnTo>
                <a:lnTo>
                  <a:pt x="6712779" y="2969094"/>
                </a:lnTo>
                <a:lnTo>
                  <a:pt x="6672563" y="2989506"/>
                </a:lnTo>
                <a:lnTo>
                  <a:pt x="6631676" y="3009627"/>
                </a:lnTo>
                <a:lnTo>
                  <a:pt x="6590127" y="3029452"/>
                </a:lnTo>
                <a:lnTo>
                  <a:pt x="6547923" y="3048978"/>
                </a:lnTo>
                <a:lnTo>
                  <a:pt x="6505072" y="3068201"/>
                </a:lnTo>
                <a:lnTo>
                  <a:pt x="6461584" y="3087118"/>
                </a:lnTo>
                <a:lnTo>
                  <a:pt x="6417465" y="3105724"/>
                </a:lnTo>
                <a:lnTo>
                  <a:pt x="6372724" y="3124016"/>
                </a:lnTo>
                <a:lnTo>
                  <a:pt x="6327369" y="3141989"/>
                </a:lnTo>
                <a:lnTo>
                  <a:pt x="6281409" y="3159642"/>
                </a:lnTo>
                <a:lnTo>
                  <a:pt x="6234852" y="3176968"/>
                </a:lnTo>
                <a:lnTo>
                  <a:pt x="6187705" y="3193965"/>
                </a:lnTo>
                <a:lnTo>
                  <a:pt x="6139977" y="3210630"/>
                </a:lnTo>
                <a:lnTo>
                  <a:pt x="6091676" y="3226957"/>
                </a:lnTo>
                <a:lnTo>
                  <a:pt x="6042810" y="3242943"/>
                </a:lnTo>
                <a:lnTo>
                  <a:pt x="5993388" y="3258586"/>
                </a:lnTo>
                <a:lnTo>
                  <a:pt x="5943417" y="3273880"/>
                </a:lnTo>
                <a:lnTo>
                  <a:pt x="5892906" y="3288822"/>
                </a:lnTo>
                <a:lnTo>
                  <a:pt x="5841863" y="3303408"/>
                </a:lnTo>
                <a:lnTo>
                  <a:pt x="5790296" y="3317635"/>
                </a:lnTo>
                <a:lnTo>
                  <a:pt x="5738214" y="3331498"/>
                </a:lnTo>
                <a:lnTo>
                  <a:pt x="5685623" y="3344994"/>
                </a:lnTo>
                <a:lnTo>
                  <a:pt x="5632533" y="3358120"/>
                </a:lnTo>
                <a:lnTo>
                  <a:pt x="5578952" y="3370871"/>
                </a:lnTo>
                <a:lnTo>
                  <a:pt x="5524888" y="3383243"/>
                </a:lnTo>
                <a:lnTo>
                  <a:pt x="5470349" y="3395233"/>
                </a:lnTo>
                <a:lnTo>
                  <a:pt x="5415343" y="3406837"/>
                </a:lnTo>
                <a:lnTo>
                  <a:pt x="5359878" y="3418052"/>
                </a:lnTo>
                <a:lnTo>
                  <a:pt x="5303963" y="3428873"/>
                </a:lnTo>
                <a:lnTo>
                  <a:pt x="5247606" y="3439296"/>
                </a:lnTo>
                <a:lnTo>
                  <a:pt x="5190815" y="3449319"/>
                </a:lnTo>
                <a:lnTo>
                  <a:pt x="5133597" y="3458937"/>
                </a:lnTo>
                <a:lnTo>
                  <a:pt x="5075962" y="3468146"/>
                </a:lnTo>
                <a:lnTo>
                  <a:pt x="5017917" y="3476942"/>
                </a:lnTo>
                <a:lnTo>
                  <a:pt x="4959471" y="3485323"/>
                </a:lnTo>
                <a:lnTo>
                  <a:pt x="4900632" y="3493283"/>
                </a:lnTo>
                <a:lnTo>
                  <a:pt x="4841407" y="3500820"/>
                </a:lnTo>
                <a:lnTo>
                  <a:pt x="4781805" y="3507929"/>
                </a:lnTo>
                <a:lnTo>
                  <a:pt x="4721835" y="3514607"/>
                </a:lnTo>
                <a:lnTo>
                  <a:pt x="4661504" y="3520850"/>
                </a:lnTo>
                <a:lnTo>
                  <a:pt x="4600820" y="3526654"/>
                </a:lnTo>
                <a:lnTo>
                  <a:pt x="4539793" y="3532016"/>
                </a:lnTo>
                <a:lnTo>
                  <a:pt x="4478429" y="3536931"/>
                </a:lnTo>
                <a:lnTo>
                  <a:pt x="4416737" y="3541396"/>
                </a:lnTo>
                <a:lnTo>
                  <a:pt x="4354725" y="3545407"/>
                </a:lnTo>
                <a:lnTo>
                  <a:pt x="4292402" y="3548960"/>
                </a:lnTo>
                <a:lnTo>
                  <a:pt x="4229775" y="3552052"/>
                </a:lnTo>
                <a:lnTo>
                  <a:pt x="4166853" y="3554678"/>
                </a:lnTo>
                <a:lnTo>
                  <a:pt x="4103644" y="3556835"/>
                </a:lnTo>
                <a:lnTo>
                  <a:pt x="4040156" y="3558520"/>
                </a:lnTo>
                <a:lnTo>
                  <a:pt x="3976397" y="3559728"/>
                </a:lnTo>
                <a:lnTo>
                  <a:pt x="3912376" y="3560455"/>
                </a:lnTo>
                <a:lnTo>
                  <a:pt x="3848100" y="3560699"/>
                </a:lnTo>
                <a:lnTo>
                  <a:pt x="3783823" y="3560455"/>
                </a:lnTo>
                <a:lnTo>
                  <a:pt x="3719802" y="3559728"/>
                </a:lnTo>
                <a:lnTo>
                  <a:pt x="3656043" y="3558520"/>
                </a:lnTo>
                <a:lnTo>
                  <a:pt x="3592555" y="3556835"/>
                </a:lnTo>
                <a:lnTo>
                  <a:pt x="3529346" y="3554678"/>
                </a:lnTo>
                <a:lnTo>
                  <a:pt x="3466424" y="3552052"/>
                </a:lnTo>
                <a:lnTo>
                  <a:pt x="3403797" y="3548960"/>
                </a:lnTo>
                <a:lnTo>
                  <a:pt x="3341474" y="3545407"/>
                </a:lnTo>
                <a:lnTo>
                  <a:pt x="3279462" y="3541396"/>
                </a:lnTo>
                <a:lnTo>
                  <a:pt x="3217770" y="3536931"/>
                </a:lnTo>
                <a:lnTo>
                  <a:pt x="3156406" y="3532016"/>
                </a:lnTo>
                <a:lnTo>
                  <a:pt x="3095379" y="3526654"/>
                </a:lnTo>
                <a:lnTo>
                  <a:pt x="3034695" y="3520850"/>
                </a:lnTo>
                <a:lnTo>
                  <a:pt x="2974364" y="3514607"/>
                </a:lnTo>
                <a:lnTo>
                  <a:pt x="2914394" y="3507929"/>
                </a:lnTo>
                <a:lnTo>
                  <a:pt x="2854792" y="3500820"/>
                </a:lnTo>
                <a:lnTo>
                  <a:pt x="2795567" y="3493283"/>
                </a:lnTo>
                <a:lnTo>
                  <a:pt x="2736728" y="3485323"/>
                </a:lnTo>
                <a:lnTo>
                  <a:pt x="2678282" y="3476942"/>
                </a:lnTo>
                <a:lnTo>
                  <a:pt x="2620237" y="3468146"/>
                </a:lnTo>
                <a:lnTo>
                  <a:pt x="2562602" y="3458937"/>
                </a:lnTo>
                <a:lnTo>
                  <a:pt x="2505384" y="3449319"/>
                </a:lnTo>
                <a:lnTo>
                  <a:pt x="2448593" y="3439296"/>
                </a:lnTo>
                <a:lnTo>
                  <a:pt x="2392236" y="3428873"/>
                </a:lnTo>
                <a:lnTo>
                  <a:pt x="2336321" y="3418052"/>
                </a:lnTo>
                <a:lnTo>
                  <a:pt x="2280856" y="3406837"/>
                </a:lnTo>
                <a:lnTo>
                  <a:pt x="2225850" y="3395233"/>
                </a:lnTo>
                <a:lnTo>
                  <a:pt x="2171311" y="3383243"/>
                </a:lnTo>
                <a:lnTo>
                  <a:pt x="2117247" y="3370871"/>
                </a:lnTo>
                <a:lnTo>
                  <a:pt x="2063666" y="3358120"/>
                </a:lnTo>
                <a:lnTo>
                  <a:pt x="2010576" y="3344994"/>
                </a:lnTo>
                <a:lnTo>
                  <a:pt x="1957985" y="3331498"/>
                </a:lnTo>
                <a:lnTo>
                  <a:pt x="1905903" y="3317635"/>
                </a:lnTo>
                <a:lnTo>
                  <a:pt x="1854336" y="3303408"/>
                </a:lnTo>
                <a:lnTo>
                  <a:pt x="1803293" y="3288822"/>
                </a:lnTo>
                <a:lnTo>
                  <a:pt x="1752782" y="3273880"/>
                </a:lnTo>
                <a:lnTo>
                  <a:pt x="1702811" y="3258586"/>
                </a:lnTo>
                <a:lnTo>
                  <a:pt x="1653389" y="3242943"/>
                </a:lnTo>
                <a:lnTo>
                  <a:pt x="1604523" y="3226957"/>
                </a:lnTo>
                <a:lnTo>
                  <a:pt x="1556222" y="3210630"/>
                </a:lnTo>
                <a:lnTo>
                  <a:pt x="1508494" y="3193965"/>
                </a:lnTo>
                <a:lnTo>
                  <a:pt x="1461347" y="3176968"/>
                </a:lnTo>
                <a:lnTo>
                  <a:pt x="1414790" y="3159642"/>
                </a:lnTo>
                <a:lnTo>
                  <a:pt x="1368830" y="3141989"/>
                </a:lnTo>
                <a:lnTo>
                  <a:pt x="1323475" y="3124016"/>
                </a:lnTo>
                <a:lnTo>
                  <a:pt x="1278734" y="3105724"/>
                </a:lnTo>
                <a:lnTo>
                  <a:pt x="1234615" y="3087118"/>
                </a:lnTo>
                <a:lnTo>
                  <a:pt x="1191127" y="3068201"/>
                </a:lnTo>
                <a:lnTo>
                  <a:pt x="1148276" y="3048978"/>
                </a:lnTo>
                <a:lnTo>
                  <a:pt x="1106072" y="3029452"/>
                </a:lnTo>
                <a:lnTo>
                  <a:pt x="1064523" y="3009627"/>
                </a:lnTo>
                <a:lnTo>
                  <a:pt x="1023636" y="2989506"/>
                </a:lnTo>
                <a:lnTo>
                  <a:pt x="983420" y="2969094"/>
                </a:lnTo>
                <a:lnTo>
                  <a:pt x="943883" y="2948394"/>
                </a:lnTo>
                <a:lnTo>
                  <a:pt x="905034" y="2927410"/>
                </a:lnTo>
                <a:lnTo>
                  <a:pt x="866880" y="2906146"/>
                </a:lnTo>
                <a:lnTo>
                  <a:pt x="829429" y="2884605"/>
                </a:lnTo>
                <a:lnTo>
                  <a:pt x="792691" y="2862792"/>
                </a:lnTo>
                <a:lnTo>
                  <a:pt x="756672" y="2840710"/>
                </a:lnTo>
                <a:lnTo>
                  <a:pt x="721381" y="2818363"/>
                </a:lnTo>
                <a:lnTo>
                  <a:pt x="686827" y="2795754"/>
                </a:lnTo>
                <a:lnTo>
                  <a:pt x="653017" y="2772888"/>
                </a:lnTo>
                <a:lnTo>
                  <a:pt x="619959" y="2749768"/>
                </a:lnTo>
                <a:lnTo>
                  <a:pt x="587663" y="2726398"/>
                </a:lnTo>
                <a:lnTo>
                  <a:pt x="556135" y="2702782"/>
                </a:lnTo>
                <a:lnTo>
                  <a:pt x="525384" y="2678923"/>
                </a:lnTo>
                <a:lnTo>
                  <a:pt x="495419" y="2654826"/>
                </a:lnTo>
                <a:lnTo>
                  <a:pt x="437877" y="2605930"/>
                </a:lnTo>
                <a:lnTo>
                  <a:pt x="383573" y="2556125"/>
                </a:lnTo>
                <a:lnTo>
                  <a:pt x="332574" y="2505441"/>
                </a:lnTo>
                <a:lnTo>
                  <a:pt x="284944" y="2453908"/>
                </a:lnTo>
                <a:lnTo>
                  <a:pt x="240750" y="2401556"/>
                </a:lnTo>
                <a:lnTo>
                  <a:pt x="200055" y="2348415"/>
                </a:lnTo>
                <a:lnTo>
                  <a:pt x="162927" y="2294516"/>
                </a:lnTo>
                <a:lnTo>
                  <a:pt x="129429" y="2239889"/>
                </a:lnTo>
                <a:lnTo>
                  <a:pt x="99627" y="2184564"/>
                </a:lnTo>
                <a:lnTo>
                  <a:pt x="73587" y="2128572"/>
                </a:lnTo>
                <a:lnTo>
                  <a:pt x="51374" y="2071941"/>
                </a:lnTo>
                <a:lnTo>
                  <a:pt x="33054" y="2014704"/>
                </a:lnTo>
                <a:lnTo>
                  <a:pt x="18690" y="1956889"/>
                </a:lnTo>
                <a:lnTo>
                  <a:pt x="8350" y="1898528"/>
                </a:lnTo>
                <a:lnTo>
                  <a:pt x="2098" y="1839650"/>
                </a:lnTo>
                <a:lnTo>
                  <a:pt x="525" y="1810027"/>
                </a:lnTo>
                <a:lnTo>
                  <a:pt x="0" y="1780286"/>
                </a:lnTo>
                <a:close/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02154" y="1441958"/>
            <a:ext cx="5194300" cy="1934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75" dirty="0">
                <a:latin typeface="Georgia"/>
                <a:cs typeface="Georgia"/>
              </a:rPr>
              <a:t>O</a:t>
            </a:r>
            <a:r>
              <a:rPr sz="1800" spc="80" dirty="0">
                <a:latin typeface="Georgia"/>
                <a:cs typeface="Georgia"/>
              </a:rPr>
              <a:t>M</a:t>
            </a:r>
            <a:r>
              <a:rPr sz="1800" spc="-55" dirty="0">
                <a:latin typeface="Georgia"/>
                <a:cs typeface="Georgia"/>
              </a:rPr>
              <a:t>I</a:t>
            </a:r>
            <a:r>
              <a:rPr sz="1800" spc="60" dirty="0">
                <a:latin typeface="Georgia"/>
                <a:cs typeface="Georgia"/>
              </a:rPr>
              <a:t>C</a:t>
            </a:r>
            <a:r>
              <a:rPr sz="1800" spc="55" dirty="0">
                <a:latin typeface="Georgia"/>
                <a:cs typeface="Georgia"/>
              </a:rPr>
              <a:t>S</a:t>
            </a:r>
            <a:r>
              <a:rPr sz="1800" spc="35" dirty="0">
                <a:latin typeface="Georgia"/>
                <a:cs typeface="Georgia"/>
              </a:rPr>
              <a:t> </a:t>
            </a:r>
            <a:r>
              <a:rPr lang="en-US" sz="1800" spc="-70" dirty="0" smtClean="0">
                <a:latin typeface="Georgia"/>
                <a:cs typeface="Georgia"/>
              </a:rPr>
              <a:t>International </a:t>
            </a:r>
            <a:r>
              <a:rPr sz="1800" spc="75" dirty="0" smtClean="0">
                <a:latin typeface="Georgia"/>
                <a:cs typeface="Georgia"/>
              </a:rPr>
              <a:t>O</a:t>
            </a:r>
            <a:r>
              <a:rPr sz="1800" spc="-65" dirty="0" smtClean="0">
                <a:latin typeface="Georgia"/>
                <a:cs typeface="Georgia"/>
              </a:rPr>
              <a:t>pen</a:t>
            </a:r>
            <a:r>
              <a:rPr sz="1800" spc="10" dirty="0" smtClean="0">
                <a:latin typeface="Georgia"/>
                <a:cs typeface="Georgia"/>
              </a:rPr>
              <a:t> </a:t>
            </a:r>
            <a:r>
              <a:rPr sz="1800" spc="100" dirty="0">
                <a:latin typeface="Georgia"/>
                <a:cs typeface="Georgia"/>
              </a:rPr>
              <a:t>A</a:t>
            </a:r>
            <a:r>
              <a:rPr sz="1800" spc="70" dirty="0">
                <a:latin typeface="Georgia"/>
                <a:cs typeface="Georgia"/>
              </a:rPr>
              <a:t>c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85" dirty="0">
                <a:latin typeface="Georgia"/>
                <a:cs typeface="Georgia"/>
              </a:rPr>
              <a:t>ss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20" dirty="0">
                <a:latin typeface="Georgia"/>
                <a:cs typeface="Georgia"/>
              </a:rPr>
              <a:t>Me</a:t>
            </a:r>
            <a:r>
              <a:rPr sz="1800" spc="-30" dirty="0">
                <a:latin typeface="Georgia"/>
                <a:cs typeface="Georgia"/>
              </a:rPr>
              <a:t>m</a:t>
            </a:r>
            <a:r>
              <a:rPr sz="1800" spc="-100" dirty="0">
                <a:latin typeface="Georgia"/>
                <a:cs typeface="Georgia"/>
              </a:rPr>
              <a:t>b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-60" dirty="0">
                <a:latin typeface="Georgia"/>
                <a:cs typeface="Georgia"/>
              </a:rPr>
              <a:t>s</a:t>
            </a:r>
            <a:r>
              <a:rPr sz="1800" spc="-90" dirty="0">
                <a:latin typeface="Georgia"/>
                <a:cs typeface="Georgia"/>
              </a:rPr>
              <a:t>h</a:t>
            </a:r>
            <a:r>
              <a:rPr sz="1800" spc="-50" dirty="0">
                <a:latin typeface="Georgia"/>
                <a:cs typeface="Georgia"/>
              </a:rPr>
              <a:t>ip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60" dirty="0">
                <a:latin typeface="Georgia"/>
                <a:cs typeface="Georgia"/>
              </a:rPr>
              <a:t>ab</a:t>
            </a:r>
            <a:r>
              <a:rPr sz="1800" spc="-40" dirty="0">
                <a:latin typeface="Georgia"/>
                <a:cs typeface="Georgia"/>
              </a:rPr>
              <a:t>l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85" dirty="0">
                <a:latin typeface="Georgia"/>
                <a:cs typeface="Georgia"/>
              </a:rPr>
              <a:t>s</a:t>
            </a:r>
            <a:r>
              <a:rPr sz="1800" spc="45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-45" dirty="0">
                <a:latin typeface="Georgia"/>
                <a:cs typeface="Georgia"/>
              </a:rPr>
              <a:t>a</a:t>
            </a:r>
            <a:r>
              <a:rPr sz="1800" spc="-35" dirty="0">
                <a:latin typeface="Georgia"/>
                <a:cs typeface="Georgia"/>
              </a:rPr>
              <a:t>d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75" dirty="0">
                <a:latin typeface="Georgia"/>
                <a:cs typeface="Georgia"/>
              </a:rPr>
              <a:t>m</a:t>
            </a:r>
            <a:r>
              <a:rPr sz="1800" spc="-20" dirty="0">
                <a:latin typeface="Georgia"/>
                <a:cs typeface="Georgia"/>
              </a:rPr>
              <a:t>ic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a</a:t>
            </a:r>
            <a:r>
              <a:rPr sz="1800" spc="-65" dirty="0">
                <a:latin typeface="Georgia"/>
                <a:cs typeface="Georgia"/>
              </a:rPr>
              <a:t>n</a:t>
            </a:r>
            <a:r>
              <a:rPr sz="1800" spc="-60" dirty="0">
                <a:latin typeface="Georgia"/>
                <a:cs typeface="Georgia"/>
              </a:rPr>
              <a:t>d</a:t>
            </a:r>
            <a:r>
              <a:rPr sz="1800" spc="40" dirty="0">
                <a:latin typeface="Georgia"/>
                <a:cs typeface="Georgia"/>
              </a:rPr>
              <a:t> </a:t>
            </a:r>
            <a:r>
              <a:rPr sz="1800" spc="-95" dirty="0">
                <a:latin typeface="Georgia"/>
                <a:cs typeface="Georgia"/>
              </a:rPr>
              <a:t>r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65" dirty="0">
                <a:latin typeface="Georgia"/>
                <a:cs typeface="Georgia"/>
              </a:rPr>
              <a:t>s</a:t>
            </a:r>
            <a:r>
              <a:rPr sz="1800" spc="-80" dirty="0">
                <a:latin typeface="Georgia"/>
                <a:cs typeface="Georgia"/>
              </a:rPr>
              <a:t>e</a:t>
            </a:r>
            <a:r>
              <a:rPr sz="1800" spc="-75" dirty="0">
                <a:latin typeface="Georgia"/>
                <a:cs typeface="Georgia"/>
              </a:rPr>
              <a:t>a</a:t>
            </a:r>
            <a:r>
              <a:rPr sz="1800" spc="-50" dirty="0">
                <a:latin typeface="Georgia"/>
                <a:cs typeface="Georgia"/>
              </a:rPr>
              <a:t>r</a:t>
            </a:r>
            <a:r>
              <a:rPr sz="1800" spc="-5" dirty="0">
                <a:latin typeface="Georgia"/>
                <a:cs typeface="Georgia"/>
              </a:rPr>
              <a:t>c</a:t>
            </a:r>
            <a:r>
              <a:rPr sz="1800" spc="-55" dirty="0">
                <a:latin typeface="Georgia"/>
                <a:cs typeface="Georgia"/>
              </a:rPr>
              <a:t>h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30" dirty="0">
                <a:latin typeface="Georgia"/>
                <a:cs typeface="Georgia"/>
              </a:rPr>
              <a:t>i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90" dirty="0">
                <a:latin typeface="Georgia"/>
                <a:cs typeface="Georgia"/>
              </a:rPr>
              <a:t>s</a:t>
            </a:r>
            <a:r>
              <a:rPr sz="1800" spc="-70" dirty="0">
                <a:latin typeface="Georgia"/>
                <a:cs typeface="Georgia"/>
              </a:rPr>
              <a:t>t</a:t>
            </a:r>
            <a:r>
              <a:rPr sz="1800" spc="-40" dirty="0">
                <a:latin typeface="Georgia"/>
                <a:cs typeface="Georgia"/>
              </a:rPr>
              <a:t>it</a:t>
            </a:r>
            <a:r>
              <a:rPr sz="1800" spc="-75" dirty="0">
                <a:latin typeface="Georgia"/>
                <a:cs typeface="Georgia"/>
              </a:rPr>
              <a:t>ut</a:t>
            </a:r>
            <a:r>
              <a:rPr sz="1800" spc="-25" dirty="0">
                <a:latin typeface="Georgia"/>
                <a:cs typeface="Georgia"/>
              </a:rPr>
              <a:t>io</a:t>
            </a:r>
            <a:r>
              <a:rPr sz="1800" spc="-45" dirty="0">
                <a:latin typeface="Georgia"/>
                <a:cs typeface="Georgia"/>
              </a:rPr>
              <a:t>n</a:t>
            </a:r>
            <a:r>
              <a:rPr sz="1800" spc="-155" dirty="0">
                <a:latin typeface="Georgia"/>
                <a:cs typeface="Georgia"/>
              </a:rPr>
              <a:t>s</a:t>
            </a:r>
            <a:r>
              <a:rPr sz="1800" spc="20" dirty="0">
                <a:latin typeface="Georgia"/>
                <a:cs typeface="Georgia"/>
              </a:rPr>
              <a:t>,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40" dirty="0">
                <a:latin typeface="Georgia"/>
                <a:cs typeface="Georgia"/>
              </a:rPr>
              <a:t>f</a:t>
            </a:r>
            <a:r>
              <a:rPr sz="1800" spc="-60" dirty="0">
                <a:latin typeface="Georgia"/>
                <a:cs typeface="Georgia"/>
              </a:rPr>
              <a:t>u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55" dirty="0">
                <a:latin typeface="Georgia"/>
                <a:cs typeface="Georgia"/>
              </a:rPr>
              <a:t>de</a:t>
            </a:r>
            <a:r>
              <a:rPr sz="1800" spc="-95" dirty="0">
                <a:latin typeface="Georgia"/>
                <a:cs typeface="Georgia"/>
              </a:rPr>
              <a:t>r</a:t>
            </a:r>
            <a:r>
              <a:rPr sz="1800" spc="-85" dirty="0">
                <a:latin typeface="Georgia"/>
                <a:cs typeface="Georgia"/>
              </a:rPr>
              <a:t>s</a:t>
            </a:r>
            <a:r>
              <a:rPr sz="1800" spc="-50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60" dirty="0">
                <a:latin typeface="Georgia"/>
                <a:cs typeface="Georgia"/>
              </a:rPr>
              <a:t>d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50" dirty="0">
                <a:latin typeface="Georgia"/>
                <a:cs typeface="Georgia"/>
              </a:rPr>
              <a:t>r</a:t>
            </a:r>
            <a:r>
              <a:rPr sz="1800" spc="-35" dirty="0">
                <a:latin typeface="Georgia"/>
                <a:cs typeface="Georgia"/>
              </a:rPr>
              <a:t>p</a:t>
            </a:r>
            <a:r>
              <a:rPr sz="1800" spc="-25" dirty="0">
                <a:latin typeface="Georgia"/>
                <a:cs typeface="Georgia"/>
              </a:rPr>
              <a:t>o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75" dirty="0">
                <a:latin typeface="Georgia"/>
                <a:cs typeface="Georgia"/>
              </a:rPr>
              <a:t>t</a:t>
            </a:r>
            <a:r>
              <a:rPr sz="1800" spc="-10" dirty="0">
                <a:latin typeface="Georgia"/>
                <a:cs typeface="Georgia"/>
              </a:rPr>
              <a:t>io</a:t>
            </a:r>
            <a:r>
              <a:rPr sz="1800" spc="-85" dirty="0">
                <a:latin typeface="Georgia"/>
                <a:cs typeface="Georgia"/>
              </a:rPr>
              <a:t>ns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75" dirty="0">
                <a:latin typeface="Georgia"/>
                <a:cs typeface="Georgia"/>
              </a:rPr>
              <a:t>t</a:t>
            </a:r>
            <a:r>
              <a:rPr sz="1800" spc="5" dirty="0">
                <a:latin typeface="Georgia"/>
                <a:cs typeface="Georgia"/>
              </a:rPr>
              <a:t>o 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-75" dirty="0">
                <a:latin typeface="Georgia"/>
                <a:cs typeface="Georgia"/>
              </a:rPr>
              <a:t>t</a:t>
            </a:r>
            <a:r>
              <a:rPr sz="1800" spc="-50" dirty="0">
                <a:latin typeface="Georgia"/>
                <a:cs typeface="Georgia"/>
              </a:rPr>
              <a:t>i</a:t>
            </a:r>
            <a:r>
              <a:rPr sz="1800" spc="-35" dirty="0">
                <a:latin typeface="Georgia"/>
                <a:cs typeface="Georgia"/>
              </a:rPr>
              <a:t>v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90" dirty="0">
                <a:latin typeface="Georgia"/>
                <a:cs typeface="Georgia"/>
              </a:rPr>
              <a:t>l</a:t>
            </a:r>
            <a:r>
              <a:rPr sz="1800" spc="30" dirty="0">
                <a:latin typeface="Georgia"/>
                <a:cs typeface="Georgia"/>
              </a:rPr>
              <a:t>y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60" dirty="0">
                <a:latin typeface="Georgia"/>
                <a:cs typeface="Georgia"/>
              </a:rPr>
              <a:t>e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55" dirty="0">
                <a:latin typeface="Georgia"/>
                <a:cs typeface="Georgia"/>
              </a:rPr>
              <a:t>u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55" dirty="0">
                <a:latin typeface="Georgia"/>
                <a:cs typeface="Georgia"/>
              </a:rPr>
              <a:t>g</a:t>
            </a:r>
            <a:r>
              <a:rPr sz="1800" spc="-45" dirty="0">
                <a:latin typeface="Georgia"/>
                <a:cs typeface="Georgia"/>
              </a:rPr>
              <a:t>e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o</a:t>
            </a:r>
            <a:r>
              <a:rPr sz="1800" spc="-65" dirty="0">
                <a:latin typeface="Georgia"/>
                <a:cs typeface="Georgia"/>
              </a:rPr>
              <a:t>pen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10" dirty="0">
                <a:latin typeface="Georgia"/>
                <a:cs typeface="Georgia"/>
              </a:rPr>
              <a:t>cc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85" dirty="0">
                <a:latin typeface="Georgia"/>
                <a:cs typeface="Georgia"/>
              </a:rPr>
              <a:t>ss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in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s</a:t>
            </a:r>
            <a:r>
              <a:rPr sz="1800" spc="-45" dirty="0">
                <a:latin typeface="Georgia"/>
                <a:cs typeface="Georgia"/>
              </a:rPr>
              <a:t>c</a:t>
            </a:r>
            <a:r>
              <a:rPr sz="1800" spc="-70" dirty="0">
                <a:latin typeface="Georgia"/>
                <a:cs typeface="Georgia"/>
              </a:rPr>
              <a:t>h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40" dirty="0">
                <a:latin typeface="Georgia"/>
                <a:cs typeface="Georgia"/>
              </a:rPr>
              <a:t>l</a:t>
            </a:r>
            <a:r>
              <a:rPr sz="1800" spc="-75" dirty="0">
                <a:latin typeface="Georgia"/>
                <a:cs typeface="Georgia"/>
              </a:rPr>
              <a:t>a</a:t>
            </a:r>
            <a:r>
              <a:rPr sz="1800" spc="-50" dirty="0">
                <a:latin typeface="Georgia"/>
                <a:cs typeface="Georgia"/>
              </a:rPr>
              <a:t>r</a:t>
            </a:r>
            <a:r>
              <a:rPr sz="1800" spc="-90" dirty="0">
                <a:latin typeface="Georgia"/>
                <a:cs typeface="Georgia"/>
              </a:rPr>
              <a:t>l</a:t>
            </a:r>
            <a:r>
              <a:rPr sz="1800" spc="30" dirty="0">
                <a:latin typeface="Georgia"/>
                <a:cs typeface="Georgia"/>
              </a:rPr>
              <a:t>y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0" dirty="0">
                <a:latin typeface="Georgia"/>
                <a:cs typeface="Georgia"/>
              </a:rPr>
              <a:t>o</a:t>
            </a:r>
            <a:r>
              <a:rPr sz="1800" spc="-75" dirty="0">
                <a:latin typeface="Georgia"/>
                <a:cs typeface="Georgia"/>
              </a:rPr>
              <a:t>m</a:t>
            </a:r>
            <a:r>
              <a:rPr sz="1800" spc="-125" dirty="0">
                <a:latin typeface="Georgia"/>
                <a:cs typeface="Georgia"/>
              </a:rPr>
              <a:t>m</a:t>
            </a:r>
            <a:r>
              <a:rPr sz="1800" spc="-60" dirty="0">
                <a:latin typeface="Georgia"/>
                <a:cs typeface="Georgia"/>
              </a:rPr>
              <a:t>u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20" dirty="0">
                <a:latin typeface="Georgia"/>
                <a:cs typeface="Georgia"/>
              </a:rPr>
              <a:t>ic</a:t>
            </a:r>
            <a:r>
              <a:rPr sz="1800" spc="-65" dirty="0">
                <a:latin typeface="Georgia"/>
                <a:cs typeface="Georgia"/>
              </a:rPr>
              <a:t>a</a:t>
            </a:r>
            <a:r>
              <a:rPr sz="1800" spc="-35" dirty="0">
                <a:latin typeface="Georgia"/>
                <a:cs typeface="Georgia"/>
              </a:rPr>
              <a:t>t</a:t>
            </a:r>
            <a:r>
              <a:rPr sz="1800" spc="-30" dirty="0">
                <a:latin typeface="Georgia"/>
                <a:cs typeface="Georgia"/>
              </a:rPr>
              <a:t>ion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a</a:t>
            </a:r>
            <a:r>
              <a:rPr sz="1800" spc="-65" dirty="0">
                <a:latin typeface="Georgia"/>
                <a:cs typeface="Georgia"/>
              </a:rPr>
              <a:t>n</a:t>
            </a:r>
            <a:r>
              <a:rPr sz="1800" spc="-60" dirty="0">
                <a:latin typeface="Georgia"/>
                <a:cs typeface="Georgia"/>
              </a:rPr>
              <a:t>d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t</a:t>
            </a:r>
            <a:r>
              <a:rPr sz="1800" spc="-95" dirty="0">
                <a:latin typeface="Georgia"/>
                <a:cs typeface="Georgia"/>
              </a:rPr>
              <a:t>h</a:t>
            </a:r>
            <a:r>
              <a:rPr sz="1800" spc="-45" dirty="0">
                <a:latin typeface="Georgia"/>
                <a:cs typeface="Georgia"/>
              </a:rPr>
              <a:t>e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55" dirty="0">
                <a:latin typeface="Georgia"/>
                <a:cs typeface="Georgia"/>
              </a:rPr>
              <a:t>diss</a:t>
            </a:r>
            <a:r>
              <a:rPr sz="1800" spc="-80" dirty="0">
                <a:latin typeface="Georgia"/>
                <a:cs typeface="Georgia"/>
              </a:rPr>
              <a:t>e</a:t>
            </a:r>
            <a:r>
              <a:rPr sz="1800" spc="-75" dirty="0">
                <a:latin typeface="Georgia"/>
                <a:cs typeface="Georgia"/>
              </a:rPr>
              <a:t>m</a:t>
            </a:r>
            <a:r>
              <a:rPr sz="1800" spc="-30" dirty="0">
                <a:latin typeface="Georgia"/>
                <a:cs typeface="Georgia"/>
              </a:rPr>
              <a:t>i</a:t>
            </a:r>
            <a:r>
              <a:rPr sz="1800" spc="-80" dirty="0">
                <a:latin typeface="Georgia"/>
                <a:cs typeface="Georgia"/>
              </a:rPr>
              <a:t>n</a:t>
            </a:r>
            <a:r>
              <a:rPr sz="1800" spc="-65" dirty="0">
                <a:latin typeface="Georgia"/>
                <a:cs typeface="Georgia"/>
              </a:rPr>
              <a:t>a</a:t>
            </a:r>
            <a:r>
              <a:rPr sz="1800" spc="-35" dirty="0">
                <a:latin typeface="Georgia"/>
                <a:cs typeface="Georgia"/>
              </a:rPr>
              <a:t>t</a:t>
            </a:r>
            <a:r>
              <a:rPr sz="1800" spc="-30" dirty="0">
                <a:latin typeface="Georgia"/>
                <a:cs typeface="Georgia"/>
              </a:rPr>
              <a:t>ion</a:t>
            </a:r>
            <a:r>
              <a:rPr sz="1800" spc="-35" dirty="0">
                <a:latin typeface="Georgia"/>
                <a:cs typeface="Georgia"/>
              </a:rPr>
              <a:t> 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45" dirty="0">
                <a:latin typeface="Georgia"/>
                <a:cs typeface="Georgia"/>
              </a:rPr>
              <a:t>f</a:t>
            </a:r>
            <a:r>
              <a:rPr sz="1800" spc="-35" dirty="0">
                <a:latin typeface="Georgia"/>
                <a:cs typeface="Georgia"/>
              </a:rPr>
              <a:t> 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65" dirty="0">
                <a:latin typeface="Georgia"/>
                <a:cs typeface="Georgia"/>
              </a:rPr>
              <a:t>s</a:t>
            </a:r>
            <a:r>
              <a:rPr sz="1800" spc="-80" dirty="0">
                <a:latin typeface="Georgia"/>
                <a:cs typeface="Georgia"/>
              </a:rPr>
              <a:t>e</a:t>
            </a:r>
            <a:r>
              <a:rPr sz="1800" spc="-25" dirty="0">
                <a:latin typeface="Georgia"/>
                <a:cs typeface="Georgia"/>
              </a:rPr>
              <a:t>a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spc="-55" dirty="0">
                <a:latin typeface="Georgia"/>
                <a:cs typeface="Georgia"/>
              </a:rPr>
              <a:t>h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60" dirty="0">
                <a:latin typeface="Georgia"/>
                <a:cs typeface="Georgia"/>
              </a:rPr>
              <a:t>p</a:t>
            </a:r>
            <a:r>
              <a:rPr sz="1800" spc="-70" dirty="0">
                <a:latin typeface="Georgia"/>
                <a:cs typeface="Georgia"/>
              </a:rPr>
              <a:t>u</a:t>
            </a:r>
            <a:r>
              <a:rPr sz="1800" spc="-100" dirty="0">
                <a:latin typeface="Georgia"/>
                <a:cs typeface="Georgia"/>
              </a:rPr>
              <a:t>b</a:t>
            </a:r>
            <a:r>
              <a:rPr sz="1800" spc="-40" dirty="0">
                <a:latin typeface="Georgia"/>
                <a:cs typeface="Georgia"/>
              </a:rPr>
              <a:t>l</a:t>
            </a:r>
            <a:r>
              <a:rPr sz="1800" spc="-45" dirty="0">
                <a:latin typeface="Georgia"/>
                <a:cs typeface="Georgia"/>
              </a:rPr>
              <a:t>is</a:t>
            </a:r>
            <a:r>
              <a:rPr sz="1800" spc="-85" dirty="0">
                <a:latin typeface="Georgia"/>
                <a:cs typeface="Georgia"/>
              </a:rPr>
              <a:t>h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60" dirty="0">
                <a:latin typeface="Georgia"/>
                <a:cs typeface="Georgia"/>
              </a:rPr>
              <a:t>d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105" dirty="0">
                <a:latin typeface="Georgia"/>
                <a:cs typeface="Georgia"/>
              </a:rPr>
              <a:t>b</a:t>
            </a:r>
            <a:r>
              <a:rPr sz="1800" spc="30" dirty="0">
                <a:latin typeface="Georgia"/>
                <a:cs typeface="Georgia"/>
              </a:rPr>
              <a:t>y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80" dirty="0">
                <a:latin typeface="Georgia"/>
                <a:cs typeface="Georgia"/>
              </a:rPr>
              <a:t>t</a:t>
            </a:r>
            <a:r>
              <a:rPr sz="1800" spc="-65" dirty="0">
                <a:latin typeface="Georgia"/>
                <a:cs typeface="Georgia"/>
              </a:rPr>
              <a:t>h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65" dirty="0">
                <a:latin typeface="Georgia"/>
                <a:cs typeface="Georgia"/>
              </a:rPr>
              <a:t>ir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40" dirty="0">
                <a:latin typeface="Georgia"/>
                <a:cs typeface="Georgia"/>
              </a:rPr>
              <a:t>a</a:t>
            </a:r>
            <a:r>
              <a:rPr sz="1800" spc="-50" dirty="0">
                <a:latin typeface="Georgia"/>
                <a:cs typeface="Georgia"/>
              </a:rPr>
              <a:t>u</a:t>
            </a:r>
            <a:r>
              <a:rPr sz="1800" spc="-75" dirty="0">
                <a:latin typeface="Georgia"/>
                <a:cs typeface="Georgia"/>
              </a:rPr>
              <a:t>t</a:t>
            </a:r>
            <a:r>
              <a:rPr sz="1800" spc="-65" dirty="0">
                <a:latin typeface="Georgia"/>
                <a:cs typeface="Georgia"/>
              </a:rPr>
              <a:t>h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-130" dirty="0">
                <a:latin typeface="Georgia"/>
                <a:cs typeface="Georgia"/>
              </a:rPr>
              <a:t>s</a:t>
            </a:r>
            <a:r>
              <a:rPr sz="1800" spc="15" dirty="0">
                <a:latin typeface="Georgia"/>
                <a:cs typeface="Georgia"/>
              </a:rPr>
              <a:t>.</a:t>
            </a:r>
            <a:endParaRPr sz="18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spc="-30" dirty="0">
                <a:latin typeface="Georgia"/>
                <a:cs typeface="Georgia"/>
              </a:rPr>
              <a:t>F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100" dirty="0">
                <a:latin typeface="Georgia"/>
                <a:cs typeface="Georgia"/>
              </a:rPr>
              <a:t>r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spc="-75" dirty="0">
                <a:latin typeface="Georgia"/>
                <a:cs typeface="Georgia"/>
              </a:rPr>
              <a:t>m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spc="-95" dirty="0">
                <a:latin typeface="Georgia"/>
                <a:cs typeface="Georgia"/>
              </a:rPr>
              <a:t>r</a:t>
            </a:r>
            <a:r>
              <a:rPr sz="1800" spc="-45" dirty="0">
                <a:latin typeface="Georgia"/>
                <a:cs typeface="Georgia"/>
              </a:rPr>
              <a:t>e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55" dirty="0">
                <a:latin typeface="Georgia"/>
                <a:cs typeface="Georgia"/>
              </a:rPr>
              <a:t>d</a:t>
            </a:r>
            <a:r>
              <a:rPr sz="1800" spc="-60" dirty="0">
                <a:latin typeface="Georgia"/>
                <a:cs typeface="Georgia"/>
              </a:rPr>
              <a:t>e</a:t>
            </a:r>
            <a:r>
              <a:rPr sz="1800" spc="-75" dirty="0">
                <a:latin typeface="Georgia"/>
                <a:cs typeface="Georgia"/>
              </a:rPr>
              <a:t>t</a:t>
            </a:r>
            <a:r>
              <a:rPr sz="1800" spc="-30" dirty="0">
                <a:latin typeface="Georgia"/>
                <a:cs typeface="Georgia"/>
              </a:rPr>
              <a:t>ail</a:t>
            </a:r>
            <a:r>
              <a:rPr sz="1800" spc="-85" dirty="0">
                <a:latin typeface="Georgia"/>
                <a:cs typeface="Georgia"/>
              </a:rPr>
              <a:t>s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a</a:t>
            </a:r>
            <a:r>
              <a:rPr sz="1800" spc="-65" dirty="0">
                <a:latin typeface="Georgia"/>
                <a:cs typeface="Georgia"/>
              </a:rPr>
              <a:t>n</a:t>
            </a:r>
            <a:r>
              <a:rPr sz="1800" spc="-60" dirty="0">
                <a:latin typeface="Georgia"/>
                <a:cs typeface="Georgia"/>
              </a:rPr>
              <a:t>d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105" dirty="0">
                <a:latin typeface="Georgia"/>
                <a:cs typeface="Georgia"/>
              </a:rPr>
              <a:t>b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85" dirty="0">
                <a:latin typeface="Georgia"/>
                <a:cs typeface="Georgia"/>
              </a:rPr>
              <a:t>n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40" dirty="0">
                <a:latin typeface="Georgia"/>
                <a:cs typeface="Georgia"/>
              </a:rPr>
              <a:t>f</a:t>
            </a:r>
            <a:r>
              <a:rPr sz="1800" spc="-55" dirty="0">
                <a:latin typeface="Georgia"/>
                <a:cs typeface="Georgia"/>
              </a:rPr>
              <a:t>it</a:t>
            </a:r>
            <a:r>
              <a:rPr sz="1800" spc="-140" dirty="0">
                <a:latin typeface="Georgia"/>
                <a:cs typeface="Georgia"/>
              </a:rPr>
              <a:t>s</a:t>
            </a:r>
            <a:r>
              <a:rPr sz="1800" spc="20" dirty="0">
                <a:latin typeface="Georgia"/>
                <a:cs typeface="Georgia"/>
              </a:rPr>
              <a:t>, </a:t>
            </a:r>
            <a:r>
              <a:rPr sz="1800" spc="-5" dirty="0">
                <a:latin typeface="Georgia"/>
                <a:cs typeface="Georgia"/>
              </a:rPr>
              <a:t>c</a:t>
            </a:r>
            <a:r>
              <a:rPr sz="1800" spc="-40" dirty="0">
                <a:latin typeface="Georgia"/>
                <a:cs typeface="Georgia"/>
              </a:rPr>
              <a:t>l</a:t>
            </a:r>
            <a:r>
              <a:rPr sz="1800" spc="-20" dirty="0">
                <a:latin typeface="Georgia"/>
                <a:cs typeface="Georgia"/>
              </a:rPr>
              <a:t>ic</a:t>
            </a:r>
            <a:r>
              <a:rPr sz="1800" spc="-50" dirty="0">
                <a:latin typeface="Georgia"/>
                <a:cs typeface="Georgia"/>
              </a:rPr>
              <a:t>k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35" dirty="0">
                <a:latin typeface="Georgia"/>
                <a:cs typeface="Georgia"/>
              </a:rPr>
              <a:t>on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50" dirty="0">
                <a:latin typeface="Georgia"/>
                <a:cs typeface="Georgia"/>
              </a:rPr>
              <a:t>t</a:t>
            </a:r>
            <a:r>
              <a:rPr sz="1800" spc="-95" dirty="0">
                <a:latin typeface="Georgia"/>
                <a:cs typeface="Georgia"/>
              </a:rPr>
              <a:t>h</a:t>
            </a:r>
            <a:r>
              <a:rPr sz="1800" spc="-45" dirty="0">
                <a:latin typeface="Georgia"/>
                <a:cs typeface="Georgia"/>
              </a:rPr>
              <a:t>e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45" dirty="0">
                <a:latin typeface="Georgia"/>
                <a:cs typeface="Georgia"/>
              </a:rPr>
              <a:t>l</a:t>
            </a:r>
            <a:r>
              <a:rPr sz="1800" spc="-30" dirty="0">
                <a:latin typeface="Georgia"/>
                <a:cs typeface="Georgia"/>
              </a:rPr>
              <a:t>i</a:t>
            </a:r>
            <a:r>
              <a:rPr sz="1800" spc="-80" dirty="0">
                <a:latin typeface="Georgia"/>
                <a:cs typeface="Georgia"/>
              </a:rPr>
              <a:t>n</a:t>
            </a:r>
            <a:r>
              <a:rPr sz="1800" spc="-50" dirty="0">
                <a:latin typeface="Georgia"/>
                <a:cs typeface="Georgia"/>
              </a:rPr>
              <a:t>k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5" dirty="0">
                <a:latin typeface="Georgia"/>
                <a:cs typeface="Georgia"/>
              </a:rPr>
              <a:t>b</a:t>
            </a:r>
            <a:r>
              <a:rPr sz="1800" spc="-55" dirty="0">
                <a:latin typeface="Georgia"/>
                <a:cs typeface="Georgia"/>
              </a:rPr>
              <a:t>e</a:t>
            </a:r>
            <a:r>
              <a:rPr sz="1800" spc="-40" dirty="0">
                <a:latin typeface="Georgia"/>
                <a:cs typeface="Georgia"/>
              </a:rPr>
              <a:t>lo</a:t>
            </a:r>
            <a:r>
              <a:rPr sz="1800" spc="-10" dirty="0">
                <a:latin typeface="Georgia"/>
                <a:cs typeface="Georgia"/>
              </a:rPr>
              <a:t>w:</a:t>
            </a:r>
            <a:endParaRPr sz="18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u="sng" spc="-6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h</a:t>
            </a:r>
            <a:r>
              <a:rPr sz="1800" u="sng" spc="-7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tt</a:t>
            </a:r>
            <a:r>
              <a:rPr sz="1800" u="sng" spc="-1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p:</a:t>
            </a:r>
            <a:r>
              <a:rPr sz="1800" u="sng" spc="-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/</a:t>
            </a:r>
            <a:r>
              <a:rPr sz="1800" u="sng" spc="5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/</a:t>
            </a:r>
            <a:r>
              <a:rPr sz="1800" u="sng" spc="7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o</a:t>
            </a:r>
            <a:r>
              <a:rPr sz="1800" u="sng" spc="-8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m</a:t>
            </a:r>
            <a:r>
              <a:rPr sz="1800" u="sng" spc="-1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ic</a:t>
            </a:r>
            <a:r>
              <a:rPr sz="1800" u="sng" spc="-4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so</a:t>
            </a:r>
            <a:r>
              <a:rPr sz="1800" u="sng" spc="-8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n</a:t>
            </a:r>
            <a:r>
              <a:rPr sz="1800" u="sng" spc="-4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l</a:t>
            </a:r>
            <a:r>
              <a:rPr sz="1800" u="sng" spc="-3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i</a:t>
            </a:r>
            <a:r>
              <a:rPr sz="1800" u="sng" spc="-8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n</a:t>
            </a:r>
            <a:r>
              <a:rPr sz="1800" u="sng" spc="-15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e</a:t>
            </a:r>
            <a:r>
              <a:rPr sz="1800" u="sng" spc="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.</a:t>
            </a:r>
            <a:r>
              <a:rPr sz="1800" u="sng" spc="2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o</a:t>
            </a:r>
            <a:r>
              <a:rPr sz="1800" u="sng" spc="-10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r</a:t>
            </a:r>
            <a:r>
              <a:rPr sz="1800" u="sng" spc="-3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g</a:t>
            </a:r>
            <a:r>
              <a:rPr sz="1800" u="sng" spc="9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/</a:t>
            </a:r>
            <a:r>
              <a:rPr sz="1800" u="sng" spc="-8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m</a:t>
            </a:r>
            <a:r>
              <a:rPr sz="1800" u="sng" spc="-5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e</a:t>
            </a:r>
            <a:r>
              <a:rPr sz="1800" u="sng" spc="-8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m</a:t>
            </a:r>
            <a:r>
              <a:rPr sz="1800" u="sng" spc="-10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b</a:t>
            </a:r>
            <a:r>
              <a:rPr sz="1800" u="sng" spc="-5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e</a:t>
            </a:r>
            <a:r>
              <a:rPr sz="1800" u="sng" spc="-10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r</a:t>
            </a:r>
            <a:r>
              <a:rPr sz="1800" u="sng" spc="-6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s</a:t>
            </a:r>
            <a:r>
              <a:rPr sz="1800" u="sng" spc="-90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h</a:t>
            </a:r>
            <a:r>
              <a:rPr sz="1800" u="sng" spc="-3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i</a:t>
            </a:r>
            <a:r>
              <a:rPr sz="1800" u="sng" spc="-13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p</a:t>
            </a:r>
            <a:r>
              <a:rPr sz="1800" u="sng" spc="-3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.p</a:t>
            </a:r>
            <a:r>
              <a:rPr sz="1800" u="sng" spc="-5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h</a:t>
            </a:r>
            <a:r>
              <a:rPr sz="1800" u="sng" spc="-75" dirty="0">
                <a:solidFill>
                  <a:srgbClr val="D2601C"/>
                </a:solidFill>
                <a:latin typeface="Georgia"/>
                <a:cs typeface="Georgia"/>
                <a:hlinkClick r:id="rId4"/>
              </a:rPr>
              <a:t>p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885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Biography</vt:lpstr>
      <vt:lpstr>Research interests</vt:lpstr>
      <vt:lpstr>Seismic Modeling</vt:lpstr>
      <vt:lpstr>Main stages of Seismic Modeling</vt:lpstr>
      <vt:lpstr>Primary Concerns</vt:lpstr>
      <vt:lpstr>Approaches to Seismic Modeling</vt:lpstr>
      <vt:lpstr>migration</vt:lpstr>
      <vt:lpstr>OMICS International Open Access Membership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Remya</dc:creator>
  <cp:lastModifiedBy>Anil Kumar Gadipelli</cp:lastModifiedBy>
  <cp:revision>5</cp:revision>
  <dcterms:created xsi:type="dcterms:W3CDTF">2015-09-21T07:33:51Z</dcterms:created>
  <dcterms:modified xsi:type="dcterms:W3CDTF">2015-10-19T08:29:20Z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2014-10-31T00:00:00Z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2015-09-21T00:00:00Z</vt:filetime>
  </property>
</Properties>
</file>