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9" r:id="rId2"/>
    <p:sldId id="278" r:id="rId3"/>
    <p:sldId id="271" r:id="rId4"/>
    <p:sldId id="274" r:id="rId5"/>
    <p:sldId id="273" r:id="rId6"/>
    <p:sldId id="276" r:id="rId7"/>
    <p:sldId id="27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065F4CA-EF3C-4F7C-A075-04F346CA5612}" type="datetimeFigureOut">
              <a:rPr lang="en-US" smtClean="0"/>
              <a:t>12/7/2015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33DAC42-EB75-49F1-8109-89FA8A4EA76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065F4CA-EF3C-4F7C-A075-04F346CA5612}" type="datetimeFigureOut">
              <a:rPr lang="en-US" smtClean="0"/>
              <a:t>12/7/2015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3DAC42-EB75-49F1-8109-89FA8A4EA7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550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253914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smtClean="0">
                <a:latin typeface="Times New Roman"/>
                <a:cs typeface="Times New Roman"/>
              </a:rPr>
              <a:t>Richard </a:t>
            </a:r>
            <a:r>
              <a:rPr lang="en-US" sz="2000" b="1" spc="160" dirty="0">
                <a:latin typeface="Times New Roman"/>
                <a:cs typeface="Times New Roman"/>
              </a:rPr>
              <a:t>J </a:t>
            </a:r>
            <a:r>
              <a:rPr lang="en-US" sz="2000" b="1" spc="160" dirty="0" err="1" smtClean="0">
                <a:latin typeface="Times New Roman"/>
                <a:cs typeface="Times New Roman"/>
              </a:rPr>
              <a:t>Ablin</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spc="160" dirty="0">
                <a:latin typeface="Times New Roman"/>
                <a:cs typeface="Times New Roman"/>
              </a:rPr>
              <a:t>Professor and Vice Chair</a:t>
            </a:r>
          </a:p>
          <a:p>
            <a:pPr marL="788035" marR="708025" lvl="0" indent="-342900" algn="ctr">
              <a:lnSpc>
                <a:spcPct val="120000"/>
              </a:lnSpc>
              <a:spcBef>
                <a:spcPct val="20000"/>
              </a:spcBef>
              <a:defRPr/>
            </a:pPr>
            <a:r>
              <a:rPr lang="en-US" sz="2000" spc="160" dirty="0">
                <a:latin typeface="Times New Roman"/>
                <a:cs typeface="Times New Roman"/>
              </a:rPr>
              <a:t>Department of Biological Chemistry</a:t>
            </a:r>
          </a:p>
          <a:p>
            <a:pPr marL="788035" marR="708025" lvl="0" indent="-342900" algn="ctr">
              <a:lnSpc>
                <a:spcPct val="120000"/>
              </a:lnSpc>
              <a:spcBef>
                <a:spcPct val="20000"/>
              </a:spcBef>
              <a:defRPr/>
            </a:pPr>
            <a:r>
              <a:rPr lang="en-US" sz="2000" spc="160" dirty="0">
                <a:latin typeface="Times New Roman"/>
                <a:cs typeface="Times New Roman"/>
              </a:rPr>
              <a:t>David Geffen School of Medicine at UCLA</a:t>
            </a:r>
          </a:p>
          <a:p>
            <a:pPr marL="788035" marR="708025" lvl="0" indent="-342900" algn="ctr">
              <a:lnSpc>
                <a:spcPct val="120000"/>
              </a:lnSpc>
              <a:spcBef>
                <a:spcPct val="20000"/>
              </a:spcBef>
              <a:defRPr/>
            </a:pPr>
            <a:r>
              <a:rPr lang="en-US" sz="2000" spc="160" dirty="0">
                <a:latin typeface="Times New Roman"/>
                <a:cs typeface="Times New Roman"/>
              </a:rPr>
              <a:t>USA </a:t>
            </a:r>
          </a:p>
        </p:txBody>
      </p:sp>
      <p:pic>
        <p:nvPicPr>
          <p:cNvPr id="8"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pic>
        <p:nvPicPr>
          <p:cNvPr id="2" name="Picture 2" descr="John Colicell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4197522"/>
            <a:ext cx="1752600" cy="151747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Autofit/>
          </a:bodyPr>
          <a:lstStyle/>
          <a:p>
            <a:pPr marL="109728" indent="0" algn="just">
              <a:buNone/>
            </a:pPr>
            <a:r>
              <a:rPr lang="en-US" sz="2000" dirty="0">
                <a:latin typeface="Times New Roman" pitchFamily="18" charset="0"/>
                <a:cs typeface="Times New Roman" pitchFamily="18" charset="0"/>
              </a:rPr>
              <a:t>John </a:t>
            </a:r>
            <a:r>
              <a:rPr lang="en-US" sz="2000" dirty="0" err="1">
                <a:latin typeface="Times New Roman" pitchFamily="18" charset="0"/>
                <a:cs typeface="Times New Roman" pitchFamily="18" charset="0"/>
              </a:rPr>
              <a:t>Colicelli</a:t>
            </a:r>
            <a:r>
              <a:rPr lang="en-US" sz="2000" dirty="0">
                <a:latin typeface="Times New Roman" pitchFamily="18" charset="0"/>
                <a:cs typeface="Times New Roman" pitchFamily="18" charset="0"/>
              </a:rPr>
              <a:t> is a Professor and Vice Chair of Biological Chemistry in the David Geffen School of Medicine at UCLA .where he is an active member of the Molecular Biology Institute and </a:t>
            </a:r>
            <a:r>
              <a:rPr lang="en-US" sz="2000" dirty="0" err="1">
                <a:latin typeface="Times New Roman" pitchFamily="18" charset="0"/>
                <a:cs typeface="Times New Roman" pitchFamily="18" charset="0"/>
              </a:rPr>
              <a:t>Jonsson</a:t>
            </a:r>
            <a:r>
              <a:rPr lang="en-US" sz="2000" dirty="0">
                <a:latin typeface="Times New Roman" pitchFamily="18" charset="0"/>
                <a:cs typeface="Times New Roman" pitchFamily="18" charset="0"/>
              </a:rPr>
              <a:t> Comprehensive Cancer Center. He teaches Biochemistry and Cell Biology to graduate and undergraduate students and he is </a:t>
            </a:r>
            <a:r>
              <a:rPr lang="en-US" sz="2000" dirty="0" err="1">
                <a:latin typeface="Times New Roman" pitchFamily="18" charset="0"/>
                <a:cs typeface="Times New Roman" pitchFamily="18" charset="0"/>
              </a:rPr>
              <a:t>codirector</a:t>
            </a:r>
            <a:r>
              <a:rPr lang="en-US" sz="2000" dirty="0">
                <a:latin typeface="Times New Roman" pitchFamily="18" charset="0"/>
                <a:cs typeface="Times New Roman" pitchFamily="18" charset="0"/>
              </a:rPr>
              <a:t> of the Howard Hughes Undergraduate Research Program at </a:t>
            </a:r>
            <a:r>
              <a:rPr lang="en-US" sz="2000" dirty="0" err="1">
                <a:latin typeface="Times New Roman" pitchFamily="18" charset="0"/>
                <a:cs typeface="Times New Roman" pitchFamily="18" charset="0"/>
              </a:rPr>
              <a:t>UCLAHe</a:t>
            </a:r>
            <a:r>
              <a:rPr lang="en-US" sz="2000" dirty="0">
                <a:latin typeface="Times New Roman" pitchFamily="18" charset="0"/>
                <a:cs typeface="Times New Roman" pitchFamily="18" charset="0"/>
              </a:rPr>
              <a:t> received a BA in Chemistry from Rutgers University. New Brunswick New Jersey in 1979 He served as a Peace Corps volunteer teacher in Ghana West Africa 19791981. He was a graduate student in the Department of Biochemistry and Biophysics at Columbia University New York NY and received a PhD in 1986. He was a postdoctoral fellow and Staff Associate of Genetics at Cold Spring Harbor Laboratory Cold Spring Harbor NY 19861990. He has reviewed manuscripts for five separate journals during the past year.</a:t>
            </a:r>
          </a:p>
        </p:txBody>
      </p:sp>
      <p:sp>
        <p:nvSpPr>
          <p:cNvPr id="3" name="Title 2"/>
          <p:cNvSpPr>
            <a:spLocks noGrp="1"/>
          </p:cNvSpPr>
          <p:nvPr>
            <p:ph type="title"/>
          </p:nvPr>
        </p:nvSpPr>
        <p:spPr>
          <a:xfrm>
            <a:off x="1371600" y="533400"/>
            <a:ext cx="8229600" cy="1143000"/>
          </a:xfrm>
        </p:spPr>
        <p:txBody>
          <a:bodyPr>
            <a:normAutofit/>
          </a:bodyPr>
          <a:lstStyle/>
          <a:p>
            <a:r>
              <a:rPr lang="en-US" dirty="0" smtClean="0">
                <a:latin typeface="Times New Roman" pitchFamily="18" charset="0"/>
                <a:cs typeface="Times New Roman" pitchFamily="18" charset="0"/>
              </a:rPr>
              <a:t>Biography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00113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rmAutofit/>
          </a:bodyPr>
          <a:lstStyle/>
          <a:p>
            <a:pPr marL="109728" indent="0" algn="just">
              <a:buNone/>
            </a:pPr>
            <a:r>
              <a:rPr lang="en-US" sz="2000" dirty="0">
                <a:latin typeface="Times New Roman" pitchFamily="18" charset="0"/>
                <a:cs typeface="Times New Roman" pitchFamily="18" charset="0"/>
              </a:rPr>
              <a:t>Mechanisms of signal transduction in eukaryotic cells. RAS family </a:t>
            </a:r>
            <a:r>
              <a:rPr lang="en-US" sz="2000" dirty="0" err="1">
                <a:latin typeface="Times New Roman" pitchFamily="18" charset="0"/>
                <a:cs typeface="Times New Roman" pitchFamily="18" charset="0"/>
              </a:rPr>
              <a:t>GTPases</a:t>
            </a:r>
            <a:r>
              <a:rPr lang="en-US" sz="2000" dirty="0">
                <a:latin typeface="Times New Roman" pitchFamily="18" charset="0"/>
                <a:cs typeface="Times New Roman" pitchFamily="18" charset="0"/>
              </a:rPr>
              <a:t> and their effectors. ABL family non-receptor tyrosine kinases and their substrates. Regulation of receptor endocytosis. Etiology and treatment of leukemia and other hematopoietic </a:t>
            </a:r>
            <a:r>
              <a:rPr lang="en-US" sz="2000" dirty="0" err="1">
                <a:latin typeface="Times New Roman" pitchFamily="18" charset="0"/>
                <a:cs typeface="Times New Roman" pitchFamily="18" charset="0"/>
              </a:rPr>
              <a:t>neoplasias</a:t>
            </a:r>
            <a:r>
              <a:rPr lang="en-US" sz="2000" dirty="0">
                <a:latin typeface="Times New Roman" pitchFamily="18" charset="0"/>
                <a:cs typeface="Times New Roman" pitchFamily="18" charset="0"/>
              </a:rPr>
              <a:t>. Signaling pathways regulating synaptic </a:t>
            </a:r>
            <a:r>
              <a:rPr lang="en-US" sz="2000" dirty="0" err="1">
                <a:latin typeface="Times New Roman" pitchFamily="18" charset="0"/>
                <a:cs typeface="Times New Roman" pitchFamily="18" charset="0"/>
              </a:rPr>
              <a:t>plasticity.Cell</a:t>
            </a:r>
            <a:r>
              <a:rPr lang="en-US" sz="2000" dirty="0">
                <a:latin typeface="Times New Roman" pitchFamily="18" charset="0"/>
                <a:cs typeface="Times New Roman" pitchFamily="18" charset="0"/>
              </a:rPr>
              <a:t> biology education.</a:t>
            </a:r>
          </a:p>
        </p:txBody>
      </p:sp>
      <p:sp>
        <p:nvSpPr>
          <p:cNvPr id="3" name="Title 2"/>
          <p:cNvSpPr>
            <a:spLocks noGrp="1"/>
          </p:cNvSpPr>
          <p:nvPr>
            <p:ph type="title"/>
          </p:nvPr>
        </p:nvSpPr>
        <p:spPr>
          <a:xfrm>
            <a:off x="1295400" y="304800"/>
            <a:ext cx="8229600" cy="1447800"/>
          </a:xfrm>
        </p:spPr>
        <p:txBody>
          <a:bodyPr>
            <a:normAutofit/>
          </a:bodyPr>
          <a:lstStyle/>
          <a:p>
            <a:r>
              <a:rPr lang="en-US" sz="3600" dirty="0">
                <a:latin typeface="Times New Roman" pitchFamily="18" charset="0"/>
                <a:cs typeface="Times New Roman" pitchFamily="18" charset="0"/>
              </a:rPr>
              <a:t>Research </a:t>
            </a:r>
            <a:r>
              <a:rPr lang="en-US" sz="3600" dirty="0" smtClean="0">
                <a:latin typeface="Times New Roman" pitchFamily="18" charset="0"/>
                <a:cs typeface="Times New Roman" pitchFamily="18" charset="0"/>
              </a:rPr>
              <a:t>Interest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2727544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12888923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110</TotalTime>
  <Words>505</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PowerPoint Presentation</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24</cp:revision>
  <dcterms:created xsi:type="dcterms:W3CDTF">2014-09-03T06:02:07Z</dcterms:created>
  <dcterms:modified xsi:type="dcterms:W3CDTF">2015-12-07T16:20:25Z</dcterms:modified>
</cp:coreProperties>
</file>