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126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John K </a:t>
            </a:r>
            <a:r>
              <a:rPr lang="en-US" sz="2000" b="1" spc="160" dirty="0" err="1" smtClean="0">
                <a:latin typeface="Times New Roman"/>
                <a:cs typeface="Times New Roman"/>
              </a:rPr>
              <a:t>Osiri</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Washington State University</a:t>
            </a:r>
          </a:p>
          <a:p>
            <a:pPr marL="788035" marR="708025" lvl="0" indent="-342900" algn="ctr">
              <a:lnSpc>
                <a:spcPct val="120000"/>
              </a:lnSpc>
              <a:spcBef>
                <a:spcPct val="20000"/>
              </a:spcBef>
              <a:defRPr/>
            </a:pPr>
            <a:r>
              <a:rPr lang="en-US" sz="2000" spc="160" dirty="0">
                <a:latin typeface="Times New Roman"/>
                <a:cs typeface="Times New Roman"/>
              </a:rPr>
              <a:t>Pullman, WA</a:t>
            </a:r>
          </a:p>
          <a:p>
            <a:pPr marL="788035" marR="708025" lvl="0" indent="-342900" algn="ctr">
              <a:lnSpc>
                <a:spcPct val="120000"/>
              </a:lnSpc>
              <a:spcBef>
                <a:spcPct val="20000"/>
              </a:spcBef>
              <a:defRPr/>
            </a:pPr>
            <a:r>
              <a:rPr lang="en-US" sz="2000" spc="160" dirty="0">
                <a:latin typeface="Times New Roman"/>
                <a:cs typeface="Times New Roman"/>
              </a:rPr>
              <a:t>United States</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John K Osir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8075" y="3803561"/>
            <a:ext cx="1177925" cy="160663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ashington State University"/>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3944892"/>
            <a:ext cx="3448050" cy="13239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a:latin typeface="Times New Roman" pitchFamily="18" charset="0"/>
                <a:cs typeface="Times New Roman" pitchFamily="18" charset="0"/>
              </a:rPr>
              <a:t>John </a:t>
            </a:r>
            <a:r>
              <a:rPr lang="en-US" sz="1600" b="0" dirty="0" err="1">
                <a:latin typeface="Times New Roman" pitchFamily="18" charset="0"/>
                <a:cs typeface="Times New Roman" pitchFamily="18" charset="0"/>
              </a:rPr>
              <a:t>Kalu</a:t>
            </a:r>
            <a:r>
              <a:rPr lang="en-US" sz="1600" b="0" dirty="0">
                <a:latin typeface="Times New Roman" pitchFamily="18" charset="0"/>
                <a:cs typeface="Times New Roman" pitchFamily="18" charset="0"/>
              </a:rPr>
              <a:t> </a:t>
            </a:r>
            <a:r>
              <a:rPr lang="en-US" sz="1600" b="0" dirty="0" err="1">
                <a:latin typeface="Times New Roman" pitchFamily="18" charset="0"/>
                <a:cs typeface="Times New Roman" pitchFamily="18" charset="0"/>
              </a:rPr>
              <a:t>Osiri</a:t>
            </a:r>
            <a:r>
              <a:rPr lang="en-US" sz="1600" b="0" dirty="0">
                <a:latin typeface="Times New Roman" pitchFamily="18" charset="0"/>
                <a:cs typeface="Times New Roman" pitchFamily="18" charset="0"/>
              </a:rPr>
              <a:t>, founder of Unleash Group and creator of the Unleash concepts, is an international educator, author, entrepreneur, speaker and mentor of excellent students. He is a Clinical Professor of Entrepreneurship and International Business at Washington State University, located in Pullman, Washington, USA. His research is concerned with product development and commercialization of innovation. </a:t>
            </a:r>
          </a:p>
          <a:p>
            <a:pPr marL="109728" algn="just"/>
            <a:r>
              <a:rPr lang="en-US" sz="1600" b="0" dirty="0" smtClean="0">
                <a:latin typeface="Times New Roman" pitchFamily="18" charset="0"/>
                <a:cs typeface="Times New Roman" pitchFamily="18" charset="0"/>
              </a:rPr>
              <a:t>He </a:t>
            </a:r>
            <a:r>
              <a:rPr lang="en-US" sz="1600" b="0" dirty="0">
                <a:latin typeface="Times New Roman" pitchFamily="18" charset="0"/>
                <a:cs typeface="Times New Roman" pitchFamily="18" charset="0"/>
              </a:rPr>
              <a:t>earned a Baccalaureate degree in Chemistry from Grambling State University, and a Doctor of Philosophy in Bio-Analytical Chemistry (with an emphasis on biotechnological research) from Louisiana State University-Baton Rouge. His Post-Doctorate in Entrepreneurship and International Business was completed at The University of Florida-Gainesville. </a:t>
            </a:r>
          </a:p>
          <a:p>
            <a:pPr marL="109728" algn="just"/>
            <a:r>
              <a:rPr lang="en-US" sz="1600" b="0" dirty="0" err="1" smtClean="0">
                <a:latin typeface="Times New Roman" pitchFamily="18" charset="0"/>
                <a:cs typeface="Times New Roman" pitchFamily="18" charset="0"/>
              </a:rPr>
              <a:t>Osiri’s</a:t>
            </a:r>
            <a:r>
              <a:rPr lang="en-US" sz="1600" b="0" dirty="0" smtClean="0">
                <a:latin typeface="Times New Roman" pitchFamily="18" charset="0"/>
                <a:cs typeface="Times New Roman" pitchFamily="18" charset="0"/>
              </a:rPr>
              <a:t> </a:t>
            </a:r>
            <a:r>
              <a:rPr lang="en-US" sz="1600" b="0" dirty="0">
                <a:latin typeface="Times New Roman" pitchFamily="18" charset="0"/>
                <a:cs typeface="Times New Roman" pitchFamily="18" charset="0"/>
              </a:rPr>
              <a:t>passion is building businesses and assisting struggling communities, and his calling is helping students realize their dreams.</a:t>
            </a: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Product development and commercialization of innovation.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334</Words>
  <Application>Microsoft Office PowerPoint</Application>
  <PresentationFormat>On-screen Show (4:3)</PresentationFormat>
  <Paragraphs>23</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69</cp:revision>
  <dcterms:created xsi:type="dcterms:W3CDTF">2014-09-03T06:02:07Z</dcterms:created>
  <dcterms:modified xsi:type="dcterms:W3CDTF">2015-10-20T14:22:11Z</dcterms:modified>
</cp:coreProperties>
</file>