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60" r:id="rId4"/>
    <p:sldId id="261" r:id="rId5"/>
    <p:sldId id="258" r:id="rId6"/>
    <p:sldId id="259"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227B36-9192-4676-A098-001A6846494D}"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3441028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227B36-9192-4676-A098-001A6846494D}"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4023789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227B36-9192-4676-A098-001A6846494D}"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611662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227B36-9192-4676-A098-001A6846494D}"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3875512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227B36-9192-4676-A098-001A6846494D}"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3282830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227B36-9192-4676-A098-001A6846494D}" type="datetimeFigureOut">
              <a:rPr lang="en-US" smtClean="0"/>
              <a:t>10/14/2015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879483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227B36-9192-4676-A098-001A6846494D}" type="datetimeFigureOut">
              <a:rPr lang="en-US" smtClean="0"/>
              <a:t>10/14/2015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2439104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227B36-9192-4676-A098-001A6846494D}" type="datetimeFigureOut">
              <a:rPr lang="en-US" smtClean="0"/>
              <a:t>10/14/2015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4270866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227B36-9192-4676-A098-001A6846494D}" type="datetimeFigureOut">
              <a:rPr lang="en-US" smtClean="0"/>
              <a:t>10/14/2015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3263275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227B36-9192-4676-A098-001A6846494D}" type="datetimeFigureOut">
              <a:rPr lang="en-US" smtClean="0"/>
              <a:t>10/14/2015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2664022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227B36-9192-4676-A098-001A6846494D}" type="datetimeFigureOut">
              <a:rPr lang="en-US" smtClean="0"/>
              <a:t>10/14/2015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3139992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27B36-9192-4676-A098-001A6846494D}" type="datetimeFigureOut">
              <a:rPr lang="en-US" smtClean="0"/>
              <a:t>10/14/2015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EDBBDC-7E4C-4773-AC21-4C169E4BF4BF}" type="slidenum">
              <a:rPr lang="en-US" smtClean="0"/>
              <a:t>‹#›</a:t>
            </a:fld>
            <a:endParaRPr lang="en-US"/>
          </a:p>
        </p:txBody>
      </p:sp>
    </p:spTree>
    <p:extLst>
      <p:ext uri="{BB962C8B-B14F-4D97-AF65-F5344CB8AC3E}">
        <p14:creationId xmlns:p14="http://schemas.microsoft.com/office/powerpoint/2010/main" val="3647645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479394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Times New Roman" pitchFamily="18" charset="0"/>
                <a:cs typeface="Times New Roman" pitchFamily="18" charset="0"/>
              </a:rPr>
              <a:t>Kabilan</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Velliyagounder</a:t>
            </a:r>
            <a:endParaRPr lang="en-US" dirty="0">
              <a:latin typeface="Times New Roman" pitchFamily="18" charset="0"/>
              <a:cs typeface="Times New Roman"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2362200"/>
            <a:ext cx="1905000" cy="2667000"/>
          </a:xfrm>
        </p:spPr>
      </p:pic>
      <p:sp>
        <p:nvSpPr>
          <p:cNvPr id="5" name="Rectangle 4"/>
          <p:cNvSpPr/>
          <p:nvPr/>
        </p:nvSpPr>
        <p:spPr>
          <a:xfrm>
            <a:off x="2895600" y="3581400"/>
            <a:ext cx="4572000" cy="1477328"/>
          </a:xfrm>
          <a:prstGeom prst="rect">
            <a:avLst/>
          </a:prstGeom>
        </p:spPr>
        <p:txBody>
          <a:bodyPr>
            <a:spAutoFit/>
          </a:bodyPr>
          <a:lstStyle/>
          <a:p>
            <a:r>
              <a:rPr lang="en-US" dirty="0" err="1"/>
              <a:t>Kabilan</a:t>
            </a:r>
            <a:r>
              <a:rPr lang="en-US" dirty="0"/>
              <a:t> </a:t>
            </a:r>
            <a:r>
              <a:rPr lang="en-US" dirty="0" err="1"/>
              <a:t>Velliyagounder</a:t>
            </a:r>
            <a:r>
              <a:rPr lang="en-US" dirty="0"/>
              <a:t>, PhD</a:t>
            </a:r>
            <a:r>
              <a:rPr lang="en-US" dirty="0"/>
              <a:t/>
            </a:r>
            <a:br>
              <a:rPr lang="en-US" dirty="0"/>
            </a:br>
            <a:r>
              <a:rPr lang="en-US" dirty="0"/>
              <a:t>Assistant Professor</a:t>
            </a:r>
            <a:r>
              <a:rPr lang="en-US" dirty="0"/>
              <a:t/>
            </a:r>
            <a:br>
              <a:rPr lang="en-US" dirty="0"/>
            </a:br>
            <a:r>
              <a:rPr lang="en-US" dirty="0"/>
              <a:t>UMDNJ-NJDS, Oral Biology</a:t>
            </a:r>
            <a:r>
              <a:rPr lang="en-US" dirty="0"/>
              <a:t/>
            </a:r>
            <a:br>
              <a:rPr lang="en-US" dirty="0"/>
            </a:br>
            <a:r>
              <a:rPr lang="en-US" dirty="0"/>
              <a:t>New Jersey, USA</a:t>
            </a:r>
            <a:r>
              <a:rPr lang="en-US" dirty="0"/>
              <a:t/>
            </a:r>
            <a:br>
              <a:rPr lang="en-US" dirty="0"/>
            </a:br>
            <a:r>
              <a:rPr lang="en-US" dirty="0"/>
              <a:t>Tel. 973-972-5051</a:t>
            </a:r>
            <a:endParaRPr lang="en-US" dirty="0"/>
          </a:p>
        </p:txBody>
      </p:sp>
    </p:spTree>
    <p:extLst>
      <p:ext uri="{BB962C8B-B14F-4D97-AF65-F5344CB8AC3E}">
        <p14:creationId xmlns:p14="http://schemas.microsoft.com/office/powerpoint/2010/main" val="4218509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Biography</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marL="0" indent="0" algn="just">
              <a:buNone/>
            </a:pPr>
            <a:r>
              <a:rPr lang="en-US" sz="2000" dirty="0">
                <a:latin typeface="Times New Roman" pitchFamily="18" charset="0"/>
                <a:cs typeface="Times New Roman" pitchFamily="18" charset="0"/>
              </a:rPr>
              <a:t>Dr. </a:t>
            </a:r>
            <a:r>
              <a:rPr lang="en-US" sz="2000" dirty="0" err="1">
                <a:latin typeface="Times New Roman" pitchFamily="18" charset="0"/>
                <a:cs typeface="Times New Roman" pitchFamily="18" charset="0"/>
              </a:rPr>
              <a:t>Kabilan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Velliyagounder</a:t>
            </a:r>
            <a:r>
              <a:rPr lang="en-US" sz="2000" dirty="0">
                <a:latin typeface="Times New Roman" pitchFamily="18" charset="0"/>
                <a:cs typeface="Times New Roman" pitchFamily="18" charset="0"/>
              </a:rPr>
              <a:t> is an Assistant Professor in the Department of Oral Biology. He received his Ph.D. from University of Madras, Chennai, India. He started his first postdoctoral training in the Department of Biochemistry at Indian Institute of Science, Bangalore, India. In 1997 he started his second postdoctoral research in South Korea. </a:t>
            </a:r>
            <a:r>
              <a:rPr lang="en-US" sz="2000" dirty="0" err="1">
                <a:latin typeface="Times New Roman" pitchFamily="18" charset="0"/>
                <a:cs typeface="Times New Roman" pitchFamily="18" charset="0"/>
              </a:rPr>
              <a:t>Kabilan</a:t>
            </a:r>
            <a:r>
              <a:rPr lang="en-US" sz="2000" dirty="0">
                <a:latin typeface="Times New Roman" pitchFamily="18" charset="0"/>
                <a:cs typeface="Times New Roman" pitchFamily="18" charset="0"/>
              </a:rPr>
              <a:t> joined the Department of Oral Biology at New Jersey Dental School in 1999. He is working on host-pathogen interaction studies focusing specifically on </a:t>
            </a:r>
            <a:r>
              <a:rPr lang="en-US" sz="2000" dirty="0" err="1">
                <a:latin typeface="Times New Roman" pitchFamily="18" charset="0"/>
                <a:cs typeface="Times New Roman" pitchFamily="18" charset="0"/>
              </a:rPr>
              <a:t>lactoferrin</a:t>
            </a:r>
            <a:r>
              <a:rPr lang="en-US" sz="2000" dirty="0">
                <a:latin typeface="Times New Roman" pitchFamily="18" charset="0"/>
                <a:cs typeface="Times New Roman" pitchFamily="18" charset="0"/>
              </a:rPr>
              <a:t> and their effect on oral diseases. He is also working on different Lf hybrid peptides and testing their effects on various microorganisms. In addition, </a:t>
            </a:r>
            <a:r>
              <a:rPr lang="en-US" sz="2000" dirty="0" err="1">
                <a:latin typeface="Times New Roman" pitchFamily="18" charset="0"/>
                <a:cs typeface="Times New Roman" pitchFamily="18" charset="0"/>
              </a:rPr>
              <a:t>Kabilan</a:t>
            </a:r>
            <a:r>
              <a:rPr lang="en-US" sz="2000" dirty="0">
                <a:latin typeface="Times New Roman" pitchFamily="18" charset="0"/>
                <a:cs typeface="Times New Roman" pitchFamily="18" charset="0"/>
              </a:rPr>
              <a:t> has successfully identified a naturally occurring group of </a:t>
            </a:r>
            <a:r>
              <a:rPr lang="en-US" sz="2000" dirty="0" err="1">
                <a:latin typeface="Times New Roman" pitchFamily="18" charset="0"/>
                <a:cs typeface="Times New Roman" pitchFamily="18" charset="0"/>
              </a:rPr>
              <a:t>organosulfur</a:t>
            </a:r>
            <a:r>
              <a:rPr lang="en-US" sz="2000" dirty="0">
                <a:latin typeface="Times New Roman" pitchFamily="18" charset="0"/>
                <a:cs typeface="Times New Roman" pitchFamily="18" charset="0"/>
              </a:rPr>
              <a:t> compounds with a significant potential to be used as an alternative therapy to treat oral and systemic diseases.</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4250252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Research Interest</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a:latin typeface="Times New Roman" pitchFamily="18" charset="0"/>
                <a:cs typeface="Times New Roman" pitchFamily="18" charset="0"/>
              </a:rPr>
              <a:t>Host pathogen interaction studies</a:t>
            </a:r>
          </a:p>
          <a:p>
            <a:pPr algn="just"/>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Experimental animal models and transgenic</a:t>
            </a:r>
          </a:p>
          <a:p>
            <a:pPr algn="just"/>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Alternative therapy</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168966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2200" dirty="0">
                <a:latin typeface="Times New Roman" pitchFamily="18" charset="0"/>
                <a:cs typeface="Times New Roman" pitchFamily="18" charset="0"/>
                <a:hlinkClick r:id="rId3"/>
              </a:rPr>
              <a:t>http://www.conferenceseries.com</a:t>
            </a:r>
            <a:r>
              <a:rPr lang="en-US" sz="2200" dirty="0" smtClean="0">
                <a:latin typeface="Times New Roman" pitchFamily="18" charset="0"/>
                <a:cs typeface="Times New Roman" pitchFamily="18" charset="0"/>
                <a:hlinkClick r:id="rId3"/>
              </a:rPr>
              <a:t>/</a:t>
            </a:r>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Tree>
    <p:extLst>
      <p:ext uri="{BB962C8B-B14F-4D97-AF65-F5344CB8AC3E}">
        <p14:creationId xmlns:p14="http://schemas.microsoft.com/office/powerpoint/2010/main" val="31393786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dirty="0"/>
          </a:p>
        </p:txBody>
      </p:sp>
      <p:sp>
        <p:nvSpPr>
          <p:cNvPr id="2" name="Title 1"/>
          <p:cNvSpPr>
            <a:spLocks noGrp="1"/>
          </p:cNvSpPr>
          <p:nvPr>
            <p:ph type="title"/>
          </p:nvPr>
        </p:nvSpPr>
        <p:spPr/>
        <p:txBody>
          <a:bodyPr/>
          <a:lstStyle/>
          <a:p>
            <a:pPr>
              <a:defRPr/>
            </a:pPr>
            <a:endParaRPr lang="en-US"/>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9645746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341</Words>
  <Application>Microsoft Office PowerPoint</Application>
  <PresentationFormat>On-screen Show (4:3)</PresentationFormat>
  <Paragraphs>22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Kabilan Velliyagounder</vt:lpstr>
      <vt:lpstr>Biography</vt:lpstr>
      <vt:lpstr>Research Interest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rahul-s</dc:creator>
  <cp:lastModifiedBy>rahul-s</cp:lastModifiedBy>
  <cp:revision>6</cp:revision>
  <dcterms:created xsi:type="dcterms:W3CDTF">2015-10-14T08:23:48Z</dcterms:created>
  <dcterms:modified xsi:type="dcterms:W3CDTF">2015-10-14T09:28:07Z</dcterms:modified>
</cp:coreProperties>
</file>