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6"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74CA2C-4B3F-4109-88EB-2B3B37DD5F61}" type="datetimeFigureOut">
              <a:rPr lang="en-US" smtClean="0"/>
              <a:pPr/>
              <a:t>12/19/2014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B5F8E-1821-4103-BBBE-B36869ABFB7D}" type="slidenum">
              <a:rPr lang="en-US" smtClean="0"/>
              <a:pPr/>
              <a:t>‹#›</a:t>
            </a:fld>
            <a:endParaRPr lang="en-US"/>
          </a:p>
        </p:txBody>
      </p:sp>
    </p:spTree>
    <p:extLst>
      <p:ext uri="{BB962C8B-B14F-4D97-AF65-F5344CB8AC3E}">
        <p14:creationId xmlns:p14="http://schemas.microsoft.com/office/powerpoint/2010/main" val="32839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0B720-EC50-40CD-88A0-942E0257A954}"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02D10-9DB1-406A-B4D6-C3CAFC7732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0B720-EC50-40CD-88A0-942E0257A954}" type="datetimeFigureOut">
              <a:rPr lang="en-US" smtClean="0"/>
              <a:pPr/>
              <a:t>12/19/2014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02D10-9DB1-406A-B4D6-C3CAFC7732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solidFill>
                  <a:srgbClr val="7030A0"/>
                </a:solidFill>
              </a:rPr>
              <a:t>Journal of Molecular Imaging and Dynamics</a:t>
            </a:r>
            <a:endParaRPr lang="en-US" dirty="0">
              <a:solidFill>
                <a:srgbClr val="7030A0"/>
              </a:solidFill>
            </a:endParaRPr>
          </a:p>
        </p:txBody>
      </p:sp>
      <p:sp>
        <p:nvSpPr>
          <p:cNvPr id="3" name="Subtitle 2"/>
          <p:cNvSpPr>
            <a:spLocks noGrp="1"/>
          </p:cNvSpPr>
          <p:nvPr>
            <p:ph type="subTitle" idx="1"/>
          </p:nvPr>
        </p:nvSpPr>
        <p:spPr>
          <a:xfrm>
            <a:off x="685800" y="2057400"/>
            <a:ext cx="7620000" cy="4343400"/>
          </a:xfrm>
        </p:spPr>
        <p:txBody>
          <a:bodyPr>
            <a:normAutofit fontScale="77500" lnSpcReduction="20000"/>
          </a:bodyPr>
          <a:lstStyle/>
          <a:p>
            <a:pPr algn="just"/>
            <a:r>
              <a:rPr lang="en-US" dirty="0"/>
              <a:t>OMICS Group International through its Open Access Initiative is committed to make genuine and reliable contributions to the scientific community. OMICS Group hosts over </a:t>
            </a:r>
            <a:r>
              <a:rPr lang="en-US" b="1" dirty="0"/>
              <a:t>400</a:t>
            </a:r>
            <a:r>
              <a:rPr lang="en-US" dirty="0"/>
              <a:t> leading-edge peer reviewed Open Access Journals and organizes over </a:t>
            </a:r>
            <a:r>
              <a:rPr lang="en-US" b="1" dirty="0"/>
              <a:t>300</a:t>
            </a:r>
            <a:r>
              <a:rPr lang="en-US" dirty="0"/>
              <a:t> International Conferences annually all over the world. OMICS Publishing Group journals have over </a:t>
            </a:r>
            <a:r>
              <a:rPr lang="en-US" b="1" dirty="0"/>
              <a:t>3 million</a:t>
            </a:r>
            <a:r>
              <a:rPr lang="en-US" dirty="0"/>
              <a:t> readers and the fame and success of the same can be attributed to the strong editorial board which contains over </a:t>
            </a:r>
            <a:r>
              <a:rPr lang="en-US" b="1" dirty="0"/>
              <a:t>30000</a:t>
            </a:r>
            <a:r>
              <a:rPr lang="en-US" dirty="0"/>
              <a:t> eminent personalities that ensure a rapid, quality and quick review process. OMICS Group signed an agreement with more than </a:t>
            </a:r>
            <a:r>
              <a:rPr lang="en-US" b="1" dirty="0"/>
              <a:t>1000</a:t>
            </a:r>
            <a:r>
              <a:rPr lang="en-US" dirty="0"/>
              <a:t> International Societies to make healthcare information Open Access.</a:t>
            </a:r>
          </a:p>
          <a:p>
            <a:endParaRPr lang="en-US" dirty="0"/>
          </a:p>
        </p:txBody>
      </p:sp>
    </p:spTree>
    <p:extLst>
      <p:ext uri="{BB962C8B-B14F-4D97-AF65-F5344CB8AC3E}">
        <p14:creationId xmlns:p14="http://schemas.microsoft.com/office/powerpoint/2010/main" val="69871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OMICS Journals are welcoming Submissions</a:t>
            </a:r>
            <a:endParaRPr lang="en-US"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pPr algn="just">
              <a:defRPr/>
            </a:pPr>
            <a:r>
              <a:rPr lang="en-IN" dirty="0"/>
              <a:t>OMICS Group welcomes submissions that are original and technically so as to serve both the developing world and developed countries in the best possible way.</a:t>
            </a:r>
          </a:p>
          <a:p>
            <a:pPr algn="just">
              <a:defRPr/>
            </a:pPr>
            <a:r>
              <a:rPr lang="en-US" dirty="0"/>
              <a:t>OMICS Journals  are poised in excellence by publishing high quality research. </a:t>
            </a:r>
            <a:r>
              <a:rPr lang="en-IN" dirty="0"/>
              <a:t>OMICS Group follows an Editorial Manager® System peer review process and boasts of a strong and active editorial board.</a:t>
            </a:r>
            <a:endParaRPr lang="en-US" dirty="0"/>
          </a:p>
          <a:p>
            <a:pPr algn="just">
              <a:defRPr/>
            </a:pPr>
            <a:r>
              <a:rPr lang="en-US" dirty="0"/>
              <a:t>Editors and reviewers are experts in their field and provide anonymous, unbiased and detailed reviews of all submissions.</a:t>
            </a:r>
          </a:p>
          <a:p>
            <a:pPr algn="just">
              <a:defRPr/>
            </a:pPr>
            <a:r>
              <a:rPr lang="en-IN" dirty="0"/>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dirty="0"/>
          </a:p>
          <a:p>
            <a:pPr algn="just">
              <a:defRPr/>
            </a:pPr>
            <a:r>
              <a:rPr lang="en-US" dirty="0">
                <a:ea typeface="Microsoft YaHei" panose="020B0503020204020204" pitchFamily="34" charset="-122"/>
              </a:rPr>
              <a:t>For more details please visit our website: </a:t>
            </a:r>
            <a:r>
              <a:rPr lang="en-US" dirty="0">
                <a:ea typeface="Microsoft YaHei" panose="020B0503020204020204" pitchFamily="34" charset="-122"/>
                <a:hlinkClick r:id="rId2"/>
              </a:rPr>
              <a:t>http://omicsonline.org/Submitmanuscript.php</a:t>
            </a:r>
            <a:r>
              <a:rPr lang="en-US" dirty="0">
                <a:ea typeface="Microsoft YaHei" panose="020B0503020204020204" pitchFamily="34" charset="-122"/>
              </a:rPr>
              <a:t> </a:t>
            </a:r>
          </a:p>
          <a:p>
            <a:endParaRPr lang="en-US" dirty="0"/>
          </a:p>
          <a:p>
            <a:endParaRPr lang="en-US" dirty="0"/>
          </a:p>
        </p:txBody>
      </p:sp>
    </p:spTree>
    <p:extLst>
      <p:ext uri="{BB962C8B-B14F-4D97-AF65-F5344CB8AC3E}">
        <p14:creationId xmlns:p14="http://schemas.microsoft.com/office/powerpoint/2010/main" val="381841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t Louis\photos\WP_20140608_016201406121128311.jpg"/>
          <p:cNvPicPr>
            <a:picLocks noChangeAspect="1" noChangeArrowheads="1"/>
          </p:cNvPicPr>
          <p:nvPr/>
        </p:nvPicPr>
        <p:blipFill>
          <a:blip r:embed="rId2" cstate="print"/>
          <a:srcRect b="7362"/>
          <a:stretch>
            <a:fillRect/>
          </a:stretch>
        </p:blipFill>
        <p:spPr bwMode="auto">
          <a:xfrm>
            <a:off x="7391400" y="0"/>
            <a:ext cx="1752600" cy="1604272"/>
          </a:xfrm>
          <a:prstGeom prst="rect">
            <a:avLst/>
          </a:prstGeom>
          <a:noFill/>
        </p:spPr>
      </p:pic>
      <p:sp>
        <p:nvSpPr>
          <p:cNvPr id="3" name="Title 2"/>
          <p:cNvSpPr>
            <a:spLocks noGrp="1"/>
          </p:cNvSpPr>
          <p:nvPr>
            <p:ph type="title"/>
          </p:nvPr>
        </p:nvSpPr>
        <p:spPr>
          <a:xfrm>
            <a:off x="457200" y="274638"/>
            <a:ext cx="5486400" cy="1143000"/>
          </a:xfrm>
        </p:spPr>
        <p:txBody>
          <a:bodyPr>
            <a:normAutofit/>
          </a:bodyPr>
          <a:lstStyle/>
          <a:p>
            <a:r>
              <a:rPr lang="en-US" sz="3600" dirty="0" smtClean="0">
                <a:solidFill>
                  <a:srgbClr val="7030A0"/>
                </a:solidFill>
              </a:rPr>
              <a:t>Dr. Kanhaiyalal Agrawal</a:t>
            </a:r>
            <a:endParaRPr lang="en-US" sz="3600" dirty="0">
              <a:solidFill>
                <a:srgbClr val="7030A0"/>
              </a:solidFill>
            </a:endParaRPr>
          </a:p>
        </p:txBody>
      </p:sp>
      <p:sp>
        <p:nvSpPr>
          <p:cNvPr id="4" name="Content Placeholder 3"/>
          <p:cNvSpPr>
            <a:spLocks noGrp="1"/>
          </p:cNvSpPr>
          <p:nvPr>
            <p:ph idx="1"/>
          </p:nvPr>
        </p:nvSpPr>
        <p:spPr>
          <a:xfrm>
            <a:off x="76200" y="1524000"/>
            <a:ext cx="8610600" cy="5257800"/>
          </a:xfrm>
        </p:spPr>
        <p:txBody>
          <a:bodyPr>
            <a:normAutofit lnSpcReduction="10000"/>
          </a:bodyPr>
          <a:lstStyle/>
          <a:p>
            <a:r>
              <a:rPr lang="en-US" sz="2400" dirty="0" smtClean="0"/>
              <a:t>M.D. Nuclear Medicine, PGIMER, Chandigarh, India</a:t>
            </a:r>
          </a:p>
          <a:p>
            <a:r>
              <a:rPr lang="en-US" sz="2400" dirty="0" smtClean="0"/>
              <a:t>Specialist registrar in Guy’s Hospital, London, UK</a:t>
            </a:r>
          </a:p>
          <a:p>
            <a:r>
              <a:rPr lang="en-US" sz="2400" dirty="0" smtClean="0"/>
              <a:t>Currently  Nuclear Medicine Physician, PGIMER, India</a:t>
            </a:r>
          </a:p>
          <a:p>
            <a:r>
              <a:rPr lang="en-US" sz="2400" dirty="0" smtClean="0"/>
              <a:t>Authored 37 scientific papers in national and international journals and a book chapter in a reputed book</a:t>
            </a:r>
          </a:p>
          <a:p>
            <a:r>
              <a:rPr lang="en-US" sz="2400" dirty="0" smtClean="0"/>
              <a:t>Editorial board member of an international journal  and reviewer in IJNM</a:t>
            </a:r>
          </a:p>
          <a:p>
            <a:r>
              <a:rPr lang="en-US" sz="2400" dirty="0" smtClean="0"/>
              <a:t>Honored with many national and international awards including prestigious “</a:t>
            </a:r>
            <a:r>
              <a:rPr lang="en-US" sz="2400" dirty="0" err="1" smtClean="0"/>
              <a:t>Kataria</a:t>
            </a:r>
            <a:r>
              <a:rPr lang="en-US" sz="2400" dirty="0" smtClean="0"/>
              <a:t> memorial gold medal” for best postgraduate student of PGIMER, Chandigarh</a:t>
            </a:r>
          </a:p>
          <a:p>
            <a:r>
              <a:rPr lang="en-US" sz="2400" dirty="0" smtClean="0"/>
              <a:t>Presented many scientific papers in national and international meetings</a:t>
            </a:r>
          </a:p>
          <a:p>
            <a:r>
              <a:rPr lang="en-US" sz="2400" dirty="0" smtClean="0"/>
              <a:t>Areas of interest are musculoskeletal hybrid imaging, PET/CT and radionuclide therapies </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000" dirty="0" smtClean="0"/>
              <a:t>Thank you</a:t>
            </a:r>
            <a:endParaRPr lang="en-US" sz="4000" dirty="0"/>
          </a:p>
        </p:txBody>
      </p:sp>
    </p:spTree>
    <p:extLst>
      <p:ext uri="{BB962C8B-B14F-4D97-AF65-F5344CB8AC3E}">
        <p14:creationId xmlns:p14="http://schemas.microsoft.com/office/powerpoint/2010/main" val="1004264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372</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Journal of Molecular Imaging and Dynamics</vt:lpstr>
      <vt:lpstr>OMICS Journals are welcoming Submissions</vt:lpstr>
      <vt:lpstr>Dr. Kanhaiyalal Agrawal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Manasa</cp:lastModifiedBy>
  <cp:revision>9</cp:revision>
  <dcterms:created xsi:type="dcterms:W3CDTF">2014-12-08T14:04:04Z</dcterms:created>
  <dcterms:modified xsi:type="dcterms:W3CDTF">2014-12-19T06:01:14Z</dcterms:modified>
</cp:coreProperties>
</file>