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78" r:id="rId3"/>
    <p:sldId id="271" r:id="rId4"/>
    <p:sldId id="274" r:id="rId5"/>
    <p:sldId id="273" r:id="rId6"/>
    <p:sldId id="276"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58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48082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Karri S</a:t>
            </a:r>
          </a:p>
          <a:p>
            <a:pPr marL="788035" marR="708025" lvl="0" indent="-342900" algn="ctr">
              <a:lnSpc>
                <a:spcPct val="120000"/>
              </a:lnSpc>
              <a:spcBef>
                <a:spcPct val="20000"/>
              </a:spcBef>
              <a:defRPr/>
            </a:pPr>
            <a:r>
              <a:rPr lang="en-US" sz="2000" spc="160" dirty="0">
                <a:latin typeface="Times New Roman"/>
                <a:cs typeface="Times New Roman"/>
              </a:rPr>
              <a:t>Department of Internal Medicine</a:t>
            </a:r>
          </a:p>
          <a:p>
            <a:pPr marL="788035" marR="708025" lvl="0" indent="-342900" algn="ctr">
              <a:lnSpc>
                <a:spcPct val="120000"/>
              </a:lnSpc>
              <a:spcBef>
                <a:spcPct val="20000"/>
              </a:spcBef>
              <a:defRPr/>
            </a:pPr>
            <a:r>
              <a:rPr lang="en-US" sz="2000" spc="160" dirty="0">
                <a:latin typeface="Times New Roman"/>
                <a:cs typeface="Times New Roman"/>
              </a:rPr>
              <a:t>Texas Tech University Health Sciences Centre</a:t>
            </a:r>
          </a:p>
          <a:p>
            <a:pPr marL="788035" marR="708025" lvl="0" indent="-342900" algn="ctr">
              <a:lnSpc>
                <a:spcPct val="120000"/>
              </a:lnSpc>
              <a:spcBef>
                <a:spcPct val="20000"/>
              </a:spcBef>
              <a:defRPr/>
            </a:pPr>
            <a:r>
              <a:rPr lang="en-US" sz="2000" spc="160" dirty="0">
                <a:latin typeface="Times New Roman"/>
                <a:cs typeface="Times New Roman"/>
              </a:rPr>
              <a:t>USA</a:t>
            </a: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1026" name="Picture 2" descr="Karri 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9223" y="4205287"/>
            <a:ext cx="809625" cy="11334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xas Tech Univers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3886200"/>
            <a:ext cx="1143000" cy="1304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2000" dirty="0">
                <a:latin typeface="Times New Roman" pitchFamily="18" charset="0"/>
                <a:cs typeface="Times New Roman" pitchFamily="18" charset="0"/>
              </a:rPr>
              <a:t>Dr. </a:t>
            </a:r>
            <a:r>
              <a:rPr lang="en-US" sz="2000" dirty="0" err="1">
                <a:latin typeface="Times New Roman" pitchFamily="18" charset="0"/>
                <a:cs typeface="Times New Roman" pitchFamily="18" charset="0"/>
              </a:rPr>
              <a:t>Sritulasi</a:t>
            </a:r>
            <a:r>
              <a:rPr lang="en-US" sz="2000" dirty="0">
                <a:latin typeface="Times New Roman" pitchFamily="18" charset="0"/>
                <a:cs typeface="Times New Roman" pitchFamily="18" charset="0"/>
              </a:rPr>
              <a:t> Karri was born in Bellary, Karnataka, India. She attained MSc, MPhil in Zoology with a specialization in Endocrinology from Gulbarga University, Gulbarga, India and PhD from </a:t>
            </a:r>
            <a:r>
              <a:rPr lang="en-US" sz="2000" dirty="0" err="1">
                <a:latin typeface="Times New Roman" pitchFamily="18" charset="0"/>
                <a:cs typeface="Times New Roman" pitchFamily="18" charset="0"/>
              </a:rPr>
              <a:t>Bharathiar</a:t>
            </a:r>
            <a:r>
              <a:rPr lang="en-US" sz="2000" dirty="0">
                <a:latin typeface="Times New Roman" pitchFamily="18" charset="0"/>
                <a:cs typeface="Times New Roman" pitchFamily="18" charset="0"/>
              </a:rPr>
              <a:t> University, Coimbatore, India. Successively, she trained as a postdoctoral fellow at the Indian Institute of Science, Bangalore, India and at Texas Tech University Health Sciences Centre, Lubbock, TX, USA and later held faculty position at the Internal Medicine Department, TTUHSC, Lubbock, TX, USA.</a:t>
            </a: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0011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2000" dirty="0">
                <a:latin typeface="Times New Roman" pitchFamily="18" charset="0"/>
                <a:cs typeface="Times New Roman" pitchFamily="18" charset="0"/>
              </a:rPr>
              <a:t>Dr. Karris research interests focus on studying pathways and molecular mechanisms regulated by drugs in disease </a:t>
            </a:r>
            <a:r>
              <a:rPr lang="en-US" sz="2000" dirty="0" err="1">
                <a:latin typeface="Times New Roman" pitchFamily="18" charset="0"/>
                <a:cs typeface="Times New Roman" pitchFamily="18" charset="0"/>
              </a:rPr>
              <a:t>conditionsor</a:t>
            </a:r>
            <a:r>
              <a:rPr lang="en-US" sz="2000" dirty="0">
                <a:latin typeface="Times New Roman" pitchFamily="18" charset="0"/>
                <a:cs typeface="Times New Roman" pitchFamily="18" charset="0"/>
              </a:rPr>
              <a:t> toxicology. Dr. Karri recently identified that </a:t>
            </a:r>
            <a:r>
              <a:rPr lang="en-US" sz="2000" dirty="0" err="1">
                <a:latin typeface="Times New Roman" pitchFamily="18" charset="0"/>
                <a:cs typeface="Times New Roman" pitchFamily="18" charset="0"/>
              </a:rPr>
              <a:t>Alzheimers</a:t>
            </a:r>
            <a:r>
              <a:rPr lang="en-US" sz="2000" dirty="0">
                <a:latin typeface="Times New Roman" pitchFamily="18" charset="0"/>
                <a:cs typeface="Times New Roman" pitchFamily="18" charset="0"/>
              </a:rPr>
              <a:t> disease genes are expressed in the lungs and GI tract of AD transgenic mice and that </a:t>
            </a:r>
            <a:r>
              <a:rPr lang="en-US" sz="2000" dirty="0" err="1">
                <a:latin typeface="Times New Roman" pitchFamily="18" charset="0"/>
                <a:cs typeface="Times New Roman" pitchFamily="18" charset="0"/>
              </a:rPr>
              <a:t>dihydrotestosterone</a:t>
            </a:r>
            <a:r>
              <a:rPr lang="en-US" sz="2000" dirty="0">
                <a:latin typeface="Times New Roman" pitchFamily="18" charset="0"/>
                <a:cs typeface="Times New Roman" pitchFamily="18" charset="0"/>
              </a:rPr>
              <a:t> regulates these genes. Dr. Karris work also involves the study of methotrexate  an anticancer drug and folic acid </a:t>
            </a:r>
            <a:r>
              <a:rPr lang="en-US" sz="2000" dirty="0" err="1">
                <a:latin typeface="Times New Roman" pitchFamily="18" charset="0"/>
                <a:cs typeface="Times New Roman" pitchFamily="18" charset="0"/>
              </a:rPr>
              <a:t>leucovorin</a:t>
            </a:r>
            <a:r>
              <a:rPr lang="en-US" sz="2000" dirty="0">
                <a:latin typeface="Times New Roman" pitchFamily="18" charset="0"/>
                <a:cs typeface="Times New Roman" pitchFamily="18" charset="0"/>
              </a:rPr>
              <a:t>  supplementation in female rats to reveal its mechanism in non-neoplastic </a:t>
            </a:r>
            <a:r>
              <a:rPr lang="en-US" sz="2000" dirty="0" smtClean="0">
                <a:latin typeface="Times New Roman" pitchFamily="18" charset="0"/>
                <a:cs typeface="Times New Roman" pitchFamily="18" charset="0"/>
              </a:rPr>
              <a:t>conditions.</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4149744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275215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472</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27</cp:revision>
  <dcterms:created xsi:type="dcterms:W3CDTF">2014-09-03T06:02:07Z</dcterms:created>
  <dcterms:modified xsi:type="dcterms:W3CDTF">2015-12-08T13:10:41Z</dcterms:modified>
</cp:coreProperties>
</file>