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345" r:id="rId2"/>
    <p:sldId id="346" r:id="rId3"/>
    <p:sldId id="256" r:id="rId4"/>
    <p:sldId id="257" r:id="rId5"/>
    <p:sldId id="341" r:id="rId6"/>
    <p:sldId id="260" r:id="rId7"/>
    <p:sldId id="347" r:id="rId8"/>
    <p:sldId id="348" r:id="rId9"/>
    <p:sldId id="34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12/2/2015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12/2/2015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3901196"/>
          </a:xfrm>
          <a:prstGeom prst="rect">
            <a:avLst/>
          </a:prstGeom>
        </p:spPr>
        <p:txBody>
          <a:bodyPr wrap="square">
            <a:spAutoFit/>
          </a:bodyPr>
          <a:lstStyle/>
          <a:p>
            <a:pPr>
              <a:lnSpc>
                <a:spcPct val="150000"/>
              </a:lnSpc>
            </a:pPr>
            <a:r>
              <a:rPr lang="en-US" sz="2800" b="1" dirty="0" err="1"/>
              <a:t>Kazi</a:t>
            </a:r>
            <a:r>
              <a:rPr lang="en-US" sz="2800" b="1" dirty="0"/>
              <a:t> </a:t>
            </a:r>
            <a:r>
              <a:rPr lang="en-US" sz="2800" b="1" dirty="0" err="1"/>
              <a:t>Ahsan</a:t>
            </a:r>
            <a:r>
              <a:rPr lang="en-US" sz="2800" b="1" dirty="0"/>
              <a:t> </a:t>
            </a:r>
            <a:r>
              <a:rPr lang="en-US" sz="2800" b="1" dirty="0" err="1"/>
              <a:t>Jamil</a:t>
            </a:r>
            <a:endParaRPr lang="en-US" sz="2800" b="1" dirty="0"/>
          </a:p>
          <a:p>
            <a:pPr>
              <a:lnSpc>
                <a:spcPct val="150000"/>
              </a:lnSpc>
            </a:pPr>
            <a:r>
              <a:rPr lang="en-US" sz="2800" b="1" dirty="0"/>
              <a:t>Associate Professor</a:t>
            </a:r>
          </a:p>
          <a:p>
            <a:pPr>
              <a:lnSpc>
                <a:spcPct val="150000"/>
              </a:lnSpc>
            </a:pPr>
            <a:r>
              <a:rPr lang="en-US" sz="2800" b="1" dirty="0"/>
              <a:t>Faculty of Dentistry</a:t>
            </a:r>
          </a:p>
          <a:p>
            <a:pPr>
              <a:lnSpc>
                <a:spcPct val="150000"/>
              </a:lnSpc>
            </a:pPr>
            <a:r>
              <a:rPr lang="en-US" sz="2800" b="1" dirty="0" err="1"/>
              <a:t>Universiti</a:t>
            </a:r>
            <a:r>
              <a:rPr lang="en-US" sz="2800" b="1" dirty="0"/>
              <a:t> </a:t>
            </a:r>
            <a:r>
              <a:rPr lang="en-US" sz="2800" b="1" dirty="0" err="1"/>
              <a:t>Teknologi</a:t>
            </a:r>
            <a:r>
              <a:rPr lang="en-US" sz="2800" b="1" dirty="0"/>
              <a:t> MARA (</a:t>
            </a:r>
            <a:r>
              <a:rPr lang="en-US" sz="2800" b="1" dirty="0" err="1"/>
              <a:t>UiTM</a:t>
            </a:r>
            <a:r>
              <a:rPr lang="en-US" sz="2800" b="1" dirty="0"/>
              <a:t>)</a:t>
            </a:r>
          </a:p>
          <a:p>
            <a:pPr>
              <a:lnSpc>
                <a:spcPct val="150000"/>
              </a:lnSpc>
            </a:pPr>
            <a:r>
              <a:rPr lang="en-US" sz="2800" b="1" dirty="0"/>
              <a:t>Selangor, Malaysia</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Kazi Ahsan Jami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5257" y="2423123"/>
            <a:ext cx="2332943" cy="3266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1938992"/>
          </a:xfrm>
          <a:prstGeom prst="rect">
            <a:avLst/>
          </a:prstGeom>
        </p:spPr>
        <p:txBody>
          <a:bodyPr wrap="square">
            <a:spAutoFit/>
          </a:bodyPr>
          <a:lstStyle/>
          <a:p>
            <a:pPr marL="342900" indent="-342900" algn="just">
              <a:buFont typeface="Arial" pitchFamily="34" charset="0"/>
              <a:buChar char="•"/>
            </a:pPr>
            <a:r>
              <a:rPr lang="en-IN" sz="2400" dirty="0" err="1"/>
              <a:t>Assoc</a:t>
            </a:r>
            <a:r>
              <a:rPr lang="en-IN" sz="2400" dirty="0"/>
              <a:t> </a:t>
            </a:r>
            <a:r>
              <a:rPr lang="en-IN" sz="2400" dirty="0" err="1"/>
              <a:t>Prof.</a:t>
            </a:r>
            <a:r>
              <a:rPr lang="en-IN" sz="2400" dirty="0"/>
              <a:t> </a:t>
            </a:r>
            <a:r>
              <a:rPr lang="en-IN" sz="2400" dirty="0" err="1"/>
              <a:t>Dr.</a:t>
            </a:r>
            <a:r>
              <a:rPr lang="en-IN" sz="2400" dirty="0"/>
              <a:t> </a:t>
            </a:r>
            <a:r>
              <a:rPr lang="en-IN" sz="2400" dirty="0" err="1"/>
              <a:t>Kazi</a:t>
            </a:r>
            <a:r>
              <a:rPr lang="en-IN" sz="2400" dirty="0"/>
              <a:t> </a:t>
            </a:r>
            <a:r>
              <a:rPr lang="en-IN" sz="2400" dirty="0" err="1"/>
              <a:t>Ahsan</a:t>
            </a:r>
            <a:r>
              <a:rPr lang="en-IN" sz="2400" dirty="0"/>
              <a:t> </a:t>
            </a:r>
            <a:r>
              <a:rPr lang="en-IN" sz="2400" dirty="0" err="1"/>
              <a:t>Jamil</a:t>
            </a:r>
            <a:r>
              <a:rPr lang="en-IN" sz="2400" dirty="0"/>
              <a:t> is currently a lecturer in the Faculty of Dentistry, </a:t>
            </a:r>
            <a:r>
              <a:rPr lang="en-IN" sz="2400" dirty="0" err="1"/>
              <a:t>Universiti</a:t>
            </a:r>
            <a:r>
              <a:rPr lang="en-IN" sz="2400" dirty="0"/>
              <a:t> </a:t>
            </a:r>
            <a:r>
              <a:rPr lang="en-IN" sz="2400" dirty="0" err="1"/>
              <a:t>Teknologi</a:t>
            </a:r>
            <a:r>
              <a:rPr lang="en-IN" sz="2400" dirty="0"/>
              <a:t> MARA, Department of Oral Biology since October 2008. He is the Co-coordinator post-graduate students. And coordinator RMI-Faculty of Dentistry.</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3785652"/>
          </a:xfrm>
          <a:prstGeom prst="rect">
            <a:avLst/>
          </a:prstGeom>
        </p:spPr>
        <p:txBody>
          <a:bodyPr wrap="square">
            <a:spAutoFit/>
          </a:bodyPr>
          <a:lstStyle/>
          <a:p>
            <a:r>
              <a:rPr lang="en-IN" sz="2400" dirty="0" smtClean="0"/>
              <a:t>Research interest on</a:t>
            </a:r>
          </a:p>
          <a:p>
            <a:r>
              <a:rPr lang="en-IN" sz="2400" dirty="0" smtClean="0"/>
              <a:t>1</a:t>
            </a:r>
            <a:r>
              <a:rPr lang="en-IN" sz="2400" dirty="0"/>
              <a:t>. Molecular mechanism of </a:t>
            </a:r>
            <a:r>
              <a:rPr lang="en-IN" sz="2400" dirty="0" err="1"/>
              <a:t>temporomandibular</a:t>
            </a:r>
            <a:r>
              <a:rPr lang="en-IN" sz="2400" dirty="0"/>
              <a:t> Joint Disorder (TMD)</a:t>
            </a:r>
          </a:p>
          <a:p>
            <a:r>
              <a:rPr lang="en-IN" sz="2400" dirty="0"/>
              <a:t>2. Effect of Caries in the process of systemic and neural Diseases</a:t>
            </a:r>
          </a:p>
          <a:p>
            <a:r>
              <a:rPr lang="en-IN" sz="2400" dirty="0"/>
              <a:t>3. Molecular mechanism of Postoperative Pain</a:t>
            </a:r>
          </a:p>
          <a:p>
            <a:r>
              <a:rPr lang="en-IN" sz="2400" dirty="0"/>
              <a:t>4.  Molecular Mechanism of Morphine drug abuse</a:t>
            </a:r>
          </a:p>
          <a:p>
            <a:r>
              <a:rPr lang="en-IN" sz="2400" dirty="0"/>
              <a:t>5.  </a:t>
            </a:r>
            <a:r>
              <a:rPr lang="en-IN" sz="2400" dirty="0" err="1"/>
              <a:t>Neuromodulatory</a:t>
            </a:r>
            <a:r>
              <a:rPr lang="en-IN" sz="2400" dirty="0"/>
              <a:t> effect of Malaysian Herb</a:t>
            </a:r>
          </a:p>
          <a:p>
            <a:r>
              <a:rPr lang="en-IN" sz="2400" dirty="0"/>
              <a:t>6.  Effect of Chr. Periodontitis on systemic and neural disease</a:t>
            </a: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76200" y="2109952"/>
            <a:ext cx="8534400" cy="3754874"/>
          </a:xfrm>
          <a:prstGeom prst="rect">
            <a:avLst/>
          </a:prstGeom>
        </p:spPr>
        <p:txBody>
          <a:bodyPr wrap="square">
            <a:spAutoFit/>
          </a:bodyPr>
          <a:lstStyle/>
          <a:p>
            <a:r>
              <a:rPr lang="en-IN" sz="2400" b="1" dirty="0" err="1"/>
              <a:t>Nocistatin</a:t>
            </a:r>
            <a:r>
              <a:rPr lang="en-IN" sz="2400" b="1" dirty="0"/>
              <a:t> and </a:t>
            </a:r>
            <a:r>
              <a:rPr lang="en-IN" sz="2400" b="1" dirty="0" err="1"/>
              <a:t>nociceptin</a:t>
            </a:r>
            <a:r>
              <a:rPr lang="en-IN" sz="2400" b="1" dirty="0"/>
              <a:t> modulate c-</a:t>
            </a:r>
            <a:r>
              <a:rPr lang="en-IN" sz="2400" b="1" dirty="0" err="1"/>
              <a:t>Fos</a:t>
            </a:r>
            <a:r>
              <a:rPr lang="en-IN" sz="2400" b="1" dirty="0"/>
              <a:t> expression in the mice thalamus</a:t>
            </a:r>
            <a:r>
              <a:rPr lang="en-US" sz="2400" b="1" dirty="0" smtClean="0"/>
              <a:t>.</a:t>
            </a:r>
          </a:p>
          <a:p>
            <a:pPr fontAlgn="base"/>
            <a:endParaRPr lang="en-IN" sz="2400" dirty="0" smtClean="0"/>
          </a:p>
          <a:p>
            <a:pPr fontAlgn="base"/>
            <a:r>
              <a:rPr lang="en-IN" sz="2400" dirty="0" err="1" smtClean="0"/>
              <a:t>Jamil</a:t>
            </a:r>
            <a:r>
              <a:rPr lang="en-IN" sz="2400" dirty="0"/>
              <a:t> </a:t>
            </a:r>
            <a:r>
              <a:rPr lang="en-IN" sz="2400" dirty="0" err="1"/>
              <a:t>Ahsan</a:t>
            </a:r>
            <a:r>
              <a:rPr lang="en-IN" sz="2400" dirty="0"/>
              <a:t> </a:t>
            </a:r>
            <a:r>
              <a:rPr lang="en-IN" sz="2400" dirty="0" err="1"/>
              <a:t>Kazi</a:t>
            </a:r>
            <a:endParaRPr lang="en-IN" sz="2400" dirty="0"/>
          </a:p>
          <a:p>
            <a:endParaRPr lang="en-US" sz="2400" b="1" dirty="0"/>
          </a:p>
          <a:p>
            <a:r>
              <a:rPr lang="en-IN" sz="2400" b="1" dirty="0"/>
              <a:t>Gabapentin Completely Attenuated the Acute Morphine-Induced c-</a:t>
            </a:r>
            <a:r>
              <a:rPr lang="en-IN" sz="2400" b="1" dirty="0" err="1"/>
              <a:t>Fos</a:t>
            </a:r>
            <a:r>
              <a:rPr lang="en-IN" sz="2400" b="1" dirty="0"/>
              <a:t> Expression in the Rat Nucleus </a:t>
            </a:r>
            <a:r>
              <a:rPr lang="en-IN" sz="2400" b="1" dirty="0" err="1" smtClean="0"/>
              <a:t>Accumbens</a:t>
            </a:r>
            <a:endParaRPr lang="en-IN" sz="2400" b="1" dirty="0" smtClean="0"/>
          </a:p>
          <a:p>
            <a:endParaRPr lang="en-IN" sz="2400" dirty="0" smtClean="0"/>
          </a:p>
          <a:p>
            <a:r>
              <a:rPr lang="en-IN" sz="2400" dirty="0" err="1" smtClean="0"/>
              <a:t>Jamil</a:t>
            </a:r>
            <a:r>
              <a:rPr lang="en-IN" sz="2400" dirty="0" smtClean="0"/>
              <a:t> </a:t>
            </a:r>
            <a:r>
              <a:rPr lang="en-IN" sz="2400" dirty="0" err="1"/>
              <a:t>Ahsan</a:t>
            </a:r>
            <a:r>
              <a:rPr lang="en-IN" sz="2400" dirty="0"/>
              <a:t> </a:t>
            </a:r>
            <a:r>
              <a:rPr lang="en-IN" sz="2400" dirty="0" err="1"/>
              <a:t>Kazi</a:t>
            </a:r>
            <a:r>
              <a:rPr lang="en-IN" sz="2400" dirty="0"/>
              <a:t> , Mohamed Ibrahim Abu-Hassan</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921</TotalTime>
  <Words>451</Words>
  <Application>Microsoft Office PowerPoint</Application>
  <PresentationFormat>On-screen Show (4:3)</PresentationFormat>
  <Paragraphs>49</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70</cp:revision>
  <dcterms:created xsi:type="dcterms:W3CDTF">2014-10-01T07:08:05Z</dcterms:created>
  <dcterms:modified xsi:type="dcterms:W3CDTF">2015-12-02T08:08:29Z</dcterms:modified>
</cp:coreProperties>
</file>