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4524315"/>
          </a:xfrm>
          <a:prstGeom prst="rect">
            <a:avLst/>
          </a:prstGeom>
        </p:spPr>
        <p:txBody>
          <a:bodyPr wrap="square">
            <a:spAutoFit/>
          </a:bodyPr>
          <a:lstStyle/>
          <a:p>
            <a:r>
              <a:rPr lang="en-IN" sz="2400" b="1" dirty="0"/>
              <a:t>Role of </a:t>
            </a:r>
            <a:r>
              <a:rPr lang="en-IN" sz="2400" b="1" dirty="0" err="1"/>
              <a:t>Metallothionein</a:t>
            </a:r>
            <a:r>
              <a:rPr lang="en-IN" sz="2400" b="1" dirty="0"/>
              <a:t> in Antigen-Related Airway </a:t>
            </a:r>
            <a:r>
              <a:rPr lang="en-IN" sz="2400" b="1" dirty="0" smtClean="0"/>
              <a:t>Inflammation</a:t>
            </a:r>
          </a:p>
          <a:p>
            <a:r>
              <a:rPr lang="en-US" sz="2400" dirty="0"/>
              <a:t>Ken-Ichiro </a:t>
            </a:r>
            <a:r>
              <a:rPr lang="en-US" sz="2400" dirty="0" smtClean="0"/>
              <a:t>Inoue, Hirohisa Takano, </a:t>
            </a:r>
            <a:r>
              <a:rPr lang="en-US" sz="2400" dirty="0" err="1" smtClean="0"/>
              <a:t>Rie</a:t>
            </a:r>
            <a:r>
              <a:rPr lang="en-US" sz="2400" dirty="0" smtClean="0"/>
              <a:t> Yanagisawa, Miho Sakurai, </a:t>
            </a:r>
            <a:r>
              <a:rPr lang="en-US" sz="2400" dirty="0" err="1" smtClean="0"/>
              <a:t>Takamichi</a:t>
            </a:r>
            <a:r>
              <a:rPr lang="en-US" sz="2400" dirty="0" smtClean="0"/>
              <a:t> Ichinose, Kaori </a:t>
            </a:r>
            <a:r>
              <a:rPr lang="en-US" sz="2400" dirty="0" err="1" smtClean="0"/>
              <a:t>Sadakane</a:t>
            </a:r>
            <a:r>
              <a:rPr lang="en-US" sz="2400" dirty="0" smtClean="0"/>
              <a:t>, Kyoko </a:t>
            </a:r>
            <a:r>
              <a:rPr lang="en-US" sz="2400" dirty="0" err="1" smtClean="0"/>
              <a:t>Hiyoshi</a:t>
            </a:r>
            <a:r>
              <a:rPr lang="en-US" sz="2400" dirty="0" smtClean="0"/>
              <a:t>, Masahiko Sato, Akinori Shimada, Mamoru Inoue, Toshikazu Yoshikawa.</a:t>
            </a:r>
            <a:endParaRPr lang="en-US" sz="2400" dirty="0"/>
          </a:p>
          <a:p>
            <a:endParaRPr lang="en-IN" sz="2400" b="1" dirty="0" smtClean="0"/>
          </a:p>
          <a:p>
            <a:r>
              <a:rPr lang="en-IN" sz="2400" b="1" dirty="0" smtClean="0"/>
              <a:t>Effects </a:t>
            </a:r>
            <a:r>
              <a:rPr lang="en-IN" sz="2400" b="1" dirty="0"/>
              <a:t>of Maternal Exposure to Di-(2-ethylhexyl) Phthalate during </a:t>
            </a:r>
            <a:r>
              <a:rPr lang="en-IN" sz="2400" b="1" dirty="0" err="1"/>
              <a:t>Fetal</a:t>
            </a:r>
            <a:r>
              <a:rPr lang="en-IN" sz="2400" b="1" dirty="0"/>
              <a:t> and/or Neonatal Periods on Atopic Dermatitis in Male </a:t>
            </a:r>
            <a:r>
              <a:rPr lang="en-IN" sz="2400" b="1" dirty="0" smtClean="0"/>
              <a:t>Offspring</a:t>
            </a:r>
          </a:p>
          <a:p>
            <a:r>
              <a:rPr lang="en-US" sz="2400" dirty="0" err="1"/>
              <a:t>Rie</a:t>
            </a:r>
            <a:r>
              <a:rPr lang="en-US" sz="2400" dirty="0"/>
              <a:t> </a:t>
            </a:r>
            <a:r>
              <a:rPr lang="en-US" sz="2400" dirty="0" smtClean="0"/>
              <a:t>Yanagisawa, Hirohisa Takano, Ken-</a:t>
            </a:r>
            <a:r>
              <a:rPr lang="en-US" sz="2400" dirty="0" err="1" smtClean="0"/>
              <a:t>ichiro</a:t>
            </a:r>
            <a:r>
              <a:rPr lang="en-US" sz="2400" dirty="0" smtClean="0"/>
              <a:t> Inoue, </a:t>
            </a:r>
            <a:r>
              <a:rPr lang="en-US" sz="2400" dirty="0" err="1" smtClean="0"/>
              <a:t>Eiko</a:t>
            </a:r>
            <a:r>
              <a:rPr lang="en-US" sz="2400" dirty="0" smtClean="0"/>
              <a:t> Koike, Kaori </a:t>
            </a:r>
            <a:r>
              <a:rPr lang="en-US" sz="2400" dirty="0" err="1" smtClean="0"/>
              <a:t>Sadakane</a:t>
            </a:r>
            <a:r>
              <a:rPr lang="en-US" sz="2400" dirty="0" smtClean="0"/>
              <a:t>, and </a:t>
            </a:r>
            <a:r>
              <a:rPr lang="en-US" sz="2400" dirty="0" err="1"/>
              <a:t>Takamichi</a:t>
            </a:r>
            <a:r>
              <a:rPr lang="en-US" sz="2400" dirty="0"/>
              <a:t> </a:t>
            </a:r>
            <a:r>
              <a:rPr lang="en-US" sz="2400" dirty="0" smtClean="0"/>
              <a:t>Ichinose.</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9" y="1993436"/>
            <a:ext cx="5210503" cy="4547527"/>
          </a:xfrm>
          <a:prstGeom prst="rect">
            <a:avLst/>
          </a:prstGeom>
        </p:spPr>
        <p:txBody>
          <a:bodyPr wrap="square">
            <a:spAutoFit/>
          </a:bodyPr>
          <a:lstStyle/>
          <a:p>
            <a:pPr>
              <a:lnSpc>
                <a:spcPct val="150000"/>
              </a:lnSpc>
            </a:pPr>
            <a:r>
              <a:rPr lang="en-US" sz="2800" b="1" dirty="0"/>
              <a:t>Ken </a:t>
            </a:r>
            <a:r>
              <a:rPr lang="en-US" sz="2800" b="1" dirty="0" err="1"/>
              <a:t>ichiro</a:t>
            </a:r>
            <a:r>
              <a:rPr lang="en-US" sz="2800" b="1" dirty="0"/>
              <a:t> Inoue</a:t>
            </a:r>
          </a:p>
          <a:p>
            <a:pPr>
              <a:lnSpc>
                <a:spcPct val="150000"/>
              </a:lnSpc>
            </a:pPr>
            <a:r>
              <a:rPr lang="en-US" sz="2800" b="1" dirty="0"/>
              <a:t>Environmental Health Sciences Division</a:t>
            </a:r>
          </a:p>
          <a:p>
            <a:pPr>
              <a:lnSpc>
                <a:spcPct val="150000"/>
              </a:lnSpc>
            </a:pPr>
            <a:r>
              <a:rPr lang="en-US" sz="2800" b="1" dirty="0"/>
              <a:t>National Institute for Environmental Studies</a:t>
            </a:r>
          </a:p>
          <a:p>
            <a:pPr>
              <a:lnSpc>
                <a:spcPct val="150000"/>
              </a:lnSpc>
            </a:pPr>
            <a:r>
              <a:rPr lang="en-US" sz="2800" b="1" dirty="0"/>
              <a:t>Oita University</a:t>
            </a:r>
          </a:p>
          <a:p>
            <a:pPr>
              <a:lnSpc>
                <a:spcPct val="150000"/>
              </a:lnSpc>
            </a:pPr>
            <a:r>
              <a:rPr lang="en-US" sz="2800" b="1" dirty="0"/>
              <a:t>Japan</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200329"/>
          </a:xfrm>
          <a:prstGeom prst="rect">
            <a:avLst/>
          </a:prstGeom>
        </p:spPr>
        <p:txBody>
          <a:bodyPr wrap="square">
            <a:spAutoFit/>
          </a:bodyPr>
          <a:lstStyle/>
          <a:p>
            <a:pPr marL="342900" indent="-342900" algn="just">
              <a:buFont typeface="Arial" pitchFamily="34" charset="0"/>
              <a:buChar char="•"/>
            </a:pPr>
            <a:r>
              <a:rPr lang="en-IN" sz="2400" dirty="0"/>
              <a:t>Ken </a:t>
            </a:r>
            <a:r>
              <a:rPr lang="en-IN" sz="2400" dirty="0" err="1"/>
              <a:t>ichiro</a:t>
            </a:r>
            <a:r>
              <a:rPr lang="en-IN" sz="2400" dirty="0"/>
              <a:t> Inoue is a </a:t>
            </a:r>
            <a:r>
              <a:rPr lang="en-IN" sz="2400" dirty="0" err="1"/>
              <a:t>Phd</a:t>
            </a:r>
            <a:r>
              <a:rPr lang="en-IN" sz="2400" dirty="0"/>
              <a:t> holder and working as a Professor in Environmental Health  Sciences Department of Oita university.</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a:t>Ken </a:t>
            </a:r>
            <a:r>
              <a:rPr lang="en-IN" sz="2400" dirty="0" err="1"/>
              <a:t>ichiro</a:t>
            </a:r>
            <a:r>
              <a:rPr lang="en-IN" sz="2400" dirty="0"/>
              <a:t> Inoue research interest include Air and Water Borne </a:t>
            </a:r>
            <a:r>
              <a:rPr lang="en-IN" sz="2400" dirty="0" err="1"/>
              <a:t>Assesments</a:t>
            </a:r>
            <a:r>
              <a:rPr lang="en-IN" sz="2400" dirty="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462760"/>
          </a:xfrm>
          <a:prstGeom prst="rect">
            <a:avLst/>
          </a:prstGeom>
        </p:spPr>
        <p:txBody>
          <a:bodyPr wrap="square">
            <a:spAutoFit/>
          </a:bodyPr>
          <a:lstStyle/>
          <a:p>
            <a:endParaRPr lang="en-US" sz="2400" b="1" dirty="0"/>
          </a:p>
          <a:p>
            <a:r>
              <a:rPr lang="en-US" sz="2400" b="1" dirty="0"/>
              <a:t>Di-(2-Ethylhexyl) Phthalate Enhances Atopic Dermatitis-like Skin Lesions in </a:t>
            </a:r>
            <a:r>
              <a:rPr lang="en-US" sz="2400" b="1" dirty="0" smtClean="0"/>
              <a:t>Mice</a:t>
            </a:r>
          </a:p>
          <a:p>
            <a:r>
              <a:rPr lang="en-US" sz="2400" dirty="0"/>
              <a:t>Hirohisa Takano, </a:t>
            </a:r>
            <a:r>
              <a:rPr lang="en-US" sz="2400" dirty="0" err="1"/>
              <a:t>Rie</a:t>
            </a:r>
            <a:r>
              <a:rPr lang="en-US" sz="2400" dirty="0"/>
              <a:t> Yanagisawa, Ken-</a:t>
            </a:r>
            <a:r>
              <a:rPr lang="en-US" sz="2400" dirty="0" err="1"/>
              <a:t>ichiro</a:t>
            </a:r>
            <a:r>
              <a:rPr lang="en-US" sz="2400" dirty="0"/>
              <a:t> Inoue, </a:t>
            </a:r>
            <a:r>
              <a:rPr lang="en-US" sz="2400" dirty="0" err="1"/>
              <a:t>Takamichi</a:t>
            </a:r>
            <a:r>
              <a:rPr lang="en-US" sz="2400" dirty="0"/>
              <a:t> Ichinose, Kaori </a:t>
            </a:r>
            <a:r>
              <a:rPr lang="en-US" sz="2400" dirty="0" err="1"/>
              <a:t>Sadakane</a:t>
            </a:r>
            <a:r>
              <a:rPr lang="en-US" sz="2400" dirty="0"/>
              <a:t> and Toshikazu </a:t>
            </a:r>
            <a:r>
              <a:rPr lang="en-US" sz="2400" dirty="0" smtClean="0"/>
              <a:t>Yoshikawa</a:t>
            </a:r>
          </a:p>
          <a:p>
            <a:endParaRPr lang="en-US" sz="2400" b="1" dirty="0" smtClean="0"/>
          </a:p>
          <a:p>
            <a:r>
              <a:rPr lang="en-IN" sz="2400" b="1" dirty="0"/>
              <a:t>Lung expression of cytochrome P450 1A1 as a possible biomarker of exposure to diesel exhaust </a:t>
            </a:r>
            <a:r>
              <a:rPr lang="en-IN" sz="2400" b="1" dirty="0" smtClean="0"/>
              <a:t>particles</a:t>
            </a:r>
          </a:p>
          <a:p>
            <a:r>
              <a:rPr lang="en-US" sz="2400" dirty="0"/>
              <a:t>Hirohisa Takano, </a:t>
            </a:r>
            <a:r>
              <a:rPr lang="en-US" sz="2400" dirty="0" err="1"/>
              <a:t>Rie</a:t>
            </a:r>
            <a:r>
              <a:rPr lang="en-US" sz="2400" dirty="0"/>
              <a:t> Yanagisawa, </a:t>
            </a:r>
            <a:r>
              <a:rPr lang="en-US" sz="2400" dirty="0" err="1"/>
              <a:t>Takamichi</a:t>
            </a:r>
            <a:r>
              <a:rPr lang="en-US" sz="2400" dirty="0"/>
              <a:t> Ichinose, Kaori </a:t>
            </a:r>
            <a:r>
              <a:rPr lang="en-US" sz="2400" dirty="0" err="1"/>
              <a:t>Sadakane</a:t>
            </a:r>
            <a:r>
              <a:rPr lang="en-US" sz="2400" dirty="0"/>
              <a:t>, Ken-</a:t>
            </a:r>
            <a:r>
              <a:rPr lang="en-US" sz="2400" dirty="0" err="1"/>
              <a:t>ichiro</a:t>
            </a:r>
            <a:r>
              <a:rPr lang="en-US" sz="2400" dirty="0"/>
              <a:t> Inoue, </a:t>
            </a:r>
            <a:r>
              <a:rPr lang="en-US" sz="2400" dirty="0" err="1"/>
              <a:t>Sei-ichi</a:t>
            </a:r>
            <a:r>
              <a:rPr lang="en-US" sz="2400" dirty="0"/>
              <a:t> Yoshida, Ken Takeda, Shin Yoshino, Toshikazu </a:t>
            </a:r>
            <a:r>
              <a:rPr lang="en-US" sz="2400" dirty="0" smtClean="0"/>
              <a:t>Yoshikawa.</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3785652"/>
          </a:xfrm>
          <a:prstGeom prst="rect">
            <a:avLst/>
          </a:prstGeom>
        </p:spPr>
        <p:txBody>
          <a:bodyPr wrap="square">
            <a:spAutoFit/>
          </a:bodyPr>
          <a:lstStyle/>
          <a:p>
            <a:r>
              <a:rPr lang="en-IN" sz="2400" b="1" dirty="0"/>
              <a:t>The role of toll-like receptor 4 in airway inflammation induced by diesel exhaust </a:t>
            </a:r>
            <a:r>
              <a:rPr lang="en-IN" sz="2400" b="1" dirty="0" smtClean="0"/>
              <a:t>particles</a:t>
            </a:r>
          </a:p>
          <a:p>
            <a:r>
              <a:rPr lang="en-US" sz="2400" dirty="0"/>
              <a:t>Ken-</a:t>
            </a:r>
            <a:r>
              <a:rPr lang="en-US" sz="2400" dirty="0" err="1"/>
              <a:t>ichiro</a:t>
            </a:r>
            <a:r>
              <a:rPr lang="en-US" sz="2400" dirty="0"/>
              <a:t> Inoue, Hirohisa Takano , </a:t>
            </a:r>
            <a:r>
              <a:rPr lang="en-US" sz="2400" dirty="0" err="1"/>
              <a:t>Rie</a:t>
            </a:r>
            <a:r>
              <a:rPr lang="en-US" sz="2400" dirty="0"/>
              <a:t> Yanagisawa, </a:t>
            </a:r>
            <a:r>
              <a:rPr lang="en-US" sz="2400" dirty="0" err="1"/>
              <a:t>Seishiro</a:t>
            </a:r>
            <a:r>
              <a:rPr lang="en-US" sz="2400" dirty="0"/>
              <a:t> Hirano, </a:t>
            </a:r>
            <a:r>
              <a:rPr lang="en-US" sz="2400" dirty="0" err="1"/>
              <a:t>Takamichi</a:t>
            </a:r>
            <a:r>
              <a:rPr lang="en-US" sz="2400" dirty="0"/>
              <a:t> Ichinose, Akinori Shimada, Toshikazu </a:t>
            </a:r>
            <a:r>
              <a:rPr lang="en-US" sz="2400" dirty="0" smtClean="0"/>
              <a:t>Yoshikawa.</a:t>
            </a:r>
            <a:endParaRPr lang="en-US" sz="2400" dirty="0" smtClean="0"/>
          </a:p>
          <a:p>
            <a:endParaRPr lang="en-US" sz="2400" dirty="0"/>
          </a:p>
          <a:p>
            <a:r>
              <a:rPr lang="en-US" sz="2400" b="1" dirty="0" err="1"/>
              <a:t>Naphthoquinone</a:t>
            </a:r>
            <a:r>
              <a:rPr lang="en-US" sz="2400" b="1" dirty="0"/>
              <a:t> enhances antigen-related airway inflammation in </a:t>
            </a:r>
            <a:r>
              <a:rPr lang="en-US" sz="2400" b="1" dirty="0" smtClean="0"/>
              <a:t>mice</a:t>
            </a:r>
          </a:p>
          <a:p>
            <a:r>
              <a:rPr lang="en-US" sz="2400" dirty="0"/>
              <a:t>K. Inoue, H. Takano, K. </a:t>
            </a:r>
            <a:r>
              <a:rPr lang="en-US" sz="2400" dirty="0" err="1"/>
              <a:t>Hiyoshi</a:t>
            </a:r>
            <a:r>
              <a:rPr lang="en-US" sz="2400" dirty="0"/>
              <a:t>, T. Ichinose, K. </a:t>
            </a:r>
            <a:r>
              <a:rPr lang="en-US" sz="2400" dirty="0" err="1"/>
              <a:t>Sadakane</a:t>
            </a:r>
            <a:r>
              <a:rPr lang="en-US" sz="2400" dirty="0"/>
              <a:t>, R. Yanagisawa, S. </a:t>
            </a:r>
            <a:r>
              <a:rPr lang="en-US" sz="2400" dirty="0" err="1"/>
              <a:t>Tomura</a:t>
            </a:r>
            <a:r>
              <a:rPr lang="en-US" sz="2400" dirty="0"/>
              <a:t>, Y. </a:t>
            </a:r>
            <a:r>
              <a:rPr lang="en-US" sz="2400" dirty="0" err="1"/>
              <a:t>Kumagai</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154984"/>
          </a:xfrm>
          <a:prstGeom prst="rect">
            <a:avLst/>
          </a:prstGeom>
          <a:noFill/>
        </p:spPr>
        <p:txBody>
          <a:bodyPr wrap="square" rtlCol="0">
            <a:spAutoFit/>
          </a:bodyPr>
          <a:lstStyle/>
          <a:p>
            <a:r>
              <a:rPr lang="en-US" sz="2400" b="1" dirty="0"/>
              <a:t>Titanium Dioxide Nanoparticles Aggravate Atopic Dermatitis-Like Skin Lesions in NC/</a:t>
            </a:r>
            <a:r>
              <a:rPr lang="en-US" sz="2400" b="1" dirty="0" err="1"/>
              <a:t>Nga</a:t>
            </a:r>
            <a:r>
              <a:rPr lang="en-US" sz="2400" b="1" dirty="0"/>
              <a:t> </a:t>
            </a:r>
            <a:r>
              <a:rPr lang="en-US" sz="2400" b="1" dirty="0" smtClean="0"/>
              <a:t>Mice</a:t>
            </a:r>
          </a:p>
          <a:p>
            <a:r>
              <a:rPr lang="en-US" sz="2400" dirty="0" err="1"/>
              <a:t>Rie</a:t>
            </a:r>
            <a:r>
              <a:rPr lang="en-US" sz="2400" dirty="0"/>
              <a:t> </a:t>
            </a:r>
            <a:r>
              <a:rPr lang="en-US" sz="2400" dirty="0" smtClean="0"/>
              <a:t>Yanagisawa, Hirohisa Takano, Ken-</a:t>
            </a:r>
            <a:r>
              <a:rPr lang="en-US" sz="2400" dirty="0" err="1" smtClean="0"/>
              <a:t>ichiro</a:t>
            </a:r>
            <a:r>
              <a:rPr lang="en-US" sz="2400" dirty="0" smtClean="0"/>
              <a:t> Inoue, </a:t>
            </a:r>
            <a:r>
              <a:rPr lang="en-US" sz="2400" dirty="0" err="1" smtClean="0"/>
              <a:t>Eiko</a:t>
            </a:r>
            <a:r>
              <a:rPr lang="en-US" sz="2400" dirty="0" smtClean="0"/>
              <a:t> Koike, Tomoko </a:t>
            </a:r>
            <a:r>
              <a:rPr lang="en-US" sz="2400" dirty="0" err="1" smtClean="0"/>
              <a:t>Kamachi</a:t>
            </a:r>
            <a:r>
              <a:rPr lang="en-US" sz="2400" dirty="0" smtClean="0"/>
              <a:t>, Kaori </a:t>
            </a:r>
            <a:r>
              <a:rPr lang="en-US" sz="2400" dirty="0" err="1" smtClean="0"/>
              <a:t>Sadakane</a:t>
            </a:r>
            <a:r>
              <a:rPr lang="en-US" sz="2400" dirty="0" smtClean="0"/>
              <a:t>, </a:t>
            </a:r>
            <a:r>
              <a:rPr lang="en-US" sz="2400" dirty="0" err="1" smtClean="0"/>
              <a:t>Takamichi</a:t>
            </a:r>
            <a:r>
              <a:rPr lang="en-US" sz="2400" dirty="0" smtClean="0"/>
              <a:t> Ichinose.</a:t>
            </a:r>
            <a:endParaRPr lang="en-US" sz="2400" dirty="0" smtClean="0"/>
          </a:p>
          <a:p>
            <a:endParaRPr lang="en-US" sz="2400" dirty="0"/>
          </a:p>
          <a:p>
            <a:r>
              <a:rPr lang="en-IN" sz="2400" b="1" dirty="0"/>
              <a:t>Effects of a single </a:t>
            </a:r>
            <a:r>
              <a:rPr lang="en-IN" sz="2400" b="1" dirty="0" err="1"/>
              <a:t>intratracheal</a:t>
            </a:r>
            <a:r>
              <a:rPr lang="en-IN" sz="2400" b="1" dirty="0"/>
              <a:t> administration of </a:t>
            </a:r>
            <a:r>
              <a:rPr lang="en-IN" sz="2400" b="1" dirty="0" err="1"/>
              <a:t>phenanthraquinone</a:t>
            </a:r>
            <a:r>
              <a:rPr lang="en-IN" sz="2400" b="1" dirty="0"/>
              <a:t> on murine </a:t>
            </a:r>
            <a:r>
              <a:rPr lang="en-IN" sz="2400" b="1" dirty="0" smtClean="0"/>
              <a:t>lung</a:t>
            </a:r>
          </a:p>
          <a:p>
            <a:r>
              <a:rPr lang="en-US" sz="2400" dirty="0"/>
              <a:t>Kyoko </a:t>
            </a:r>
            <a:r>
              <a:rPr lang="en-US" sz="2400" dirty="0" smtClean="0"/>
              <a:t>Hiyoshi1, </a:t>
            </a:r>
            <a:r>
              <a:rPr lang="en-US" sz="2400" dirty="0"/>
              <a:t>Hirohisa </a:t>
            </a:r>
            <a:r>
              <a:rPr lang="en-US" sz="2400" dirty="0" smtClean="0"/>
              <a:t>Takano, </a:t>
            </a:r>
            <a:r>
              <a:rPr lang="en-US" sz="2400" dirty="0"/>
              <a:t>Ken-</a:t>
            </a:r>
            <a:r>
              <a:rPr lang="en-US" sz="2400" dirty="0" err="1"/>
              <a:t>ichiro</a:t>
            </a:r>
            <a:r>
              <a:rPr lang="en-US" sz="2400" dirty="0"/>
              <a:t> </a:t>
            </a:r>
            <a:r>
              <a:rPr lang="en-US" sz="2400" dirty="0" smtClean="0"/>
              <a:t>Inoue, </a:t>
            </a:r>
            <a:r>
              <a:rPr lang="en-US" sz="2400" dirty="0" err="1"/>
              <a:t>Takamichi</a:t>
            </a:r>
            <a:r>
              <a:rPr lang="en-US" sz="2400" dirty="0"/>
              <a:t> </a:t>
            </a:r>
            <a:r>
              <a:rPr lang="en-US" sz="2400" dirty="0" smtClean="0"/>
              <a:t>Ichinose, </a:t>
            </a:r>
            <a:r>
              <a:rPr lang="en-US" sz="2400" dirty="0" err="1"/>
              <a:t>Rie</a:t>
            </a:r>
            <a:r>
              <a:rPr lang="en-US" sz="2400" dirty="0"/>
              <a:t> Yanagisawa, Shigeo Tomura1, Arthur K. </a:t>
            </a:r>
            <a:r>
              <a:rPr lang="en-US" sz="2400" dirty="0" smtClean="0"/>
              <a:t>Cho,  </a:t>
            </a:r>
            <a:r>
              <a:rPr lang="en-US" sz="2400" dirty="0"/>
              <a:t>John R. </a:t>
            </a:r>
            <a:r>
              <a:rPr lang="en-US" sz="2400" dirty="0" err="1" smtClean="0"/>
              <a:t>Froines</a:t>
            </a:r>
            <a:r>
              <a:rPr lang="en-US" sz="2400" dirty="0" smtClean="0"/>
              <a:t> and </a:t>
            </a:r>
            <a:r>
              <a:rPr lang="en-US" sz="2400" dirty="0" err="1" smtClean="0"/>
              <a:t>Yoshito</a:t>
            </a:r>
            <a:r>
              <a:rPr lang="en-US" sz="2400" dirty="0" smtClean="0"/>
              <a:t> </a:t>
            </a:r>
            <a:r>
              <a:rPr lang="en-US" sz="2400" dirty="0" err="1" smtClean="0"/>
              <a:t>Kumagai</a:t>
            </a:r>
            <a:r>
              <a:rPr lang="en-US" sz="2400" dirty="0" smtClean="0"/>
              <a:t>.</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816977"/>
          </a:xfrm>
          <a:prstGeom prst="rect">
            <a:avLst/>
          </a:prstGeom>
          <a:noFill/>
        </p:spPr>
        <p:txBody>
          <a:bodyPr wrap="square" rtlCol="0">
            <a:spAutoFit/>
          </a:bodyPr>
          <a:lstStyle/>
          <a:p>
            <a:r>
              <a:rPr lang="en-US" sz="2400" b="1" dirty="0" smtClean="0"/>
              <a:t> </a:t>
            </a:r>
            <a:r>
              <a:rPr lang="en-IN" sz="2400" b="1" dirty="0"/>
              <a:t>Pulmonary exposure to diesel exhaust particles induces airway inflammation and cytokine expression in NC/</a:t>
            </a:r>
            <a:r>
              <a:rPr lang="en-IN" sz="2400" b="1" dirty="0" err="1"/>
              <a:t>Nga</a:t>
            </a:r>
            <a:r>
              <a:rPr lang="en-IN" sz="2400" b="1" dirty="0"/>
              <a:t> </a:t>
            </a:r>
            <a:r>
              <a:rPr lang="en-IN" sz="2400" b="1" dirty="0" smtClean="0"/>
              <a:t>mice</a:t>
            </a:r>
          </a:p>
          <a:p>
            <a:r>
              <a:rPr lang="en-US" sz="2400" dirty="0"/>
              <a:t>Ken-</a:t>
            </a:r>
            <a:r>
              <a:rPr lang="en-US" sz="2400" dirty="0" err="1"/>
              <a:t>ichiro</a:t>
            </a:r>
            <a:r>
              <a:rPr lang="en-US" sz="2400" dirty="0"/>
              <a:t> Inoue, Hirohisa Takano , </a:t>
            </a:r>
            <a:r>
              <a:rPr lang="en-US" sz="2400" dirty="0" err="1"/>
              <a:t>Rie</a:t>
            </a:r>
            <a:r>
              <a:rPr lang="en-US" sz="2400" dirty="0"/>
              <a:t> Yanagisawa, </a:t>
            </a:r>
            <a:r>
              <a:rPr lang="en-US" sz="2400" dirty="0" err="1"/>
              <a:t>Takamichi</a:t>
            </a:r>
            <a:r>
              <a:rPr lang="en-US" sz="2400" dirty="0"/>
              <a:t> Ichinose, Akinori Shimada, Toshikazu </a:t>
            </a:r>
            <a:r>
              <a:rPr lang="en-US" sz="2400" dirty="0" smtClean="0"/>
              <a:t>Yoshikawa.</a:t>
            </a:r>
            <a:endParaRPr lang="en-US" sz="2400" dirty="0" smtClean="0"/>
          </a:p>
          <a:p>
            <a:endParaRPr lang="en-US" sz="2400" dirty="0"/>
          </a:p>
          <a:p>
            <a:r>
              <a:rPr lang="en-IN" sz="2400" b="1" dirty="0"/>
              <a:t>Complementary DNA Microarray Analysis in Acute Lung Injury Induced by Lipopolysaccharide and Diesel Exhaust </a:t>
            </a:r>
            <a:r>
              <a:rPr lang="en-IN" sz="2400" b="1" dirty="0" smtClean="0"/>
              <a:t>Particles</a:t>
            </a:r>
          </a:p>
          <a:p>
            <a:r>
              <a:rPr lang="en-US" sz="2400" dirty="0" err="1"/>
              <a:t>Rie</a:t>
            </a:r>
            <a:r>
              <a:rPr lang="en-US" sz="2400" dirty="0"/>
              <a:t> </a:t>
            </a:r>
            <a:r>
              <a:rPr lang="en-US" sz="2400" dirty="0" smtClean="0"/>
              <a:t>Yanagisawa, Hirohisa Takano, Ken-Ichiro Inoue, </a:t>
            </a:r>
            <a:r>
              <a:rPr lang="en-US" sz="2400" dirty="0" err="1" smtClean="0"/>
              <a:t>Takamichi</a:t>
            </a:r>
            <a:r>
              <a:rPr lang="en-US" sz="2400" dirty="0" smtClean="0"/>
              <a:t> Ichinose, </a:t>
            </a:r>
            <a:r>
              <a:rPr lang="en-US" sz="2400" dirty="0" err="1" smtClean="0"/>
              <a:t>Sei-ichi</a:t>
            </a:r>
            <a:r>
              <a:rPr lang="en-US" sz="2400" dirty="0" smtClean="0"/>
              <a:t> Yoshida, Kaori </a:t>
            </a:r>
            <a:r>
              <a:rPr lang="en-US" sz="2400" dirty="0" err="1" smtClean="0"/>
              <a:t>Sadakane</a:t>
            </a:r>
            <a:r>
              <a:rPr lang="en-US" sz="2400" dirty="0" smtClean="0"/>
              <a:t>, Ken Takeda, Shin Yoshino, </a:t>
            </a:r>
            <a:r>
              <a:rPr lang="en-US" sz="2400" dirty="0" err="1" smtClean="0"/>
              <a:t>Kouya</a:t>
            </a:r>
            <a:r>
              <a:rPr lang="en-US" sz="2400" dirty="0" smtClean="0"/>
              <a:t> </a:t>
            </a:r>
            <a:r>
              <a:rPr lang="en-US" sz="2400" dirty="0" err="1" smtClean="0"/>
              <a:t>Yamaki</a:t>
            </a:r>
            <a:r>
              <a:rPr lang="en-US" sz="2400" dirty="0" smtClean="0"/>
              <a:t>, </a:t>
            </a:r>
            <a:r>
              <a:rPr lang="en-US" sz="2400" dirty="0" err="1" smtClean="0"/>
              <a:t>Yoshito</a:t>
            </a:r>
            <a:r>
              <a:rPr lang="en-US" sz="2400" dirty="0" smtClean="0"/>
              <a:t> </a:t>
            </a:r>
            <a:r>
              <a:rPr lang="en-US" sz="2400" dirty="0" err="1" smtClean="0"/>
              <a:t>Kumagai</a:t>
            </a:r>
            <a:r>
              <a:rPr lang="en-US" sz="2400" dirty="0" smtClean="0"/>
              <a:t>, Toshikazu Yoshikawa.</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926</TotalTime>
  <Words>690</Words>
  <Application>Microsoft Office PowerPoint</Application>
  <PresentationFormat>On-screen Show (4:3)</PresentationFormat>
  <Paragraphs>62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74</cp:revision>
  <dcterms:created xsi:type="dcterms:W3CDTF">2014-10-01T07:08:05Z</dcterms:created>
  <dcterms:modified xsi:type="dcterms:W3CDTF">2015-12-02T08:21:24Z</dcterms:modified>
</cp:coreProperties>
</file>