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94C1ED-E969-4B47-AFA8-0F5639829A6B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29988B-A8CC-4493-8BEF-F383DE07EA7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2160240"/>
          </a:xfrm>
        </p:spPr>
        <p:txBody>
          <a:bodyPr/>
          <a:lstStyle/>
          <a:p>
            <a:r>
              <a:rPr lang="en-US" b="1" dirty="0"/>
              <a:t>B</a:t>
            </a:r>
            <a:r>
              <a:rPr lang="en-US" b="1" dirty="0" smtClean="0"/>
              <a:t>asic Research </a:t>
            </a:r>
            <a:r>
              <a:rPr lang="en-US" b="1" dirty="0" smtClean="0"/>
              <a:t>Interest </a:t>
            </a:r>
            <a:r>
              <a:rPr lang="en-US" b="1" dirty="0"/>
              <a:t>on Disclosure of Annual Reports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4582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Prof. Khaled </a:t>
            </a:r>
            <a:r>
              <a:rPr lang="en-US" b="1" dirty="0" err="1" smtClean="0">
                <a:solidFill>
                  <a:schemeClr val="tx1"/>
                </a:solidFill>
              </a:rPr>
              <a:t>Aljifri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47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Disclosure of Annual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To examine the extent of disclosure in annual </a:t>
            </a:r>
            <a:r>
              <a:rPr lang="en-US" sz="3200" dirty="0"/>
              <a:t>reports in developing countries</a:t>
            </a:r>
            <a:endParaRPr lang="en-US" sz="3200" dirty="0" smtClean="0"/>
          </a:p>
          <a:p>
            <a:pPr lvl="1"/>
            <a:r>
              <a:rPr lang="en-US" sz="3200" dirty="0" smtClean="0"/>
              <a:t>To determine the underlying factors that affect the level of disclosures in developing </a:t>
            </a:r>
            <a:r>
              <a:rPr lang="en-US" sz="3200" dirty="0"/>
              <a:t>countries</a:t>
            </a:r>
            <a:endParaRPr lang="en-US" sz="3200" dirty="0" smtClean="0"/>
          </a:p>
          <a:p>
            <a:pPr lvl="1"/>
            <a:r>
              <a:rPr lang="en-US" sz="3200" dirty="0"/>
              <a:t>T</a:t>
            </a:r>
            <a:r>
              <a:rPr lang="en-US" sz="3200" dirty="0" smtClean="0"/>
              <a:t>o examine the usefulness of financial reports to users in developing countries</a:t>
            </a:r>
          </a:p>
        </p:txBody>
      </p:sp>
    </p:spTree>
    <p:extLst>
      <p:ext uri="{BB962C8B-B14F-4D97-AF65-F5344CB8AC3E}">
        <p14:creationId xmlns:p14="http://schemas.microsoft.com/office/powerpoint/2010/main" val="387748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b="1" dirty="0" smtClean="0"/>
              <a:t>Relevant Information </a:t>
            </a:r>
            <a:r>
              <a:rPr lang="en-US" sz="3800" b="1" dirty="0"/>
              <a:t>in </a:t>
            </a:r>
            <a:r>
              <a:rPr lang="en-US" sz="3800" b="1" dirty="0" smtClean="0"/>
              <a:t>Annual Reports 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To explore empirically the underlying factors that may affect the extent to which forward-looking information is disclosed in developing countries</a:t>
            </a:r>
          </a:p>
          <a:p>
            <a:pPr lvl="1"/>
            <a:r>
              <a:rPr lang="en-US" sz="3200" dirty="0" smtClean="0"/>
              <a:t>To </a:t>
            </a:r>
            <a:r>
              <a:rPr lang="en-US" sz="3200" dirty="0"/>
              <a:t>examine empirically the determinants of audit delay in developing countries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697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Accounting for Goodwill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To investigate whether accounting for goodwill via note disclosure vs. financial statement recognition affects investors’ decisions</a:t>
            </a:r>
          </a:p>
          <a:p>
            <a:pPr lvl="1"/>
            <a:r>
              <a:rPr lang="en-US" sz="3200" dirty="0" smtClean="0"/>
              <a:t>To study the recognition vs. disclosure issue in a new context</a:t>
            </a:r>
          </a:p>
        </p:txBody>
      </p:sp>
    </p:spTree>
    <p:extLst>
      <p:ext uri="{BB962C8B-B14F-4D97-AF65-F5344CB8AC3E}">
        <p14:creationId xmlns:p14="http://schemas.microsoft.com/office/powerpoint/2010/main" val="205395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Measurement and Motivations of Earnings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lvl="1"/>
            <a:r>
              <a:rPr lang="en-US" sz="3000" dirty="0" smtClean="0"/>
              <a:t>To understand the nature and problems of models used to measure earnings management</a:t>
            </a:r>
          </a:p>
          <a:p>
            <a:pPr lvl="1"/>
            <a:r>
              <a:rPr lang="en-US" sz="3000" dirty="0" smtClean="0"/>
              <a:t>To address some key methodological problems inherent in researching issues related to earnings management</a:t>
            </a:r>
          </a:p>
          <a:p>
            <a:pPr lvl="1"/>
            <a:r>
              <a:rPr lang="en-US" sz="3000" dirty="0" smtClean="0"/>
              <a:t>To explore the hidden motivations of earnings management</a:t>
            </a:r>
          </a:p>
          <a:p>
            <a:pPr lvl="1"/>
            <a:r>
              <a:rPr lang="en-US" sz="3000" dirty="0" smtClean="0"/>
              <a:t>To focus on accrual-based accounting choices as a well-established tool to manage earnings</a:t>
            </a:r>
          </a:p>
        </p:txBody>
      </p:sp>
    </p:spTree>
    <p:extLst>
      <p:ext uri="{BB962C8B-B14F-4D97-AF65-F5344CB8AC3E}">
        <p14:creationId xmlns:p14="http://schemas.microsoft.com/office/powerpoint/2010/main" val="215702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Accounting Manipulation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 smtClean="0"/>
              <a:t>To examine the behavior of managers of distressed companies</a:t>
            </a:r>
          </a:p>
          <a:p>
            <a:pPr lvl="1"/>
            <a:r>
              <a:rPr lang="en-US" sz="3200" dirty="0" smtClean="0"/>
              <a:t>To examine the effect of debt covenants on managerial accounting choices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666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Corporate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3200" dirty="0" smtClean="0"/>
              <a:t>To investigate the corporate governance listing requirements in different major stock exchanges in the world for investor protection against common factors that caused fraudulent financial reporting</a:t>
            </a:r>
          </a:p>
          <a:p>
            <a:pPr lvl="1" algn="just"/>
            <a:r>
              <a:rPr lang="en-US" sz="3200" dirty="0"/>
              <a:t>T</a:t>
            </a:r>
            <a:r>
              <a:rPr lang="en-US" sz="3200" dirty="0" smtClean="0"/>
              <a:t>o explore the impact of corporate governance mechanisms on corporate financial decisions in developing countries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302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Islamic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lvl="1" algn="just"/>
            <a:r>
              <a:rPr lang="en-US" sz="3500" dirty="0" smtClean="0"/>
              <a:t>To examine financial </a:t>
            </a:r>
            <a:r>
              <a:rPr lang="en-US" sz="3500" dirty="0"/>
              <a:t>c</a:t>
            </a:r>
            <a:r>
              <a:rPr lang="en-US" sz="3500" dirty="0" smtClean="0"/>
              <a:t>ontracts in conventional and Islamic financial institutions</a:t>
            </a:r>
          </a:p>
          <a:p>
            <a:pPr lvl="1" algn="just"/>
            <a:r>
              <a:rPr lang="en-US" sz="3500" dirty="0" smtClean="0"/>
              <a:t>To examine </a:t>
            </a:r>
            <a:r>
              <a:rPr lang="en-US" sz="3500" dirty="0"/>
              <a:t>differences between Islamic banks on the basis of their products, as viewed from an Islamic </a:t>
            </a:r>
            <a:r>
              <a:rPr lang="en-US" sz="3500" dirty="0" smtClean="0"/>
              <a:t>perspective</a:t>
            </a:r>
          </a:p>
          <a:p>
            <a:pPr lvl="1" algn="just"/>
            <a:r>
              <a:rPr lang="en-US" sz="3500" dirty="0" smtClean="0"/>
              <a:t> To introduce </a:t>
            </a:r>
            <a:r>
              <a:rPr lang="en-US" sz="3500" dirty="0"/>
              <a:t>a new approach for measuring earnings quality in Islamic </a:t>
            </a:r>
            <a:r>
              <a:rPr lang="en-US" sz="3500" dirty="0" smtClean="0"/>
              <a:t>banks</a:t>
            </a:r>
          </a:p>
          <a:p>
            <a:pPr lvl="1" algn="just"/>
            <a:r>
              <a:rPr lang="en-US" sz="3500" dirty="0" smtClean="0"/>
              <a:t>To explore </a:t>
            </a:r>
            <a:r>
              <a:rPr lang="en-US" sz="3500" dirty="0"/>
              <a:t>the relationship between earnings quality and Islamic </a:t>
            </a:r>
            <a:r>
              <a:rPr lang="en-US" sz="3500" dirty="0" smtClean="0"/>
              <a:t>products</a:t>
            </a:r>
          </a:p>
          <a:p>
            <a:pPr lvl="1" algn="just"/>
            <a:r>
              <a:rPr lang="en-US" sz="3500" dirty="0" smtClean="0"/>
              <a:t>To investigate the issues of risk </a:t>
            </a:r>
            <a:r>
              <a:rPr lang="en-US" sz="3500" dirty="0"/>
              <a:t>s</a:t>
            </a:r>
            <a:r>
              <a:rPr lang="en-US" sz="3500" dirty="0" smtClean="0"/>
              <a:t>haring and risk shifting </a:t>
            </a:r>
            <a:r>
              <a:rPr lang="en-US" sz="3500" dirty="0"/>
              <a:t>in Islamic financial institutions </a:t>
            </a:r>
            <a:endParaRPr lang="en-US" sz="35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449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Accounting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To examine </a:t>
            </a:r>
            <a:r>
              <a:rPr lang="en-US" dirty="0"/>
              <a:t>and present the effect of a </a:t>
            </a:r>
            <a:r>
              <a:rPr lang="en-US" dirty="0" smtClean="0"/>
              <a:t>learning approach </a:t>
            </a:r>
            <a:r>
              <a:rPr lang="en-US" dirty="0"/>
              <a:t>that combines active learning activities using educational technology tools on students' </a:t>
            </a:r>
            <a:r>
              <a:rPr lang="en-US" dirty="0" smtClean="0"/>
              <a:t>learning performance.</a:t>
            </a:r>
          </a:p>
          <a:p>
            <a:r>
              <a:rPr lang="en-US" dirty="0" smtClean="0"/>
              <a:t>To examine issues of curriculum </a:t>
            </a:r>
            <a:r>
              <a:rPr lang="en-US" dirty="0"/>
              <a:t>and </a:t>
            </a:r>
            <a:r>
              <a:rPr lang="en-US" dirty="0" smtClean="0"/>
              <a:t>learning </a:t>
            </a:r>
            <a:r>
              <a:rPr lang="en-US" dirty="0"/>
              <a:t>o</a:t>
            </a:r>
            <a:r>
              <a:rPr lang="en-US" dirty="0" smtClean="0"/>
              <a:t>utcomes</a:t>
            </a:r>
          </a:p>
          <a:p>
            <a:r>
              <a:rPr lang="en-US" dirty="0" smtClean="0"/>
              <a:t>To explore issues </a:t>
            </a:r>
            <a:r>
              <a:rPr lang="en-US" dirty="0"/>
              <a:t>of c</a:t>
            </a:r>
            <a:r>
              <a:rPr lang="en-US" dirty="0" smtClean="0"/>
              <a:t>oncepts </a:t>
            </a:r>
            <a:r>
              <a:rPr lang="en-US" dirty="0"/>
              <a:t>and </a:t>
            </a:r>
            <a:r>
              <a:rPr lang="en-US" dirty="0" smtClean="0"/>
              <a:t>integration in advanced accounting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20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721</TotalTime>
  <Words>356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Basic Research Interest on Disclosure of Annual Reports</vt:lpstr>
      <vt:lpstr>Disclosure of Annual Reports</vt:lpstr>
      <vt:lpstr>Relevant Information in Annual Reports </vt:lpstr>
      <vt:lpstr>Accounting for Goodwill </vt:lpstr>
      <vt:lpstr>Measurement and Motivations of Earnings Management</vt:lpstr>
      <vt:lpstr>Accounting Manipulation</vt:lpstr>
      <vt:lpstr>Corporate Governance</vt:lpstr>
      <vt:lpstr>Islamic Accounting</vt:lpstr>
      <vt:lpstr>Accounting Education</vt:lpstr>
    </vt:vector>
  </TitlesOfParts>
  <Company>FBE - UAEU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Research Interest</dc:title>
  <dc:creator>FBE</dc:creator>
  <cp:lastModifiedBy>Divya Bhargavi Thondapu</cp:lastModifiedBy>
  <cp:revision>35</cp:revision>
  <dcterms:created xsi:type="dcterms:W3CDTF">2014-10-11T07:56:25Z</dcterms:created>
  <dcterms:modified xsi:type="dcterms:W3CDTF">2014-10-30T05:07:44Z</dcterms:modified>
</cp:coreProperties>
</file>