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4D195-8437-4D86-A5CC-39BB310D976E}" type="datetimeFigureOut">
              <a:rPr lang="el-GR" smtClean="0"/>
              <a:t>19/10/2015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7F01-1669-47F7-B141-5CA1BE6363A5}" type="slidenum">
              <a:rPr lang="el-GR" smtClean="0"/>
              <a:t>‹#›</a:t>
            </a:fld>
            <a:endParaRPr lang="el-GR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9265" y="1779781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Research interests of </a:t>
            </a:r>
            <a:r>
              <a:rPr lang="en-US" b="1" dirty="0" err="1" smtClean="0"/>
              <a:t>Dr</a:t>
            </a:r>
            <a:r>
              <a:rPr lang="en-US" b="1" dirty="0" smtClean="0"/>
              <a:t> Konstantinos Papadimitriou</a:t>
            </a:r>
          </a:p>
          <a:p>
            <a:pPr algn="ctr"/>
            <a:r>
              <a:rPr lang="en-US" b="1" dirty="0" smtClean="0"/>
              <a:t>Research associate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Laboratory of Dairy Research</a:t>
            </a:r>
          </a:p>
          <a:p>
            <a:pPr algn="ctr"/>
            <a:r>
              <a:rPr lang="en-US" b="1" dirty="0" smtClean="0"/>
              <a:t>Department of Food </a:t>
            </a:r>
            <a:r>
              <a:rPr lang="en-US" b="1" dirty="0"/>
              <a:t>S</a:t>
            </a:r>
            <a:r>
              <a:rPr lang="en-US" b="1" dirty="0" smtClean="0"/>
              <a:t>cience and Human Nutrition</a:t>
            </a:r>
          </a:p>
          <a:p>
            <a:pPr algn="ctr"/>
            <a:r>
              <a:rPr lang="en-US" b="1" dirty="0" smtClean="0"/>
              <a:t>Agricultural University of Athens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2014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072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23" y="3068960"/>
            <a:ext cx="1992346" cy="18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1111" y="396197"/>
            <a:ext cx="91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Research topic 1: Physiology, genetics and genomics of lactic acid bacteria</a:t>
            </a:r>
            <a:endParaRPr lang="el-GR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290246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Lactic acid bacteria are involved in food fermentations as starter cultures. Understanding their biology is of outmost importance for high quality fermented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Lactic acid bacteria exhibit sometimes important health-promoting probiotic properties </a:t>
            </a:r>
            <a:endParaRPr lang="el-GR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560542" cy="42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4502"/>
            <a:ext cx="2894632" cy="20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83568" y="1052736"/>
            <a:ext cx="7776864" cy="5256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81" y="1268760"/>
            <a:ext cx="7379238" cy="4828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1111" y="396197"/>
            <a:ext cx="91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Research topic 1: Screening for novel starters and probiotics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33084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111" y="396197"/>
            <a:ext cx="91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Research topic 2: Single cell microbiology</a:t>
            </a:r>
            <a:endParaRPr lang="el-GR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09" y="2924944"/>
            <a:ext cx="3183607" cy="31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07504" y="1290246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Flow cytometry coupled with fluorescence probes is a powerful tool to analyze microbial populations at the single cell level</a:t>
            </a:r>
            <a:endParaRPr lang="el-GR" sz="1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1" y="3646594"/>
            <a:ext cx="3533548" cy="136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4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111" y="396197"/>
            <a:ext cx="91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Research topic 3: Plasmid biology</a:t>
            </a:r>
            <a:endParaRPr lang="el-GR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290246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Plasmids are extra-chromosomal genetic elements</a:t>
            </a:r>
          </a:p>
          <a:p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Plasmids of lactic acid bacteria often carry important technological properties</a:t>
            </a:r>
          </a:p>
          <a:p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Plasmids can be used to create cloning vectors</a:t>
            </a:r>
            <a:endParaRPr lang="el-GR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55453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7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111" y="396197"/>
            <a:ext cx="91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Research topic 4: Applied Bioinformatics</a:t>
            </a:r>
            <a:endParaRPr lang="el-GR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290246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Application of specialized bioinformatics tools for genome analysis and annotation, as well as comparative and evolutionary genomics</a:t>
            </a:r>
            <a:endParaRPr lang="el-GR" sz="1400" b="1" dirty="0"/>
          </a:p>
        </p:txBody>
      </p:sp>
      <p:grpSp>
        <p:nvGrpSpPr>
          <p:cNvPr id="13" name="Ομάδα 12"/>
          <p:cNvGrpSpPr>
            <a:grpSpLocks noChangeAspect="1"/>
          </p:cNvGrpSpPr>
          <p:nvPr/>
        </p:nvGrpSpPr>
        <p:grpSpPr>
          <a:xfrm>
            <a:off x="1253984" y="3056486"/>
            <a:ext cx="6602164" cy="2462674"/>
            <a:chOff x="1988790" y="3140968"/>
            <a:chExt cx="7335738" cy="2736304"/>
          </a:xfrm>
        </p:grpSpPr>
        <p:sp>
          <p:nvSpPr>
            <p:cNvPr id="14" name="Ορθογώνιο 13"/>
            <p:cNvSpPr/>
            <p:nvPr/>
          </p:nvSpPr>
          <p:spPr>
            <a:xfrm>
              <a:off x="1988790" y="3140968"/>
              <a:ext cx="7335738" cy="2736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5" name="Picture 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790" y="3212976"/>
              <a:ext cx="2339975" cy="252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637" y="3247106"/>
              <a:ext cx="2555875" cy="246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616" y="3284984"/>
              <a:ext cx="2413000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61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1166843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Osaka" charset="-128"/>
                <a:cs typeface="Calibri" pitchFamily="34" charset="0"/>
              </a:rPr>
              <a:t>OMICS </a:t>
            </a:r>
            <a:r>
              <a:rPr lang="en-US" sz="36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Osaka" charset="-128"/>
                <a:cs typeface="Calibri" pitchFamily="34" charset="0"/>
              </a:rPr>
              <a:t>International 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Osaka" charset="-128"/>
                <a:cs typeface="Calibri" pitchFamily="34" charset="0"/>
              </a:rPr>
              <a:t>Open Access Membership</a:t>
            </a:r>
            <a:b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Osaka" charset="-128"/>
                <a:cs typeface="Calibri" pitchFamily="34" charset="0"/>
              </a:rPr>
            </a:b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Osaka" charset="-128"/>
                <a:cs typeface="Calibri" pitchFamily="34" charset="0"/>
              </a:rPr>
              <a:t/>
            </a:r>
            <a:b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Osaka" charset="-128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OMICS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International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Open Access Membership enables academic and research institutions, funders and corporations to actively encourage open access in scholarly communication and the dissemination of research published by their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authors.</a:t>
            </a: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more details and benefits, click on the link below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http://</a:t>
            </a:r>
            <a:r>
              <a:rPr lang="en-US">
                <a:latin typeface="Calibri" pitchFamily="34" charset="0"/>
                <a:cs typeface="Calibri" pitchFamily="34" charset="0"/>
              </a:rPr>
              <a:t>omicsonline.org/membership.php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55926"/>
      </p:ext>
    </p:extLst>
  </p:cSld>
  <p:clrMapOvr>
    <a:masterClrMapping/>
  </p:clrMapOvr>
</p:sld>
</file>

<file path=ppt/theme/theme1.xml><?xml version="1.0" encoding="utf-8"?>
<a:theme xmlns:a="http://schemas.openxmlformats.org/drawingml/2006/main" name="Καλοκαίρι">
  <a:themeElements>
    <a:clrScheme name="Καλοκαίρι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Καλοκαίρ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Καλοκαίρι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TC101972873[[fn=Καλοκαίρι]]</Template>
  <TotalTime>78</TotalTime>
  <Words>164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Καλοκαίρι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Kostas</dc:creator>
  <cp:lastModifiedBy>Niharika</cp:lastModifiedBy>
  <cp:revision>18</cp:revision>
  <dcterms:created xsi:type="dcterms:W3CDTF">2014-09-28T16:36:51Z</dcterms:created>
  <dcterms:modified xsi:type="dcterms:W3CDTF">2015-10-19T08:34:19Z</dcterms:modified>
</cp:coreProperties>
</file>