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345" r:id="rId2"/>
    <p:sldId id="346" r:id="rId3"/>
    <p:sldId id="256" r:id="rId4"/>
    <p:sldId id="257" r:id="rId5"/>
    <p:sldId id="341" r:id="rId6"/>
    <p:sldId id="260" r:id="rId7"/>
    <p:sldId id="333" r:id="rId8"/>
    <p:sldId id="334" r:id="rId9"/>
    <p:sldId id="347" r:id="rId10"/>
    <p:sldId id="348" r:id="rId11"/>
    <p:sldId id="34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12/3/2015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12/3/2015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of </a:t>
            </a:r>
            <a:r>
              <a:rPr lang="en-US" sz="3600" dirty="0"/>
              <a:t>Air &amp; Water Borne Diseases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396847"/>
            <a:ext cx="5210503" cy="1962204"/>
          </a:xfrm>
          <a:prstGeom prst="rect">
            <a:avLst/>
          </a:prstGeom>
        </p:spPr>
        <p:txBody>
          <a:bodyPr wrap="square">
            <a:spAutoFit/>
          </a:bodyPr>
          <a:lstStyle/>
          <a:p>
            <a:pPr>
              <a:lnSpc>
                <a:spcPct val="150000"/>
              </a:lnSpc>
            </a:pPr>
            <a:r>
              <a:rPr lang="en-IN" sz="2800" b="1" dirty="0"/>
              <a:t>Kyoko Fukuda</a:t>
            </a:r>
          </a:p>
          <a:p>
            <a:pPr>
              <a:lnSpc>
                <a:spcPct val="150000"/>
              </a:lnSpc>
            </a:pPr>
            <a:r>
              <a:rPr lang="en-IN" sz="2800" b="1" dirty="0"/>
              <a:t>University of Canterbury</a:t>
            </a:r>
          </a:p>
          <a:p>
            <a:pPr>
              <a:lnSpc>
                <a:spcPct val="150000"/>
              </a:lnSpc>
            </a:pPr>
            <a:r>
              <a:rPr lang="en-IN" sz="2800" b="1" dirty="0"/>
              <a:t>New Zealand</a:t>
            </a:r>
            <a:endParaRPr lang="en-US" sz="2400" dirty="0">
              <a:latin typeface="Times New Roman" pitchFamily="18" charset="0"/>
              <a:cs typeface="Times New Roman" pitchFamily="18" charset="0"/>
            </a:endParaRPr>
          </a:p>
        </p:txBody>
      </p:sp>
      <p:sp>
        <p:nvSpPr>
          <p:cNvPr id="5" name="Rectangle 4"/>
          <p:cNvSpPr/>
          <p:nvPr/>
        </p:nvSpPr>
        <p:spPr>
          <a:xfrm>
            <a:off x="2343807" y="1383200"/>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6" name="Picture 2" descr="C:\Users\manjula-p\Desktop\AWBD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8393" y="2398216"/>
            <a:ext cx="8763000" cy="1938992"/>
          </a:xfrm>
          <a:prstGeom prst="rect">
            <a:avLst/>
          </a:prstGeom>
        </p:spPr>
        <p:txBody>
          <a:bodyPr wrap="square">
            <a:spAutoFit/>
          </a:bodyPr>
          <a:lstStyle/>
          <a:p>
            <a:pPr marL="342900" indent="-342900" algn="just">
              <a:buFont typeface="Arial" pitchFamily="34" charset="0"/>
              <a:buChar char="•"/>
            </a:pPr>
            <a:r>
              <a:rPr lang="en-IN" sz="2400" dirty="0" err="1"/>
              <a:t>Dr.</a:t>
            </a:r>
            <a:r>
              <a:rPr lang="en-IN" sz="2400" dirty="0"/>
              <a:t> Kyoko Fukuda, Research and Innovation, at the University of Canterbury, has developed advanced new techniques using mathematical, statistical and computer algorithm methodologies underlying the hospital admission and presentation prediction.</a:t>
            </a: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0"/>
            <a:ext cx="8001000" cy="461665"/>
          </a:xfrm>
          <a:prstGeom prst="rect">
            <a:avLst/>
          </a:prstGeom>
        </p:spPr>
        <p:txBody>
          <a:bodyPr wrap="square">
            <a:spAutoFit/>
          </a:bodyPr>
          <a:lstStyle/>
          <a:p>
            <a:pPr marL="342900" indent="-342900" algn="just">
              <a:buFont typeface="Arial" pitchFamily="34" charset="0"/>
              <a:buChar char="•"/>
            </a:pPr>
            <a:r>
              <a:rPr lang="en-IN" sz="2400" dirty="0"/>
              <a:t>Kyoko Fukuda research interest include Biostatistics.</a:t>
            </a:r>
            <a:endParaRPr lang="en-US" sz="2400" dirty="0">
              <a:latin typeface="Times New Roman" pitchFamily="18" charset="0"/>
              <a:cs typeface="Times New Roman" pitchFamily="18" charset="0"/>
            </a:endParaRP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Publications</a:t>
            </a:r>
          </a:p>
        </p:txBody>
      </p:sp>
      <p:sp>
        <p:nvSpPr>
          <p:cNvPr id="3" name="Rectangle 2"/>
          <p:cNvSpPr/>
          <p:nvPr/>
        </p:nvSpPr>
        <p:spPr>
          <a:xfrm>
            <a:off x="34159" y="2109952"/>
            <a:ext cx="8534400" cy="3385542"/>
          </a:xfrm>
          <a:prstGeom prst="rect">
            <a:avLst/>
          </a:prstGeom>
        </p:spPr>
        <p:txBody>
          <a:bodyPr wrap="square">
            <a:spAutoFit/>
          </a:bodyPr>
          <a:lstStyle/>
          <a:p>
            <a:r>
              <a:rPr lang="en-IN" sz="2400" b="1" dirty="0"/>
              <a:t>Analysis of air pollution (PM10) and respiratory morbidity rate using K-maximum sub-array (2-D) </a:t>
            </a:r>
            <a:r>
              <a:rPr lang="en-IN" sz="2400" b="1" dirty="0" smtClean="0"/>
              <a:t>algorithm</a:t>
            </a:r>
          </a:p>
          <a:p>
            <a:r>
              <a:rPr lang="en-IN" sz="2400" dirty="0"/>
              <a:t>Kyoko </a:t>
            </a:r>
            <a:r>
              <a:rPr lang="en-IN" sz="2400" dirty="0" smtClean="0"/>
              <a:t>Fukuda, </a:t>
            </a:r>
            <a:r>
              <a:rPr lang="en-IN" sz="2400" dirty="0" err="1" smtClean="0"/>
              <a:t>Tadao</a:t>
            </a:r>
            <a:r>
              <a:rPr lang="en-IN" sz="2400" dirty="0" smtClean="0"/>
              <a:t> </a:t>
            </a:r>
            <a:r>
              <a:rPr lang="en-IN" sz="2400" dirty="0"/>
              <a:t>Takaoka	</a:t>
            </a:r>
            <a:endParaRPr lang="en-US" sz="2400" b="1" dirty="0"/>
          </a:p>
          <a:p>
            <a:endParaRPr lang="en-US" sz="2400" b="1" dirty="0" smtClean="0"/>
          </a:p>
          <a:p>
            <a:r>
              <a:rPr lang="en-IN" sz="2400" b="1" dirty="0"/>
              <a:t>Including viral infection data supports an association between particulate pollution and respiratory </a:t>
            </a:r>
            <a:r>
              <a:rPr lang="en-IN" sz="2400" b="1" dirty="0" smtClean="0"/>
              <a:t>admissions</a:t>
            </a:r>
          </a:p>
          <a:p>
            <a:r>
              <a:rPr lang="en-US" sz="2400" dirty="0"/>
              <a:t>Kyoko </a:t>
            </a:r>
            <a:r>
              <a:rPr lang="en-US" sz="2400" dirty="0" smtClean="0"/>
              <a:t>Fukuda, </a:t>
            </a:r>
            <a:r>
              <a:rPr lang="en-US" sz="2400" dirty="0"/>
              <a:t>Phil N. </a:t>
            </a:r>
            <a:r>
              <a:rPr lang="en-US" sz="2400" dirty="0" smtClean="0"/>
              <a:t>Hider, </a:t>
            </a:r>
            <a:r>
              <a:rPr lang="en-US" sz="2400" dirty="0"/>
              <a:t>Michael J. </a:t>
            </a:r>
            <a:r>
              <a:rPr lang="en-US" sz="2400" dirty="0" err="1" smtClean="0"/>
              <a:t>Epton</a:t>
            </a:r>
            <a:r>
              <a:rPr lang="en-US" sz="2400" dirty="0" smtClean="0"/>
              <a:t>, </a:t>
            </a:r>
            <a:r>
              <a:rPr lang="en-US" sz="2400" dirty="0"/>
              <a:t>Lance C. </a:t>
            </a:r>
            <a:r>
              <a:rPr lang="en-US" sz="2400" dirty="0" smtClean="0"/>
              <a:t>Jennings and Simon </a:t>
            </a:r>
            <a:r>
              <a:rPr lang="en-US" sz="2400" dirty="0"/>
              <a:t>P. </a:t>
            </a:r>
            <a:r>
              <a:rPr lang="en-US" sz="2400" dirty="0" err="1" smtClean="0"/>
              <a:t>Kingham</a:t>
            </a:r>
            <a:r>
              <a:rPr lang="en-US" sz="2400" dirty="0" smtClean="0"/>
              <a:t>.</a:t>
            </a: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600200"/>
            <a:ext cx="7772400" cy="4154984"/>
          </a:xfrm>
          <a:prstGeom prst="rect">
            <a:avLst/>
          </a:prstGeom>
        </p:spPr>
        <p:txBody>
          <a:bodyPr wrap="square">
            <a:spAutoFit/>
          </a:bodyPr>
          <a:lstStyle/>
          <a:p>
            <a:r>
              <a:rPr lang="en-IN" sz="2400" b="1" dirty="0"/>
              <a:t>A new library to combine artificial neural networks and support vector machines with statistics and a database engine for application in environmental </a:t>
            </a:r>
            <a:r>
              <a:rPr lang="en-IN" sz="2400" b="1" dirty="0" err="1" smtClean="0"/>
              <a:t>modeling</a:t>
            </a:r>
            <a:endParaRPr lang="en-IN" sz="2400" b="1" dirty="0" smtClean="0"/>
          </a:p>
          <a:p>
            <a:r>
              <a:rPr lang="en-US" sz="2400" dirty="0"/>
              <a:t>Ralf </a:t>
            </a:r>
            <a:r>
              <a:rPr lang="en-US" sz="2400" dirty="0" err="1" smtClean="0"/>
              <a:t>Wielanda</a:t>
            </a:r>
            <a:r>
              <a:rPr lang="en-US" sz="2400" dirty="0" smtClean="0"/>
              <a:t>, </a:t>
            </a:r>
            <a:r>
              <a:rPr lang="en-US" sz="2400" dirty="0" err="1" smtClean="0"/>
              <a:t>Wilfried</a:t>
            </a:r>
            <a:r>
              <a:rPr lang="en-US" sz="2400" dirty="0" smtClean="0"/>
              <a:t> </a:t>
            </a:r>
            <a:r>
              <a:rPr lang="en-US" sz="2400" dirty="0" err="1"/>
              <a:t>Mirschela</a:t>
            </a:r>
            <a:r>
              <a:rPr lang="en-US" sz="2400" dirty="0"/>
              <a:t>, Bernd </a:t>
            </a:r>
            <a:r>
              <a:rPr lang="en-US" sz="2400" dirty="0" err="1"/>
              <a:t>Zbella</a:t>
            </a:r>
            <a:r>
              <a:rPr lang="en-US" sz="2400" dirty="0"/>
              <a:t>, Karin </a:t>
            </a:r>
            <a:r>
              <a:rPr lang="en-US" sz="2400" dirty="0" err="1"/>
              <a:t>Grotha</a:t>
            </a:r>
            <a:r>
              <a:rPr lang="en-US" sz="2400" dirty="0"/>
              <a:t>, Alison </a:t>
            </a:r>
            <a:r>
              <a:rPr lang="en-US" sz="2400" dirty="0" err="1" smtClean="0"/>
              <a:t>Pechenick</a:t>
            </a:r>
            <a:r>
              <a:rPr lang="en-US" sz="2400" dirty="0" smtClean="0"/>
              <a:t>, </a:t>
            </a:r>
            <a:r>
              <a:rPr lang="en-US" sz="2400" dirty="0"/>
              <a:t>Kyoko </a:t>
            </a:r>
            <a:r>
              <a:rPr lang="en-US" sz="2400" dirty="0" smtClean="0"/>
              <a:t>Fukuda.</a:t>
            </a:r>
            <a:endParaRPr lang="en-US" sz="2400" dirty="0" smtClean="0"/>
          </a:p>
          <a:p>
            <a:endParaRPr lang="en-US" sz="2400" dirty="0"/>
          </a:p>
          <a:p>
            <a:r>
              <a:rPr lang="en-IN" sz="2400" b="1" dirty="0"/>
              <a:t>A new method for semi-automatic fuzzy training and its application in environmental </a:t>
            </a:r>
            <a:r>
              <a:rPr lang="en-IN" sz="2400" b="1" dirty="0" err="1"/>
              <a:t>modeling</a:t>
            </a:r>
            <a:r>
              <a:rPr lang="en-US" sz="2400" b="1" dirty="0" smtClean="0"/>
              <a:t>.</a:t>
            </a:r>
          </a:p>
          <a:p>
            <a:r>
              <a:rPr lang="en-US" sz="2400" dirty="0"/>
              <a:t>Ralf </a:t>
            </a:r>
            <a:r>
              <a:rPr lang="en-US" sz="2400" dirty="0" smtClean="0"/>
              <a:t>Wieland, </a:t>
            </a:r>
            <a:r>
              <a:rPr lang="en-US" sz="2400" dirty="0" err="1" smtClean="0"/>
              <a:t>Wilfried</a:t>
            </a:r>
            <a:r>
              <a:rPr lang="en-US" sz="2400" dirty="0" smtClean="0"/>
              <a:t> </a:t>
            </a:r>
            <a:r>
              <a:rPr lang="en-US" sz="2400" dirty="0" err="1"/>
              <a:t>Mirschel</a:t>
            </a:r>
            <a:r>
              <a:rPr lang="en-US" sz="2400" dirty="0"/>
              <a:t>, Karin </a:t>
            </a:r>
            <a:r>
              <a:rPr lang="en-US" sz="2400" dirty="0" err="1"/>
              <a:t>Groth</a:t>
            </a:r>
            <a:r>
              <a:rPr lang="en-US" sz="2400" dirty="0"/>
              <a:t>, Alison </a:t>
            </a:r>
            <a:r>
              <a:rPr lang="en-US" sz="2400" dirty="0" err="1" smtClean="0"/>
              <a:t>Pechenick</a:t>
            </a:r>
            <a:r>
              <a:rPr lang="en-US" sz="2400" dirty="0" smtClean="0"/>
              <a:t>, </a:t>
            </a:r>
            <a:r>
              <a:rPr lang="en-US" sz="2400" dirty="0"/>
              <a:t>Kyoko </a:t>
            </a:r>
            <a:r>
              <a:rPr lang="en-US" sz="2400" dirty="0" smtClean="0"/>
              <a:t>Fukuda.</a:t>
            </a:r>
            <a:endParaRPr lang="en-US" sz="2400" dirty="0"/>
          </a:p>
        </p:txBody>
      </p:sp>
    </p:spTree>
    <p:extLst>
      <p:ext uri="{BB962C8B-B14F-4D97-AF65-F5344CB8AC3E}">
        <p14:creationId xmlns:p14="http://schemas.microsoft.com/office/powerpoint/2010/main" val="358931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7221" y="1981200"/>
            <a:ext cx="8875986" cy="3416320"/>
          </a:xfrm>
          <a:prstGeom prst="rect">
            <a:avLst/>
          </a:prstGeom>
          <a:noFill/>
        </p:spPr>
        <p:txBody>
          <a:bodyPr wrap="square" rtlCol="0">
            <a:spAutoFit/>
          </a:bodyPr>
          <a:lstStyle/>
          <a:p>
            <a:r>
              <a:rPr lang="en-IN" sz="2400" b="1" dirty="0"/>
              <a:t>Multi-Scale Landscape Analysis (MSLA) — A method to identify correlation of relief with ecological point </a:t>
            </a:r>
            <a:r>
              <a:rPr lang="en-IN" sz="2400" b="1" dirty="0" smtClean="0"/>
              <a:t>data</a:t>
            </a:r>
          </a:p>
          <a:p>
            <a:r>
              <a:rPr lang="en-US" sz="2400" dirty="0"/>
              <a:t>Ralf </a:t>
            </a:r>
            <a:r>
              <a:rPr lang="en-US" sz="2400" dirty="0" err="1" smtClean="0"/>
              <a:t>Wielanda</a:t>
            </a:r>
            <a:r>
              <a:rPr lang="en-US" sz="2400" dirty="0" smtClean="0"/>
              <a:t>, Claus </a:t>
            </a:r>
            <a:r>
              <a:rPr lang="en-US" sz="2400" dirty="0" err="1" smtClean="0"/>
              <a:t>Dalchowb</a:t>
            </a:r>
            <a:r>
              <a:rPr lang="en-US" sz="2400" dirty="0" smtClean="0"/>
              <a:t>, Michael </a:t>
            </a:r>
            <a:r>
              <a:rPr lang="en-US" sz="2400" dirty="0" err="1" smtClean="0"/>
              <a:t>Sommerc</a:t>
            </a:r>
            <a:r>
              <a:rPr lang="en-US" sz="2400" dirty="0" smtClean="0"/>
              <a:t>, Kyoko Fukuda.</a:t>
            </a:r>
            <a:endParaRPr lang="en-US" sz="2400" dirty="0" smtClean="0"/>
          </a:p>
          <a:p>
            <a:endParaRPr lang="en-US" sz="2400" dirty="0"/>
          </a:p>
          <a:p>
            <a:r>
              <a:rPr lang="en-IN" sz="2400" b="1" dirty="0" smtClean="0"/>
              <a:t>Computer-Enhanced Knowledge Discovery in Environmental Science</a:t>
            </a:r>
          </a:p>
          <a:p>
            <a:r>
              <a:rPr lang="en-IN" sz="2400" dirty="0"/>
              <a:t>Fukuda, Kyoko</a:t>
            </a:r>
            <a:endParaRPr lang="en-US" sz="2400" dirty="0"/>
          </a:p>
          <a:p>
            <a:endParaRPr lang="en-US" sz="2400" dirty="0"/>
          </a:p>
        </p:txBody>
      </p:sp>
      <p:sp>
        <p:nvSpPr>
          <p:cNvPr id="7" name="TextBox 6"/>
          <p:cNvSpPr txBox="1"/>
          <p:nvPr/>
        </p:nvSpPr>
        <p:spPr>
          <a:xfrm>
            <a:off x="5486400" y="4557770"/>
            <a:ext cx="2514600" cy="369332"/>
          </a:xfrm>
          <a:prstGeom prst="rect">
            <a:avLst/>
          </a:prstGeom>
          <a:noFill/>
        </p:spPr>
        <p:txBody>
          <a:bodyPr wrap="square" rtlCol="0">
            <a:spAutoFit/>
          </a:bodyPr>
          <a:lstStyle/>
          <a:p>
            <a:endParaRPr lang="en-US" dirty="0"/>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0279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922</TotalTime>
  <Words>525</Words>
  <Application>Microsoft Office PowerPoint</Application>
  <PresentationFormat>On-screen Show (4:3)</PresentationFormat>
  <Paragraphs>49</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73</cp:revision>
  <dcterms:created xsi:type="dcterms:W3CDTF">2014-10-01T07:08:05Z</dcterms:created>
  <dcterms:modified xsi:type="dcterms:W3CDTF">2015-12-03T06:00:51Z</dcterms:modified>
</cp:coreProperties>
</file>