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091" y="523298"/>
            <a:ext cx="7772400" cy="1470025"/>
          </a:xfrm>
        </p:spPr>
        <p:txBody>
          <a:bodyPr/>
          <a:lstStyle/>
          <a:p>
            <a:r>
              <a:rPr lang="en-US" b="1" dirty="0"/>
              <a:t>LAIQ KHAN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057400"/>
            <a:ext cx="3962400" cy="3581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Department of Electrical Engineering, COMSATS Institute of IT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Abbottabad, KPK, Pakistan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Nationality: </a:t>
            </a:r>
            <a:r>
              <a:rPr lang="en-US" dirty="0">
                <a:solidFill>
                  <a:srgbClr val="FF0000"/>
                </a:solidFill>
              </a:rPr>
              <a:t>Pakistani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Contact No: </a:t>
            </a:r>
            <a:r>
              <a:rPr lang="en-US" dirty="0">
                <a:solidFill>
                  <a:srgbClr val="FF0000"/>
                </a:solidFill>
              </a:rPr>
              <a:t>+92 </a:t>
            </a:r>
            <a:r>
              <a:rPr lang="en-US" dirty="0" smtClean="0">
                <a:solidFill>
                  <a:srgbClr val="FF0000"/>
                </a:solidFill>
              </a:rPr>
              <a:t>300-9009472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URL: http</a:t>
            </a:r>
            <a:r>
              <a:rPr lang="en-US" dirty="0">
                <a:solidFill>
                  <a:srgbClr val="FF0000"/>
                </a:solidFill>
              </a:rPr>
              <a:t>:// ciit-atd.edu.pk/</a:t>
            </a:r>
            <a:r>
              <a:rPr lang="en-US" dirty="0" err="1">
                <a:solidFill>
                  <a:srgbClr val="FF0000"/>
                </a:solidFill>
              </a:rPr>
              <a:t>researchgroups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NewResearchMembers.aspx?templateid</a:t>
            </a:r>
            <a:r>
              <a:rPr lang="en-US" dirty="0">
                <a:solidFill>
                  <a:srgbClr val="FF0000"/>
                </a:solidFill>
              </a:rPr>
              <a:t>=2</a:t>
            </a:r>
          </a:p>
        </p:txBody>
      </p:sp>
      <p:pic>
        <p:nvPicPr>
          <p:cNvPr id="1026" name="Picture 2" descr="C:\Users\haritha-n\Desktop\GJTO\EB members and interviews\new EB\Laiq Khan\drlaiq 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752600"/>
            <a:ext cx="2981325" cy="3699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35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EDUCATION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b="1" dirty="0" smtClean="0"/>
              <a:t>1998-2003 </a:t>
            </a:r>
            <a:r>
              <a:rPr lang="en-US" dirty="0"/>
              <a:t>PhD in Electrical Engineering (Power System Dynamics </a:t>
            </a:r>
            <a:r>
              <a:rPr lang="en-US" dirty="0" smtClean="0"/>
              <a:t>and Control</a:t>
            </a:r>
            <a:r>
              <a:rPr lang="en-US" dirty="0"/>
              <a:t>)</a:t>
            </a:r>
          </a:p>
          <a:p>
            <a:r>
              <a:rPr lang="en-US" dirty="0"/>
              <a:t>Department of Electronic and Electrical Engineering, </a:t>
            </a:r>
            <a:r>
              <a:rPr lang="en-US" dirty="0" err="1" smtClean="0"/>
              <a:t>Strathclyde</a:t>
            </a:r>
            <a:r>
              <a:rPr lang="en-US" dirty="0" smtClean="0"/>
              <a:t>, University </a:t>
            </a:r>
            <a:r>
              <a:rPr lang="en-US" dirty="0"/>
              <a:t>Glasgow, United Kingdom (UK)</a:t>
            </a:r>
          </a:p>
          <a:p>
            <a:r>
              <a:rPr lang="it-IT" b="1" dirty="0"/>
              <a:t>Supervisor: Professor K. L. Lo</a:t>
            </a:r>
          </a:p>
          <a:p>
            <a:r>
              <a:rPr lang="en-US" b="1" dirty="0"/>
              <a:t>Thesis Title: </a:t>
            </a:r>
            <a:r>
              <a:rPr lang="en-US" dirty="0"/>
              <a:t>Hybrid AI Paradigms Applied to Power system </a:t>
            </a:r>
            <a:r>
              <a:rPr lang="en-US" dirty="0" smtClean="0"/>
              <a:t>Damping Controls</a:t>
            </a:r>
            <a:endParaRPr lang="en-US" dirty="0"/>
          </a:p>
          <a:p>
            <a:r>
              <a:rPr lang="en-US" b="1" dirty="0" smtClean="0"/>
              <a:t>1991</a:t>
            </a:r>
            <a:r>
              <a:rPr lang="en-US" dirty="0"/>
              <a:t>-</a:t>
            </a:r>
            <a:r>
              <a:rPr lang="en-US" b="1" dirty="0" smtClean="0"/>
              <a:t>1996 </a:t>
            </a:r>
            <a:r>
              <a:rPr lang="en-US" b="1" dirty="0"/>
              <a:t>BSc (</a:t>
            </a:r>
            <a:r>
              <a:rPr lang="en-US" b="1" dirty="0" err="1"/>
              <a:t>Hons</a:t>
            </a:r>
            <a:r>
              <a:rPr lang="en-US" b="1" dirty="0"/>
              <a:t>) in Electrical (Power) Engineering, </a:t>
            </a:r>
            <a:r>
              <a:rPr lang="en-US" dirty="0"/>
              <a:t>KPK University </a:t>
            </a:r>
            <a:r>
              <a:rPr lang="en-US" dirty="0" smtClean="0"/>
              <a:t>of Engineering </a:t>
            </a:r>
            <a:r>
              <a:rPr lang="en-US" dirty="0"/>
              <a:t>&amp; Technology Peshawar, Pakistan</a:t>
            </a:r>
          </a:p>
        </p:txBody>
      </p:sp>
    </p:spTree>
    <p:extLst>
      <p:ext uri="{BB962C8B-B14F-4D97-AF65-F5344CB8AC3E}">
        <p14:creationId xmlns:p14="http://schemas.microsoft.com/office/powerpoint/2010/main" val="404222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SCHOLARSHIPS &amp; AWARDS: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Annual Research Productivity award (every year from </a:t>
            </a:r>
            <a:r>
              <a:rPr lang="en-US" dirty="0" smtClean="0"/>
              <a:t>2008-2013</a:t>
            </a:r>
            <a:r>
              <a:rPr lang="en-US" dirty="0"/>
              <a:t>) from COMSATS Institute of IT, Pakistan.</a:t>
            </a:r>
          </a:p>
          <a:p>
            <a:r>
              <a:rPr lang="en-US" dirty="0"/>
              <a:t>2. </a:t>
            </a:r>
            <a:r>
              <a:rPr lang="en-US" b="1" dirty="0"/>
              <a:t>SS-100 Merit </a:t>
            </a:r>
            <a:r>
              <a:rPr lang="en-US" dirty="0"/>
              <a:t>Scholarship for </a:t>
            </a:r>
            <a:r>
              <a:rPr lang="en-US" b="1" dirty="0"/>
              <a:t>PhD </a:t>
            </a:r>
            <a:r>
              <a:rPr lang="en-US" dirty="0"/>
              <a:t>abroad awarded by </a:t>
            </a:r>
            <a:r>
              <a:rPr lang="en-US" dirty="0" smtClean="0"/>
              <a:t>Ministry of </a:t>
            </a:r>
            <a:r>
              <a:rPr lang="en-US" dirty="0"/>
              <a:t>Education Govt., of Pakistan.</a:t>
            </a:r>
          </a:p>
          <a:p>
            <a:r>
              <a:rPr lang="en-US" dirty="0"/>
              <a:t>3. </a:t>
            </a:r>
            <a:r>
              <a:rPr lang="en-US" b="1" dirty="0"/>
              <a:t>Merit </a:t>
            </a:r>
            <a:r>
              <a:rPr lang="en-US" dirty="0"/>
              <a:t>Scholarship in </a:t>
            </a:r>
            <a:r>
              <a:rPr lang="en-US" b="1" dirty="0"/>
              <a:t>BSc </a:t>
            </a:r>
            <a:r>
              <a:rPr lang="en-US" dirty="0"/>
              <a:t>Electrical Engineering awarded by </a:t>
            </a:r>
            <a:r>
              <a:rPr lang="en-US" dirty="0" err="1" smtClean="0"/>
              <a:t>KPKUniversity</a:t>
            </a:r>
            <a:r>
              <a:rPr lang="en-US" dirty="0" smtClean="0"/>
              <a:t> </a:t>
            </a:r>
            <a:r>
              <a:rPr lang="en-US" dirty="0"/>
              <a:t>of Engineering and Technology Peshawar, Pakistan.</a:t>
            </a:r>
          </a:p>
        </p:txBody>
      </p:sp>
    </p:spTree>
    <p:extLst>
      <p:ext uri="{BB962C8B-B14F-4D97-AF65-F5344CB8AC3E}">
        <p14:creationId xmlns:p14="http://schemas.microsoft.com/office/powerpoint/2010/main" val="185849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PROFESSIONAL EXPERIENCE: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01-02-2008</a:t>
            </a:r>
            <a:r>
              <a:rPr lang="en-US" dirty="0" smtClean="0"/>
              <a:t>-</a:t>
            </a:r>
            <a:r>
              <a:rPr lang="en-US" b="1" dirty="0" smtClean="0"/>
              <a:t>19-07-2011 </a:t>
            </a:r>
            <a:r>
              <a:rPr lang="en-US" b="1" dirty="0"/>
              <a:t>Associate Professor, </a:t>
            </a:r>
            <a:r>
              <a:rPr lang="en-US" dirty="0"/>
              <a:t>COMSATS Institute of IT Abbottabad, Pakistan</a:t>
            </a:r>
          </a:p>
          <a:p>
            <a:r>
              <a:rPr lang="en-US" b="1" dirty="0" smtClean="0"/>
              <a:t>08-06-2003</a:t>
            </a:r>
            <a:r>
              <a:rPr lang="en-US" dirty="0"/>
              <a:t>-</a:t>
            </a:r>
            <a:r>
              <a:rPr lang="en-US" b="1" dirty="0" smtClean="0"/>
              <a:t>31-01-2008 </a:t>
            </a:r>
            <a:r>
              <a:rPr lang="en-US" b="1" dirty="0"/>
              <a:t>Assistant Professor, </a:t>
            </a:r>
            <a:r>
              <a:rPr lang="en-US" dirty="0" err="1"/>
              <a:t>Ghulam</a:t>
            </a:r>
            <a:r>
              <a:rPr lang="en-US" dirty="0"/>
              <a:t> </a:t>
            </a:r>
            <a:r>
              <a:rPr lang="en-US" dirty="0" err="1"/>
              <a:t>Ishaq</a:t>
            </a:r>
            <a:r>
              <a:rPr lang="en-US" dirty="0"/>
              <a:t> Khan Institute of </a:t>
            </a:r>
            <a:r>
              <a:rPr lang="en-US" dirty="0" smtClean="0"/>
              <a:t>Engineering Sciences </a:t>
            </a:r>
            <a:r>
              <a:rPr lang="en-US" dirty="0"/>
              <a:t>and Technology </a:t>
            </a:r>
            <a:r>
              <a:rPr lang="en-US" dirty="0" err="1"/>
              <a:t>Topi</a:t>
            </a:r>
            <a:r>
              <a:rPr lang="en-US" dirty="0"/>
              <a:t>, KPK, Pakistan</a:t>
            </a:r>
          </a:p>
          <a:p>
            <a:r>
              <a:rPr lang="en-US" b="1" dirty="0" smtClean="0"/>
              <a:t>Visiting </a:t>
            </a:r>
            <a:r>
              <a:rPr lang="en-US" b="1" dirty="0"/>
              <a:t>Faculty: </a:t>
            </a:r>
            <a:r>
              <a:rPr lang="en-US" dirty="0"/>
              <a:t>University of Engineering and </a:t>
            </a:r>
            <a:r>
              <a:rPr lang="en-US" dirty="0" smtClean="0"/>
              <a:t>Technology Peshawar</a:t>
            </a:r>
            <a:r>
              <a:rPr lang="en-US" dirty="0"/>
              <a:t>, KPK, Pakistan.</a:t>
            </a:r>
          </a:p>
          <a:p>
            <a:r>
              <a:rPr lang="en-US" b="1" dirty="0" smtClean="0"/>
              <a:t>10-05-1996-20-08-1998 </a:t>
            </a:r>
            <a:r>
              <a:rPr lang="en-US" b="1" dirty="0"/>
              <a:t>Field Engineer: </a:t>
            </a:r>
            <a:r>
              <a:rPr lang="en-US" dirty="0"/>
              <a:t>Power Division Siemens Pakistan </a:t>
            </a:r>
            <a:r>
              <a:rPr lang="en-US" dirty="0" smtClean="0"/>
              <a:t>Engineering Company </a:t>
            </a:r>
            <a:r>
              <a:rPr lang="en-US" dirty="0"/>
              <a:t>Ltd., Islamabad, Pakistan.</a:t>
            </a:r>
          </a:p>
          <a:p>
            <a:r>
              <a:rPr lang="en-US" b="1" dirty="0"/>
              <a:t>Participation in Projects:</a:t>
            </a:r>
          </a:p>
          <a:p>
            <a:pPr marL="0" indent="0">
              <a:buNone/>
            </a:pPr>
            <a:r>
              <a:rPr lang="en-US" dirty="0" smtClean="0"/>
              <a:t>Installation</a:t>
            </a:r>
            <a:r>
              <a:rPr lang="en-US" dirty="0"/>
              <a:t>, testing &amp; commissioning of Diesel Generating Sets.</a:t>
            </a:r>
          </a:p>
          <a:p>
            <a:pPr marL="0" indent="0">
              <a:buNone/>
            </a:pPr>
            <a:r>
              <a:rPr lang="en-US" dirty="0" err="1" smtClean="0"/>
              <a:t>Nizampure</a:t>
            </a:r>
            <a:r>
              <a:rPr lang="en-US" dirty="0" smtClean="0"/>
              <a:t> </a:t>
            </a:r>
            <a:r>
              <a:rPr lang="en-US" dirty="0"/>
              <a:t>Cement Plant (3000 T.P.D (tons per day)).</a:t>
            </a:r>
          </a:p>
          <a:p>
            <a:pPr marL="0" indent="0">
              <a:buNone/>
            </a:pPr>
            <a:r>
              <a:rPr lang="en-US" dirty="0" smtClean="0"/>
              <a:t>Maple </a:t>
            </a:r>
            <a:r>
              <a:rPr lang="en-US" dirty="0"/>
              <a:t>Leaf Cement Plant (3300 T.P.D.)</a:t>
            </a:r>
          </a:p>
          <a:p>
            <a:pPr marL="0" indent="0">
              <a:buNone/>
            </a:pPr>
            <a:r>
              <a:rPr lang="en-US" dirty="0" smtClean="0"/>
              <a:t>Metering </a:t>
            </a:r>
            <a:r>
              <a:rPr lang="en-US" dirty="0"/>
              <a:t>system of P.S.O (Pakistan State Oil) terminal at </a:t>
            </a:r>
            <a:r>
              <a:rPr lang="en-US" dirty="0" err="1"/>
              <a:t>Sihala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6993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BOOKS </a:t>
            </a:r>
            <a:r>
              <a:rPr lang="en-US" b="1" dirty="0" smtClean="0"/>
              <a:t>PUBLISHED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1. Recurrent Adaptive </a:t>
            </a:r>
            <a:r>
              <a:rPr lang="en-US" dirty="0" err="1"/>
              <a:t>NeuroFuzzy</a:t>
            </a:r>
            <a:r>
              <a:rPr lang="en-US" dirty="0"/>
              <a:t> Paradigms: Vehicle’s Suspension</a:t>
            </a:r>
          </a:p>
          <a:p>
            <a:pPr marL="0" indent="0">
              <a:buNone/>
            </a:pPr>
            <a:r>
              <a:rPr lang="en-US" dirty="0"/>
              <a:t>Control, Publisher: LAP LAMBERT Academic Publishing,</a:t>
            </a:r>
          </a:p>
          <a:p>
            <a:pPr marL="0" indent="0">
              <a:buNone/>
            </a:pPr>
            <a:r>
              <a:rPr lang="de-DE" dirty="0"/>
              <a:t>Saarbrücken, Germany, ISBN: 13-9783659480003, Dec. 25, 2013.</a:t>
            </a:r>
          </a:p>
          <a:p>
            <a:pPr marL="0" indent="0">
              <a:buNone/>
            </a:pPr>
            <a:r>
              <a:rPr lang="en-US" dirty="0"/>
              <a:t>2. Adaptive </a:t>
            </a:r>
            <a:r>
              <a:rPr lang="en-US" dirty="0" err="1"/>
              <a:t>NeuroFuzzy</a:t>
            </a:r>
            <a:r>
              <a:rPr lang="en-US" dirty="0"/>
              <a:t> Control Paradigms: Applications to Full Car</a:t>
            </a:r>
          </a:p>
          <a:p>
            <a:pPr marL="0" indent="0">
              <a:buNone/>
            </a:pPr>
            <a:r>
              <a:rPr lang="en-US" dirty="0"/>
              <a:t>Active Suspension System, LAP LAMBERT Academic Publishing,</a:t>
            </a:r>
          </a:p>
          <a:p>
            <a:pPr marL="0" indent="0">
              <a:buNone/>
            </a:pPr>
            <a:r>
              <a:rPr lang="de-DE" dirty="0"/>
              <a:t>Saarbrücken, Germany, ISBN-13: 978-3659373886, June 7, 2013.</a:t>
            </a:r>
          </a:p>
          <a:p>
            <a:pPr marL="0" indent="0">
              <a:buNone/>
            </a:pPr>
            <a:r>
              <a:rPr lang="en-US" dirty="0"/>
              <a:t>3. Adaptive Soft Computing Techniques: Full Car Suspension Control,</a:t>
            </a:r>
          </a:p>
          <a:p>
            <a:pPr marL="0" indent="0">
              <a:buNone/>
            </a:pPr>
            <a:r>
              <a:rPr lang="en-US" dirty="0"/>
              <a:t>LAP LAMBERT Academic Publishing, </a:t>
            </a:r>
            <a:r>
              <a:rPr lang="en-US" dirty="0" err="1"/>
              <a:t>Saarbrücken</a:t>
            </a:r>
            <a:r>
              <a:rPr lang="en-US" dirty="0"/>
              <a:t>, Germany, ISBN:</a:t>
            </a:r>
          </a:p>
          <a:p>
            <a:pPr marL="0" indent="0">
              <a:buNone/>
            </a:pPr>
            <a:r>
              <a:rPr lang="en-US" dirty="0"/>
              <a:t>3659350109, Aug 17, 2013.</a:t>
            </a:r>
          </a:p>
        </p:txBody>
      </p:sp>
    </p:spTree>
    <p:extLst>
      <p:ext uri="{BB962C8B-B14F-4D97-AF65-F5344CB8AC3E}">
        <p14:creationId xmlns:p14="http://schemas.microsoft.com/office/powerpoint/2010/main" val="180327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SOFTWARE TOOLS DEVELOPED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1: SPSPS </a:t>
            </a:r>
            <a:r>
              <a:rPr lang="en-US" b="1" dirty="0" err="1"/>
              <a:t>Matlab</a:t>
            </a:r>
            <a:r>
              <a:rPr lang="en-US" b="1" dirty="0"/>
              <a:t> </a:t>
            </a:r>
            <a:r>
              <a:rPr lang="en-US" b="1" dirty="0" smtClean="0"/>
              <a:t>Toolbox</a:t>
            </a:r>
          </a:p>
          <a:p>
            <a:pPr marL="0" indent="0">
              <a:buNone/>
            </a:pPr>
            <a:r>
              <a:rPr lang="en-US" b="1" dirty="0"/>
              <a:t>2: PSTSS </a:t>
            </a:r>
            <a:r>
              <a:rPr lang="en-US" b="1" dirty="0" err="1"/>
              <a:t>Matlab</a:t>
            </a:r>
            <a:r>
              <a:rPr lang="en-US" b="1" dirty="0"/>
              <a:t> Toolbox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b="1" dirty="0" smtClean="0"/>
              <a:t>3</a:t>
            </a:r>
            <a:r>
              <a:rPr lang="en-US" b="1" dirty="0"/>
              <a:t>: </a:t>
            </a:r>
            <a:r>
              <a:rPr lang="en-US" b="1" dirty="0" smtClean="0"/>
              <a:t>HPSST </a:t>
            </a:r>
            <a:r>
              <a:rPr lang="en-US" b="1" dirty="0" err="1"/>
              <a:t>Matlab</a:t>
            </a:r>
            <a:r>
              <a:rPr lang="en-US" b="1" dirty="0"/>
              <a:t> </a:t>
            </a:r>
            <a:r>
              <a:rPr lang="en-US" b="1" dirty="0" smtClean="0"/>
              <a:t>Toolbox</a:t>
            </a:r>
          </a:p>
          <a:p>
            <a:pPr marL="0" indent="0">
              <a:buNone/>
            </a:pPr>
            <a:r>
              <a:rPr lang="en-US" b="1" dirty="0" smtClean="0"/>
              <a:t>4. SCRFS </a:t>
            </a:r>
            <a:r>
              <a:rPr lang="en-US" b="1" dirty="0" err="1"/>
              <a:t>Matlab</a:t>
            </a:r>
            <a:r>
              <a:rPr lang="en-US" b="1" dirty="0"/>
              <a:t> </a:t>
            </a:r>
            <a:r>
              <a:rPr lang="en-US" b="1" dirty="0" smtClean="0"/>
              <a:t>Toolbox</a:t>
            </a:r>
          </a:p>
          <a:p>
            <a:pPr marL="0" indent="0">
              <a:buNone/>
            </a:pPr>
            <a:r>
              <a:rPr lang="en-US" b="1" dirty="0" smtClean="0"/>
              <a:t>5. OANIS </a:t>
            </a:r>
            <a:r>
              <a:rPr lang="en-US" b="1" dirty="0" err="1"/>
              <a:t>Matlab</a:t>
            </a:r>
            <a:r>
              <a:rPr lang="en-US" b="1" dirty="0"/>
              <a:t> Toolbox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1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Professor K. L. Lo</a:t>
            </a:r>
          </a:p>
          <a:p>
            <a:pPr marL="0" indent="0">
              <a:buNone/>
            </a:pPr>
            <a:r>
              <a:rPr lang="en-US" dirty="0"/>
              <a:t>CEPE,</a:t>
            </a:r>
          </a:p>
          <a:p>
            <a:pPr marL="0" indent="0">
              <a:buNone/>
            </a:pPr>
            <a:r>
              <a:rPr lang="en-US" dirty="0"/>
              <a:t>Electronic &amp; Electrical </a:t>
            </a:r>
            <a:r>
              <a:rPr lang="en-US" dirty="0" err="1"/>
              <a:t>Engg</a:t>
            </a:r>
            <a:r>
              <a:rPr lang="en-US" dirty="0"/>
              <a:t>. </a:t>
            </a:r>
            <a:r>
              <a:rPr lang="en-US" dirty="0" err="1"/>
              <a:t>Deptt</a:t>
            </a:r>
            <a:r>
              <a:rPr lang="en-US" dirty="0"/>
              <a:t>.,</a:t>
            </a:r>
          </a:p>
          <a:p>
            <a:pPr marL="0" indent="0">
              <a:buNone/>
            </a:pPr>
            <a:r>
              <a:rPr lang="en-US" dirty="0"/>
              <a:t>Royal College Building,</a:t>
            </a:r>
          </a:p>
          <a:p>
            <a:pPr marL="0" indent="0">
              <a:buNone/>
            </a:pPr>
            <a:r>
              <a:rPr lang="en-US" dirty="0"/>
              <a:t>University of </a:t>
            </a:r>
            <a:r>
              <a:rPr lang="en-US" dirty="0" err="1"/>
              <a:t>Strathclyde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204 George Street,</a:t>
            </a:r>
          </a:p>
          <a:p>
            <a:pPr marL="0" indent="0">
              <a:buNone/>
            </a:pPr>
            <a:r>
              <a:rPr lang="en-US" dirty="0"/>
              <a:t>Glasgow, UK.</a:t>
            </a:r>
          </a:p>
          <a:p>
            <a:pPr marL="0" indent="0">
              <a:buNone/>
            </a:pPr>
            <a:r>
              <a:rPr lang="en-US" b="1" dirty="0"/>
              <a:t>Professor </a:t>
            </a:r>
            <a:r>
              <a:rPr lang="en-US" b="1" dirty="0" err="1"/>
              <a:t>Fazal</a:t>
            </a:r>
            <a:r>
              <a:rPr lang="en-US" b="1" dirty="0"/>
              <a:t> </a:t>
            </a:r>
            <a:r>
              <a:rPr lang="en-US" b="1" dirty="0" err="1"/>
              <a:t>ur</a:t>
            </a:r>
            <a:r>
              <a:rPr lang="en-US" b="1" dirty="0"/>
              <a:t> </a:t>
            </a:r>
            <a:r>
              <a:rPr lang="en-US" b="1" dirty="0" err="1"/>
              <a:t>Rehman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Electrical Engineering </a:t>
            </a:r>
            <a:r>
              <a:rPr lang="en-US" dirty="0" err="1"/>
              <a:t>Deptt</a:t>
            </a:r>
            <a:r>
              <a:rPr lang="en-US" dirty="0"/>
              <a:t>.,</a:t>
            </a:r>
          </a:p>
          <a:p>
            <a:pPr marL="0" indent="0">
              <a:buNone/>
            </a:pPr>
            <a:r>
              <a:rPr lang="en-US" dirty="0"/>
              <a:t>Muhammad Ali Jinnah University,</a:t>
            </a:r>
          </a:p>
          <a:p>
            <a:pPr marL="0" indent="0">
              <a:buNone/>
            </a:pPr>
            <a:r>
              <a:rPr lang="en-US" dirty="0"/>
              <a:t>Islamabad, Pakistan.</a:t>
            </a:r>
          </a:p>
        </p:txBody>
      </p:sp>
    </p:spTree>
    <p:extLst>
      <p:ext uri="{BB962C8B-B14F-4D97-AF65-F5344CB8AC3E}">
        <p14:creationId xmlns:p14="http://schemas.microsoft.com/office/powerpoint/2010/main" val="4179243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197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</TotalTime>
  <Words>448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Pushpin</vt:lpstr>
      <vt:lpstr>LAIQ KHAN</vt:lpstr>
      <vt:lpstr>EDUCATION </vt:lpstr>
      <vt:lpstr>SCHOLARSHIPS &amp; AWARDS:</vt:lpstr>
      <vt:lpstr>PROFESSIONAL EXPERIENCE:</vt:lpstr>
      <vt:lpstr>BOOKS PUBLISHED</vt:lpstr>
      <vt:lpstr>SOFTWARE TOOLS DEVELOPED</vt:lpstr>
      <vt:lpstr>REFERENCES: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LAIQ KHAN</dc:title>
  <dc:creator>Haritha Reddy Nagidi</dc:creator>
  <cp:lastModifiedBy>Haritha Reddy Nagidi</cp:lastModifiedBy>
  <cp:revision>7</cp:revision>
  <dcterms:created xsi:type="dcterms:W3CDTF">2006-08-16T00:00:00Z</dcterms:created>
  <dcterms:modified xsi:type="dcterms:W3CDTF">2014-10-09T10:41:51Z</dcterms:modified>
</cp:coreProperties>
</file>